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wav" ContentType="audio/x-wav"/>
  <Default Extension="wmf" ContentType="image/x-wmf"/>
  <Default Extension="gif" ContentType="image/gi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0"/>
  </p:notesMasterIdLst>
  <p:handoutMasterIdLst>
    <p:handoutMasterId r:id="rId51"/>
  </p:handoutMasterIdLst>
  <p:sldIdLst>
    <p:sldId id="256" r:id="rId3"/>
    <p:sldId id="1029" r:id="rId4"/>
    <p:sldId id="1030" r:id="rId5"/>
    <p:sldId id="1031" r:id="rId6"/>
    <p:sldId id="1032" r:id="rId7"/>
    <p:sldId id="1033" r:id="rId8"/>
    <p:sldId id="1034" r:id="rId9"/>
    <p:sldId id="1035" r:id="rId10"/>
    <p:sldId id="1038" r:id="rId11"/>
    <p:sldId id="1039" r:id="rId12"/>
    <p:sldId id="1040" r:id="rId13"/>
    <p:sldId id="1041" r:id="rId14"/>
    <p:sldId id="1042" r:id="rId15"/>
    <p:sldId id="1045" r:id="rId16"/>
    <p:sldId id="1001" r:id="rId17"/>
    <p:sldId id="1002" r:id="rId18"/>
    <p:sldId id="1003" r:id="rId19"/>
    <p:sldId id="1004" r:id="rId20"/>
    <p:sldId id="1005" r:id="rId21"/>
    <p:sldId id="1006" r:id="rId22"/>
    <p:sldId id="1007" r:id="rId23"/>
    <p:sldId id="1015" r:id="rId24"/>
    <p:sldId id="1008" r:id="rId25"/>
    <p:sldId id="1009" r:id="rId26"/>
    <p:sldId id="1010" r:id="rId27"/>
    <p:sldId id="1011" r:id="rId28"/>
    <p:sldId id="1016" r:id="rId29"/>
    <p:sldId id="1017" r:id="rId30"/>
    <p:sldId id="1018" r:id="rId31"/>
    <p:sldId id="1021" r:id="rId32"/>
    <p:sldId id="1022" r:id="rId33"/>
    <p:sldId id="1023" r:id="rId34"/>
    <p:sldId id="1024" r:id="rId35"/>
    <p:sldId id="1025" r:id="rId36"/>
    <p:sldId id="1026" r:id="rId37"/>
    <p:sldId id="1027" r:id="rId38"/>
    <p:sldId id="991" r:id="rId39"/>
    <p:sldId id="992" r:id="rId40"/>
    <p:sldId id="993" r:id="rId41"/>
    <p:sldId id="994" r:id="rId42"/>
    <p:sldId id="995" r:id="rId43"/>
    <p:sldId id="996" r:id="rId44"/>
    <p:sldId id="997" r:id="rId45"/>
    <p:sldId id="998" r:id="rId46"/>
    <p:sldId id="999" r:id="rId47"/>
    <p:sldId id="1000" r:id="rId48"/>
    <p:sldId id="906" r:id="rId49"/>
  </p:sldIdLst>
  <p:sldSz cx="9144000" cy="6858000" type="screen4x3"/>
  <p:notesSz cx="7102475" cy="8991600"/>
  <p:custDataLst>
    <p:tags r:id="rId55"/>
  </p:custDataLst>
  <p:defaultTextStyle>
    <a:defPPr>
      <a:defRPr lang="en-US"/>
    </a:defPPr>
    <a:lvl1pPr marL="0" lvl="0"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81" userDrawn="1">
          <p15:clr>
            <a:srgbClr val="A4A3A4"/>
          </p15:clr>
        </p15:guide>
        <p15:guide id="2" pos="297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0000"/>
    <a:srgbClr val="000000"/>
    <a:srgbClr val="D60093"/>
    <a:srgbClr val="66FFFF"/>
    <a:srgbClr val="5A9B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0"/>
    <p:restoredTop sz="95540"/>
  </p:normalViewPr>
  <p:slideViewPr>
    <p:cSldViewPr snapToGrid="0" showGuides="1">
      <p:cViewPr>
        <p:scale>
          <a:sx n="66" d="100"/>
          <a:sy n="66" d="100"/>
        </p:scale>
        <p:origin x="-2094" y="-498"/>
      </p:cViewPr>
      <p:guideLst>
        <p:guide orient="horz" pos="2181"/>
        <p:guide pos="2976"/>
      </p:guideLst>
    </p:cSldViewPr>
  </p:slideViewPr>
  <p:notesTextViewPr>
    <p:cViewPr>
      <p:scale>
        <a:sx n="100" d="100"/>
        <a:sy n="100" d="100"/>
      </p:scale>
      <p:origin x="0" y="0"/>
    </p:cViewPr>
  </p:notesTextViewPr>
  <p:sorterViewPr showFormatting="0">
    <p:cViewPr>
      <p:scale>
        <a:sx n="66" d="100"/>
        <a:sy n="66" d="100"/>
      </p:scale>
      <p:origin x="0" y="708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5" Type="http://schemas.openxmlformats.org/officeDocument/2006/relationships/tags" Target="tags/tag52.xml"/><Relationship Id="rId54" Type="http://schemas.openxmlformats.org/officeDocument/2006/relationships/tableStyles" Target="tableStyles.xml"/><Relationship Id="rId53" Type="http://schemas.openxmlformats.org/officeDocument/2006/relationships/viewProps" Target="viewProps.xml"/><Relationship Id="rId52" Type="http://schemas.openxmlformats.org/officeDocument/2006/relationships/presProps" Target="presProps.xml"/><Relationship Id="rId51" Type="http://schemas.openxmlformats.org/officeDocument/2006/relationships/handoutMaster" Target="handoutMasters/handoutMaster1.xml"/><Relationship Id="rId50" Type="http://schemas.openxmlformats.org/officeDocument/2006/relationships/notesMaster" Target="notesMasters/notesMaster1.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7" Type="http://schemas.openxmlformats.org/officeDocument/2006/relationships/image" Target="../media/image8.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42.wmf"/><Relationship Id="rId1" Type="http://schemas.openxmlformats.org/officeDocument/2006/relationships/image" Target="../media/image41.wmf"/></Relationships>
</file>

<file path=ppt/drawings/_rels/vmlDrawing11.vml.rels><?xml version="1.0" encoding="UTF-8" standalone="yes"?>
<Relationships xmlns="http://schemas.openxmlformats.org/package/2006/relationships"><Relationship Id="rId4" Type="http://schemas.openxmlformats.org/officeDocument/2006/relationships/image" Target="../media/image54.wmf"/><Relationship Id="rId3" Type="http://schemas.openxmlformats.org/officeDocument/2006/relationships/image" Target="../media/image53.wmf"/><Relationship Id="rId2" Type="http://schemas.openxmlformats.org/officeDocument/2006/relationships/image" Target="../media/image52.wmf"/><Relationship Id="rId1" Type="http://schemas.openxmlformats.org/officeDocument/2006/relationships/image" Target="../media/image51.wmf"/></Relationships>
</file>

<file path=ppt/drawings/_rels/vmlDrawing12.vml.rels><?xml version="1.0" encoding="UTF-8" standalone="yes"?>
<Relationships xmlns="http://schemas.openxmlformats.org/package/2006/relationships"><Relationship Id="rId4" Type="http://schemas.openxmlformats.org/officeDocument/2006/relationships/image" Target="../media/image58.wmf"/><Relationship Id="rId3" Type="http://schemas.openxmlformats.org/officeDocument/2006/relationships/image" Target="../media/image57.wmf"/><Relationship Id="rId2" Type="http://schemas.openxmlformats.org/officeDocument/2006/relationships/image" Target="../media/image56.wmf"/><Relationship Id="rId1" Type="http://schemas.openxmlformats.org/officeDocument/2006/relationships/image" Target="../media/image55.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61.wmf"/><Relationship Id="rId2" Type="http://schemas.openxmlformats.org/officeDocument/2006/relationships/image" Target="../media/image60.wmf"/><Relationship Id="rId1" Type="http://schemas.openxmlformats.org/officeDocument/2006/relationships/image" Target="../media/image59.wmf"/></Relationships>
</file>

<file path=ppt/drawings/_rels/vmlDrawing14.vml.rels><?xml version="1.0" encoding="UTF-8" standalone="yes"?>
<Relationships xmlns="http://schemas.openxmlformats.org/package/2006/relationships"><Relationship Id="rId4" Type="http://schemas.openxmlformats.org/officeDocument/2006/relationships/image" Target="../media/image65.wmf"/><Relationship Id="rId3" Type="http://schemas.openxmlformats.org/officeDocument/2006/relationships/image" Target="../media/image64.wmf"/><Relationship Id="rId2" Type="http://schemas.openxmlformats.org/officeDocument/2006/relationships/image" Target="../media/image63.wmf"/><Relationship Id="rId1" Type="http://schemas.openxmlformats.org/officeDocument/2006/relationships/image" Target="../media/image62.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67.wmf"/><Relationship Id="rId1" Type="http://schemas.openxmlformats.org/officeDocument/2006/relationships/image" Target="../media/image66.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9.wmf"/></Relationships>
</file>

<file path=ppt/drawings/_rels/vmlDrawing3.vml.rels><?xml version="1.0" encoding="UTF-8" standalone="yes"?>
<Relationships xmlns="http://schemas.openxmlformats.org/package/2006/relationships"><Relationship Id="rId7" Type="http://schemas.openxmlformats.org/officeDocument/2006/relationships/image" Target="../media/image10.wmf"/><Relationship Id="rId6" Type="http://schemas.openxmlformats.org/officeDocument/2006/relationships/image" Target="../media/image9.wmf"/><Relationship Id="rId5" Type="http://schemas.openxmlformats.org/officeDocument/2006/relationships/image" Target="../media/image15.wmf"/><Relationship Id="rId4" Type="http://schemas.openxmlformats.org/officeDocument/2006/relationships/image" Target="../media/image14.wmf"/><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s>
</file>

<file path=ppt/drawings/_rels/vmlDrawing4.vml.rels><?xml version="1.0" encoding="UTF-8" standalone="yes"?>
<Relationships xmlns="http://schemas.openxmlformats.org/package/2006/relationships"><Relationship Id="rId4" Type="http://schemas.openxmlformats.org/officeDocument/2006/relationships/image" Target="../media/image20.wmf"/><Relationship Id="rId3" Type="http://schemas.openxmlformats.org/officeDocument/2006/relationships/image" Target="../media/image19.wmf"/><Relationship Id="rId2" Type="http://schemas.openxmlformats.org/officeDocument/2006/relationships/image" Target="../media/image3.wmf"/><Relationship Id="rId1" Type="http://schemas.openxmlformats.org/officeDocument/2006/relationships/image" Target="../media/image18.wmf"/></Relationships>
</file>

<file path=ppt/drawings/_rels/vmlDrawing5.vml.rels><?xml version="1.0" encoding="UTF-8" standalone="yes"?>
<Relationships xmlns="http://schemas.openxmlformats.org/package/2006/relationships"><Relationship Id="rId7" Type="http://schemas.openxmlformats.org/officeDocument/2006/relationships/image" Target="../media/image27.wmf"/><Relationship Id="rId6" Type="http://schemas.openxmlformats.org/officeDocument/2006/relationships/image" Target="../media/image26.wmf"/><Relationship Id="rId5" Type="http://schemas.openxmlformats.org/officeDocument/2006/relationships/image" Target="../media/image25.wmf"/><Relationship Id="rId4" Type="http://schemas.openxmlformats.org/officeDocument/2006/relationships/image" Target="../media/image24.wmf"/><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21.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7.vml.rels><?xml version="1.0" encoding="UTF-8" standalone="yes"?>
<Relationships xmlns="http://schemas.openxmlformats.org/package/2006/relationships"><Relationship Id="rId4" Type="http://schemas.openxmlformats.org/officeDocument/2006/relationships/image" Target="../media/image34.wmf"/><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6.png"/></Relationships>
</file>

<file path=ppt/drawings/_rels/vmlDrawing9.vml.rels><?xml version="1.0" encoding="UTF-8" standalone="yes"?>
<Relationships xmlns="http://schemas.openxmlformats.org/package/2006/relationships"><Relationship Id="rId4" Type="http://schemas.openxmlformats.org/officeDocument/2006/relationships/image" Target="../media/image40.wmf"/><Relationship Id="rId3" Type="http://schemas.openxmlformats.org/officeDocument/2006/relationships/image" Target="../media/image39.wmf"/><Relationship Id="rId2" Type="http://schemas.openxmlformats.org/officeDocument/2006/relationships/image" Target="../media/image38.wmf"/><Relationship Id="rId1" Type="http://schemas.openxmlformats.org/officeDocument/2006/relationships/image" Target="../media/image3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bwMode="auto">
          <a:xfrm>
            <a:off x="0" y="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b="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95235" name="Rectangle 3"/>
          <p:cNvSpPr>
            <a:spLocks noGrp="1" noChangeArrowheads="1"/>
          </p:cNvSpPr>
          <p:nvPr>
            <p:ph type="dt" sz="quarter" idx="1"/>
          </p:nvPr>
        </p:nvSpPr>
        <p:spPr bwMode="auto">
          <a:xfrm>
            <a:off x="4022725" y="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b="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95236" name="Rectangle 4"/>
          <p:cNvSpPr>
            <a:spLocks noGrp="1" noChangeArrowheads="1"/>
          </p:cNvSpPr>
          <p:nvPr>
            <p:ph type="ftr" sz="quarter" idx="2"/>
          </p:nvPr>
        </p:nvSpPr>
        <p:spPr bwMode="auto">
          <a:xfrm>
            <a:off x="0" y="854075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b="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95237" name="Rectangle 5"/>
          <p:cNvSpPr>
            <a:spLocks noGrp="1" noChangeArrowheads="1"/>
          </p:cNvSpPr>
          <p:nvPr>
            <p:ph type="sldNum" sz="quarter" idx="3"/>
          </p:nvPr>
        </p:nvSpPr>
        <p:spPr bwMode="auto">
          <a:xfrm>
            <a:off x="4022725" y="854075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pPr lvl="0" algn="r" eaLnBrk="1" hangingPunct="1"/>
            <a:fld id="{9A0DB2DC-4C9A-4742-B13C-FB6460FD3503}" type="slidenum">
              <a:rPr lang="zh-CN" altLang="en-US" sz="1200" b="0" dirty="0">
                <a:ea typeface="宋体" panose="02010600030101010101" pitchFamily="2" charset="-122"/>
              </a:rPr>
            </a:fld>
            <a:endParaRPr lang="zh-CN" altLang="en-US" sz="1200" b="0" dirty="0">
              <a:ea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2450" name="Rectangle 2"/>
          <p:cNvSpPr>
            <a:spLocks noGrp="1" noChangeArrowheads="1"/>
          </p:cNvSpPr>
          <p:nvPr>
            <p:ph type="hdr" sz="quarter"/>
          </p:nvPr>
        </p:nvSpPr>
        <p:spPr bwMode="auto">
          <a:xfrm>
            <a:off x="0" y="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b="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232451" name="Rectangle 3"/>
          <p:cNvSpPr>
            <a:spLocks noGrp="1" noChangeArrowheads="1"/>
          </p:cNvSpPr>
          <p:nvPr>
            <p:ph type="dt" idx="1"/>
          </p:nvPr>
        </p:nvSpPr>
        <p:spPr bwMode="auto">
          <a:xfrm>
            <a:off x="4022725" y="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b="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65540" name="Rectangle 4"/>
          <p:cNvSpPr>
            <a:spLocks noGrp="1" noRot="1" noChangeAspect="1" noTextEdit="1"/>
          </p:cNvSpPr>
          <p:nvPr>
            <p:ph type="sldImg" idx="2"/>
          </p:nvPr>
        </p:nvSpPr>
        <p:spPr>
          <a:xfrm>
            <a:off x="1303338" y="674688"/>
            <a:ext cx="4495800" cy="3371850"/>
          </a:xfrm>
          <a:prstGeom prst="rect">
            <a:avLst/>
          </a:prstGeom>
          <a:noFill/>
          <a:ln w="9525" cap="flat" cmpd="sng">
            <a:solidFill>
              <a:srgbClr val="000000"/>
            </a:solidFill>
            <a:prstDash val="solid"/>
            <a:miter/>
            <a:headEnd type="none" w="med" len="med"/>
            <a:tailEnd type="none" w="med" len="med"/>
          </a:ln>
        </p:spPr>
      </p:sp>
      <p:sp>
        <p:nvSpPr>
          <p:cNvPr id="232453" name="Rectangle 5"/>
          <p:cNvSpPr>
            <a:spLocks noGrp="1" noChangeArrowheads="1"/>
          </p:cNvSpPr>
          <p:nvPr>
            <p:ph type="body" sz="quarter" idx="3"/>
          </p:nvPr>
        </p:nvSpPr>
        <p:spPr bwMode="auto">
          <a:xfrm>
            <a:off x="709613" y="4270375"/>
            <a:ext cx="5683250" cy="4046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32454" name="Rectangle 6"/>
          <p:cNvSpPr>
            <a:spLocks noGrp="1" noChangeArrowheads="1"/>
          </p:cNvSpPr>
          <p:nvPr>
            <p:ph type="ftr" sz="quarter" idx="4"/>
          </p:nvPr>
        </p:nvSpPr>
        <p:spPr bwMode="auto">
          <a:xfrm>
            <a:off x="0" y="854075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b="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232455" name="Rectangle 7"/>
          <p:cNvSpPr>
            <a:spLocks noGrp="1" noChangeArrowheads="1"/>
          </p:cNvSpPr>
          <p:nvPr>
            <p:ph type="sldNum" sz="quarter" idx="5"/>
          </p:nvPr>
        </p:nvSpPr>
        <p:spPr bwMode="auto">
          <a:xfrm>
            <a:off x="4022725" y="854075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pPr lvl="0" algn="r" eaLnBrk="1" hangingPunct="1"/>
            <a:fld id="{9A0DB2DC-4C9A-4742-B13C-FB6460FD3503}" type="slidenum">
              <a:rPr lang="zh-CN" altLang="en-US" sz="1200" b="0" dirty="0">
                <a:ea typeface="宋体" panose="02010600030101010101" pitchFamily="2" charset="-122"/>
              </a:rPr>
            </a:fld>
            <a:endParaRPr lang="zh-CN" altLang="en-US" sz="1200" b="0" dirty="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Rectangle 17"/>
          <p:cNvSpPr>
            <a:spLocks noChangeArrowheads="1"/>
          </p:cNvSpPr>
          <p:nvPr/>
        </p:nvSpPr>
        <p:spPr bwMode="gray">
          <a:xfrm>
            <a:off x="0" y="2971800"/>
            <a:ext cx="9144000" cy="914400"/>
          </a:xfrm>
          <a:prstGeom prst="rect">
            <a:avLst/>
          </a:prstGeom>
          <a:gradFill rotWithShape="1">
            <a:gsLst>
              <a:gs pos="0">
                <a:schemeClr val="accent1">
                  <a:gamma/>
                  <a:tint val="12549"/>
                  <a:invGamma/>
                  <a:alpha val="0"/>
                </a:schemeClr>
              </a:gs>
              <a:gs pos="100000">
                <a:schemeClr val="accent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vl="0" eaLnBrk="1" hangingPunct="1"/>
            <a:endParaRPr lang="zh-CN" altLang="en-US" dirty="0">
              <a:latin typeface="Arial" panose="020B0604020202020204" pitchFamily="34" charset="0"/>
            </a:endParaRPr>
          </a:p>
        </p:txBody>
      </p:sp>
      <p:sp>
        <p:nvSpPr>
          <p:cNvPr id="10" name="Rectangle 18"/>
          <p:cNvSpPr>
            <a:spLocks noChangeArrowheads="1"/>
          </p:cNvSpPr>
          <p:nvPr/>
        </p:nvSpPr>
        <p:spPr bwMode="gray">
          <a:xfrm>
            <a:off x="0" y="2895600"/>
            <a:ext cx="8229600" cy="914400"/>
          </a:xfrm>
          <a:prstGeom prst="rect">
            <a:avLst/>
          </a:prstGeom>
          <a:gradFill rotWithShape="1">
            <a:gsLst>
              <a:gs pos="0">
                <a:schemeClr val="tx2"/>
              </a:gs>
              <a:gs pos="100000">
                <a:schemeClr val="tx2">
                  <a:gamma/>
                  <a:shade val="46275"/>
                  <a:invGamma/>
                  <a:alpha val="0"/>
                </a:scheme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vl="0" eaLnBrk="1" hangingPunct="1"/>
            <a:endParaRPr lang="zh-CN" altLang="en-US" dirty="0">
              <a:latin typeface="Arial" panose="020B0604020202020204" pitchFamily="34" charset="0"/>
            </a:endParaRPr>
          </a:p>
        </p:txBody>
      </p:sp>
      <p:sp>
        <p:nvSpPr>
          <p:cNvPr id="3075" name="Rectangle 3"/>
          <p:cNvSpPr>
            <a:spLocks noGrp="1" noChangeArrowheads="1"/>
          </p:cNvSpPr>
          <p:nvPr>
            <p:ph type="subTitle" idx="1"/>
          </p:nvPr>
        </p:nvSpPr>
        <p:spPr bwMode="black">
          <a:xfrm>
            <a:off x="1905000" y="5410200"/>
            <a:ext cx="5181600" cy="533400"/>
          </a:xfrm>
        </p:spPr>
        <p:txBody>
          <a:bodyPr/>
          <a:lstStyle>
            <a:lvl1pPr marL="0" indent="0" algn="ctr">
              <a:buFont typeface="Wingdings" panose="05000000000000000000" pitchFamily="2" charset="2"/>
              <a:buNone/>
              <a:defRPr sz="1600"/>
            </a:lvl1pPr>
          </a:lstStyle>
          <a:p>
            <a:pPr lvl="0"/>
            <a:r>
              <a:rPr lang="en-US" altLang="zh-CN" noProof="0" smtClean="0"/>
              <a:t>Click to edit Master subtitle style</a:t>
            </a:r>
            <a:endParaRPr lang="en-US" altLang="zh-CN" noProof="0" smtClean="0"/>
          </a:p>
        </p:txBody>
      </p:sp>
      <p:sp>
        <p:nvSpPr>
          <p:cNvPr id="3074" name="Rectangle 2"/>
          <p:cNvSpPr>
            <a:spLocks noGrp="1" noChangeArrowheads="1"/>
          </p:cNvSpPr>
          <p:nvPr>
            <p:ph type="ctrTitle"/>
          </p:nvPr>
        </p:nvSpPr>
        <p:spPr>
          <a:xfrm>
            <a:off x="685800" y="3048000"/>
            <a:ext cx="7924800" cy="685800"/>
          </a:xfrm>
        </p:spPr>
        <p:txBody>
          <a:bodyPr/>
          <a:lstStyle>
            <a:lvl1pPr>
              <a:defRPr/>
            </a:lvl1pPr>
          </a:lstStyle>
          <a:p>
            <a:pPr lvl="0"/>
            <a:r>
              <a:rPr lang="en-US" altLang="zh-CN" noProof="0" smtClean="0"/>
              <a:t>Click to edit Master title style</a:t>
            </a:r>
            <a:endParaRPr lang="en-US" altLang="zh-CN" noProof="0" smtClean="0"/>
          </a:p>
        </p:txBody>
      </p:sp>
      <p:sp>
        <p:nvSpPr>
          <p:cNvPr id="11" name="Rectangle 4"/>
          <p:cNvSpPr>
            <a:spLocks noGrp="1" noChangeArrowheads="1"/>
          </p:cNvSpPr>
          <p:nvPr>
            <p:ph type="dt" sz="half" idx="2"/>
          </p:nvPr>
        </p:nvSpPr>
        <p:spPr bwMode="auto">
          <a:xfrm>
            <a:off x="3810000" y="6477000"/>
            <a:ext cx="2133600" cy="24447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200">
                <a:solidFill>
                  <a:schemeClr val="bg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12" name="Rectangle 5"/>
          <p:cNvSpPr>
            <a:spLocks noGrp="1" noChangeArrowheads="1"/>
          </p:cNvSpPr>
          <p:nvPr>
            <p:ph type="ftr" sz="quarter" idx="3"/>
          </p:nvPr>
        </p:nvSpPr>
        <p:spPr bwMode="auto">
          <a:xfrm>
            <a:off x="228600" y="6477000"/>
            <a:ext cx="2895600" cy="24447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20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3" name="Rectangle 6"/>
          <p:cNvSpPr>
            <a:spLocks noGrp="1" noChangeArrowheads="1"/>
          </p:cNvSpPr>
          <p:nvPr>
            <p:ph type="sldNum" sz="quarter" idx="4"/>
          </p:nvPr>
        </p:nvSpPr>
        <p:spPr bwMode="auto">
          <a:xfrm>
            <a:off x="6553200" y="6477000"/>
            <a:ext cx="2133600" cy="24447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algn="ctr"/>
            <a:fld id="{9A0DB2DC-4C9A-4742-B13C-FB6460FD3503}" type="slidenum">
              <a:rPr lang="zh-CN" altLang="en-US" sz="1200" b="0" dirty="0">
                <a:solidFill>
                  <a:schemeClr val="bg1"/>
                </a:solidFill>
                <a:ea typeface="宋体" panose="02010600030101010101" pitchFamily="2" charset="-122"/>
              </a:rPr>
            </a:fld>
            <a:endParaRPr lang="zh-CN" altLang="en-US" sz="1200" b="0" dirty="0">
              <a:solidFill>
                <a:schemeClr val="bg1"/>
              </a:solidFill>
              <a:ea typeface="宋体" panose="02010600030101010101" pitchFamily="2"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547688"/>
            <a:ext cx="2057400" cy="58832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547688"/>
            <a:ext cx="6019800" cy="58832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838200" y="547688"/>
            <a:ext cx="7391400" cy="563562"/>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457200" y="1338263"/>
            <a:ext cx="4038600" cy="24701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338263"/>
            <a:ext cx="4038600" cy="24701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57200" y="3960813"/>
            <a:ext cx="4038600" cy="24701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内容占位符 5"/>
          <p:cNvSpPr>
            <a:spLocks noGrp="1"/>
          </p:cNvSpPr>
          <p:nvPr>
            <p:ph sz="quarter" idx="4"/>
          </p:nvPr>
        </p:nvSpPr>
        <p:spPr>
          <a:xfrm>
            <a:off x="4648200" y="3960813"/>
            <a:ext cx="4038600" cy="24701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547688"/>
            <a:ext cx="7391400" cy="563562"/>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338263"/>
            <a:ext cx="4038600" cy="50927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338263"/>
            <a:ext cx="4038600" cy="24701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3960813"/>
            <a:ext cx="4038600" cy="24701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页脚占位符 6"/>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547688"/>
            <a:ext cx="7391400" cy="563562"/>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38263"/>
            <a:ext cx="4038600" cy="50927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338263"/>
            <a:ext cx="4038600" cy="24701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3960813"/>
            <a:ext cx="4038600" cy="24701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页脚占位符 6"/>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547688"/>
            <a:ext cx="7391400" cy="563562"/>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338263"/>
            <a:ext cx="4038600" cy="50927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338263"/>
            <a:ext cx="4038600" cy="50927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1150938" y="214313"/>
            <a:ext cx="7804150" cy="5918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38263"/>
            <a:ext cx="4038600" cy="5092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338263"/>
            <a:ext cx="4038600" cy="5092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9" name="Rectangle 15"/>
          <p:cNvSpPr>
            <a:spLocks noChangeArrowheads="1"/>
          </p:cNvSpPr>
          <p:nvPr/>
        </p:nvSpPr>
        <p:spPr bwMode="gray">
          <a:xfrm>
            <a:off x="0" y="533400"/>
            <a:ext cx="9144000" cy="685800"/>
          </a:xfrm>
          <a:prstGeom prst="rect">
            <a:avLst/>
          </a:prstGeom>
          <a:gradFill rotWithShape="1">
            <a:gsLst>
              <a:gs pos="0">
                <a:schemeClr val="accent1">
                  <a:gamma/>
                  <a:tint val="12549"/>
                  <a:invGamma/>
                  <a:alpha val="0"/>
                </a:schemeClr>
              </a:gs>
              <a:gs pos="100000">
                <a:schemeClr val="accent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vl="0" eaLnBrk="1" hangingPunct="1"/>
            <a:endParaRPr lang="zh-CN" altLang="en-US" dirty="0">
              <a:latin typeface="Arial" panose="020B0604020202020204" pitchFamily="34" charset="0"/>
            </a:endParaRPr>
          </a:p>
        </p:txBody>
      </p:sp>
      <p:sp>
        <p:nvSpPr>
          <p:cNvPr id="1040" name="Rectangle 16"/>
          <p:cNvSpPr>
            <a:spLocks noChangeArrowheads="1"/>
          </p:cNvSpPr>
          <p:nvPr/>
        </p:nvSpPr>
        <p:spPr bwMode="gray">
          <a:xfrm>
            <a:off x="0" y="457200"/>
            <a:ext cx="8229600" cy="685800"/>
          </a:xfrm>
          <a:prstGeom prst="rect">
            <a:avLst/>
          </a:prstGeom>
          <a:gradFill rotWithShape="1">
            <a:gsLst>
              <a:gs pos="0">
                <a:schemeClr val="tx2"/>
              </a:gs>
              <a:gs pos="100000">
                <a:schemeClr val="tx2">
                  <a:gamma/>
                  <a:shade val="46275"/>
                  <a:invGamma/>
                  <a:alpha val="0"/>
                </a:scheme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vl="0" eaLnBrk="1" hangingPunct="1"/>
            <a:endParaRPr lang="zh-CN" altLang="en-US" dirty="0">
              <a:latin typeface="Arial" panose="020B0604020202020204" pitchFamily="34" charset="0"/>
            </a:endParaRPr>
          </a:p>
        </p:txBody>
      </p:sp>
      <p:sp>
        <p:nvSpPr>
          <p:cNvPr id="1028" name="Rectangle 3"/>
          <p:cNvSpPr>
            <a:spLocks noGrp="1"/>
          </p:cNvSpPr>
          <p:nvPr>
            <p:ph type="body" idx="1"/>
          </p:nvPr>
        </p:nvSpPr>
        <p:spPr>
          <a:xfrm>
            <a:off x="457200" y="1338263"/>
            <a:ext cx="8229600" cy="5092700"/>
          </a:xfrm>
          <a:prstGeom prst="rect">
            <a:avLst/>
          </a:prstGeom>
          <a:noFill/>
          <a:ln w="9525">
            <a:noFill/>
          </a:ln>
        </p:spPr>
        <p:txBody>
          <a:bodyPr/>
          <a:lstStyle/>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2" name="Rectangle 4"/>
          <p:cNvSpPr>
            <a:spLocks noGrp="1" noChangeArrowheads="1"/>
          </p:cNvSpPr>
          <p:nvPr>
            <p:ph type="dt" sz="half" idx="2"/>
          </p:nvPr>
        </p:nvSpPr>
        <p:spPr bwMode="auto">
          <a:xfrm>
            <a:off x="6781800" y="269875"/>
            <a:ext cx="2133600" cy="246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000" b="0">
                <a:latin typeface="+mn-lt"/>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000" b="0">
                <a:latin typeface="+mn-lt"/>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3505200" y="6553200"/>
            <a:ext cx="2133600" cy="2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000">
                <a:latin typeface="Verdana" panose="020B0604030504040204" pitchFamily="34" charset="0"/>
                <a:ea typeface="宋体" panose="02010600030101010101" pitchFamily="2" charset="-122"/>
              </a:defRPr>
            </a:lvl1pPr>
          </a:lstStyle>
          <a:p>
            <a:pPr lvl="0" eaLnBrk="1" hangingPunct="1"/>
            <a:fld id="{9A0DB2DC-4C9A-4742-B13C-FB6460FD3503}" type="slidenum">
              <a:rPr lang="zh-CN" altLang="en-US" dirty="0"/>
            </a:fld>
            <a:endParaRPr lang="zh-CN" altLang="en-US" dirty="0"/>
          </a:p>
        </p:txBody>
      </p:sp>
      <p:sp>
        <p:nvSpPr>
          <p:cNvPr id="1032" name="Rectangle 2"/>
          <p:cNvSpPr>
            <a:spLocks noGrp="1"/>
          </p:cNvSpPr>
          <p:nvPr>
            <p:ph type="title"/>
          </p:nvPr>
        </p:nvSpPr>
        <p:spPr>
          <a:xfrm>
            <a:off x="838200" y="547688"/>
            <a:ext cx="7391400" cy="563562"/>
          </a:xfrm>
          <a:prstGeom prst="rect">
            <a:avLst/>
          </a:prstGeom>
          <a:noFill/>
          <a:ln w="9525">
            <a:noFill/>
          </a:ln>
        </p:spPr>
        <p:txBody>
          <a:bodyPr anchor="ctr" anchorCtr="0"/>
          <a:lstStyle/>
          <a:p>
            <a:pPr lvl="0"/>
            <a:r>
              <a:rPr lang="en-US" altLang="zh-CN" dirty="0"/>
              <a:t>Click to edit Master title style</a:t>
            </a:r>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sldNum="0" hdr="0" ftr="0" dt="0"/>
  <p:txStyles>
    <p:titleStyle>
      <a:lvl1pPr algn="ctr" rtl="0" fontAlgn="base">
        <a:spcBef>
          <a:spcPct val="0"/>
        </a:spcBef>
        <a:spcAft>
          <a:spcPct val="0"/>
        </a:spcAft>
        <a:defRPr sz="3200" b="1">
          <a:solidFill>
            <a:schemeClr val="bg1"/>
          </a:solidFill>
          <a:latin typeface="+mj-lt"/>
          <a:ea typeface="+mj-ea"/>
          <a:cs typeface="+mj-cs"/>
        </a:defRPr>
      </a:lvl1pPr>
      <a:lvl2pPr algn="ctr" rtl="0" fontAlgn="base">
        <a:spcBef>
          <a:spcPct val="0"/>
        </a:spcBef>
        <a:spcAft>
          <a:spcPct val="0"/>
        </a:spcAft>
        <a:defRPr sz="3200" b="1">
          <a:solidFill>
            <a:schemeClr val="bg1"/>
          </a:solidFill>
          <a:latin typeface="Verdana" panose="020B0604030504040204" pitchFamily="34" charset="0"/>
        </a:defRPr>
      </a:lvl2pPr>
      <a:lvl3pPr algn="ctr" rtl="0" fontAlgn="base">
        <a:spcBef>
          <a:spcPct val="0"/>
        </a:spcBef>
        <a:spcAft>
          <a:spcPct val="0"/>
        </a:spcAft>
        <a:defRPr sz="3200" b="1">
          <a:solidFill>
            <a:schemeClr val="bg1"/>
          </a:solidFill>
          <a:latin typeface="Verdana" panose="020B0604030504040204" pitchFamily="34" charset="0"/>
        </a:defRPr>
      </a:lvl3pPr>
      <a:lvl4pPr algn="ctr" rtl="0" fontAlgn="base">
        <a:spcBef>
          <a:spcPct val="0"/>
        </a:spcBef>
        <a:spcAft>
          <a:spcPct val="0"/>
        </a:spcAft>
        <a:defRPr sz="3200" b="1">
          <a:solidFill>
            <a:schemeClr val="bg1"/>
          </a:solidFill>
          <a:latin typeface="Verdana" panose="020B0604030504040204" pitchFamily="34" charset="0"/>
        </a:defRPr>
      </a:lvl4pPr>
      <a:lvl5pPr algn="ctr" rtl="0" fontAlgn="base">
        <a:spcBef>
          <a:spcPct val="0"/>
        </a:spcBef>
        <a:spcAft>
          <a:spcPct val="0"/>
        </a:spcAft>
        <a:defRPr sz="3200" b="1">
          <a:solidFill>
            <a:schemeClr val="bg1"/>
          </a:solidFill>
          <a:latin typeface="Verdana" panose="020B0604030504040204" pitchFamily="34" charset="0"/>
        </a:defRPr>
      </a:lvl5pPr>
      <a:lvl6pPr marL="457200" algn="ctr" rtl="0" fontAlgn="base">
        <a:spcBef>
          <a:spcPct val="0"/>
        </a:spcBef>
        <a:spcAft>
          <a:spcPct val="0"/>
        </a:spcAft>
        <a:defRPr sz="3200" b="1">
          <a:solidFill>
            <a:schemeClr val="bg1"/>
          </a:solidFill>
          <a:latin typeface="Verdana" panose="020B0604030504040204" pitchFamily="34" charset="0"/>
        </a:defRPr>
      </a:lvl6pPr>
      <a:lvl7pPr marL="914400" algn="ctr" rtl="0" fontAlgn="base">
        <a:spcBef>
          <a:spcPct val="0"/>
        </a:spcBef>
        <a:spcAft>
          <a:spcPct val="0"/>
        </a:spcAft>
        <a:defRPr sz="3200" b="1">
          <a:solidFill>
            <a:schemeClr val="bg1"/>
          </a:solidFill>
          <a:latin typeface="Verdana" panose="020B0604030504040204" pitchFamily="34" charset="0"/>
        </a:defRPr>
      </a:lvl7pPr>
      <a:lvl8pPr marL="1371600" algn="ctr" rtl="0" fontAlgn="base">
        <a:spcBef>
          <a:spcPct val="0"/>
        </a:spcBef>
        <a:spcAft>
          <a:spcPct val="0"/>
        </a:spcAft>
        <a:defRPr sz="3200" b="1">
          <a:solidFill>
            <a:schemeClr val="bg1"/>
          </a:solidFill>
          <a:latin typeface="Verdana" panose="020B0604030504040204" pitchFamily="34" charset="0"/>
        </a:defRPr>
      </a:lvl8pPr>
      <a:lvl9pPr marL="1828800" algn="ctr" rtl="0" fontAlgn="base">
        <a:spcBef>
          <a:spcPct val="0"/>
        </a:spcBef>
        <a:spcAft>
          <a:spcPct val="0"/>
        </a:spcAft>
        <a:defRPr sz="3200" b="1">
          <a:solidFill>
            <a:schemeClr val="bg1"/>
          </a:solidFill>
          <a:latin typeface="Verdana" panose="020B0604030504040204" pitchFamily="34" charset="0"/>
        </a:defRPr>
      </a:lvl9pPr>
    </p:titleStyle>
    <p:bodyStyle>
      <a:lvl1pPr marL="342900" indent="-342900" algn="l" rtl="0" fontAlgn="base">
        <a:spcBef>
          <a:spcPct val="20000"/>
        </a:spcBef>
        <a:spcAft>
          <a:spcPct val="0"/>
        </a:spcAft>
        <a:buClr>
          <a:schemeClr val="hlink"/>
        </a:buClr>
        <a:buFont typeface="Wingdings" panose="05000000000000000000" pitchFamily="2" charset="2"/>
        <a:buChar char="v"/>
        <a:defRPr sz="2800" b="1">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lgn="l" rtl="0" fontAlgn="base">
        <a:spcBef>
          <a:spcPct val="20000"/>
        </a:spcBef>
        <a:spcAft>
          <a:spcPct val="0"/>
        </a:spcAft>
        <a:buClr>
          <a:schemeClr val="tx1"/>
        </a:buClr>
        <a:buChar char="•"/>
        <a:defRPr sz="2400">
          <a:solidFill>
            <a:schemeClr val="tx1"/>
          </a:solidFill>
          <a:latin typeface="Arial" panose="020B0604020202020204" pitchFamily="34" charset="0"/>
        </a:defRPr>
      </a:lvl3pPr>
      <a:lvl4pPr marL="1600200" indent="-228600" algn="l" rtl="0" fontAlgn="base">
        <a:spcBef>
          <a:spcPct val="20000"/>
        </a:spcBef>
        <a:spcAft>
          <a:spcPct val="0"/>
        </a:spcAft>
        <a:buChar char="–"/>
        <a:defRPr sz="2000">
          <a:solidFill>
            <a:schemeClr val="tx1"/>
          </a:solidFill>
          <a:latin typeface="Arial" panose="020B0604020202020204" pitchFamily="34" charset="0"/>
        </a:defRPr>
      </a:lvl4pPr>
      <a:lvl5pPr marL="2057400" indent="-228600" algn="l" rtl="0" fontAlgn="base">
        <a:spcBef>
          <a:spcPct val="20000"/>
        </a:spcBef>
        <a:spcAft>
          <a:spcPct val="0"/>
        </a:spcAft>
        <a:buChar char="»"/>
        <a:defRPr sz="2000">
          <a:solidFill>
            <a:schemeClr val="tx1"/>
          </a:solidFill>
          <a:latin typeface="Arial" panose="020B0604020202020204" pitchFamily="34" charset="0"/>
        </a:defRPr>
      </a:lvl5pPr>
      <a:lvl6pPr marL="2514600" indent="-228600" algn="l" rtl="0" fontAlgn="base">
        <a:spcBef>
          <a:spcPct val="20000"/>
        </a:spcBef>
        <a:spcAft>
          <a:spcPct val="0"/>
        </a:spcAft>
        <a:buChar char="»"/>
        <a:defRPr sz="2000">
          <a:solidFill>
            <a:schemeClr val="tx1"/>
          </a:solidFill>
          <a:latin typeface="Arial" panose="020B0604020202020204" pitchFamily="34" charset="0"/>
        </a:defRPr>
      </a:lvl6pPr>
      <a:lvl7pPr marL="2971800" indent="-228600" algn="l" rtl="0" fontAlgn="base">
        <a:spcBef>
          <a:spcPct val="20000"/>
        </a:spcBef>
        <a:spcAft>
          <a:spcPct val="0"/>
        </a:spcAft>
        <a:buChar char="»"/>
        <a:defRPr sz="2000">
          <a:solidFill>
            <a:schemeClr val="tx1"/>
          </a:solidFill>
          <a:latin typeface="Arial" panose="020B0604020202020204" pitchFamily="34" charset="0"/>
        </a:defRPr>
      </a:lvl7pPr>
      <a:lvl8pPr marL="3429000" indent="-228600" algn="l" rtl="0" fontAlgn="base">
        <a:spcBef>
          <a:spcPct val="20000"/>
        </a:spcBef>
        <a:spcAft>
          <a:spcPct val="0"/>
        </a:spcAft>
        <a:buChar char="»"/>
        <a:defRPr sz="2000">
          <a:solidFill>
            <a:schemeClr val="tx1"/>
          </a:solidFill>
          <a:latin typeface="Arial" panose="020B0604020202020204" pitchFamily="34" charset="0"/>
        </a:defRPr>
      </a:lvl8pPr>
      <a:lvl9pPr marL="3886200" indent="-228600" algn="l" rtl="0" fontAlgn="base">
        <a:spcBef>
          <a:spcPct val="20000"/>
        </a:spcBef>
        <a:spcAft>
          <a:spcPct val="0"/>
        </a:spcAft>
        <a:buChar char="»"/>
        <a:defRPr sz="2000">
          <a:solidFill>
            <a:schemeClr val="tx1"/>
          </a:solidFill>
          <a:latin typeface="Arial" panose="020B060402020202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hyperlink" Target="&#30005;&#23481;&#28388;&#27874;&#30005;&#36335;.exe" TargetMode="External"/></Relationships>
</file>

<file path=ppt/slides/_rels/slide11.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image" Target="../media/image20.wmf"/><Relationship Id="rId7" Type="http://schemas.openxmlformats.org/officeDocument/2006/relationships/oleObject" Target="../embeddings/oleObject23.bin"/><Relationship Id="rId6" Type="http://schemas.openxmlformats.org/officeDocument/2006/relationships/image" Target="../media/image19.wmf"/><Relationship Id="rId5" Type="http://schemas.openxmlformats.org/officeDocument/2006/relationships/oleObject" Target="../embeddings/oleObject22.bin"/><Relationship Id="rId4" Type="http://schemas.openxmlformats.org/officeDocument/2006/relationships/image" Target="../media/image3.wmf"/><Relationship Id="rId3" Type="http://schemas.openxmlformats.org/officeDocument/2006/relationships/oleObject" Target="../embeddings/oleObject21.bin"/><Relationship Id="rId2" Type="http://schemas.openxmlformats.org/officeDocument/2006/relationships/image" Target="../media/image18.wmf"/><Relationship Id="rId11" Type="http://schemas.openxmlformats.org/officeDocument/2006/relationships/vmlDrawing" Target="../drawings/vmlDrawing4.vml"/><Relationship Id="rId10" Type="http://schemas.openxmlformats.org/officeDocument/2006/relationships/slideLayout" Target="../slideLayouts/slideLayout7.xml"/><Relationship Id="rId1" Type="http://schemas.openxmlformats.org/officeDocument/2006/relationships/oleObject" Target="../embeddings/oleObject20.bin"/></Relationships>
</file>

<file path=ppt/slides/_rels/slide12.xml.rels><?xml version="1.0" encoding="UTF-8" standalone="yes"?>
<Relationships xmlns="http://schemas.openxmlformats.org/package/2006/relationships"><Relationship Id="rId9" Type="http://schemas.openxmlformats.org/officeDocument/2006/relationships/oleObject" Target="../embeddings/oleObject28.bin"/><Relationship Id="rId8" Type="http://schemas.openxmlformats.org/officeDocument/2006/relationships/image" Target="../media/image24.wmf"/><Relationship Id="rId7" Type="http://schemas.openxmlformats.org/officeDocument/2006/relationships/oleObject" Target="../embeddings/oleObject27.bin"/><Relationship Id="rId6" Type="http://schemas.openxmlformats.org/officeDocument/2006/relationships/image" Target="../media/image23.wmf"/><Relationship Id="rId5" Type="http://schemas.openxmlformats.org/officeDocument/2006/relationships/oleObject" Target="../embeddings/oleObject26.bin"/><Relationship Id="rId4" Type="http://schemas.openxmlformats.org/officeDocument/2006/relationships/image" Target="../media/image22.wmf"/><Relationship Id="rId3" Type="http://schemas.openxmlformats.org/officeDocument/2006/relationships/oleObject" Target="../embeddings/oleObject25.bin"/><Relationship Id="rId2" Type="http://schemas.openxmlformats.org/officeDocument/2006/relationships/image" Target="../media/image21.wmf"/><Relationship Id="rId17" Type="http://schemas.openxmlformats.org/officeDocument/2006/relationships/vmlDrawing" Target="../drawings/vmlDrawing5.vml"/><Relationship Id="rId16" Type="http://schemas.openxmlformats.org/officeDocument/2006/relationships/slideLayout" Target="../slideLayouts/slideLayout7.xml"/><Relationship Id="rId15" Type="http://schemas.openxmlformats.org/officeDocument/2006/relationships/tags" Target="../tags/tag13.xml"/><Relationship Id="rId14" Type="http://schemas.openxmlformats.org/officeDocument/2006/relationships/image" Target="../media/image27.wmf"/><Relationship Id="rId13" Type="http://schemas.openxmlformats.org/officeDocument/2006/relationships/oleObject" Target="../embeddings/oleObject30.bin"/><Relationship Id="rId12" Type="http://schemas.openxmlformats.org/officeDocument/2006/relationships/image" Target="../media/image26.wmf"/><Relationship Id="rId11" Type="http://schemas.openxmlformats.org/officeDocument/2006/relationships/oleObject" Target="../embeddings/oleObject29.bin"/><Relationship Id="rId10" Type="http://schemas.openxmlformats.org/officeDocument/2006/relationships/image" Target="../media/image25.wmf"/><Relationship Id="rId1" Type="http://schemas.openxmlformats.org/officeDocument/2006/relationships/oleObject" Target="../embeddings/oleObject24.bin"/></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7" Type="http://schemas.openxmlformats.org/officeDocument/2006/relationships/vmlDrawing" Target="../drawings/vmlDrawing6.vml"/><Relationship Id="rId6" Type="http://schemas.openxmlformats.org/officeDocument/2006/relationships/slideLayout" Target="../slideLayouts/slideLayout7.xml"/><Relationship Id="rId5" Type="http://schemas.openxmlformats.org/officeDocument/2006/relationships/tags" Target="../tags/tag15.xml"/><Relationship Id="rId4" Type="http://schemas.openxmlformats.org/officeDocument/2006/relationships/image" Target="../media/image30.GIF"/><Relationship Id="rId3" Type="http://schemas.openxmlformats.org/officeDocument/2006/relationships/image" Target="../media/image29.wmf"/><Relationship Id="rId2" Type="http://schemas.openxmlformats.org/officeDocument/2006/relationships/oleObject" Target="../embeddings/oleObject31.bin"/><Relationship Id="rId1" Type="http://schemas.openxmlformats.org/officeDocument/2006/relationships/image" Target="../media/image28.GIF"/></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audio" Target="../media/audio1.wav"/><Relationship Id="rId2" Type="http://schemas.openxmlformats.org/officeDocument/2006/relationships/tags" Target="../tags/tag16.xml"/><Relationship Id="rId1" Type="http://schemas.openxmlformats.org/officeDocument/2006/relationships/slide" Target="slide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0.xml"/><Relationship Id="rId1" Type="http://schemas.openxmlformats.org/officeDocument/2006/relationships/hyperlink" Target="&#20018;&#32852;&#21453;&#39304;&#24335;&#31283;&#21387;&#30005;&#36335;.exe" TargetMode="Externa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3.xml"/><Relationship Id="rId3" Type="http://schemas.openxmlformats.org/officeDocument/2006/relationships/hyperlink" Target="../Documents/07&#30005;&#24037;&#30005;&#23376;/&#28436;&#31034;&#25991;&#31295;/ch13/ch133.ppt" TargetMode="External"/><Relationship Id="rId2" Type="http://schemas.openxmlformats.org/officeDocument/2006/relationships/hyperlink" Target="../Documents/07&#30005;&#24037;&#30005;&#23376;/&#28436;&#31034;&#25991;&#31295;/ch13/ch132.ppt" TargetMode="External"/><Relationship Id="rId1" Type="http://schemas.openxmlformats.org/officeDocument/2006/relationships/hyperlink" Target="../Documents/07&#30005;&#24037;&#30005;&#23376;/&#28436;&#31034;&#25991;&#31295;/ch13/ch131.ppt" TargetMode="External"/></Relationships>
</file>

<file path=ppt/slides/_rels/slide20.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image" Target="../media/image34.wmf"/><Relationship Id="rId7" Type="http://schemas.openxmlformats.org/officeDocument/2006/relationships/oleObject" Target="../embeddings/oleObject35.bin"/><Relationship Id="rId6" Type="http://schemas.openxmlformats.org/officeDocument/2006/relationships/image" Target="../media/image33.wmf"/><Relationship Id="rId5" Type="http://schemas.openxmlformats.org/officeDocument/2006/relationships/oleObject" Target="../embeddings/oleObject34.bin"/><Relationship Id="rId4" Type="http://schemas.openxmlformats.org/officeDocument/2006/relationships/image" Target="../media/image32.wmf"/><Relationship Id="rId3" Type="http://schemas.openxmlformats.org/officeDocument/2006/relationships/oleObject" Target="../embeddings/oleObject33.bin"/><Relationship Id="rId2" Type="http://schemas.openxmlformats.org/officeDocument/2006/relationships/image" Target="../media/image31.wmf"/><Relationship Id="rId11" Type="http://schemas.openxmlformats.org/officeDocument/2006/relationships/vmlDrawing" Target="../drawings/vmlDrawing7.vml"/><Relationship Id="rId10" Type="http://schemas.openxmlformats.org/officeDocument/2006/relationships/slideLayout" Target="../slideLayouts/slideLayout7.xml"/><Relationship Id="rId1" Type="http://schemas.openxmlformats.org/officeDocument/2006/relationships/oleObject" Target="../embeddings/oleObject32.bin"/></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2.xml"/><Relationship Id="rId1" Type="http://schemas.openxmlformats.org/officeDocument/2006/relationships/image" Target="../media/image35.png"/></Relationships>
</file>

<file path=ppt/slides/_rels/slide22.xml.rels><?xml version="1.0" encoding="UTF-8" standalone="yes"?>
<Relationships xmlns="http://schemas.openxmlformats.org/package/2006/relationships"><Relationship Id="rId5" Type="http://schemas.openxmlformats.org/officeDocument/2006/relationships/vmlDrawing" Target="../drawings/vmlDrawing8.vml"/><Relationship Id="rId4" Type="http://schemas.openxmlformats.org/officeDocument/2006/relationships/slideLayout" Target="../slideLayouts/slideLayout7.xml"/><Relationship Id="rId3" Type="http://schemas.openxmlformats.org/officeDocument/2006/relationships/tags" Target="../tags/tag23.xml"/><Relationship Id="rId2" Type="http://schemas.openxmlformats.org/officeDocument/2006/relationships/image" Target="../media/image36.png"/><Relationship Id="rId1" Type="http://schemas.openxmlformats.org/officeDocument/2006/relationships/oleObject" Target="../embeddings/oleObject36.bin"/></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5.xml"/></Relationships>
</file>

<file path=ppt/slides/_rels/slide25.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image" Target="../media/image40.wmf"/><Relationship Id="rId7" Type="http://schemas.openxmlformats.org/officeDocument/2006/relationships/oleObject" Target="../embeddings/oleObject40.bin"/><Relationship Id="rId6" Type="http://schemas.openxmlformats.org/officeDocument/2006/relationships/image" Target="../media/image39.wmf"/><Relationship Id="rId5" Type="http://schemas.openxmlformats.org/officeDocument/2006/relationships/oleObject" Target="../embeddings/oleObject39.bin"/><Relationship Id="rId4" Type="http://schemas.openxmlformats.org/officeDocument/2006/relationships/image" Target="../media/image38.wmf"/><Relationship Id="rId3" Type="http://schemas.openxmlformats.org/officeDocument/2006/relationships/oleObject" Target="../embeddings/oleObject38.bin"/><Relationship Id="rId2" Type="http://schemas.openxmlformats.org/officeDocument/2006/relationships/image" Target="../media/image37.wmf"/><Relationship Id="rId11" Type="http://schemas.openxmlformats.org/officeDocument/2006/relationships/vmlDrawing" Target="../drawings/vmlDrawing9.vml"/><Relationship Id="rId10" Type="http://schemas.openxmlformats.org/officeDocument/2006/relationships/slideLayout" Target="../slideLayouts/slideLayout7.xml"/><Relationship Id="rId1" Type="http://schemas.openxmlformats.org/officeDocument/2006/relationships/oleObject" Target="../embeddings/oleObject37.bin"/></Relationships>
</file>

<file path=ppt/slides/_rels/slide26.xml.rels><?xml version="1.0" encoding="UTF-8" standalone="yes"?>
<Relationships xmlns="http://schemas.openxmlformats.org/package/2006/relationships"><Relationship Id="rId7" Type="http://schemas.openxmlformats.org/officeDocument/2006/relationships/vmlDrawing" Target="../drawings/vmlDrawing10.vml"/><Relationship Id="rId6" Type="http://schemas.openxmlformats.org/officeDocument/2006/relationships/slideLayout" Target="../slideLayouts/slideLayout7.xml"/><Relationship Id="rId5" Type="http://schemas.openxmlformats.org/officeDocument/2006/relationships/tags" Target="../tags/tag27.xml"/><Relationship Id="rId4" Type="http://schemas.openxmlformats.org/officeDocument/2006/relationships/image" Target="../media/image42.wmf"/><Relationship Id="rId3" Type="http://schemas.openxmlformats.org/officeDocument/2006/relationships/oleObject" Target="../embeddings/oleObject42.bin"/><Relationship Id="rId2" Type="http://schemas.openxmlformats.org/officeDocument/2006/relationships/image" Target="../media/image41.wmf"/><Relationship Id="rId1" Type="http://schemas.openxmlformats.org/officeDocument/2006/relationships/oleObject" Target="../embeddings/oleObject41.bin"/></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audio" Target="../media/audio1.wav"/><Relationship Id="rId2" Type="http://schemas.openxmlformats.org/officeDocument/2006/relationships/tags" Target="../tags/tag28.xml"/><Relationship Id="rId1" Type="http://schemas.openxmlformats.org/officeDocument/2006/relationships/slide" Target="slide1.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9.xml"/><Relationship Id="rId1" Type="http://schemas.openxmlformats.org/officeDocument/2006/relationships/image" Target="../media/image43.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0.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audio" Target="../media/audio1.wav"/><Relationship Id="rId2" Type="http://schemas.openxmlformats.org/officeDocument/2006/relationships/tags" Target="../tags/tag4.xml"/><Relationship Id="rId1" Type="http://schemas.openxmlformats.org/officeDocument/2006/relationships/slide" Target="slide39.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1.xml"/><Relationship Id="rId1" Type="http://schemas.openxmlformats.org/officeDocument/2006/relationships/image" Target="../media/image44.jpeg"/></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32.xml"/><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image" Target="../media/image45.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3.xml"/><Relationship Id="rId1" Type="http://schemas.openxmlformats.org/officeDocument/2006/relationships/image" Target="../media/image48.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4.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5.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6.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7.xml"/><Relationship Id="rId1" Type="http://schemas.openxmlformats.org/officeDocument/2006/relationships/image" Target="../media/image49.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8.xml"/><Relationship Id="rId1" Type="http://schemas.openxmlformats.org/officeDocument/2006/relationships/image" Target="../media/image49.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9.xml"/><Relationship Id="rId1" Type="http://schemas.openxmlformats.org/officeDocument/2006/relationships/image" Target="../media/image50.png"/></Relationships>
</file>

<file path=ppt/slides/_rels/slide39.xml.rels><?xml version="1.0" encoding="UTF-8" standalone="yes"?>
<Relationships xmlns="http://schemas.openxmlformats.org/package/2006/relationships"><Relationship Id="rId9" Type="http://schemas.openxmlformats.org/officeDocument/2006/relationships/tags" Target="../tags/tag40.xml"/><Relationship Id="rId8" Type="http://schemas.openxmlformats.org/officeDocument/2006/relationships/image" Target="../media/image54.wmf"/><Relationship Id="rId7" Type="http://schemas.openxmlformats.org/officeDocument/2006/relationships/oleObject" Target="../embeddings/oleObject46.bin"/><Relationship Id="rId6" Type="http://schemas.openxmlformats.org/officeDocument/2006/relationships/image" Target="../media/image53.wmf"/><Relationship Id="rId5" Type="http://schemas.openxmlformats.org/officeDocument/2006/relationships/oleObject" Target="../embeddings/oleObject45.bin"/><Relationship Id="rId4" Type="http://schemas.openxmlformats.org/officeDocument/2006/relationships/image" Target="../media/image52.wmf"/><Relationship Id="rId3" Type="http://schemas.openxmlformats.org/officeDocument/2006/relationships/oleObject" Target="../embeddings/oleObject44.bin"/><Relationship Id="rId2" Type="http://schemas.openxmlformats.org/officeDocument/2006/relationships/image" Target="../media/image51.wmf"/><Relationship Id="rId11" Type="http://schemas.openxmlformats.org/officeDocument/2006/relationships/vmlDrawing" Target="../drawings/vmlDrawing11.vml"/><Relationship Id="rId10" Type="http://schemas.openxmlformats.org/officeDocument/2006/relationships/slideLayout" Target="../slideLayouts/slideLayout7.xml"/><Relationship Id="rId1" Type="http://schemas.openxmlformats.org/officeDocument/2006/relationships/oleObject" Target="../embeddings/oleObject43.bin"/></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image" Target="../media/image58.wmf"/><Relationship Id="rId7" Type="http://schemas.openxmlformats.org/officeDocument/2006/relationships/oleObject" Target="../embeddings/oleObject50.bin"/><Relationship Id="rId6" Type="http://schemas.openxmlformats.org/officeDocument/2006/relationships/image" Target="../media/image57.wmf"/><Relationship Id="rId5" Type="http://schemas.openxmlformats.org/officeDocument/2006/relationships/oleObject" Target="../embeddings/oleObject49.bin"/><Relationship Id="rId4" Type="http://schemas.openxmlformats.org/officeDocument/2006/relationships/image" Target="../media/image56.wmf"/><Relationship Id="rId3" Type="http://schemas.openxmlformats.org/officeDocument/2006/relationships/oleObject" Target="../embeddings/oleObject48.bin"/><Relationship Id="rId2" Type="http://schemas.openxmlformats.org/officeDocument/2006/relationships/image" Target="../media/image55.wmf"/><Relationship Id="rId11" Type="http://schemas.openxmlformats.org/officeDocument/2006/relationships/vmlDrawing" Target="../drawings/vmlDrawing12.vml"/><Relationship Id="rId10" Type="http://schemas.openxmlformats.org/officeDocument/2006/relationships/slideLayout" Target="../slideLayouts/slideLayout7.xml"/><Relationship Id="rId1" Type="http://schemas.openxmlformats.org/officeDocument/2006/relationships/oleObject" Target="../embeddings/oleObject47.bin"/></Relationships>
</file>

<file path=ppt/slides/_rels/slide41.xml.rels><?xml version="1.0" encoding="UTF-8" standalone="yes"?>
<Relationships xmlns="http://schemas.openxmlformats.org/package/2006/relationships"><Relationship Id="rId9" Type="http://schemas.openxmlformats.org/officeDocument/2006/relationships/vmlDrawing" Target="../drawings/vmlDrawing13.vml"/><Relationship Id="rId8" Type="http://schemas.openxmlformats.org/officeDocument/2006/relationships/slideLayout" Target="../slideLayouts/slideLayout7.xml"/><Relationship Id="rId7" Type="http://schemas.openxmlformats.org/officeDocument/2006/relationships/tags" Target="../tags/tag42.xml"/><Relationship Id="rId6" Type="http://schemas.openxmlformats.org/officeDocument/2006/relationships/image" Target="../media/image61.wmf"/><Relationship Id="rId5" Type="http://schemas.openxmlformats.org/officeDocument/2006/relationships/oleObject" Target="../embeddings/oleObject53.bin"/><Relationship Id="rId4" Type="http://schemas.openxmlformats.org/officeDocument/2006/relationships/image" Target="../media/image60.wmf"/><Relationship Id="rId3" Type="http://schemas.openxmlformats.org/officeDocument/2006/relationships/oleObject" Target="../embeddings/oleObject52.bin"/><Relationship Id="rId2" Type="http://schemas.openxmlformats.org/officeDocument/2006/relationships/image" Target="../media/image59.wmf"/><Relationship Id="rId1" Type="http://schemas.openxmlformats.org/officeDocument/2006/relationships/oleObject" Target="../embeddings/oleObject51.bin"/></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3.xml"/></Relationships>
</file>

<file path=ppt/slides/_rels/slide43.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image" Target="../media/image65.wmf"/><Relationship Id="rId7" Type="http://schemas.openxmlformats.org/officeDocument/2006/relationships/oleObject" Target="../embeddings/oleObject57.bin"/><Relationship Id="rId6" Type="http://schemas.openxmlformats.org/officeDocument/2006/relationships/image" Target="../media/image64.wmf"/><Relationship Id="rId5" Type="http://schemas.openxmlformats.org/officeDocument/2006/relationships/oleObject" Target="../embeddings/oleObject56.bin"/><Relationship Id="rId4" Type="http://schemas.openxmlformats.org/officeDocument/2006/relationships/image" Target="../media/image63.wmf"/><Relationship Id="rId3" Type="http://schemas.openxmlformats.org/officeDocument/2006/relationships/oleObject" Target="../embeddings/oleObject55.bin"/><Relationship Id="rId2" Type="http://schemas.openxmlformats.org/officeDocument/2006/relationships/image" Target="../media/image62.wmf"/><Relationship Id="rId11" Type="http://schemas.openxmlformats.org/officeDocument/2006/relationships/vmlDrawing" Target="../drawings/vmlDrawing14.vml"/><Relationship Id="rId10" Type="http://schemas.openxmlformats.org/officeDocument/2006/relationships/slideLayout" Target="../slideLayouts/slideLayout7.xml"/><Relationship Id="rId1" Type="http://schemas.openxmlformats.org/officeDocument/2006/relationships/oleObject" Target="../embeddings/oleObject54.bin"/></Relationships>
</file>

<file path=ppt/slides/_rels/slide44.xml.rels><?xml version="1.0" encoding="UTF-8" standalone="yes"?>
<Relationships xmlns="http://schemas.openxmlformats.org/package/2006/relationships"><Relationship Id="rId7" Type="http://schemas.openxmlformats.org/officeDocument/2006/relationships/vmlDrawing" Target="../drawings/vmlDrawing15.vml"/><Relationship Id="rId6" Type="http://schemas.openxmlformats.org/officeDocument/2006/relationships/slideLayout" Target="../slideLayouts/slideLayout7.xml"/><Relationship Id="rId5" Type="http://schemas.openxmlformats.org/officeDocument/2006/relationships/tags" Target="../tags/tag45.xml"/><Relationship Id="rId4" Type="http://schemas.openxmlformats.org/officeDocument/2006/relationships/image" Target="../media/image67.wmf"/><Relationship Id="rId3" Type="http://schemas.openxmlformats.org/officeDocument/2006/relationships/oleObject" Target="../embeddings/oleObject59.bin"/><Relationship Id="rId2" Type="http://schemas.openxmlformats.org/officeDocument/2006/relationships/image" Target="../media/image66.wmf"/><Relationship Id="rId1" Type="http://schemas.openxmlformats.org/officeDocument/2006/relationships/oleObject" Target="../embeddings/oleObject58.bin"/></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6.xml"/><Relationship Id="rId1" Type="http://schemas.openxmlformats.org/officeDocument/2006/relationships/image" Target="../media/image68.png"/></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47.xml"/><Relationship Id="rId2" Type="http://schemas.openxmlformats.org/officeDocument/2006/relationships/image" Target="../media/image70.png"/><Relationship Id="rId1" Type="http://schemas.openxmlformats.org/officeDocument/2006/relationships/image" Target="../media/image69.GIF"/></Relationships>
</file>

<file path=ppt/slides/_rels/slide4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71.png"/><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s>
</file>

<file path=ppt/slides/_rels/slide5.xml.rels><?xml version="1.0" encoding="UTF-8" standalone="yes"?>
<Relationships xmlns="http://schemas.openxmlformats.org/package/2006/relationships"><Relationship Id="rId9" Type="http://schemas.openxmlformats.org/officeDocument/2006/relationships/image" Target="../media/image5.wmf"/><Relationship Id="rId8" Type="http://schemas.openxmlformats.org/officeDocument/2006/relationships/oleObject" Target="../embeddings/oleObject5.bin"/><Relationship Id="rId7" Type="http://schemas.openxmlformats.org/officeDocument/2006/relationships/image" Target="../media/image4.wmf"/><Relationship Id="rId6" Type="http://schemas.openxmlformats.org/officeDocument/2006/relationships/oleObject" Target="../embeddings/oleObject4.bin"/><Relationship Id="rId5" Type="http://schemas.openxmlformats.org/officeDocument/2006/relationships/oleObject" Target="../embeddings/oleObject3.bin"/><Relationship Id="rId4" Type="http://schemas.openxmlformats.org/officeDocument/2006/relationships/image" Target="../media/image3.wmf"/><Relationship Id="rId3" Type="http://schemas.openxmlformats.org/officeDocument/2006/relationships/oleObject" Target="../embeddings/oleObject2.bin"/><Relationship Id="rId2" Type="http://schemas.openxmlformats.org/officeDocument/2006/relationships/image" Target="../media/image2.wmf"/><Relationship Id="rId18" Type="http://schemas.openxmlformats.org/officeDocument/2006/relationships/vmlDrawing" Target="../drawings/vmlDrawing1.vml"/><Relationship Id="rId17" Type="http://schemas.openxmlformats.org/officeDocument/2006/relationships/slideLayout" Target="../slideLayouts/slideLayout7.xml"/><Relationship Id="rId16" Type="http://schemas.openxmlformats.org/officeDocument/2006/relationships/tags" Target="../tags/tag6.xml"/><Relationship Id="rId15" Type="http://schemas.openxmlformats.org/officeDocument/2006/relationships/image" Target="../media/image8.wmf"/><Relationship Id="rId14" Type="http://schemas.openxmlformats.org/officeDocument/2006/relationships/oleObject" Target="../embeddings/oleObject8.bin"/><Relationship Id="rId13" Type="http://schemas.openxmlformats.org/officeDocument/2006/relationships/image" Target="../media/image7.wmf"/><Relationship Id="rId12" Type="http://schemas.openxmlformats.org/officeDocument/2006/relationships/oleObject" Target="../embeddings/oleObject7.bin"/><Relationship Id="rId11" Type="http://schemas.openxmlformats.org/officeDocument/2006/relationships/image" Target="../media/image6.wmf"/><Relationship Id="rId10" Type="http://schemas.openxmlformats.org/officeDocument/2006/relationships/oleObject" Target="../embeddings/oleObject6.bin"/><Relationship Id="rId1"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8" Type="http://schemas.openxmlformats.org/officeDocument/2006/relationships/vmlDrawing" Target="../drawings/vmlDrawing2.vml"/><Relationship Id="rId7" Type="http://schemas.openxmlformats.org/officeDocument/2006/relationships/slideLayout" Target="../slideLayouts/slideLayout7.xml"/><Relationship Id="rId6" Type="http://schemas.openxmlformats.org/officeDocument/2006/relationships/tags" Target="../tags/tag7.xml"/><Relationship Id="rId5" Type="http://schemas.openxmlformats.org/officeDocument/2006/relationships/image" Target="../media/image10.wmf"/><Relationship Id="rId4" Type="http://schemas.openxmlformats.org/officeDocument/2006/relationships/oleObject" Target="../embeddings/oleObject11.bin"/><Relationship Id="rId3" Type="http://schemas.openxmlformats.org/officeDocument/2006/relationships/oleObject" Target="../embeddings/oleObject10.bin"/><Relationship Id="rId2" Type="http://schemas.openxmlformats.org/officeDocument/2006/relationships/image" Target="../media/image9.wmf"/><Relationship Id="rId1" Type="http://schemas.openxmlformats.org/officeDocument/2006/relationships/oleObject" Target="../embeddings/oleObject9.bin"/></Relationships>
</file>

<file path=ppt/slides/_rels/slide7.xml.rels><?xml version="1.0" encoding="UTF-8" standalone="yes"?>
<Relationships xmlns="http://schemas.openxmlformats.org/package/2006/relationships"><Relationship Id="rId9" Type="http://schemas.openxmlformats.org/officeDocument/2006/relationships/oleObject" Target="../embeddings/oleObject16.bin"/><Relationship Id="rId8" Type="http://schemas.openxmlformats.org/officeDocument/2006/relationships/image" Target="../media/image14.wmf"/><Relationship Id="rId7" Type="http://schemas.openxmlformats.org/officeDocument/2006/relationships/oleObject" Target="../embeddings/oleObject15.bin"/><Relationship Id="rId6" Type="http://schemas.openxmlformats.org/officeDocument/2006/relationships/image" Target="../media/image13.wmf"/><Relationship Id="rId5" Type="http://schemas.openxmlformats.org/officeDocument/2006/relationships/oleObject" Target="../embeddings/oleObject14.bin"/><Relationship Id="rId4" Type="http://schemas.openxmlformats.org/officeDocument/2006/relationships/image" Target="../media/image12.wmf"/><Relationship Id="rId3" Type="http://schemas.openxmlformats.org/officeDocument/2006/relationships/oleObject" Target="../embeddings/oleObject13.bin"/><Relationship Id="rId2" Type="http://schemas.openxmlformats.org/officeDocument/2006/relationships/image" Target="../media/image11.wmf"/><Relationship Id="rId18" Type="http://schemas.openxmlformats.org/officeDocument/2006/relationships/vmlDrawing" Target="../drawings/vmlDrawing3.vml"/><Relationship Id="rId17" Type="http://schemas.openxmlformats.org/officeDocument/2006/relationships/slideLayout" Target="../slideLayouts/slideLayout7.xml"/><Relationship Id="rId16" Type="http://schemas.openxmlformats.org/officeDocument/2006/relationships/tags" Target="../tags/tag8.xml"/><Relationship Id="rId15" Type="http://schemas.openxmlformats.org/officeDocument/2006/relationships/image" Target="../media/image10.wmf"/><Relationship Id="rId14" Type="http://schemas.openxmlformats.org/officeDocument/2006/relationships/oleObject" Target="../embeddings/oleObject19.bin"/><Relationship Id="rId13" Type="http://schemas.openxmlformats.org/officeDocument/2006/relationships/oleObject" Target="../embeddings/oleObject18.bin"/><Relationship Id="rId12" Type="http://schemas.openxmlformats.org/officeDocument/2006/relationships/image" Target="../media/image9.wmf"/><Relationship Id="rId11" Type="http://schemas.openxmlformats.org/officeDocument/2006/relationships/oleObject" Target="../embeddings/oleObject17.bin"/><Relationship Id="rId10" Type="http://schemas.openxmlformats.org/officeDocument/2006/relationships/image" Target="../media/image15.wmf"/><Relationship Id="rId1" Type="http://schemas.openxmlformats.org/officeDocument/2006/relationships/oleObject" Target="../embeddings/oleObject12.bin"/></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9.xml"/><Relationship Id="rId1" Type="http://schemas.openxmlformats.org/officeDocument/2006/relationships/image" Target="../media/image16.GIF"/></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0.xml"/><Relationship Id="rId1" Type="http://schemas.openxmlformats.org/officeDocument/2006/relationships/image" Target="../media/image17.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p:cNvSpPr>
          <p:nvPr>
            <p:ph type="ctrTitle"/>
          </p:nvPr>
        </p:nvSpPr>
        <p:spPr/>
        <p:txBody>
          <a:bodyPr vert="horz" wrap="square" lIns="91440" tIns="45720" rIns="91440" bIns="45720" anchor="ctr" anchorCtr="0"/>
          <a:lstStyle/>
          <a:p>
            <a:pPr eaLnBrk="1" hangingPunct="1">
              <a:buClrTx/>
              <a:buSzTx/>
              <a:buFontTx/>
            </a:pPr>
            <a:r>
              <a:rPr lang="zh-CN" altLang="en-US" sz="3600" dirty="0" smtClean="0">
                <a:latin typeface="Times New Roman" panose="02020603050405020304" pitchFamily="18" charset="0"/>
                <a:ea typeface="宋体" panose="02010600030101010101" pitchFamily="2" charset="-122"/>
                <a:cs typeface="Times New Roman" panose="02020603050405020304" pitchFamily="18" charset="0"/>
              </a:rPr>
              <a:t>第</a:t>
            </a:r>
            <a:r>
              <a:rPr lang="en-US" altLang="zh-CN" sz="3600" dirty="0" smtClean="0">
                <a:latin typeface="Times New Roman" panose="02020603050405020304" pitchFamily="18" charset="0"/>
                <a:ea typeface="宋体" panose="02010600030101010101" pitchFamily="2" charset="-122"/>
                <a:cs typeface="Times New Roman" panose="02020603050405020304" pitchFamily="18" charset="0"/>
              </a:rPr>
              <a:t>9</a:t>
            </a:r>
            <a:r>
              <a:rPr lang="zh-CN" altLang="en-US" sz="3600" dirty="0" smtClean="0">
                <a:latin typeface="Times New Roman" panose="02020603050405020304" pitchFamily="18" charset="0"/>
                <a:ea typeface="宋体" panose="02010600030101010101" pitchFamily="2" charset="-122"/>
                <a:cs typeface="Times New Roman" panose="02020603050405020304" pitchFamily="18" charset="0"/>
              </a:rPr>
              <a:t>章</a:t>
            </a:r>
            <a:r>
              <a:rPr lang="en-US" altLang="zh-CN" sz="3600" dirty="0" smtClean="0">
                <a:latin typeface="+mj-lt"/>
                <a:ea typeface="宋体" panose="02010600030101010101" pitchFamily="2" charset="-122"/>
                <a:cs typeface="+mj-cs"/>
              </a:rPr>
              <a:t> </a:t>
            </a:r>
            <a:r>
              <a:rPr lang="zh-CN" altLang="en-US" sz="3600" dirty="0" smtClean="0">
                <a:latin typeface="+mj-lt"/>
                <a:ea typeface="宋体" panose="02010600030101010101" pitchFamily="2" charset="-122"/>
                <a:cs typeface="+mj-cs"/>
              </a:rPr>
              <a:t>直流稳压电源</a:t>
            </a:r>
            <a:endParaRPr lang="zh-CN" altLang="en-US" sz="3600" dirty="0">
              <a:latin typeface="+mj-lt"/>
              <a:ea typeface="宋体" panose="02010600030101010101" pitchFamily="2" charset="-122"/>
              <a:cs typeface="+mj-cs"/>
            </a:endParaRPr>
          </a:p>
        </p:txBody>
      </p:sp>
      <p:sp>
        <p:nvSpPr>
          <p:cNvPr id="156677" name="文本框 156676"/>
          <p:cNvSpPr txBox="1"/>
          <p:nvPr>
            <p:custDataLst>
              <p:tags r:id="rId1"/>
            </p:custDataLst>
          </p:nvPr>
        </p:nvSpPr>
        <p:spPr>
          <a:xfrm>
            <a:off x="2195830" y="3957955"/>
            <a:ext cx="5603240" cy="1017270"/>
          </a:xfrm>
          <a:prstGeom prst="rect">
            <a:avLst/>
          </a:prstGeom>
          <a:noFill/>
          <a:ln w="9525">
            <a:noFill/>
          </a:ln>
        </p:spPr>
        <p:txBody>
          <a:bodyPr>
            <a:noAutofit/>
          </a:bodyPr>
          <a:lstStyle/>
          <a:p>
            <a:pPr>
              <a:lnSpc>
                <a:spcPct val="230000"/>
              </a:lnSpc>
            </a:pPr>
            <a:r>
              <a:rPr lang="zh-CN" sz="3200" b="1" dirty="0">
                <a:solidFill>
                  <a:srgbClr val="FF0000"/>
                </a:solidFill>
                <a:latin typeface="楷体" panose="02010609060101010101" charset="-122"/>
                <a:ea typeface="楷体" panose="02010609060101010101" charset="-122"/>
                <a:cs typeface="Times New Roman" panose="02020603050405020304" pitchFamily="18" charset="0"/>
              </a:rPr>
              <a:t>研究对象</a:t>
            </a:r>
            <a:r>
              <a:rPr lang="zh-CN" sz="3200" b="1" dirty="0" smtClean="0">
                <a:solidFill>
                  <a:srgbClr val="FF0000"/>
                </a:solidFill>
                <a:latin typeface="楷体" panose="02010609060101010101" charset="-122"/>
                <a:ea typeface="楷体" panose="02010609060101010101" charset="-122"/>
                <a:cs typeface="Times New Roman" panose="02020603050405020304" pitchFamily="18" charset="0"/>
              </a:rPr>
              <a:t>：</a:t>
            </a:r>
            <a:r>
              <a:rPr lang="zh-CN" altLang="en-US" sz="3200" dirty="0" smtClean="0">
                <a:solidFill>
                  <a:srgbClr val="FF0000"/>
                </a:solidFill>
                <a:latin typeface="楷体" panose="02010609060101010101" charset="-122"/>
                <a:ea typeface="楷体" panose="02010609060101010101" charset="-122"/>
                <a:cs typeface="+mj-cs"/>
                <a:sym typeface="+mn-ea"/>
              </a:rPr>
              <a:t>直流稳压电源</a:t>
            </a:r>
            <a:endParaRPr lang="zh-CN" altLang="en-US" sz="3200" b="1" dirty="0" smtClean="0">
              <a:solidFill>
                <a:srgbClr val="FF0000"/>
              </a:solidFill>
              <a:latin typeface="楷体" panose="02010609060101010101" charset="-122"/>
              <a:ea typeface="楷体" panose="02010609060101010101" charset="-122"/>
              <a:cs typeface="+mj-cs"/>
              <a:sym typeface="+mn-ea"/>
            </a:endParaRPr>
          </a:p>
        </p:txBody>
      </p:sp>
      <p:sp>
        <p:nvSpPr>
          <p:cNvPr id="5" name="页脚占位符 4"/>
          <p:cNvSpPr txBox="1">
            <a:spLocks noGrp="1"/>
          </p:cNvSpPr>
          <p:nvPr>
            <p:ph type="ftr" sz="quarter" idx="11"/>
            <p:custDataLst>
              <p:tags r:id="rId2"/>
            </p:custDataLst>
          </p:nvPr>
        </p:nvSpPr>
        <p:spPr bwMode="auto">
          <a:xfrm>
            <a:off x="3358515" y="6417945"/>
            <a:ext cx="2895600" cy="276225"/>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lang="zh-CN" altLang="en-US" sz="2000" b="0" dirty="0" smtClean="0">
                <a:solidFill>
                  <a:srgbClr val="0000FF"/>
                </a:solidFill>
                <a:latin typeface="华文楷体" pitchFamily="2" charset="-122"/>
                <a:ea typeface="华文楷体" pitchFamily="2" charset="-122"/>
              </a:rPr>
              <a:t>                                          </a:t>
            </a:r>
            <a:endParaRPr kumimoji="0" lang="zh-CN" altLang="en-US" sz="2000" b="0" i="0" u="none" strike="noStrike" kern="1200" cap="none" spc="0" normalizeH="0" baseline="0" noProof="0" dirty="0" smtClean="0">
              <a:ln>
                <a:noFill/>
              </a:ln>
              <a:solidFill>
                <a:srgbClr val="0000FF"/>
              </a:solidFill>
              <a:effectLst/>
              <a:uLnTx/>
              <a:uFillTx/>
              <a:latin typeface="华文楷体" pitchFamily="2" charset="-122"/>
              <a:ea typeface="华文楷体" pitchFamily="2" charset="-122"/>
            </a:endParaRPr>
          </a:p>
        </p:txBody>
      </p:sp>
      <p:sp>
        <p:nvSpPr>
          <p:cNvPr id="3" name="矩形 2"/>
          <p:cNvSpPr/>
          <p:nvPr/>
        </p:nvSpPr>
        <p:spPr>
          <a:xfrm>
            <a:off x="2856626" y="5576761"/>
            <a:ext cx="3430747" cy="523220"/>
          </a:xfrm>
          <a:prstGeom prst="rect">
            <a:avLst/>
          </a:prstGeom>
        </p:spPr>
        <p:txBody>
          <a:bodyPr wrap="none">
            <a:spAutoFit/>
          </a:bodyPr>
          <a:lstStyle/>
          <a:p>
            <a:r>
              <a:rPr lang="zh-CN" altLang="en-US" dirty="0">
                <a:solidFill>
                  <a:srgbClr val="0000FF"/>
                </a:solidFill>
                <a:latin typeface="华文楷体" pitchFamily="2" charset="-122"/>
                <a:ea typeface="华文楷体" pitchFamily="2" charset="-122"/>
              </a:rPr>
              <a:t>电子科技大学出版社</a:t>
            </a:r>
            <a:endParaRPr lang="zh-CN" altLang="en-US" dirty="0">
              <a:solidFill>
                <a:srgbClr val="0000FF"/>
              </a:solidFill>
              <a:latin typeface="华文楷体" pitchFamily="2" charset="-122"/>
              <a:ea typeface="华文楷体" pitchFamily="2" charset="-122"/>
            </a:endParaRPr>
          </a:p>
        </p:txBody>
      </p:sp>
      <p:sp>
        <p:nvSpPr>
          <p:cNvPr id="7"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69346" name="组合 569345"/>
          <p:cNvGrpSpPr/>
          <p:nvPr/>
        </p:nvGrpSpPr>
        <p:grpSpPr>
          <a:xfrm>
            <a:off x="987425" y="2960688"/>
            <a:ext cx="7256463" cy="2184400"/>
            <a:chOff x="458" y="1363"/>
            <a:chExt cx="4571" cy="1376"/>
          </a:xfrm>
        </p:grpSpPr>
        <p:sp>
          <p:nvSpPr>
            <p:cNvPr id="569347" name="直接连接符 569346"/>
            <p:cNvSpPr/>
            <p:nvPr/>
          </p:nvSpPr>
          <p:spPr>
            <a:xfrm>
              <a:off x="4231" y="1423"/>
              <a:ext cx="0" cy="235"/>
            </a:xfrm>
            <a:prstGeom prst="line">
              <a:avLst/>
            </a:prstGeom>
            <a:ln w="28575" cap="flat" cmpd="sng">
              <a:solidFill>
                <a:srgbClr val="FF0066"/>
              </a:solidFill>
              <a:prstDash val="solid"/>
              <a:headEnd type="none" w="med" len="med"/>
              <a:tailEnd type="stealth" w="sm" len="lg"/>
            </a:ln>
          </p:spPr>
        </p:sp>
        <p:sp>
          <p:nvSpPr>
            <p:cNvPr id="569348" name="文本框 569347"/>
            <p:cNvSpPr txBox="1"/>
            <p:nvPr/>
          </p:nvSpPr>
          <p:spPr>
            <a:xfrm>
              <a:off x="4288" y="1379"/>
              <a:ext cx="233" cy="288"/>
            </a:xfrm>
            <a:prstGeom prst="rect">
              <a:avLst/>
            </a:prstGeom>
            <a:noFill/>
            <a:ln w="28575">
              <a:noFill/>
            </a:ln>
          </p:spPr>
          <p:txBody>
            <a:bodyPr wrap="none" anchor="t" anchorCtr="0">
              <a:spAutoFit/>
            </a:bodyPr>
            <a:p>
              <a:r>
                <a:rPr lang="en-US" altLang="zh-CN" b="1" i="1" dirty="0" err="1">
                  <a:solidFill>
                    <a:srgbClr val="FF0000"/>
                  </a:solidFill>
                  <a:latin typeface="Times New Roman" panose="02020603050405020304" pitchFamily="18" charset="0"/>
                </a:rPr>
                <a:t>i</a:t>
              </a:r>
              <a:r>
                <a:rPr lang="en-US" altLang="zh-CN" b="1" baseline="-25000" dirty="0" err="1">
                  <a:solidFill>
                    <a:srgbClr val="FF0000"/>
                  </a:solidFill>
                  <a:latin typeface="Times New Roman" panose="02020603050405020304" pitchFamily="18" charset="0"/>
                </a:rPr>
                <a:t>o</a:t>
              </a:r>
              <a:endParaRPr lang="en-US" altLang="zh-CN" b="1" baseline="-25000">
                <a:solidFill>
                  <a:srgbClr val="FF0000"/>
                </a:solidFill>
                <a:latin typeface="Times New Roman" panose="02020603050405020304" pitchFamily="18" charset="0"/>
              </a:endParaRPr>
            </a:p>
          </p:txBody>
        </p:sp>
        <p:sp>
          <p:nvSpPr>
            <p:cNvPr id="569349" name="文本框 569348"/>
            <p:cNvSpPr txBox="1"/>
            <p:nvPr/>
          </p:nvSpPr>
          <p:spPr>
            <a:xfrm>
              <a:off x="4164" y="1534"/>
              <a:ext cx="865" cy="1047"/>
            </a:xfrm>
            <a:prstGeom prst="rect">
              <a:avLst/>
            </a:prstGeom>
            <a:noFill/>
            <a:ln w="9525">
              <a:noFill/>
            </a:ln>
          </p:spPr>
          <p:txBody>
            <a:bodyPr anchor="ctr" anchorCtr="0">
              <a:spAutoFit/>
            </a:bodyPr>
            <a:p>
              <a:r>
                <a:rPr lang="zh-CN" altLang="en-US" sz="2800" b="1" i="1" dirty="0">
                  <a:solidFill>
                    <a:srgbClr val="FF3300"/>
                  </a:solidFill>
                  <a:latin typeface="Times New Roman" panose="02020603050405020304" pitchFamily="18" charset="0"/>
                  <a:ea typeface="方正琥珀繁体" pitchFamily="2" charset="-122"/>
                </a:rPr>
                <a:t>    </a:t>
              </a:r>
              <a:r>
                <a:rPr lang="en-US" altLang="zh-CN" sz="2800" b="1" i="1">
                  <a:solidFill>
                    <a:srgbClr val="FF3300"/>
                  </a:solidFill>
                  <a:latin typeface="Times New Roman" panose="02020603050405020304" pitchFamily="18" charset="0"/>
                  <a:ea typeface="方正琥珀繁体" pitchFamily="2" charset="-122"/>
                </a:rPr>
                <a:t>+</a:t>
              </a:r>
              <a:endParaRPr lang="en-US" altLang="zh-CN" sz="2800" b="1" i="1">
                <a:solidFill>
                  <a:srgbClr val="FF3300"/>
                </a:solidFill>
                <a:latin typeface="Times New Roman" panose="02020603050405020304" pitchFamily="18" charset="0"/>
                <a:ea typeface="方正琥珀繁体" pitchFamily="2" charset="-122"/>
              </a:endParaRPr>
            </a:p>
            <a:p>
              <a:pPr algn="ctr"/>
              <a:r>
                <a:rPr lang="en-US" altLang="zh-CN" sz="2800" b="1" i="1">
                  <a:solidFill>
                    <a:srgbClr val="FF3300"/>
                  </a:solidFill>
                  <a:latin typeface="Times New Roman" panose="02020603050405020304" pitchFamily="18" charset="0"/>
                  <a:ea typeface="方正琥珀繁体" pitchFamily="2" charset="-122"/>
                </a:rPr>
                <a:t>   </a:t>
              </a:r>
              <a:r>
                <a:rPr lang="en-US" altLang="zh-CN" b="1" i="1" dirty="0" err="1">
                  <a:latin typeface="Times New Roman" panose="02020603050405020304" pitchFamily="18" charset="0"/>
                  <a:ea typeface="方正琥珀繁体" pitchFamily="2" charset="-122"/>
                </a:rPr>
                <a:t>u</a:t>
              </a:r>
              <a:r>
                <a:rPr lang="en-US" altLang="zh-CN" b="1" baseline="-25000" dirty="0" err="1">
                  <a:latin typeface="Times New Roman" panose="02020603050405020304" pitchFamily="18" charset="0"/>
                </a:rPr>
                <a:t>o</a:t>
              </a:r>
              <a:r>
                <a:rPr lang="en-US" altLang="zh-CN" b="1">
                  <a:latin typeface="Times New Roman" panose="02020603050405020304" pitchFamily="18" charset="0"/>
                </a:rPr>
                <a:t>= </a:t>
              </a:r>
              <a:r>
                <a:rPr lang="en-US" altLang="zh-CN" b="1" i="1" dirty="0" err="1">
                  <a:latin typeface="Times New Roman" panose="02020603050405020304" pitchFamily="18" charset="0"/>
                  <a:ea typeface="方正琥珀繁体" pitchFamily="2" charset="-122"/>
                </a:rPr>
                <a:t>u</a:t>
              </a:r>
              <a:r>
                <a:rPr lang="en-US" altLang="zh-CN" b="1" baseline="-25000" dirty="0" err="1">
                  <a:latin typeface="Times New Roman" panose="02020603050405020304" pitchFamily="18" charset="0"/>
                </a:rPr>
                <a:t>c</a:t>
              </a:r>
              <a:endParaRPr lang="en-US" altLang="zh-CN" b="1" baseline="-25000">
                <a:latin typeface="Times New Roman" panose="02020603050405020304" pitchFamily="18" charset="0"/>
              </a:endParaRPr>
            </a:p>
            <a:p>
              <a:r>
                <a:rPr lang="en-US" altLang="zh-CN" sz="2800" b="1">
                  <a:solidFill>
                    <a:srgbClr val="FF3300"/>
                  </a:solidFill>
                  <a:latin typeface="Times New Roman" panose="02020603050405020304" pitchFamily="18" charset="0"/>
                  <a:sym typeface="Symbol" panose="05050102010706020507" pitchFamily="18" charset="2"/>
                </a:rPr>
                <a:t>    </a:t>
              </a:r>
              <a:endParaRPr lang="en-US" altLang="zh-CN" sz="2800" b="1" baseline="-25000">
                <a:solidFill>
                  <a:srgbClr val="FF3300"/>
                </a:solidFill>
                <a:latin typeface="Times New Roman" panose="02020603050405020304" pitchFamily="18" charset="0"/>
              </a:endParaRPr>
            </a:p>
            <a:p>
              <a:pPr algn="ctr"/>
              <a:endParaRPr lang="zh-CN" altLang="en-US" sz="2800" b="1" baseline="-25000">
                <a:solidFill>
                  <a:srgbClr val="FF3300"/>
                </a:solidFill>
                <a:latin typeface="Times New Roman" panose="02020603050405020304" pitchFamily="18" charset="0"/>
              </a:endParaRPr>
            </a:p>
          </p:txBody>
        </p:sp>
        <p:grpSp>
          <p:nvGrpSpPr>
            <p:cNvPr id="569350" name="组合 569349"/>
            <p:cNvGrpSpPr/>
            <p:nvPr/>
          </p:nvGrpSpPr>
          <p:grpSpPr>
            <a:xfrm>
              <a:off x="458" y="1363"/>
              <a:ext cx="3758" cy="1376"/>
              <a:chOff x="458" y="1363"/>
              <a:chExt cx="3758" cy="1376"/>
            </a:xfrm>
          </p:grpSpPr>
          <p:sp>
            <p:nvSpPr>
              <p:cNvPr id="569351" name="直接连接符 569350"/>
              <p:cNvSpPr/>
              <p:nvPr/>
            </p:nvSpPr>
            <p:spPr>
              <a:xfrm>
                <a:off x="2725" y="1995"/>
                <a:ext cx="244" cy="0"/>
              </a:xfrm>
              <a:prstGeom prst="line">
                <a:avLst/>
              </a:prstGeom>
              <a:ln w="28575" cap="flat" cmpd="sng">
                <a:solidFill>
                  <a:schemeClr val="tx1"/>
                </a:solidFill>
                <a:prstDash val="solid"/>
                <a:headEnd type="none" w="med" len="med"/>
                <a:tailEnd type="none" w="sm" len="lg"/>
              </a:ln>
            </p:spPr>
          </p:sp>
          <p:grpSp>
            <p:nvGrpSpPr>
              <p:cNvPr id="569352" name="组合 569351"/>
              <p:cNvGrpSpPr/>
              <p:nvPr/>
            </p:nvGrpSpPr>
            <p:grpSpPr>
              <a:xfrm>
                <a:off x="813" y="1809"/>
                <a:ext cx="375" cy="460"/>
                <a:chOff x="4566" y="2832"/>
                <a:chExt cx="330" cy="432"/>
              </a:xfrm>
            </p:grpSpPr>
            <p:grpSp>
              <p:nvGrpSpPr>
                <p:cNvPr id="569353" name="组合 569352"/>
                <p:cNvGrpSpPr/>
                <p:nvPr/>
              </p:nvGrpSpPr>
              <p:grpSpPr>
                <a:xfrm>
                  <a:off x="4566" y="2832"/>
                  <a:ext cx="96" cy="432"/>
                  <a:chOff x="3600" y="2592"/>
                  <a:chExt cx="96" cy="432"/>
                </a:xfrm>
              </p:grpSpPr>
              <p:grpSp>
                <p:nvGrpSpPr>
                  <p:cNvPr id="569354" name="组合 569353"/>
                  <p:cNvGrpSpPr/>
                  <p:nvPr/>
                </p:nvGrpSpPr>
                <p:grpSpPr>
                  <a:xfrm>
                    <a:off x="3600" y="2592"/>
                    <a:ext cx="96" cy="144"/>
                    <a:chOff x="4176" y="2553"/>
                    <a:chExt cx="144" cy="288"/>
                  </a:xfrm>
                </p:grpSpPr>
                <p:sp>
                  <p:nvSpPr>
                    <p:cNvPr id="569355" name="任意多边形 569354"/>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sp>
                  <p:nvSpPr>
                    <p:cNvPr id="569356" name="任意多边形 569355"/>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grpSp>
              <p:grpSp>
                <p:nvGrpSpPr>
                  <p:cNvPr id="569357" name="组合 569356"/>
                  <p:cNvGrpSpPr/>
                  <p:nvPr/>
                </p:nvGrpSpPr>
                <p:grpSpPr>
                  <a:xfrm>
                    <a:off x="3600" y="2736"/>
                    <a:ext cx="96" cy="144"/>
                    <a:chOff x="4176" y="2553"/>
                    <a:chExt cx="144" cy="288"/>
                  </a:xfrm>
                </p:grpSpPr>
                <p:sp>
                  <p:nvSpPr>
                    <p:cNvPr id="569358" name="任意多边形 569357"/>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sp>
                  <p:nvSpPr>
                    <p:cNvPr id="569359" name="任意多边形 569358"/>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grpSp>
              <p:grpSp>
                <p:nvGrpSpPr>
                  <p:cNvPr id="569360" name="组合 569359"/>
                  <p:cNvGrpSpPr/>
                  <p:nvPr/>
                </p:nvGrpSpPr>
                <p:grpSpPr>
                  <a:xfrm>
                    <a:off x="3600" y="2880"/>
                    <a:ext cx="96" cy="144"/>
                    <a:chOff x="4176" y="2553"/>
                    <a:chExt cx="144" cy="288"/>
                  </a:xfrm>
                </p:grpSpPr>
                <p:sp>
                  <p:nvSpPr>
                    <p:cNvPr id="569361" name="任意多边形 569360"/>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sp>
                  <p:nvSpPr>
                    <p:cNvPr id="569362" name="任意多边形 569361"/>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grpSp>
            </p:grpSp>
            <p:grpSp>
              <p:nvGrpSpPr>
                <p:cNvPr id="569363" name="组合 569362"/>
                <p:cNvGrpSpPr/>
                <p:nvPr/>
              </p:nvGrpSpPr>
              <p:grpSpPr>
                <a:xfrm flipH="1">
                  <a:off x="4800" y="2832"/>
                  <a:ext cx="96" cy="432"/>
                  <a:chOff x="3600" y="2592"/>
                  <a:chExt cx="96" cy="432"/>
                </a:xfrm>
              </p:grpSpPr>
              <p:grpSp>
                <p:nvGrpSpPr>
                  <p:cNvPr id="569364" name="组合 569363"/>
                  <p:cNvGrpSpPr/>
                  <p:nvPr/>
                </p:nvGrpSpPr>
                <p:grpSpPr>
                  <a:xfrm>
                    <a:off x="3600" y="2592"/>
                    <a:ext cx="96" cy="144"/>
                    <a:chOff x="4176" y="2553"/>
                    <a:chExt cx="144" cy="288"/>
                  </a:xfrm>
                </p:grpSpPr>
                <p:sp>
                  <p:nvSpPr>
                    <p:cNvPr id="569365" name="任意多边形 569364"/>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sp>
                  <p:nvSpPr>
                    <p:cNvPr id="569366" name="任意多边形 569365"/>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grpSp>
              <p:grpSp>
                <p:nvGrpSpPr>
                  <p:cNvPr id="569367" name="组合 569366"/>
                  <p:cNvGrpSpPr/>
                  <p:nvPr/>
                </p:nvGrpSpPr>
                <p:grpSpPr>
                  <a:xfrm>
                    <a:off x="3600" y="2736"/>
                    <a:ext cx="96" cy="144"/>
                    <a:chOff x="4176" y="2553"/>
                    <a:chExt cx="144" cy="288"/>
                  </a:xfrm>
                </p:grpSpPr>
                <p:sp>
                  <p:nvSpPr>
                    <p:cNvPr id="569368" name="任意多边形 569367"/>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sp>
                  <p:nvSpPr>
                    <p:cNvPr id="569369" name="任意多边形 569368"/>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grpSp>
              <p:grpSp>
                <p:nvGrpSpPr>
                  <p:cNvPr id="569370" name="组合 569369"/>
                  <p:cNvGrpSpPr/>
                  <p:nvPr/>
                </p:nvGrpSpPr>
                <p:grpSpPr>
                  <a:xfrm>
                    <a:off x="3600" y="2880"/>
                    <a:ext cx="96" cy="144"/>
                    <a:chOff x="4176" y="2553"/>
                    <a:chExt cx="144" cy="288"/>
                  </a:xfrm>
                </p:grpSpPr>
                <p:sp>
                  <p:nvSpPr>
                    <p:cNvPr id="569371" name="任意多边形 569370"/>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sp>
                  <p:nvSpPr>
                    <p:cNvPr id="569372" name="任意多边形 569371"/>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grpSp>
            </p:grpSp>
            <p:sp>
              <p:nvSpPr>
                <p:cNvPr id="569373" name="直接连接符 569372"/>
                <p:cNvSpPr/>
                <p:nvPr/>
              </p:nvSpPr>
              <p:spPr>
                <a:xfrm>
                  <a:off x="4731" y="2832"/>
                  <a:ext cx="0" cy="432"/>
                </a:xfrm>
                <a:prstGeom prst="line">
                  <a:avLst/>
                </a:prstGeom>
                <a:ln w="38100" cap="flat" cmpd="sng">
                  <a:solidFill>
                    <a:schemeClr val="tx1"/>
                  </a:solidFill>
                  <a:prstDash val="solid"/>
                  <a:headEnd type="none" w="med" len="med"/>
                  <a:tailEnd type="none" w="med" len="med"/>
                </a:ln>
              </p:spPr>
            </p:sp>
          </p:grpSp>
          <p:sp>
            <p:nvSpPr>
              <p:cNvPr id="569374" name="直接连接符 569373"/>
              <p:cNvSpPr/>
              <p:nvPr/>
            </p:nvSpPr>
            <p:spPr>
              <a:xfrm>
                <a:off x="813" y="1553"/>
                <a:ext cx="0" cy="256"/>
              </a:xfrm>
              <a:prstGeom prst="line">
                <a:avLst/>
              </a:prstGeom>
              <a:ln w="28575" cap="flat" cmpd="sng">
                <a:solidFill>
                  <a:schemeClr val="tx1"/>
                </a:solidFill>
                <a:prstDash val="solid"/>
                <a:headEnd type="none" w="med" len="med"/>
                <a:tailEnd type="none" w="sm" len="lg"/>
              </a:ln>
            </p:spPr>
          </p:sp>
          <p:sp>
            <p:nvSpPr>
              <p:cNvPr id="569375" name="直接连接符 569374"/>
              <p:cNvSpPr/>
              <p:nvPr/>
            </p:nvSpPr>
            <p:spPr>
              <a:xfrm>
                <a:off x="1188" y="1493"/>
                <a:ext cx="0" cy="333"/>
              </a:xfrm>
              <a:prstGeom prst="line">
                <a:avLst/>
              </a:prstGeom>
              <a:ln w="28575" cap="flat" cmpd="sng">
                <a:solidFill>
                  <a:schemeClr val="tx1"/>
                </a:solidFill>
                <a:prstDash val="solid"/>
                <a:headEnd type="none" w="med" len="med"/>
                <a:tailEnd type="none" w="sm" len="lg"/>
              </a:ln>
            </p:spPr>
          </p:sp>
          <p:sp>
            <p:nvSpPr>
              <p:cNvPr id="569376" name="直接连接符 569375"/>
              <p:cNvSpPr/>
              <p:nvPr/>
            </p:nvSpPr>
            <p:spPr>
              <a:xfrm>
                <a:off x="818" y="2274"/>
                <a:ext cx="0" cy="256"/>
              </a:xfrm>
              <a:prstGeom prst="line">
                <a:avLst/>
              </a:prstGeom>
              <a:ln w="28575" cap="flat" cmpd="sng">
                <a:solidFill>
                  <a:schemeClr val="tx1"/>
                </a:solidFill>
                <a:prstDash val="solid"/>
                <a:headEnd type="none" w="med" len="med"/>
                <a:tailEnd type="none" w="sm" len="lg"/>
              </a:ln>
            </p:spPr>
          </p:sp>
          <p:sp>
            <p:nvSpPr>
              <p:cNvPr id="569377" name="直接连接符 569376"/>
              <p:cNvSpPr/>
              <p:nvPr/>
            </p:nvSpPr>
            <p:spPr>
              <a:xfrm>
                <a:off x="1188" y="2262"/>
                <a:ext cx="0" cy="284"/>
              </a:xfrm>
              <a:prstGeom prst="line">
                <a:avLst/>
              </a:prstGeom>
              <a:ln w="28575" cap="flat" cmpd="sng">
                <a:solidFill>
                  <a:schemeClr val="tx1"/>
                </a:solidFill>
                <a:prstDash val="solid"/>
                <a:headEnd type="none" w="med" len="med"/>
                <a:tailEnd type="none" w="sm" len="lg"/>
              </a:ln>
            </p:spPr>
          </p:sp>
          <p:sp>
            <p:nvSpPr>
              <p:cNvPr id="569378" name="直接连接符 569377"/>
              <p:cNvSpPr/>
              <p:nvPr/>
            </p:nvSpPr>
            <p:spPr>
              <a:xfrm>
                <a:off x="1193" y="1503"/>
                <a:ext cx="1018" cy="0"/>
              </a:xfrm>
              <a:prstGeom prst="line">
                <a:avLst/>
              </a:prstGeom>
              <a:ln w="28575" cap="flat" cmpd="sng">
                <a:solidFill>
                  <a:schemeClr val="tx1"/>
                </a:solidFill>
                <a:prstDash val="solid"/>
                <a:headEnd type="none" w="med" len="med"/>
                <a:tailEnd type="none" w="sm" len="lg"/>
              </a:ln>
            </p:spPr>
          </p:sp>
          <p:sp>
            <p:nvSpPr>
              <p:cNvPr id="569379" name="直接连接符 569378"/>
              <p:cNvSpPr/>
              <p:nvPr/>
            </p:nvSpPr>
            <p:spPr>
              <a:xfrm>
                <a:off x="1190" y="2536"/>
                <a:ext cx="1018" cy="0"/>
              </a:xfrm>
              <a:prstGeom prst="line">
                <a:avLst/>
              </a:prstGeom>
              <a:ln w="28575" cap="flat" cmpd="sng">
                <a:solidFill>
                  <a:schemeClr val="tx1"/>
                </a:solidFill>
                <a:prstDash val="solid"/>
                <a:headEnd type="none" w="med" len="med"/>
                <a:tailEnd type="none" w="sm" len="lg"/>
              </a:ln>
            </p:spPr>
          </p:sp>
          <p:sp>
            <p:nvSpPr>
              <p:cNvPr id="569380" name="矩形 569379"/>
              <p:cNvSpPr/>
              <p:nvPr/>
            </p:nvSpPr>
            <p:spPr>
              <a:xfrm rot="2612585">
                <a:off x="1844" y="1648"/>
                <a:ext cx="733" cy="744"/>
              </a:xfrm>
              <a:prstGeom prst="rect">
                <a:avLst/>
              </a:prstGeom>
              <a:noFill/>
              <a:ln w="38100" cap="flat" cmpd="sng">
                <a:solidFill>
                  <a:srgbClr val="003399"/>
                </a:solidFill>
                <a:prstDash val="solid"/>
                <a:miter/>
                <a:headEnd type="none" w="med" len="med"/>
                <a:tailEnd type="none" w="sm" len="lg"/>
              </a:ln>
            </p:spPr>
            <p:txBody>
              <a:bodyPr/>
              <a:p>
                <a:endParaRPr lang="zh-CN" altLang="en-US"/>
              </a:p>
            </p:txBody>
          </p:sp>
          <p:grpSp>
            <p:nvGrpSpPr>
              <p:cNvPr id="569381" name="组合 569380"/>
              <p:cNvGrpSpPr/>
              <p:nvPr/>
            </p:nvGrpSpPr>
            <p:grpSpPr>
              <a:xfrm rot="-24289698">
                <a:off x="2369" y="1643"/>
                <a:ext cx="252" cy="234"/>
                <a:chOff x="1584" y="336"/>
                <a:chExt cx="297" cy="288"/>
              </a:xfrm>
            </p:grpSpPr>
            <p:sp>
              <p:nvSpPr>
                <p:cNvPr id="569382" name="直接连接符 569381"/>
                <p:cNvSpPr/>
                <p:nvPr/>
              </p:nvSpPr>
              <p:spPr>
                <a:xfrm>
                  <a:off x="1584" y="354"/>
                  <a:ext cx="288" cy="0"/>
                </a:xfrm>
                <a:prstGeom prst="line">
                  <a:avLst/>
                </a:prstGeom>
                <a:ln w="38100" cap="flat" cmpd="sng">
                  <a:solidFill>
                    <a:srgbClr val="0033CC"/>
                  </a:solidFill>
                  <a:prstDash val="solid"/>
                  <a:headEnd type="none" w="med" len="med"/>
                  <a:tailEnd type="none" w="med" len="med"/>
                </a:ln>
              </p:spPr>
            </p:sp>
            <p:sp>
              <p:nvSpPr>
                <p:cNvPr id="569383" name="直接连接符 569382"/>
                <p:cNvSpPr/>
                <p:nvPr/>
              </p:nvSpPr>
              <p:spPr>
                <a:xfrm>
                  <a:off x="1593" y="624"/>
                  <a:ext cx="288" cy="0"/>
                </a:xfrm>
                <a:prstGeom prst="line">
                  <a:avLst/>
                </a:prstGeom>
                <a:ln w="38100" cap="flat" cmpd="sng">
                  <a:solidFill>
                    <a:srgbClr val="0033CC"/>
                  </a:solidFill>
                  <a:prstDash val="solid"/>
                  <a:headEnd type="none" w="med" len="med"/>
                  <a:tailEnd type="none" w="med" len="med"/>
                </a:ln>
              </p:spPr>
            </p:sp>
            <p:sp>
              <p:nvSpPr>
                <p:cNvPr id="569384" name="直接连接符 569383"/>
                <p:cNvSpPr/>
                <p:nvPr/>
              </p:nvSpPr>
              <p:spPr>
                <a:xfrm>
                  <a:off x="1584" y="336"/>
                  <a:ext cx="144" cy="288"/>
                </a:xfrm>
                <a:prstGeom prst="line">
                  <a:avLst/>
                </a:prstGeom>
                <a:ln w="38100" cap="flat" cmpd="sng">
                  <a:solidFill>
                    <a:srgbClr val="0033CC"/>
                  </a:solidFill>
                  <a:prstDash val="solid"/>
                  <a:headEnd type="none" w="med" len="med"/>
                  <a:tailEnd type="none" w="med" len="med"/>
                </a:ln>
              </p:spPr>
            </p:sp>
            <p:sp>
              <p:nvSpPr>
                <p:cNvPr id="569385" name="直接连接符 569384"/>
                <p:cNvSpPr/>
                <p:nvPr/>
              </p:nvSpPr>
              <p:spPr>
                <a:xfrm flipH="1">
                  <a:off x="1728" y="336"/>
                  <a:ext cx="144" cy="288"/>
                </a:xfrm>
                <a:prstGeom prst="line">
                  <a:avLst/>
                </a:prstGeom>
                <a:ln w="38100" cap="flat" cmpd="sng">
                  <a:solidFill>
                    <a:srgbClr val="0033CC"/>
                  </a:solidFill>
                  <a:prstDash val="solid"/>
                  <a:headEnd type="none" w="med" len="med"/>
                  <a:tailEnd type="none" w="med" len="med"/>
                </a:ln>
              </p:spPr>
            </p:sp>
          </p:grpSp>
          <p:grpSp>
            <p:nvGrpSpPr>
              <p:cNvPr id="569386" name="组合 569385"/>
              <p:cNvGrpSpPr/>
              <p:nvPr/>
            </p:nvGrpSpPr>
            <p:grpSpPr>
              <a:xfrm rot="-7865253">
                <a:off x="1804" y="1676"/>
                <a:ext cx="242" cy="245"/>
                <a:chOff x="1584" y="336"/>
                <a:chExt cx="297" cy="288"/>
              </a:xfrm>
            </p:grpSpPr>
            <p:sp>
              <p:nvSpPr>
                <p:cNvPr id="569387" name="直接连接符 569386"/>
                <p:cNvSpPr/>
                <p:nvPr/>
              </p:nvSpPr>
              <p:spPr>
                <a:xfrm>
                  <a:off x="1584" y="354"/>
                  <a:ext cx="288" cy="0"/>
                </a:xfrm>
                <a:prstGeom prst="line">
                  <a:avLst/>
                </a:prstGeom>
                <a:ln w="38100" cap="flat" cmpd="sng">
                  <a:solidFill>
                    <a:srgbClr val="993300"/>
                  </a:solidFill>
                  <a:prstDash val="solid"/>
                  <a:headEnd type="none" w="med" len="med"/>
                  <a:tailEnd type="none" w="med" len="med"/>
                </a:ln>
              </p:spPr>
            </p:sp>
            <p:sp>
              <p:nvSpPr>
                <p:cNvPr id="569388" name="直接连接符 569387"/>
                <p:cNvSpPr/>
                <p:nvPr/>
              </p:nvSpPr>
              <p:spPr>
                <a:xfrm>
                  <a:off x="1593" y="624"/>
                  <a:ext cx="288" cy="0"/>
                </a:xfrm>
                <a:prstGeom prst="line">
                  <a:avLst/>
                </a:prstGeom>
                <a:ln w="38100" cap="flat" cmpd="sng">
                  <a:solidFill>
                    <a:srgbClr val="993300"/>
                  </a:solidFill>
                  <a:prstDash val="solid"/>
                  <a:headEnd type="none" w="med" len="med"/>
                  <a:tailEnd type="none" w="med" len="med"/>
                </a:ln>
              </p:spPr>
            </p:sp>
            <p:sp>
              <p:nvSpPr>
                <p:cNvPr id="569389" name="直接连接符 569388"/>
                <p:cNvSpPr/>
                <p:nvPr/>
              </p:nvSpPr>
              <p:spPr>
                <a:xfrm>
                  <a:off x="1584" y="336"/>
                  <a:ext cx="144" cy="288"/>
                </a:xfrm>
                <a:prstGeom prst="line">
                  <a:avLst/>
                </a:prstGeom>
                <a:ln w="38100" cap="flat" cmpd="sng">
                  <a:solidFill>
                    <a:srgbClr val="993300"/>
                  </a:solidFill>
                  <a:prstDash val="solid"/>
                  <a:headEnd type="none" w="med" len="med"/>
                  <a:tailEnd type="none" w="med" len="med"/>
                </a:ln>
              </p:spPr>
            </p:sp>
            <p:sp>
              <p:nvSpPr>
                <p:cNvPr id="569390" name="直接连接符 569389"/>
                <p:cNvSpPr/>
                <p:nvPr/>
              </p:nvSpPr>
              <p:spPr>
                <a:xfrm flipH="1">
                  <a:off x="1728" y="336"/>
                  <a:ext cx="144" cy="288"/>
                </a:xfrm>
                <a:prstGeom prst="line">
                  <a:avLst/>
                </a:prstGeom>
                <a:ln w="38100" cap="flat" cmpd="sng">
                  <a:solidFill>
                    <a:srgbClr val="993300"/>
                  </a:solidFill>
                  <a:prstDash val="solid"/>
                  <a:headEnd type="none" w="med" len="med"/>
                  <a:tailEnd type="none" w="med" len="med"/>
                </a:ln>
              </p:spPr>
            </p:sp>
          </p:grpSp>
          <p:grpSp>
            <p:nvGrpSpPr>
              <p:cNvPr id="569391" name="组合 569390"/>
              <p:cNvGrpSpPr/>
              <p:nvPr/>
            </p:nvGrpSpPr>
            <p:grpSpPr>
              <a:xfrm rot="-7865253">
                <a:off x="2333" y="2156"/>
                <a:ext cx="243" cy="244"/>
                <a:chOff x="1584" y="336"/>
                <a:chExt cx="297" cy="288"/>
              </a:xfrm>
            </p:grpSpPr>
            <p:sp>
              <p:nvSpPr>
                <p:cNvPr id="569392" name="直接连接符 569391"/>
                <p:cNvSpPr/>
                <p:nvPr/>
              </p:nvSpPr>
              <p:spPr>
                <a:xfrm>
                  <a:off x="1584" y="354"/>
                  <a:ext cx="288" cy="0"/>
                </a:xfrm>
                <a:prstGeom prst="line">
                  <a:avLst/>
                </a:prstGeom>
                <a:ln w="38100" cap="flat" cmpd="sng">
                  <a:solidFill>
                    <a:srgbClr val="993300"/>
                  </a:solidFill>
                  <a:prstDash val="solid"/>
                  <a:headEnd type="none" w="med" len="med"/>
                  <a:tailEnd type="none" w="med" len="med"/>
                </a:ln>
              </p:spPr>
            </p:sp>
            <p:sp>
              <p:nvSpPr>
                <p:cNvPr id="569393" name="直接连接符 569392"/>
                <p:cNvSpPr/>
                <p:nvPr/>
              </p:nvSpPr>
              <p:spPr>
                <a:xfrm>
                  <a:off x="1593" y="624"/>
                  <a:ext cx="288" cy="0"/>
                </a:xfrm>
                <a:prstGeom prst="line">
                  <a:avLst/>
                </a:prstGeom>
                <a:ln w="38100" cap="flat" cmpd="sng">
                  <a:solidFill>
                    <a:srgbClr val="993300"/>
                  </a:solidFill>
                  <a:prstDash val="solid"/>
                  <a:headEnd type="none" w="med" len="med"/>
                  <a:tailEnd type="none" w="med" len="med"/>
                </a:ln>
              </p:spPr>
            </p:sp>
            <p:sp>
              <p:nvSpPr>
                <p:cNvPr id="569394" name="直接连接符 569393"/>
                <p:cNvSpPr/>
                <p:nvPr/>
              </p:nvSpPr>
              <p:spPr>
                <a:xfrm>
                  <a:off x="1584" y="336"/>
                  <a:ext cx="144" cy="288"/>
                </a:xfrm>
                <a:prstGeom prst="line">
                  <a:avLst/>
                </a:prstGeom>
                <a:ln w="38100" cap="flat" cmpd="sng">
                  <a:solidFill>
                    <a:srgbClr val="993300"/>
                  </a:solidFill>
                  <a:prstDash val="solid"/>
                  <a:headEnd type="none" w="med" len="med"/>
                  <a:tailEnd type="none" w="med" len="med"/>
                </a:ln>
              </p:spPr>
            </p:sp>
            <p:sp>
              <p:nvSpPr>
                <p:cNvPr id="569395" name="直接连接符 569394"/>
                <p:cNvSpPr/>
                <p:nvPr/>
              </p:nvSpPr>
              <p:spPr>
                <a:xfrm flipH="1">
                  <a:off x="1728" y="336"/>
                  <a:ext cx="144" cy="288"/>
                </a:xfrm>
                <a:prstGeom prst="line">
                  <a:avLst/>
                </a:prstGeom>
                <a:ln w="38100" cap="flat" cmpd="sng">
                  <a:solidFill>
                    <a:srgbClr val="993300"/>
                  </a:solidFill>
                  <a:prstDash val="solid"/>
                  <a:headEnd type="none" w="med" len="med"/>
                  <a:tailEnd type="none" w="med" len="med"/>
                </a:ln>
              </p:spPr>
            </p:sp>
          </p:grpSp>
          <p:grpSp>
            <p:nvGrpSpPr>
              <p:cNvPr id="569396" name="组合 569395"/>
              <p:cNvGrpSpPr/>
              <p:nvPr/>
            </p:nvGrpSpPr>
            <p:grpSpPr>
              <a:xfrm rot="-24289698">
                <a:off x="1763" y="2118"/>
                <a:ext cx="252" cy="235"/>
                <a:chOff x="1584" y="336"/>
                <a:chExt cx="297" cy="288"/>
              </a:xfrm>
            </p:grpSpPr>
            <p:sp>
              <p:nvSpPr>
                <p:cNvPr id="569397" name="直接连接符 569396"/>
                <p:cNvSpPr/>
                <p:nvPr/>
              </p:nvSpPr>
              <p:spPr>
                <a:xfrm>
                  <a:off x="1584" y="354"/>
                  <a:ext cx="288" cy="0"/>
                </a:xfrm>
                <a:prstGeom prst="line">
                  <a:avLst/>
                </a:prstGeom>
                <a:ln w="38100" cap="flat" cmpd="sng">
                  <a:solidFill>
                    <a:srgbClr val="0033CC"/>
                  </a:solidFill>
                  <a:prstDash val="solid"/>
                  <a:headEnd type="none" w="med" len="med"/>
                  <a:tailEnd type="none" w="med" len="med"/>
                </a:ln>
              </p:spPr>
            </p:sp>
            <p:sp>
              <p:nvSpPr>
                <p:cNvPr id="569398" name="直接连接符 569397"/>
                <p:cNvSpPr/>
                <p:nvPr/>
              </p:nvSpPr>
              <p:spPr>
                <a:xfrm>
                  <a:off x="1593" y="624"/>
                  <a:ext cx="288" cy="0"/>
                </a:xfrm>
                <a:prstGeom prst="line">
                  <a:avLst/>
                </a:prstGeom>
                <a:ln w="38100" cap="flat" cmpd="sng">
                  <a:solidFill>
                    <a:srgbClr val="0033CC"/>
                  </a:solidFill>
                  <a:prstDash val="solid"/>
                  <a:headEnd type="none" w="med" len="med"/>
                  <a:tailEnd type="none" w="med" len="med"/>
                </a:ln>
              </p:spPr>
            </p:sp>
            <p:sp>
              <p:nvSpPr>
                <p:cNvPr id="569399" name="直接连接符 569398"/>
                <p:cNvSpPr/>
                <p:nvPr/>
              </p:nvSpPr>
              <p:spPr>
                <a:xfrm>
                  <a:off x="1584" y="336"/>
                  <a:ext cx="144" cy="288"/>
                </a:xfrm>
                <a:prstGeom prst="line">
                  <a:avLst/>
                </a:prstGeom>
                <a:ln w="38100" cap="flat" cmpd="sng">
                  <a:solidFill>
                    <a:srgbClr val="0033CC"/>
                  </a:solidFill>
                  <a:prstDash val="solid"/>
                  <a:headEnd type="none" w="med" len="med"/>
                  <a:tailEnd type="none" w="med" len="med"/>
                </a:ln>
              </p:spPr>
            </p:sp>
            <p:sp>
              <p:nvSpPr>
                <p:cNvPr id="569400" name="直接连接符 569399"/>
                <p:cNvSpPr/>
                <p:nvPr/>
              </p:nvSpPr>
              <p:spPr>
                <a:xfrm flipH="1">
                  <a:off x="1728" y="336"/>
                  <a:ext cx="144" cy="288"/>
                </a:xfrm>
                <a:prstGeom prst="line">
                  <a:avLst/>
                </a:prstGeom>
                <a:ln w="38100" cap="flat" cmpd="sng">
                  <a:solidFill>
                    <a:srgbClr val="0033CC"/>
                  </a:solidFill>
                  <a:prstDash val="solid"/>
                  <a:headEnd type="none" w="med" len="med"/>
                  <a:tailEnd type="none" w="med" len="med"/>
                </a:ln>
              </p:spPr>
            </p:sp>
          </p:grpSp>
          <p:sp>
            <p:nvSpPr>
              <p:cNvPr id="569401" name="直接连接符 569400"/>
              <p:cNvSpPr/>
              <p:nvPr/>
            </p:nvSpPr>
            <p:spPr>
              <a:xfrm flipV="1">
                <a:off x="2956" y="1363"/>
                <a:ext cx="0" cy="627"/>
              </a:xfrm>
              <a:prstGeom prst="line">
                <a:avLst/>
              </a:prstGeom>
              <a:ln w="28575" cap="flat" cmpd="sng">
                <a:solidFill>
                  <a:schemeClr val="tx1"/>
                </a:solidFill>
                <a:prstDash val="solid"/>
                <a:headEnd type="none" w="med" len="med"/>
                <a:tailEnd type="none" w="sm" len="lg"/>
              </a:ln>
            </p:spPr>
          </p:sp>
          <p:sp>
            <p:nvSpPr>
              <p:cNvPr id="569402" name="直接连接符 569401"/>
              <p:cNvSpPr/>
              <p:nvPr/>
            </p:nvSpPr>
            <p:spPr>
              <a:xfrm>
                <a:off x="1564" y="2049"/>
                <a:ext cx="122" cy="0"/>
              </a:xfrm>
              <a:prstGeom prst="line">
                <a:avLst/>
              </a:prstGeom>
              <a:ln w="28575" cap="flat" cmpd="sng">
                <a:solidFill>
                  <a:schemeClr val="tx1"/>
                </a:solidFill>
                <a:prstDash val="solid"/>
                <a:headEnd type="none" w="med" len="med"/>
                <a:tailEnd type="none" w="sm" len="lg"/>
              </a:ln>
            </p:spPr>
          </p:sp>
          <p:sp>
            <p:nvSpPr>
              <p:cNvPr id="569403" name="直接连接符 569402"/>
              <p:cNvSpPr/>
              <p:nvPr/>
            </p:nvSpPr>
            <p:spPr>
              <a:xfrm>
                <a:off x="1566" y="2039"/>
                <a:ext cx="0" cy="698"/>
              </a:xfrm>
              <a:prstGeom prst="line">
                <a:avLst/>
              </a:prstGeom>
              <a:ln w="28575" cap="flat" cmpd="sng">
                <a:solidFill>
                  <a:schemeClr val="tx1"/>
                </a:solidFill>
                <a:prstDash val="solid"/>
                <a:headEnd type="none" w="med" len="med"/>
                <a:tailEnd type="none" w="sm" len="lg"/>
              </a:ln>
            </p:spPr>
          </p:sp>
          <p:sp>
            <p:nvSpPr>
              <p:cNvPr id="569404" name="直接连接符 569403"/>
              <p:cNvSpPr/>
              <p:nvPr/>
            </p:nvSpPr>
            <p:spPr>
              <a:xfrm>
                <a:off x="4158" y="1368"/>
                <a:ext cx="0" cy="1371"/>
              </a:xfrm>
              <a:prstGeom prst="line">
                <a:avLst/>
              </a:prstGeom>
              <a:ln w="28575" cap="flat" cmpd="sng">
                <a:solidFill>
                  <a:schemeClr val="tx1"/>
                </a:solidFill>
                <a:prstDash val="solid"/>
                <a:headEnd type="none" w="med" len="med"/>
                <a:tailEnd type="none" w="sm" len="lg"/>
              </a:ln>
            </p:spPr>
          </p:sp>
          <p:sp>
            <p:nvSpPr>
              <p:cNvPr id="569405" name="直接连接符 569404"/>
              <p:cNvSpPr/>
              <p:nvPr/>
            </p:nvSpPr>
            <p:spPr>
              <a:xfrm>
                <a:off x="1564" y="2729"/>
                <a:ext cx="2608" cy="0"/>
              </a:xfrm>
              <a:prstGeom prst="line">
                <a:avLst/>
              </a:prstGeom>
              <a:ln w="28575" cap="flat" cmpd="sng">
                <a:solidFill>
                  <a:schemeClr val="tx1"/>
                </a:solidFill>
                <a:prstDash val="solid"/>
                <a:headEnd type="none" w="med" len="med"/>
                <a:tailEnd type="none" w="sm" len="lg"/>
              </a:ln>
            </p:spPr>
          </p:sp>
          <p:sp>
            <p:nvSpPr>
              <p:cNvPr id="569406" name="矩形 569405"/>
              <p:cNvSpPr/>
              <p:nvPr/>
            </p:nvSpPr>
            <p:spPr>
              <a:xfrm>
                <a:off x="4101" y="1877"/>
                <a:ext cx="115" cy="311"/>
              </a:xfrm>
              <a:prstGeom prst="rect">
                <a:avLst/>
              </a:prstGeom>
              <a:solidFill>
                <a:schemeClr val="bg1"/>
              </a:solidFill>
              <a:ln w="38100" cap="flat" cmpd="sng">
                <a:solidFill>
                  <a:schemeClr val="tx1"/>
                </a:solidFill>
                <a:prstDash val="solid"/>
                <a:miter/>
                <a:headEnd type="none" w="med" len="med"/>
                <a:tailEnd type="none" w="sm" len="lg"/>
              </a:ln>
            </p:spPr>
            <p:txBody>
              <a:bodyPr/>
              <a:p>
                <a:endParaRPr lang="zh-CN" altLang="en-US"/>
              </a:p>
            </p:txBody>
          </p:sp>
          <p:sp>
            <p:nvSpPr>
              <p:cNvPr id="569407" name="文本框 569406"/>
              <p:cNvSpPr txBox="1"/>
              <p:nvPr/>
            </p:nvSpPr>
            <p:spPr>
              <a:xfrm>
                <a:off x="3765" y="1945"/>
                <a:ext cx="329" cy="288"/>
              </a:xfrm>
              <a:prstGeom prst="rect">
                <a:avLst/>
              </a:prstGeom>
              <a:noFill/>
              <a:ln w="28575">
                <a:noFill/>
              </a:ln>
            </p:spPr>
            <p:txBody>
              <a:bodyPr wrap="none" anchor="t" anchorCtr="0">
                <a:spAutoFit/>
              </a:bodyPr>
              <a:p>
                <a:r>
                  <a:rPr lang="en-US" altLang="zh-CN" b="1" i="1">
                    <a:latin typeface="Times New Roman" panose="02020603050405020304" pitchFamily="18" charset="0"/>
                  </a:rPr>
                  <a:t>R</a:t>
                </a:r>
                <a:r>
                  <a:rPr lang="en-US" altLang="zh-CN" b="1" baseline="-25000">
                    <a:latin typeface="Times New Roman" panose="02020603050405020304" pitchFamily="18" charset="0"/>
                  </a:rPr>
                  <a:t>L</a:t>
                </a:r>
                <a:endParaRPr lang="en-US" altLang="zh-CN" b="1">
                  <a:latin typeface="Times New Roman" panose="02020603050405020304" pitchFamily="18" charset="0"/>
                </a:endParaRPr>
              </a:p>
            </p:txBody>
          </p:sp>
          <p:sp>
            <p:nvSpPr>
              <p:cNvPr id="569408" name="文本框 569407"/>
              <p:cNvSpPr txBox="1"/>
              <p:nvPr/>
            </p:nvSpPr>
            <p:spPr>
              <a:xfrm>
                <a:off x="2524" y="1525"/>
                <a:ext cx="319" cy="288"/>
              </a:xfrm>
              <a:prstGeom prst="rect">
                <a:avLst/>
              </a:prstGeom>
              <a:noFill/>
              <a:ln w="28575">
                <a:noFill/>
              </a:ln>
            </p:spPr>
            <p:txBody>
              <a:bodyPr wrap="none" anchor="t" anchorCtr="0">
                <a:spAutoFit/>
              </a:bodyPr>
              <a:p>
                <a:r>
                  <a:rPr lang="en-US" altLang="zh-CN" b="1">
                    <a:latin typeface="Times New Roman" panose="02020603050405020304" pitchFamily="18" charset="0"/>
                  </a:rPr>
                  <a:t>V</a:t>
                </a:r>
                <a:r>
                  <a:rPr lang="en-US" altLang="zh-CN" b="1" baseline="-25000">
                    <a:latin typeface="Times New Roman" panose="02020603050405020304" pitchFamily="18" charset="0"/>
                  </a:rPr>
                  <a:t>1</a:t>
                </a:r>
                <a:endParaRPr lang="en-US" altLang="zh-CN" b="1">
                  <a:latin typeface="Times New Roman" panose="02020603050405020304" pitchFamily="18" charset="0"/>
                </a:endParaRPr>
              </a:p>
            </p:txBody>
          </p:sp>
          <p:sp>
            <p:nvSpPr>
              <p:cNvPr id="569409" name="文本框 569408"/>
              <p:cNvSpPr txBox="1"/>
              <p:nvPr/>
            </p:nvSpPr>
            <p:spPr>
              <a:xfrm>
                <a:off x="1582" y="1520"/>
                <a:ext cx="319" cy="288"/>
              </a:xfrm>
              <a:prstGeom prst="rect">
                <a:avLst/>
              </a:prstGeom>
              <a:noFill/>
              <a:ln w="28575">
                <a:noFill/>
              </a:ln>
            </p:spPr>
            <p:txBody>
              <a:bodyPr wrap="none" anchor="t" anchorCtr="0">
                <a:spAutoFit/>
              </a:bodyPr>
              <a:p>
                <a:r>
                  <a:rPr lang="en-US" altLang="zh-CN" b="1">
                    <a:latin typeface="Times New Roman" panose="02020603050405020304" pitchFamily="18" charset="0"/>
                  </a:rPr>
                  <a:t>V</a:t>
                </a:r>
                <a:r>
                  <a:rPr lang="en-US" altLang="zh-CN" b="1" baseline="-25000">
                    <a:latin typeface="Times New Roman" panose="02020603050405020304" pitchFamily="18" charset="0"/>
                  </a:rPr>
                  <a:t>4</a:t>
                </a:r>
                <a:endParaRPr lang="en-US" altLang="zh-CN" b="1">
                  <a:latin typeface="Times New Roman" panose="02020603050405020304" pitchFamily="18" charset="0"/>
                </a:endParaRPr>
              </a:p>
            </p:txBody>
          </p:sp>
          <p:sp>
            <p:nvSpPr>
              <p:cNvPr id="569410" name="文本框 569409"/>
              <p:cNvSpPr txBox="1"/>
              <p:nvPr/>
            </p:nvSpPr>
            <p:spPr>
              <a:xfrm>
                <a:off x="1605" y="2269"/>
                <a:ext cx="319" cy="288"/>
              </a:xfrm>
              <a:prstGeom prst="rect">
                <a:avLst/>
              </a:prstGeom>
              <a:noFill/>
              <a:ln w="28575">
                <a:noFill/>
              </a:ln>
            </p:spPr>
            <p:txBody>
              <a:bodyPr wrap="none" anchor="t" anchorCtr="0">
                <a:spAutoFit/>
              </a:bodyPr>
              <a:p>
                <a:r>
                  <a:rPr lang="en-US" altLang="zh-CN" b="1">
                    <a:latin typeface="Times New Roman" panose="02020603050405020304" pitchFamily="18" charset="0"/>
                  </a:rPr>
                  <a:t>V</a:t>
                </a:r>
                <a:r>
                  <a:rPr lang="en-US" altLang="zh-CN" b="1" baseline="-25000">
                    <a:latin typeface="Times New Roman" panose="02020603050405020304" pitchFamily="18" charset="0"/>
                  </a:rPr>
                  <a:t>3</a:t>
                </a:r>
                <a:endParaRPr lang="en-US" altLang="zh-CN" b="1">
                  <a:latin typeface="Times New Roman" panose="02020603050405020304" pitchFamily="18" charset="0"/>
                </a:endParaRPr>
              </a:p>
            </p:txBody>
          </p:sp>
          <p:sp>
            <p:nvSpPr>
              <p:cNvPr id="569411" name="文本框 569410"/>
              <p:cNvSpPr txBox="1"/>
              <p:nvPr/>
            </p:nvSpPr>
            <p:spPr>
              <a:xfrm>
                <a:off x="2515" y="2269"/>
                <a:ext cx="319" cy="288"/>
              </a:xfrm>
              <a:prstGeom prst="rect">
                <a:avLst/>
              </a:prstGeom>
              <a:noFill/>
              <a:ln w="28575">
                <a:noFill/>
              </a:ln>
            </p:spPr>
            <p:txBody>
              <a:bodyPr wrap="none" anchor="t" anchorCtr="0">
                <a:spAutoFit/>
              </a:bodyPr>
              <a:p>
                <a:r>
                  <a:rPr lang="en-US" altLang="zh-CN" b="1">
                    <a:latin typeface="Times New Roman" panose="02020603050405020304" pitchFamily="18" charset="0"/>
                  </a:rPr>
                  <a:t>V</a:t>
                </a:r>
                <a:r>
                  <a:rPr lang="en-US" altLang="zh-CN" b="1" baseline="-25000">
                    <a:latin typeface="Times New Roman" panose="02020603050405020304" pitchFamily="18" charset="0"/>
                  </a:rPr>
                  <a:t>2</a:t>
                </a:r>
                <a:endParaRPr lang="en-US" altLang="zh-CN" b="1">
                  <a:latin typeface="Times New Roman" panose="02020603050405020304" pitchFamily="18" charset="0"/>
                </a:endParaRPr>
              </a:p>
            </p:txBody>
          </p:sp>
          <p:sp>
            <p:nvSpPr>
              <p:cNvPr id="569412" name="直接连接符 569411"/>
              <p:cNvSpPr/>
              <p:nvPr/>
            </p:nvSpPr>
            <p:spPr>
              <a:xfrm>
                <a:off x="2958" y="1366"/>
                <a:ext cx="1202" cy="0"/>
              </a:xfrm>
              <a:prstGeom prst="line">
                <a:avLst/>
              </a:prstGeom>
              <a:ln w="28575" cap="flat" cmpd="sng">
                <a:solidFill>
                  <a:schemeClr val="tx1"/>
                </a:solidFill>
                <a:prstDash val="solid"/>
                <a:headEnd type="none" w="med" len="med"/>
                <a:tailEnd type="none" w="sm" len="lg"/>
              </a:ln>
            </p:spPr>
          </p:sp>
          <p:sp>
            <p:nvSpPr>
              <p:cNvPr id="569413" name="直接连接符 569412"/>
              <p:cNvSpPr/>
              <p:nvPr/>
            </p:nvSpPr>
            <p:spPr>
              <a:xfrm flipH="1">
                <a:off x="568" y="1553"/>
                <a:ext cx="245" cy="0"/>
              </a:xfrm>
              <a:prstGeom prst="line">
                <a:avLst/>
              </a:prstGeom>
              <a:ln w="28575" cap="flat" cmpd="sng">
                <a:solidFill>
                  <a:schemeClr val="tx1"/>
                </a:solidFill>
                <a:prstDash val="solid"/>
                <a:headEnd type="none" w="med" len="med"/>
                <a:tailEnd type="none" w="sm" len="lg"/>
              </a:ln>
            </p:spPr>
          </p:sp>
          <p:sp>
            <p:nvSpPr>
              <p:cNvPr id="569414" name="直接连接符 569413"/>
              <p:cNvSpPr/>
              <p:nvPr/>
            </p:nvSpPr>
            <p:spPr>
              <a:xfrm flipH="1">
                <a:off x="569" y="2519"/>
                <a:ext cx="244" cy="0"/>
              </a:xfrm>
              <a:prstGeom prst="line">
                <a:avLst/>
              </a:prstGeom>
              <a:ln w="28575" cap="flat" cmpd="sng">
                <a:solidFill>
                  <a:schemeClr val="tx1"/>
                </a:solidFill>
                <a:prstDash val="solid"/>
                <a:headEnd type="none" w="med" len="med"/>
                <a:tailEnd type="none" w="sm" len="lg"/>
              </a:ln>
            </p:spPr>
          </p:sp>
          <p:sp>
            <p:nvSpPr>
              <p:cNvPr id="569415" name="椭圆 569414"/>
              <p:cNvSpPr/>
              <p:nvPr/>
            </p:nvSpPr>
            <p:spPr>
              <a:xfrm>
                <a:off x="506" y="2475"/>
                <a:ext cx="81" cy="78"/>
              </a:xfrm>
              <a:prstGeom prst="ellipse">
                <a:avLst/>
              </a:prstGeom>
              <a:solidFill>
                <a:schemeClr val="bg1"/>
              </a:solidFill>
              <a:ln w="28575" cap="flat" cmpd="sng">
                <a:solidFill>
                  <a:schemeClr val="tx1"/>
                </a:solidFill>
                <a:prstDash val="solid"/>
                <a:headEnd type="none" w="med" len="med"/>
                <a:tailEnd type="none" w="med" len="med"/>
              </a:ln>
            </p:spPr>
            <p:txBody>
              <a:bodyPr/>
              <a:p>
                <a:endParaRPr lang="zh-CN" altLang="en-US"/>
              </a:p>
            </p:txBody>
          </p:sp>
          <p:sp>
            <p:nvSpPr>
              <p:cNvPr id="569416" name="椭圆 569415"/>
              <p:cNvSpPr/>
              <p:nvPr/>
            </p:nvSpPr>
            <p:spPr>
              <a:xfrm>
                <a:off x="506" y="1510"/>
                <a:ext cx="81" cy="79"/>
              </a:xfrm>
              <a:prstGeom prst="ellipse">
                <a:avLst/>
              </a:prstGeom>
              <a:solidFill>
                <a:schemeClr val="bg1"/>
              </a:solidFill>
              <a:ln w="28575" cap="flat" cmpd="sng">
                <a:solidFill>
                  <a:schemeClr val="tx1"/>
                </a:solidFill>
                <a:prstDash val="solid"/>
                <a:headEnd type="none" w="med" len="med"/>
                <a:tailEnd type="none" w="med" len="med"/>
              </a:ln>
            </p:spPr>
            <p:txBody>
              <a:bodyPr/>
              <a:p>
                <a:endParaRPr lang="zh-CN" altLang="en-US"/>
              </a:p>
            </p:txBody>
          </p:sp>
          <p:sp>
            <p:nvSpPr>
              <p:cNvPr id="569417" name="文本框 569416"/>
              <p:cNvSpPr txBox="1"/>
              <p:nvPr/>
            </p:nvSpPr>
            <p:spPr>
              <a:xfrm>
                <a:off x="458" y="1801"/>
                <a:ext cx="257" cy="365"/>
              </a:xfrm>
              <a:prstGeom prst="rect">
                <a:avLst/>
              </a:prstGeom>
              <a:noFill/>
              <a:ln w="25400">
                <a:noFill/>
              </a:ln>
            </p:spPr>
            <p:txBody>
              <a:bodyPr wrap="none" anchor="t" anchorCtr="0">
                <a:spAutoFit/>
              </a:bodyPr>
              <a:p>
                <a:r>
                  <a:rPr lang="zh-CN" altLang="en-US" sz="3200">
                    <a:latin typeface="Times New Roman" panose="02020603050405020304" pitchFamily="18" charset="0"/>
                    <a:sym typeface="Symbol" panose="05050102010706020507" pitchFamily="18" charset="2"/>
                  </a:rPr>
                  <a:t></a:t>
                </a:r>
                <a:endParaRPr lang="zh-CN" altLang="en-US" sz="3200">
                  <a:latin typeface="Times New Roman" panose="02020603050405020304" pitchFamily="18" charset="0"/>
                </a:endParaRPr>
              </a:p>
            </p:txBody>
          </p:sp>
          <p:sp>
            <p:nvSpPr>
              <p:cNvPr id="569418" name="文本框 569417"/>
              <p:cNvSpPr txBox="1"/>
              <p:nvPr/>
            </p:nvSpPr>
            <p:spPr>
              <a:xfrm>
                <a:off x="1077" y="1630"/>
                <a:ext cx="448" cy="902"/>
              </a:xfrm>
              <a:prstGeom prst="rect">
                <a:avLst/>
              </a:prstGeom>
              <a:noFill/>
              <a:ln w="9525">
                <a:noFill/>
              </a:ln>
            </p:spPr>
            <p:txBody>
              <a:bodyPr anchor="ctr" anchorCtr="0">
                <a:spAutoFit/>
              </a:bodyPr>
              <a:p>
                <a:pPr algn="ctr"/>
                <a:r>
                  <a:rPr lang="en-US" altLang="zh-CN" b="1" i="1">
                    <a:solidFill>
                      <a:srgbClr val="FF0066"/>
                    </a:solidFill>
                    <a:latin typeface="Times New Roman" panose="02020603050405020304" pitchFamily="18" charset="0"/>
                    <a:ea typeface="方正琥珀繁体" pitchFamily="2" charset="-122"/>
                  </a:rPr>
                  <a:t>+</a:t>
                </a:r>
                <a:endParaRPr lang="en-US" altLang="zh-CN" b="1" i="1">
                  <a:solidFill>
                    <a:srgbClr val="FF0066"/>
                  </a:solidFill>
                  <a:latin typeface="Times New Roman" panose="02020603050405020304" pitchFamily="18" charset="0"/>
                  <a:ea typeface="方正琥珀繁体" pitchFamily="2" charset="-122"/>
                </a:endParaRPr>
              </a:p>
              <a:p>
                <a:pPr algn="ctr"/>
                <a:r>
                  <a:rPr lang="en-US" altLang="zh-CN" b="1" i="1">
                    <a:solidFill>
                      <a:srgbClr val="000099"/>
                    </a:solidFill>
                    <a:latin typeface="Times New Roman" panose="02020603050405020304" pitchFamily="18" charset="0"/>
                    <a:ea typeface="方正琥珀繁体" pitchFamily="2" charset="-122"/>
                  </a:rPr>
                  <a:t>u</a:t>
                </a:r>
                <a:endParaRPr lang="en-US" altLang="zh-CN" b="1" baseline="-25000">
                  <a:solidFill>
                    <a:srgbClr val="000099"/>
                  </a:solidFill>
                  <a:latin typeface="Times New Roman" panose="02020603050405020304" pitchFamily="18" charset="0"/>
                </a:endParaRPr>
              </a:p>
              <a:p>
                <a:pPr algn="ctr"/>
                <a:r>
                  <a:rPr lang="en-US" altLang="zh-CN" b="1">
                    <a:solidFill>
                      <a:srgbClr val="FF0066"/>
                    </a:solidFill>
                    <a:latin typeface="Times New Roman" panose="02020603050405020304" pitchFamily="18" charset="0"/>
                    <a:sym typeface="Symbol" panose="05050102010706020507" pitchFamily="18" charset="2"/>
                  </a:rPr>
                  <a:t></a:t>
                </a:r>
                <a:endParaRPr lang="en-US" altLang="zh-CN" b="1" baseline="-25000">
                  <a:solidFill>
                    <a:srgbClr val="FF0066"/>
                  </a:solidFill>
                  <a:latin typeface="Times New Roman" panose="02020603050405020304" pitchFamily="18" charset="0"/>
                </a:endParaRPr>
              </a:p>
              <a:p>
                <a:pPr algn="ctr"/>
                <a:endParaRPr lang="zh-CN" altLang="en-US" b="1" baseline="-25000">
                  <a:solidFill>
                    <a:srgbClr val="FF0066"/>
                  </a:solidFill>
                  <a:latin typeface="Times New Roman" panose="02020603050405020304" pitchFamily="18" charset="0"/>
                </a:endParaRPr>
              </a:p>
            </p:txBody>
          </p:sp>
        </p:grpSp>
      </p:grpSp>
      <p:sp>
        <p:nvSpPr>
          <p:cNvPr id="569419" name="矩形 569418"/>
          <p:cNvSpPr/>
          <p:nvPr/>
        </p:nvSpPr>
        <p:spPr>
          <a:xfrm>
            <a:off x="271780" y="539115"/>
            <a:ext cx="2901950" cy="579438"/>
          </a:xfrm>
          <a:prstGeom prst="rect">
            <a:avLst/>
          </a:prstGeom>
          <a:noFill/>
          <a:ln w="9525">
            <a:noFill/>
          </a:ln>
        </p:spPr>
        <p:txBody>
          <a:bodyPr>
            <a:spAutoFit/>
          </a:bodyPr>
          <a:p>
            <a:pPr eaLnBrk="0" hangingPunct="0"/>
            <a:r>
              <a:rPr lang="en-US" altLang="zh-CN" sz="3200" b="1">
                <a:solidFill>
                  <a:schemeClr val="bg1"/>
                </a:solidFill>
                <a:effectLst>
                  <a:outerShdw blurRad="38100" dist="38100" dir="2700000">
                    <a:srgbClr val="C0C0C0"/>
                  </a:outerShdw>
                </a:effectLst>
                <a:latin typeface="Times New Roman" panose="02020603050405020304" pitchFamily="18" charset="0"/>
              </a:rPr>
              <a:t>9.1.2  </a:t>
            </a:r>
            <a:r>
              <a:rPr lang="zh-CN" altLang="en-US" sz="3200" b="1" dirty="0">
                <a:solidFill>
                  <a:schemeClr val="bg1"/>
                </a:solidFill>
                <a:effectLst>
                  <a:outerShdw blurRad="38100" dist="38100" dir="2700000">
                    <a:srgbClr val="C0C0C0"/>
                  </a:outerShdw>
                </a:effectLst>
                <a:latin typeface="Times New Roman" panose="02020603050405020304" pitchFamily="18" charset="0"/>
              </a:rPr>
              <a:t>滤波电路</a:t>
            </a:r>
            <a:endParaRPr lang="zh-CN" altLang="en-US" sz="3200" b="1" dirty="0">
              <a:solidFill>
                <a:schemeClr val="bg1"/>
              </a:solidFill>
              <a:effectLst>
                <a:outerShdw blurRad="38100" dist="38100" dir="2700000">
                  <a:srgbClr val="C0C0C0"/>
                </a:outerShdw>
              </a:effectLst>
              <a:latin typeface="Times New Roman" panose="02020603050405020304" pitchFamily="18" charset="0"/>
            </a:endParaRPr>
          </a:p>
        </p:txBody>
      </p:sp>
      <p:sp>
        <p:nvSpPr>
          <p:cNvPr id="569420" name="矩形 569419"/>
          <p:cNvSpPr/>
          <p:nvPr/>
        </p:nvSpPr>
        <p:spPr>
          <a:xfrm>
            <a:off x="611188" y="1484313"/>
            <a:ext cx="3240087" cy="519112"/>
          </a:xfrm>
          <a:prstGeom prst="rect">
            <a:avLst/>
          </a:prstGeom>
          <a:noFill/>
          <a:ln w="9525">
            <a:noFill/>
          </a:ln>
        </p:spPr>
        <p:txBody>
          <a:bodyPr>
            <a:spAutoFit/>
          </a:bodyPr>
          <a:p>
            <a:r>
              <a:rPr lang="zh-CN" altLang="en-US" sz="2800" b="1" dirty="0">
                <a:solidFill>
                  <a:srgbClr val="0033CC"/>
                </a:solidFill>
                <a:latin typeface="宋体" panose="02010600030101010101" pitchFamily="2" charset="-122"/>
              </a:rPr>
              <a:t>一、电容滤波电路</a:t>
            </a:r>
            <a:endParaRPr lang="zh-CN" altLang="en-US" sz="2800" b="1" dirty="0">
              <a:solidFill>
                <a:srgbClr val="0033CC"/>
              </a:solidFill>
              <a:latin typeface="宋体" panose="02010600030101010101" pitchFamily="2" charset="-122"/>
            </a:endParaRPr>
          </a:p>
        </p:txBody>
      </p:sp>
      <p:sp>
        <p:nvSpPr>
          <p:cNvPr id="569421" name="文本框 569420"/>
          <p:cNvSpPr txBox="1"/>
          <p:nvPr/>
        </p:nvSpPr>
        <p:spPr>
          <a:xfrm>
            <a:off x="857250" y="5373688"/>
            <a:ext cx="7631113" cy="519112"/>
          </a:xfrm>
          <a:prstGeom prst="rect">
            <a:avLst/>
          </a:prstGeom>
          <a:noFill/>
          <a:ln w="38100">
            <a:noFill/>
          </a:ln>
        </p:spPr>
        <p:txBody>
          <a:bodyPr anchor="ctr" anchorCtr="0">
            <a:spAutoFit/>
          </a:bodyPr>
          <a:p>
            <a:r>
              <a:rPr lang="en-US" altLang="zh-CN" sz="2800" b="1">
                <a:solidFill>
                  <a:srgbClr val="0033CC"/>
                </a:solidFill>
                <a:latin typeface="Times New Roman" panose="02020603050405020304" pitchFamily="18" charset="0"/>
              </a:rPr>
              <a:t>V </a:t>
            </a:r>
            <a:r>
              <a:rPr lang="zh-CN" altLang="en-US" sz="2800" b="1" dirty="0">
                <a:solidFill>
                  <a:srgbClr val="0033CC"/>
                </a:solidFill>
                <a:latin typeface="Times New Roman" panose="02020603050405020304" pitchFamily="18" charset="0"/>
              </a:rPr>
              <a:t>导通时给 </a:t>
            </a:r>
            <a:r>
              <a:rPr lang="en-US" altLang="zh-CN" sz="2800" b="1" i="1">
                <a:solidFill>
                  <a:srgbClr val="0033CC"/>
                </a:solidFill>
                <a:latin typeface="Times New Roman" panose="02020603050405020304" pitchFamily="18" charset="0"/>
              </a:rPr>
              <a:t>C  </a:t>
            </a:r>
            <a:r>
              <a:rPr lang="zh-CN" altLang="en-US" sz="2800" b="1" dirty="0">
                <a:solidFill>
                  <a:srgbClr val="0033CC"/>
                </a:solidFill>
                <a:latin typeface="Times New Roman" panose="02020603050405020304" pitchFamily="18" charset="0"/>
              </a:rPr>
              <a:t>充电，</a:t>
            </a:r>
            <a:r>
              <a:rPr lang="en-US" altLang="zh-CN" sz="2800" b="1">
                <a:solidFill>
                  <a:srgbClr val="0033CC"/>
                </a:solidFill>
                <a:latin typeface="Times New Roman" panose="02020603050405020304" pitchFamily="18" charset="0"/>
              </a:rPr>
              <a:t>V </a:t>
            </a:r>
            <a:r>
              <a:rPr lang="zh-CN" altLang="en-US" sz="2800" b="1" dirty="0">
                <a:solidFill>
                  <a:srgbClr val="0033CC"/>
                </a:solidFill>
                <a:latin typeface="Times New Roman" panose="02020603050405020304" pitchFamily="18" charset="0"/>
              </a:rPr>
              <a:t>截止时 </a:t>
            </a:r>
            <a:r>
              <a:rPr lang="en-US" altLang="zh-CN" sz="2800" b="1" i="1">
                <a:solidFill>
                  <a:srgbClr val="0033CC"/>
                </a:solidFill>
                <a:latin typeface="Times New Roman" panose="02020603050405020304" pitchFamily="18" charset="0"/>
              </a:rPr>
              <a:t>C </a:t>
            </a:r>
            <a:r>
              <a:rPr lang="zh-CN" altLang="en-US" sz="2800" b="1" dirty="0">
                <a:solidFill>
                  <a:srgbClr val="0033CC"/>
                </a:solidFill>
                <a:latin typeface="Times New Roman" panose="02020603050405020304" pitchFamily="18" charset="0"/>
              </a:rPr>
              <a:t>向 </a:t>
            </a:r>
            <a:r>
              <a:rPr lang="en-US" altLang="zh-CN" sz="2800" b="1" i="1">
                <a:solidFill>
                  <a:srgbClr val="0033CC"/>
                </a:solidFill>
                <a:latin typeface="Times New Roman" panose="02020603050405020304" pitchFamily="18" charset="0"/>
              </a:rPr>
              <a:t>R</a:t>
            </a:r>
            <a:r>
              <a:rPr lang="en-US" altLang="zh-CN" sz="2800" b="1" baseline="-25000">
                <a:solidFill>
                  <a:srgbClr val="0033CC"/>
                </a:solidFill>
                <a:latin typeface="Times New Roman" panose="02020603050405020304" pitchFamily="18" charset="0"/>
              </a:rPr>
              <a:t>L</a:t>
            </a:r>
            <a:r>
              <a:rPr lang="en-US" altLang="zh-CN" sz="2800" b="1">
                <a:solidFill>
                  <a:srgbClr val="0033CC"/>
                </a:solidFill>
                <a:latin typeface="Times New Roman" panose="02020603050405020304" pitchFamily="18" charset="0"/>
              </a:rPr>
              <a:t> </a:t>
            </a:r>
            <a:r>
              <a:rPr lang="zh-CN" altLang="en-US" sz="2800" b="1" dirty="0">
                <a:solidFill>
                  <a:srgbClr val="0033CC"/>
                </a:solidFill>
                <a:latin typeface="Times New Roman" panose="02020603050405020304" pitchFamily="18" charset="0"/>
              </a:rPr>
              <a:t>放电</a:t>
            </a:r>
            <a:r>
              <a:rPr lang="zh-CN" altLang="en-US" sz="2800" b="1" dirty="0">
                <a:solidFill>
                  <a:srgbClr val="0033CC"/>
                </a:solidFill>
                <a:latin typeface="Times New Roman" panose="02020603050405020304" pitchFamily="18" charset="0"/>
                <a:sym typeface="Symbol" panose="05050102010706020507" pitchFamily="18" charset="2"/>
              </a:rPr>
              <a:t>；</a:t>
            </a:r>
            <a:endParaRPr lang="zh-CN" altLang="en-US" sz="2800" b="1" dirty="0">
              <a:solidFill>
                <a:srgbClr val="0033CC"/>
              </a:solidFill>
              <a:latin typeface="Times New Roman" panose="02020603050405020304" pitchFamily="18" charset="0"/>
            </a:endParaRPr>
          </a:p>
        </p:txBody>
      </p:sp>
      <p:sp>
        <p:nvSpPr>
          <p:cNvPr id="569422" name="矩形 569421"/>
          <p:cNvSpPr/>
          <p:nvPr/>
        </p:nvSpPr>
        <p:spPr>
          <a:xfrm>
            <a:off x="611188" y="2060575"/>
            <a:ext cx="3535362" cy="519113"/>
          </a:xfrm>
          <a:prstGeom prst="rect">
            <a:avLst/>
          </a:prstGeom>
          <a:noFill/>
          <a:ln w="28575">
            <a:noFill/>
          </a:ln>
        </p:spPr>
        <p:txBody>
          <a:bodyPr>
            <a:spAutoFit/>
          </a:bodyPr>
          <a:p>
            <a:r>
              <a:rPr lang="en-US" altLang="zh-CN" sz="2800" b="1">
                <a:solidFill>
                  <a:srgbClr val="FF0066"/>
                </a:solidFill>
                <a:latin typeface="Times New Roman" panose="02020603050405020304" pitchFamily="18" charset="0"/>
              </a:rPr>
              <a:t>1. </a:t>
            </a:r>
            <a:r>
              <a:rPr lang="zh-CN" altLang="en-US" sz="2800" b="1" dirty="0">
                <a:solidFill>
                  <a:srgbClr val="FF0066"/>
                </a:solidFill>
                <a:latin typeface="Times New Roman" panose="02020603050405020304" pitchFamily="18" charset="0"/>
              </a:rPr>
              <a:t>电路和工作原理</a:t>
            </a:r>
            <a:endParaRPr lang="zh-CN" altLang="en-US" sz="2800" b="1">
              <a:solidFill>
                <a:srgbClr val="FF0066"/>
              </a:solidFill>
              <a:latin typeface="Times New Roman" panose="02020603050405020304" pitchFamily="18" charset="0"/>
            </a:endParaRPr>
          </a:p>
        </p:txBody>
      </p:sp>
      <p:sp>
        <p:nvSpPr>
          <p:cNvPr id="569423" name="矩形 569422"/>
          <p:cNvSpPr/>
          <p:nvPr/>
        </p:nvSpPr>
        <p:spPr>
          <a:xfrm>
            <a:off x="819150" y="6005513"/>
            <a:ext cx="7643813" cy="519112"/>
          </a:xfrm>
          <a:prstGeom prst="rect">
            <a:avLst/>
          </a:prstGeom>
          <a:noFill/>
          <a:ln w="9525">
            <a:noFill/>
          </a:ln>
        </p:spPr>
        <p:txBody>
          <a:bodyPr>
            <a:spAutoFit/>
          </a:bodyPr>
          <a:p>
            <a:pPr eaLnBrk="0" hangingPunct="0"/>
            <a:r>
              <a:rPr lang="zh-CN" altLang="en-US" sz="2800" b="1" dirty="0">
                <a:solidFill>
                  <a:srgbClr val="0033CC"/>
                </a:solidFill>
                <a:latin typeface="宋体" panose="02010600030101010101" pitchFamily="2" charset="-122"/>
              </a:rPr>
              <a:t>滤波后</a:t>
            </a:r>
            <a:r>
              <a:rPr lang="zh-CN" altLang="en-US" sz="2800" b="1" dirty="0">
                <a:solidFill>
                  <a:srgbClr val="0033CC"/>
                </a:solidFill>
                <a:latin typeface="Times New Roman" panose="02020603050405020304" pitchFamily="18" charset="0"/>
              </a:rPr>
              <a:t> </a:t>
            </a:r>
            <a:r>
              <a:rPr lang="en-US" altLang="zh-CN" sz="2800" b="1" i="1" dirty="0" err="1">
                <a:solidFill>
                  <a:srgbClr val="0033CC"/>
                </a:solidFill>
                <a:latin typeface="Times New Roman" panose="02020603050405020304" pitchFamily="18" charset="0"/>
              </a:rPr>
              <a:t>u</a:t>
            </a:r>
            <a:r>
              <a:rPr lang="en-US" altLang="zh-CN" sz="2800" b="1" baseline="-25000" dirty="0" err="1">
                <a:solidFill>
                  <a:srgbClr val="0033CC"/>
                </a:solidFill>
                <a:latin typeface="Times New Roman" panose="02020603050405020304" pitchFamily="18" charset="0"/>
              </a:rPr>
              <a:t>o</a:t>
            </a:r>
            <a:r>
              <a:rPr lang="en-US" altLang="zh-CN" sz="2800" b="1" baseline="-25000">
                <a:solidFill>
                  <a:srgbClr val="0033CC"/>
                </a:solidFill>
                <a:latin typeface="宋体" panose="02010600030101010101" pitchFamily="2" charset="-122"/>
              </a:rPr>
              <a:t> </a:t>
            </a:r>
            <a:r>
              <a:rPr lang="zh-CN" altLang="en-US" sz="2800" b="1" dirty="0">
                <a:solidFill>
                  <a:srgbClr val="0033CC"/>
                </a:solidFill>
                <a:latin typeface="宋体" panose="02010600030101010101" pitchFamily="2" charset="-122"/>
              </a:rPr>
              <a:t>的波形变得平缓，平均值提高。</a:t>
            </a:r>
            <a:endParaRPr lang="zh-CN" altLang="en-US" sz="2800" b="1" dirty="0">
              <a:solidFill>
                <a:srgbClr val="0033CC"/>
              </a:solidFill>
              <a:latin typeface="宋体" panose="02010600030101010101" pitchFamily="2" charset="-122"/>
            </a:endParaRPr>
          </a:p>
        </p:txBody>
      </p:sp>
      <p:sp>
        <p:nvSpPr>
          <p:cNvPr id="569424" name="圆角矩形标注 569423"/>
          <p:cNvSpPr/>
          <p:nvPr/>
        </p:nvSpPr>
        <p:spPr>
          <a:xfrm>
            <a:off x="4519613" y="1801813"/>
            <a:ext cx="1214437" cy="815975"/>
          </a:xfrm>
          <a:prstGeom prst="wedgeRoundRectCallout">
            <a:avLst>
              <a:gd name="adj1" fmla="val 49083"/>
              <a:gd name="adj2" fmla="val 125292"/>
              <a:gd name="adj3" fmla="val 16667"/>
            </a:avLst>
          </a:prstGeom>
          <a:solidFill>
            <a:srgbClr val="FFFFCC"/>
          </a:solidFill>
          <a:ln w="12700" cap="flat" cmpd="sng">
            <a:solidFill>
              <a:srgbClr val="FF3300"/>
            </a:solidFill>
            <a:prstDash val="solid"/>
            <a:miter/>
            <a:headEnd type="none" w="med" len="med"/>
            <a:tailEnd type="none" w="med" len="lg"/>
          </a:ln>
        </p:spPr>
        <p:txBody>
          <a:bodyPr anchor="ctr" anchorCtr="0">
            <a:spAutoFit/>
          </a:bodyPr>
          <a:p>
            <a:pPr algn="ctr">
              <a:lnSpc>
                <a:spcPct val="90000"/>
              </a:lnSpc>
            </a:pPr>
            <a:r>
              <a:rPr lang="zh-CN" altLang="en-US" b="1" dirty="0">
                <a:solidFill>
                  <a:srgbClr val="FF3300"/>
                </a:solidFill>
                <a:latin typeface="Times New Roman" panose="02020603050405020304" pitchFamily="18" charset="0"/>
              </a:rPr>
              <a:t>电容</a:t>
            </a:r>
            <a:endParaRPr lang="zh-CN" altLang="en-US" b="1" dirty="0">
              <a:solidFill>
                <a:srgbClr val="FF3300"/>
              </a:solidFill>
              <a:latin typeface="Times New Roman" panose="02020603050405020304" pitchFamily="18" charset="0"/>
            </a:endParaRPr>
          </a:p>
          <a:p>
            <a:pPr algn="ctr">
              <a:lnSpc>
                <a:spcPct val="90000"/>
              </a:lnSpc>
            </a:pPr>
            <a:r>
              <a:rPr lang="zh-CN" altLang="en-US" b="1" dirty="0">
                <a:solidFill>
                  <a:srgbClr val="FF3300"/>
                </a:solidFill>
                <a:latin typeface="Times New Roman" panose="02020603050405020304" pitchFamily="18" charset="0"/>
              </a:rPr>
              <a:t>充电</a:t>
            </a:r>
            <a:endParaRPr lang="zh-CN" altLang="en-US" sz="2800" b="1">
              <a:solidFill>
                <a:srgbClr val="FF3300"/>
              </a:solidFill>
              <a:latin typeface="Times New Roman" panose="02020603050405020304" pitchFamily="18" charset="0"/>
            </a:endParaRPr>
          </a:p>
        </p:txBody>
      </p:sp>
      <p:sp>
        <p:nvSpPr>
          <p:cNvPr id="569425" name="圆角矩形标注 569424"/>
          <p:cNvSpPr/>
          <p:nvPr/>
        </p:nvSpPr>
        <p:spPr>
          <a:xfrm>
            <a:off x="6407150" y="1803400"/>
            <a:ext cx="1119188" cy="815975"/>
          </a:xfrm>
          <a:prstGeom prst="wedgeRoundRectCallout">
            <a:avLst>
              <a:gd name="adj1" fmla="val -100639"/>
              <a:gd name="adj2" fmla="val 169648"/>
              <a:gd name="adj3" fmla="val 16667"/>
            </a:avLst>
          </a:prstGeom>
          <a:solidFill>
            <a:srgbClr val="CCFFFF"/>
          </a:solidFill>
          <a:ln w="12700" cap="flat" cmpd="sng">
            <a:solidFill>
              <a:srgbClr val="0033CC"/>
            </a:solidFill>
            <a:prstDash val="solid"/>
            <a:miter/>
            <a:headEnd type="none" w="med" len="med"/>
            <a:tailEnd type="none" w="med" len="lg"/>
          </a:ln>
        </p:spPr>
        <p:txBody>
          <a:bodyPr anchor="ctr" anchorCtr="0">
            <a:spAutoFit/>
          </a:bodyPr>
          <a:p>
            <a:pPr algn="ctr">
              <a:lnSpc>
                <a:spcPct val="90000"/>
              </a:lnSpc>
            </a:pPr>
            <a:r>
              <a:rPr lang="zh-CN" altLang="en-US" b="1" dirty="0">
                <a:solidFill>
                  <a:srgbClr val="0033CC"/>
                </a:solidFill>
                <a:latin typeface="Times New Roman" panose="02020603050405020304" pitchFamily="18" charset="0"/>
              </a:rPr>
              <a:t>电容</a:t>
            </a:r>
            <a:endParaRPr lang="zh-CN" altLang="en-US" b="1" dirty="0">
              <a:solidFill>
                <a:srgbClr val="0033CC"/>
              </a:solidFill>
              <a:latin typeface="Times New Roman" panose="02020603050405020304" pitchFamily="18" charset="0"/>
            </a:endParaRPr>
          </a:p>
          <a:p>
            <a:pPr algn="ctr">
              <a:lnSpc>
                <a:spcPct val="90000"/>
              </a:lnSpc>
            </a:pPr>
            <a:r>
              <a:rPr lang="zh-CN" altLang="en-US" b="1" dirty="0">
                <a:solidFill>
                  <a:srgbClr val="0033CC"/>
                </a:solidFill>
                <a:latin typeface="Times New Roman" panose="02020603050405020304" pitchFamily="18" charset="0"/>
              </a:rPr>
              <a:t>放电</a:t>
            </a:r>
            <a:endParaRPr lang="zh-CN" altLang="en-US" sz="2800" b="1">
              <a:solidFill>
                <a:srgbClr val="0033CC"/>
              </a:solidFill>
              <a:latin typeface="Times New Roman" panose="02020603050405020304" pitchFamily="18" charset="0"/>
            </a:endParaRPr>
          </a:p>
        </p:txBody>
      </p:sp>
      <p:grpSp>
        <p:nvGrpSpPr>
          <p:cNvPr id="569426" name="组合 569425"/>
          <p:cNvGrpSpPr/>
          <p:nvPr/>
        </p:nvGrpSpPr>
        <p:grpSpPr>
          <a:xfrm>
            <a:off x="5568950" y="2965450"/>
            <a:ext cx="596900" cy="2163763"/>
            <a:chOff x="4640" y="441"/>
            <a:chExt cx="443" cy="1671"/>
          </a:xfrm>
        </p:grpSpPr>
        <p:grpSp>
          <p:nvGrpSpPr>
            <p:cNvPr id="569427" name="组合 569426"/>
            <p:cNvGrpSpPr/>
            <p:nvPr/>
          </p:nvGrpSpPr>
          <p:grpSpPr>
            <a:xfrm>
              <a:off x="4640" y="1200"/>
              <a:ext cx="296" cy="99"/>
              <a:chOff x="383" y="2927"/>
              <a:chExt cx="288" cy="99"/>
            </a:xfrm>
          </p:grpSpPr>
          <p:sp>
            <p:nvSpPr>
              <p:cNvPr id="569428" name="直接连接符 569427"/>
              <p:cNvSpPr/>
              <p:nvPr/>
            </p:nvSpPr>
            <p:spPr>
              <a:xfrm rot="-5400000">
                <a:off x="527" y="2882"/>
                <a:ext cx="0" cy="288"/>
              </a:xfrm>
              <a:prstGeom prst="line">
                <a:avLst/>
              </a:prstGeom>
              <a:ln w="38100" cap="flat" cmpd="sng">
                <a:solidFill>
                  <a:srgbClr val="CC00FF"/>
                </a:solidFill>
                <a:prstDash val="solid"/>
                <a:headEnd type="none" w="med" len="med"/>
                <a:tailEnd type="none" w="med" len="med"/>
              </a:ln>
            </p:spPr>
          </p:sp>
          <p:sp>
            <p:nvSpPr>
              <p:cNvPr id="569429" name="直接连接符 569428"/>
              <p:cNvSpPr/>
              <p:nvPr/>
            </p:nvSpPr>
            <p:spPr>
              <a:xfrm rot="-5400000">
                <a:off x="527" y="2783"/>
                <a:ext cx="0" cy="288"/>
              </a:xfrm>
              <a:prstGeom prst="line">
                <a:avLst/>
              </a:prstGeom>
              <a:ln w="38100" cap="flat" cmpd="sng">
                <a:solidFill>
                  <a:srgbClr val="CC00FF"/>
                </a:solidFill>
                <a:prstDash val="solid"/>
                <a:headEnd type="none" w="med" len="med"/>
                <a:tailEnd type="none" w="med" len="med"/>
              </a:ln>
            </p:spPr>
          </p:sp>
        </p:grpSp>
        <p:sp>
          <p:nvSpPr>
            <p:cNvPr id="569430" name="直接连接符 569429"/>
            <p:cNvSpPr/>
            <p:nvPr/>
          </p:nvSpPr>
          <p:spPr>
            <a:xfrm flipV="1">
              <a:off x="4788" y="441"/>
              <a:ext cx="0" cy="759"/>
            </a:xfrm>
            <a:prstGeom prst="line">
              <a:avLst/>
            </a:prstGeom>
            <a:ln w="28575" cap="flat" cmpd="sng">
              <a:solidFill>
                <a:srgbClr val="CC00FF"/>
              </a:solidFill>
              <a:prstDash val="solid"/>
              <a:headEnd type="none" w="med" len="med"/>
              <a:tailEnd type="none" w="sm" len="lg"/>
            </a:ln>
          </p:spPr>
        </p:sp>
        <p:sp>
          <p:nvSpPr>
            <p:cNvPr id="569431" name="直接连接符 569430"/>
            <p:cNvSpPr/>
            <p:nvPr/>
          </p:nvSpPr>
          <p:spPr>
            <a:xfrm>
              <a:off x="4788" y="1296"/>
              <a:ext cx="0" cy="816"/>
            </a:xfrm>
            <a:prstGeom prst="line">
              <a:avLst/>
            </a:prstGeom>
            <a:ln w="28575" cap="flat" cmpd="sng">
              <a:solidFill>
                <a:srgbClr val="CC00FF"/>
              </a:solidFill>
              <a:prstDash val="solid"/>
              <a:headEnd type="none" w="med" len="med"/>
              <a:tailEnd type="none" w="sm" len="lg"/>
            </a:ln>
          </p:spPr>
        </p:sp>
        <p:sp>
          <p:nvSpPr>
            <p:cNvPr id="569432" name="文本框 569431"/>
            <p:cNvSpPr txBox="1"/>
            <p:nvPr/>
          </p:nvSpPr>
          <p:spPr>
            <a:xfrm>
              <a:off x="4796" y="939"/>
              <a:ext cx="287" cy="353"/>
            </a:xfrm>
            <a:prstGeom prst="rect">
              <a:avLst/>
            </a:prstGeom>
            <a:noFill/>
            <a:ln w="28575">
              <a:noFill/>
            </a:ln>
          </p:spPr>
          <p:txBody>
            <a:bodyPr wrap="none" anchor="t" anchorCtr="0">
              <a:spAutoFit/>
            </a:bodyPr>
            <a:p>
              <a:r>
                <a:rPr lang="en-US" altLang="zh-CN" b="1" i="1">
                  <a:solidFill>
                    <a:srgbClr val="CC00FF"/>
                  </a:solidFill>
                  <a:latin typeface="Times New Roman" panose="02020603050405020304" pitchFamily="18" charset="0"/>
                </a:rPr>
                <a:t>C</a:t>
              </a:r>
              <a:endParaRPr lang="en-US" altLang="zh-CN" b="1" i="1">
                <a:solidFill>
                  <a:srgbClr val="CC00FF"/>
                </a:solidFill>
                <a:latin typeface="Times New Roman" panose="02020603050405020304" pitchFamily="18" charset="0"/>
              </a:endParaRPr>
            </a:p>
          </p:txBody>
        </p:sp>
        <p:grpSp>
          <p:nvGrpSpPr>
            <p:cNvPr id="569433" name="组合 569432"/>
            <p:cNvGrpSpPr/>
            <p:nvPr/>
          </p:nvGrpSpPr>
          <p:grpSpPr>
            <a:xfrm>
              <a:off x="4656" y="1044"/>
              <a:ext cx="99" cy="96"/>
              <a:chOff x="3840" y="3072"/>
              <a:chExt cx="96" cy="96"/>
            </a:xfrm>
          </p:grpSpPr>
          <p:sp>
            <p:nvSpPr>
              <p:cNvPr id="569434" name="直接连接符 569433"/>
              <p:cNvSpPr/>
              <p:nvPr/>
            </p:nvSpPr>
            <p:spPr>
              <a:xfrm>
                <a:off x="3840" y="3120"/>
                <a:ext cx="96" cy="0"/>
              </a:xfrm>
              <a:prstGeom prst="line">
                <a:avLst/>
              </a:prstGeom>
              <a:ln w="28575" cap="flat" cmpd="sng">
                <a:solidFill>
                  <a:srgbClr val="FF0066"/>
                </a:solidFill>
                <a:prstDash val="solid"/>
                <a:headEnd type="none" w="med" len="med"/>
                <a:tailEnd type="none" w="sm" len="lg"/>
              </a:ln>
            </p:spPr>
          </p:sp>
          <p:sp>
            <p:nvSpPr>
              <p:cNvPr id="569435" name="直接连接符 569434"/>
              <p:cNvSpPr/>
              <p:nvPr/>
            </p:nvSpPr>
            <p:spPr>
              <a:xfrm>
                <a:off x="3879" y="3072"/>
                <a:ext cx="0" cy="96"/>
              </a:xfrm>
              <a:prstGeom prst="line">
                <a:avLst/>
              </a:prstGeom>
              <a:ln w="28575" cap="flat" cmpd="sng">
                <a:solidFill>
                  <a:srgbClr val="FF0066"/>
                </a:solidFill>
                <a:prstDash val="solid"/>
                <a:headEnd type="none" w="med" len="med"/>
                <a:tailEnd type="none" w="sm" len="lg"/>
              </a:ln>
            </p:spPr>
          </p:sp>
        </p:grpSp>
      </p:grpSp>
      <p:sp>
        <p:nvSpPr>
          <p:cNvPr id="569436" name="直接连接符 569435"/>
          <p:cNvSpPr/>
          <p:nvPr/>
        </p:nvSpPr>
        <p:spPr>
          <a:xfrm>
            <a:off x="4613275" y="3959225"/>
            <a:ext cx="352425" cy="0"/>
          </a:xfrm>
          <a:prstGeom prst="line">
            <a:avLst/>
          </a:prstGeom>
          <a:ln w="57150" cap="flat" cmpd="sng">
            <a:solidFill>
              <a:srgbClr val="FF0066"/>
            </a:solidFill>
            <a:prstDash val="solid"/>
            <a:headEnd type="none" w="med" len="med"/>
            <a:tailEnd type="none" w="sm" len="lg"/>
          </a:ln>
        </p:spPr>
      </p:sp>
      <p:sp>
        <p:nvSpPr>
          <p:cNvPr id="569437" name="直接连接符 569436"/>
          <p:cNvSpPr/>
          <p:nvPr/>
        </p:nvSpPr>
        <p:spPr>
          <a:xfrm>
            <a:off x="2132013" y="3181350"/>
            <a:ext cx="1616075" cy="0"/>
          </a:xfrm>
          <a:prstGeom prst="line">
            <a:avLst/>
          </a:prstGeom>
          <a:ln w="57150" cap="flat" cmpd="sng">
            <a:solidFill>
              <a:srgbClr val="FF0066"/>
            </a:solidFill>
            <a:prstDash val="solid"/>
            <a:headEnd type="none" w="med" len="med"/>
            <a:tailEnd type="none" w="sm" len="lg"/>
          </a:ln>
        </p:spPr>
      </p:sp>
      <p:sp>
        <p:nvSpPr>
          <p:cNvPr id="569438" name="直接连接符 569437"/>
          <p:cNvSpPr/>
          <p:nvPr/>
        </p:nvSpPr>
        <p:spPr>
          <a:xfrm>
            <a:off x="2159000" y="4838700"/>
            <a:ext cx="1616075" cy="0"/>
          </a:xfrm>
          <a:prstGeom prst="line">
            <a:avLst/>
          </a:prstGeom>
          <a:ln w="57150" cap="flat" cmpd="sng">
            <a:solidFill>
              <a:srgbClr val="FF0066"/>
            </a:solidFill>
            <a:prstDash val="solid"/>
            <a:headEnd type="none" w="med" len="med"/>
            <a:tailEnd type="none" w="sm" len="lg"/>
          </a:ln>
        </p:spPr>
      </p:sp>
      <p:sp>
        <p:nvSpPr>
          <p:cNvPr id="569439" name="直接连接符 569438"/>
          <p:cNvSpPr/>
          <p:nvPr/>
        </p:nvSpPr>
        <p:spPr>
          <a:xfrm flipH="1" flipV="1">
            <a:off x="4943475" y="2967038"/>
            <a:ext cx="0" cy="984250"/>
          </a:xfrm>
          <a:prstGeom prst="line">
            <a:avLst/>
          </a:prstGeom>
          <a:ln w="57150" cap="flat" cmpd="sng">
            <a:solidFill>
              <a:srgbClr val="FF0066"/>
            </a:solidFill>
            <a:prstDash val="solid"/>
            <a:headEnd type="none" w="med" len="med"/>
            <a:tailEnd type="none" w="sm" len="lg"/>
          </a:ln>
        </p:spPr>
      </p:sp>
      <p:sp>
        <p:nvSpPr>
          <p:cNvPr id="569440" name="直接连接符 569439"/>
          <p:cNvSpPr/>
          <p:nvPr/>
        </p:nvSpPr>
        <p:spPr>
          <a:xfrm>
            <a:off x="2724150" y="4051300"/>
            <a:ext cx="222250" cy="0"/>
          </a:xfrm>
          <a:prstGeom prst="line">
            <a:avLst/>
          </a:prstGeom>
          <a:ln w="57150" cap="flat" cmpd="sng">
            <a:solidFill>
              <a:srgbClr val="FF0066"/>
            </a:solidFill>
            <a:prstDash val="solid"/>
            <a:headEnd type="none" w="med" len="med"/>
            <a:tailEnd type="none" w="sm" len="lg"/>
          </a:ln>
        </p:spPr>
      </p:sp>
      <p:sp>
        <p:nvSpPr>
          <p:cNvPr id="569441" name="直接连接符 569440"/>
          <p:cNvSpPr/>
          <p:nvPr/>
        </p:nvSpPr>
        <p:spPr>
          <a:xfrm>
            <a:off x="2755900" y="4049713"/>
            <a:ext cx="0" cy="1108075"/>
          </a:xfrm>
          <a:prstGeom prst="line">
            <a:avLst/>
          </a:prstGeom>
          <a:ln w="57150" cap="flat" cmpd="sng">
            <a:solidFill>
              <a:srgbClr val="FF0066"/>
            </a:solidFill>
            <a:prstDash val="solid"/>
            <a:headEnd type="none" w="med" len="med"/>
            <a:tailEnd type="none" w="sm" len="lg"/>
          </a:ln>
        </p:spPr>
      </p:sp>
      <p:sp>
        <p:nvSpPr>
          <p:cNvPr id="569442" name="直接连接符 569441"/>
          <p:cNvSpPr/>
          <p:nvPr/>
        </p:nvSpPr>
        <p:spPr>
          <a:xfrm flipH="1">
            <a:off x="6854825" y="2927350"/>
            <a:ext cx="0" cy="2176463"/>
          </a:xfrm>
          <a:prstGeom prst="line">
            <a:avLst/>
          </a:prstGeom>
          <a:ln w="57150" cap="flat" cmpd="sng">
            <a:solidFill>
              <a:srgbClr val="FF3300"/>
            </a:solidFill>
            <a:prstDash val="solid"/>
            <a:headEnd type="none" w="med" len="med"/>
            <a:tailEnd type="none" w="sm" len="lg"/>
          </a:ln>
        </p:spPr>
      </p:sp>
      <p:sp>
        <p:nvSpPr>
          <p:cNvPr id="569443" name="直接连接符 569442"/>
          <p:cNvSpPr/>
          <p:nvPr/>
        </p:nvSpPr>
        <p:spPr>
          <a:xfrm>
            <a:off x="2752725" y="5141913"/>
            <a:ext cx="4132263" cy="0"/>
          </a:xfrm>
          <a:prstGeom prst="line">
            <a:avLst/>
          </a:prstGeom>
          <a:ln w="57150" cap="flat" cmpd="sng">
            <a:solidFill>
              <a:srgbClr val="FF0066"/>
            </a:solidFill>
            <a:prstDash val="solid"/>
            <a:headEnd type="none" w="med" len="med"/>
            <a:tailEnd type="none" w="sm" len="lg"/>
          </a:ln>
        </p:spPr>
      </p:sp>
      <p:sp>
        <p:nvSpPr>
          <p:cNvPr id="569444" name="直接连接符 569443"/>
          <p:cNvSpPr/>
          <p:nvPr/>
        </p:nvSpPr>
        <p:spPr>
          <a:xfrm flipV="1">
            <a:off x="4959350" y="2963863"/>
            <a:ext cx="1908175" cy="3175"/>
          </a:xfrm>
          <a:prstGeom prst="line">
            <a:avLst/>
          </a:prstGeom>
          <a:ln w="57150" cap="flat" cmpd="sng">
            <a:solidFill>
              <a:srgbClr val="FF0066"/>
            </a:solidFill>
            <a:prstDash val="solid"/>
            <a:headEnd type="none" w="med" len="med"/>
            <a:tailEnd type="none" w="sm" len="lg"/>
          </a:ln>
        </p:spPr>
      </p:sp>
      <p:sp>
        <p:nvSpPr>
          <p:cNvPr id="569445" name="直接连接符 569444"/>
          <p:cNvSpPr/>
          <p:nvPr/>
        </p:nvSpPr>
        <p:spPr>
          <a:xfrm>
            <a:off x="3752850" y="3176588"/>
            <a:ext cx="857250" cy="800100"/>
          </a:xfrm>
          <a:prstGeom prst="line">
            <a:avLst/>
          </a:prstGeom>
          <a:ln w="57150" cap="flat" cmpd="sng">
            <a:solidFill>
              <a:srgbClr val="FF0066"/>
            </a:solidFill>
            <a:prstDash val="solid"/>
            <a:headEnd type="none" w="med" len="med"/>
            <a:tailEnd type="none" w="med" len="med"/>
          </a:ln>
        </p:spPr>
      </p:sp>
      <p:sp>
        <p:nvSpPr>
          <p:cNvPr id="569446" name="直接连接符 569445"/>
          <p:cNvSpPr/>
          <p:nvPr/>
        </p:nvSpPr>
        <p:spPr>
          <a:xfrm>
            <a:off x="2951163" y="4048125"/>
            <a:ext cx="836612" cy="776288"/>
          </a:xfrm>
          <a:prstGeom prst="line">
            <a:avLst/>
          </a:prstGeom>
          <a:ln w="57150" cap="flat" cmpd="sng">
            <a:solidFill>
              <a:srgbClr val="FF0066"/>
            </a:solidFill>
            <a:prstDash val="solid"/>
            <a:headEnd type="none" w="med" len="med"/>
            <a:tailEnd type="none" w="med" len="med"/>
          </a:ln>
        </p:spPr>
      </p:sp>
      <p:sp>
        <p:nvSpPr>
          <p:cNvPr id="569447" name="直接连接符 569446"/>
          <p:cNvSpPr/>
          <p:nvPr/>
        </p:nvSpPr>
        <p:spPr>
          <a:xfrm>
            <a:off x="5792788" y="2963863"/>
            <a:ext cx="0" cy="2176462"/>
          </a:xfrm>
          <a:prstGeom prst="line">
            <a:avLst/>
          </a:prstGeom>
          <a:ln w="57150" cap="flat" cmpd="sng">
            <a:solidFill>
              <a:srgbClr val="FF0066"/>
            </a:solidFill>
            <a:prstDash val="solid"/>
            <a:headEnd type="none" w="med" len="med"/>
            <a:tailEnd type="none" w="sm" len="lg"/>
          </a:ln>
        </p:spPr>
      </p:sp>
      <p:sp>
        <p:nvSpPr>
          <p:cNvPr id="569448" name="直接连接符 569447"/>
          <p:cNvSpPr/>
          <p:nvPr/>
        </p:nvSpPr>
        <p:spPr>
          <a:xfrm>
            <a:off x="2641600" y="3179763"/>
            <a:ext cx="452438" cy="0"/>
          </a:xfrm>
          <a:prstGeom prst="line">
            <a:avLst/>
          </a:prstGeom>
          <a:ln w="57150" cap="flat" cmpd="sng">
            <a:solidFill>
              <a:srgbClr val="FF0066"/>
            </a:solidFill>
            <a:prstDash val="solid"/>
            <a:headEnd type="none" w="med" len="med"/>
            <a:tailEnd type="stealth" w="med" len="lg"/>
          </a:ln>
        </p:spPr>
      </p:sp>
      <p:sp>
        <p:nvSpPr>
          <p:cNvPr id="569449" name="直接连接符 569448"/>
          <p:cNvSpPr/>
          <p:nvPr/>
        </p:nvSpPr>
        <p:spPr>
          <a:xfrm>
            <a:off x="5145088" y="2965450"/>
            <a:ext cx="452437" cy="0"/>
          </a:xfrm>
          <a:prstGeom prst="line">
            <a:avLst/>
          </a:prstGeom>
          <a:ln w="57150" cap="flat" cmpd="sng">
            <a:solidFill>
              <a:srgbClr val="FF0066"/>
            </a:solidFill>
            <a:prstDash val="solid"/>
            <a:headEnd type="none" w="med" len="med"/>
            <a:tailEnd type="stealth" w="med" len="lg"/>
          </a:ln>
        </p:spPr>
      </p:sp>
      <p:sp>
        <p:nvSpPr>
          <p:cNvPr id="569450" name="直接连接符 569449"/>
          <p:cNvSpPr/>
          <p:nvPr/>
        </p:nvSpPr>
        <p:spPr>
          <a:xfrm flipH="1">
            <a:off x="4454525" y="5137150"/>
            <a:ext cx="452438" cy="0"/>
          </a:xfrm>
          <a:prstGeom prst="line">
            <a:avLst/>
          </a:prstGeom>
          <a:ln w="57150" cap="flat" cmpd="sng">
            <a:solidFill>
              <a:srgbClr val="FF3300"/>
            </a:solidFill>
            <a:prstDash val="solid"/>
            <a:headEnd type="none" w="med" len="med"/>
            <a:tailEnd type="stealth" w="med" len="lg"/>
          </a:ln>
        </p:spPr>
      </p:sp>
      <p:sp>
        <p:nvSpPr>
          <p:cNvPr id="569451" name="直接连接符 569450"/>
          <p:cNvSpPr/>
          <p:nvPr/>
        </p:nvSpPr>
        <p:spPr>
          <a:xfrm flipH="1">
            <a:off x="2879725" y="4838700"/>
            <a:ext cx="452438" cy="0"/>
          </a:xfrm>
          <a:prstGeom prst="line">
            <a:avLst/>
          </a:prstGeom>
          <a:ln w="57150" cap="flat" cmpd="sng">
            <a:solidFill>
              <a:srgbClr val="FF0066"/>
            </a:solidFill>
            <a:prstDash val="solid"/>
            <a:headEnd type="none" w="med" len="med"/>
            <a:tailEnd type="stealth" w="med" len="lg"/>
          </a:ln>
        </p:spPr>
      </p:sp>
      <p:sp>
        <p:nvSpPr>
          <p:cNvPr id="569452" name="直接连接符 569451"/>
          <p:cNvSpPr/>
          <p:nvPr/>
        </p:nvSpPr>
        <p:spPr>
          <a:xfrm rot="-8093921" flipH="1">
            <a:off x="3698875" y="3325813"/>
            <a:ext cx="434975" cy="1587"/>
          </a:xfrm>
          <a:prstGeom prst="line">
            <a:avLst/>
          </a:prstGeom>
          <a:ln w="57150" cap="flat" cmpd="sng">
            <a:solidFill>
              <a:srgbClr val="FF0066"/>
            </a:solidFill>
            <a:prstDash val="solid"/>
            <a:headEnd type="none" w="med" len="med"/>
            <a:tailEnd type="stealth" w="med" len="lg"/>
          </a:ln>
        </p:spPr>
      </p:sp>
      <p:sp>
        <p:nvSpPr>
          <p:cNvPr id="569453" name="直接连接符 569452"/>
          <p:cNvSpPr/>
          <p:nvPr/>
        </p:nvSpPr>
        <p:spPr>
          <a:xfrm rot="5400000" flipH="1" flipV="1">
            <a:off x="2538413" y="4500563"/>
            <a:ext cx="434975" cy="0"/>
          </a:xfrm>
          <a:prstGeom prst="line">
            <a:avLst/>
          </a:prstGeom>
          <a:ln w="57150" cap="flat" cmpd="sng">
            <a:solidFill>
              <a:srgbClr val="FF0066"/>
            </a:solidFill>
            <a:prstDash val="solid"/>
            <a:headEnd type="none" w="med" len="med"/>
            <a:tailEnd type="stealth" w="med" len="lg"/>
          </a:ln>
        </p:spPr>
      </p:sp>
      <p:sp>
        <p:nvSpPr>
          <p:cNvPr id="569454" name="直接连接符 569453"/>
          <p:cNvSpPr/>
          <p:nvPr/>
        </p:nvSpPr>
        <p:spPr>
          <a:xfrm rot="13543513" flipH="1" flipV="1">
            <a:off x="2895600" y="4183063"/>
            <a:ext cx="434975" cy="0"/>
          </a:xfrm>
          <a:prstGeom prst="line">
            <a:avLst/>
          </a:prstGeom>
          <a:ln w="57150" cap="flat" cmpd="sng">
            <a:solidFill>
              <a:srgbClr val="FF0066"/>
            </a:solidFill>
            <a:prstDash val="solid"/>
            <a:headEnd type="none" w="med" len="med"/>
            <a:tailEnd type="stealth" w="med" len="lg"/>
          </a:ln>
        </p:spPr>
      </p:sp>
      <p:sp>
        <p:nvSpPr>
          <p:cNvPr id="569455" name="直接连接符 569454"/>
          <p:cNvSpPr/>
          <p:nvPr/>
        </p:nvSpPr>
        <p:spPr>
          <a:xfrm>
            <a:off x="5780088" y="2965450"/>
            <a:ext cx="1055687" cy="0"/>
          </a:xfrm>
          <a:prstGeom prst="line">
            <a:avLst/>
          </a:prstGeom>
          <a:ln w="57150" cap="flat" cmpd="sng">
            <a:solidFill>
              <a:srgbClr val="0033CC"/>
            </a:solidFill>
            <a:prstDash val="solid"/>
            <a:headEnd type="none" w="med" len="med"/>
            <a:tailEnd type="none" w="med" len="med"/>
          </a:ln>
        </p:spPr>
      </p:sp>
      <p:sp>
        <p:nvSpPr>
          <p:cNvPr id="569456" name="直接连接符 569455"/>
          <p:cNvSpPr/>
          <p:nvPr/>
        </p:nvSpPr>
        <p:spPr>
          <a:xfrm>
            <a:off x="5827713" y="5143500"/>
            <a:ext cx="1038225" cy="0"/>
          </a:xfrm>
          <a:prstGeom prst="line">
            <a:avLst/>
          </a:prstGeom>
          <a:ln w="57150" cap="flat" cmpd="sng">
            <a:solidFill>
              <a:srgbClr val="0033CC"/>
            </a:solidFill>
            <a:prstDash val="solid"/>
            <a:headEnd type="none" w="med" len="med"/>
            <a:tailEnd type="none" w="med" len="med"/>
          </a:ln>
        </p:spPr>
      </p:sp>
      <p:sp>
        <p:nvSpPr>
          <p:cNvPr id="569457" name="直接连接符 569456"/>
          <p:cNvSpPr/>
          <p:nvPr/>
        </p:nvSpPr>
        <p:spPr>
          <a:xfrm>
            <a:off x="6854825" y="3005138"/>
            <a:ext cx="0" cy="2108200"/>
          </a:xfrm>
          <a:prstGeom prst="line">
            <a:avLst/>
          </a:prstGeom>
          <a:ln w="57150" cap="flat" cmpd="sng">
            <a:solidFill>
              <a:srgbClr val="0033CC"/>
            </a:solidFill>
            <a:prstDash val="solid"/>
            <a:headEnd type="none" w="med" len="med"/>
            <a:tailEnd type="none" w="sm" len="lg"/>
          </a:ln>
        </p:spPr>
      </p:sp>
      <p:sp>
        <p:nvSpPr>
          <p:cNvPr id="569458" name="直接连接符 569457"/>
          <p:cNvSpPr/>
          <p:nvPr/>
        </p:nvSpPr>
        <p:spPr>
          <a:xfrm rot="-5400000">
            <a:off x="5292725" y="4608513"/>
            <a:ext cx="993775" cy="0"/>
          </a:xfrm>
          <a:prstGeom prst="line">
            <a:avLst/>
          </a:prstGeom>
          <a:ln w="57150" cap="flat" cmpd="sng">
            <a:solidFill>
              <a:srgbClr val="0033CC"/>
            </a:solidFill>
            <a:prstDash val="solid"/>
            <a:headEnd type="none" w="med" len="med"/>
            <a:tailEnd type="none" w="med" len="med"/>
          </a:ln>
        </p:spPr>
      </p:sp>
      <p:sp>
        <p:nvSpPr>
          <p:cNvPr id="569459" name="直接连接符 569458"/>
          <p:cNvSpPr/>
          <p:nvPr/>
        </p:nvSpPr>
        <p:spPr>
          <a:xfrm rot="-5400000" flipH="1">
            <a:off x="6635750" y="3579813"/>
            <a:ext cx="434975" cy="0"/>
          </a:xfrm>
          <a:prstGeom prst="line">
            <a:avLst/>
          </a:prstGeom>
          <a:ln w="57150" cap="flat" cmpd="sng">
            <a:solidFill>
              <a:srgbClr val="0033CC"/>
            </a:solidFill>
            <a:prstDash val="solid"/>
            <a:headEnd type="none" w="med" len="med"/>
            <a:tailEnd type="stealth" w="med" len="lg"/>
          </a:ln>
        </p:spPr>
      </p:sp>
      <p:sp>
        <p:nvSpPr>
          <p:cNvPr id="569460" name="直接连接符 569459"/>
          <p:cNvSpPr/>
          <p:nvPr/>
        </p:nvSpPr>
        <p:spPr>
          <a:xfrm rot="-5400000">
            <a:off x="5324475" y="3454400"/>
            <a:ext cx="933450" cy="0"/>
          </a:xfrm>
          <a:prstGeom prst="line">
            <a:avLst/>
          </a:prstGeom>
          <a:ln w="57150" cap="flat" cmpd="sng">
            <a:solidFill>
              <a:srgbClr val="0033CC"/>
            </a:solidFill>
            <a:prstDash val="solid"/>
            <a:headEnd type="none" w="med" len="med"/>
            <a:tailEnd type="none" w="med" len="med"/>
          </a:ln>
        </p:spPr>
      </p:sp>
      <p:sp>
        <p:nvSpPr>
          <p:cNvPr id="569461" name="直接连接符 569460"/>
          <p:cNvSpPr/>
          <p:nvPr/>
        </p:nvSpPr>
        <p:spPr>
          <a:xfrm rot="-5400000" flipH="1">
            <a:off x="6634163" y="4432300"/>
            <a:ext cx="434975" cy="4763"/>
          </a:xfrm>
          <a:prstGeom prst="line">
            <a:avLst/>
          </a:prstGeom>
          <a:ln w="57150" cap="flat" cmpd="sng">
            <a:solidFill>
              <a:srgbClr val="FF0066"/>
            </a:solidFill>
            <a:prstDash val="solid"/>
            <a:headEnd type="none" w="med" len="med"/>
            <a:tailEnd type="stealth" w="med" len="lg"/>
          </a:ln>
        </p:spPr>
      </p:sp>
      <p:sp>
        <p:nvSpPr>
          <p:cNvPr id="569462" name="直接连接符 569461"/>
          <p:cNvSpPr/>
          <p:nvPr/>
        </p:nvSpPr>
        <p:spPr>
          <a:xfrm flipH="1">
            <a:off x="6389688" y="5137150"/>
            <a:ext cx="452437" cy="0"/>
          </a:xfrm>
          <a:prstGeom prst="line">
            <a:avLst/>
          </a:prstGeom>
          <a:ln w="57150" cap="flat" cmpd="sng">
            <a:solidFill>
              <a:srgbClr val="FF0066"/>
            </a:solidFill>
            <a:prstDash val="solid"/>
            <a:headEnd type="none" w="med" len="med"/>
            <a:tailEnd type="stealth" w="med" len="lg"/>
          </a:ln>
        </p:spPr>
      </p:sp>
      <p:sp>
        <p:nvSpPr>
          <p:cNvPr id="569463" name="直接连接符 569462"/>
          <p:cNvSpPr/>
          <p:nvPr/>
        </p:nvSpPr>
        <p:spPr>
          <a:xfrm>
            <a:off x="5883275" y="2963863"/>
            <a:ext cx="452438" cy="0"/>
          </a:xfrm>
          <a:prstGeom prst="line">
            <a:avLst/>
          </a:prstGeom>
          <a:ln w="57150" cap="flat" cmpd="sng">
            <a:solidFill>
              <a:srgbClr val="FF0066"/>
            </a:solidFill>
            <a:prstDash val="solid"/>
            <a:headEnd type="none" w="med" len="med"/>
            <a:tailEnd type="stealth" w="med" len="lg"/>
          </a:ln>
        </p:spPr>
      </p:sp>
      <p:sp>
        <p:nvSpPr>
          <p:cNvPr id="569464" name="直接连接符 569463"/>
          <p:cNvSpPr/>
          <p:nvPr/>
        </p:nvSpPr>
        <p:spPr>
          <a:xfrm rot="-5400000" flipH="1">
            <a:off x="5573713" y="3197225"/>
            <a:ext cx="434975" cy="0"/>
          </a:xfrm>
          <a:prstGeom prst="line">
            <a:avLst/>
          </a:prstGeom>
          <a:ln w="57150" cap="flat" cmpd="sng">
            <a:solidFill>
              <a:srgbClr val="FF0066"/>
            </a:solidFill>
            <a:prstDash val="solid"/>
            <a:headEnd type="none" w="med" len="med"/>
            <a:tailEnd type="stealth" w="med" len="lg"/>
          </a:ln>
        </p:spPr>
      </p:sp>
      <p:sp>
        <p:nvSpPr>
          <p:cNvPr id="569465" name="直接连接符 569464"/>
          <p:cNvSpPr/>
          <p:nvPr/>
        </p:nvSpPr>
        <p:spPr>
          <a:xfrm rot="-5400000" flipV="1">
            <a:off x="5561013" y="4562475"/>
            <a:ext cx="436562" cy="0"/>
          </a:xfrm>
          <a:prstGeom prst="line">
            <a:avLst/>
          </a:prstGeom>
          <a:ln w="57150" cap="flat" cmpd="sng">
            <a:solidFill>
              <a:srgbClr val="0033CC"/>
            </a:solidFill>
            <a:prstDash val="solid"/>
            <a:headEnd type="none" w="med" len="med"/>
            <a:tailEnd type="stealth" w="med" len="lg"/>
          </a:ln>
        </p:spPr>
      </p:sp>
      <p:sp>
        <p:nvSpPr>
          <p:cNvPr id="569466" name="直接连接符 569465"/>
          <p:cNvSpPr/>
          <p:nvPr/>
        </p:nvSpPr>
        <p:spPr>
          <a:xfrm rot="5400000" flipH="1" flipV="1">
            <a:off x="5567363" y="3568700"/>
            <a:ext cx="434975" cy="0"/>
          </a:xfrm>
          <a:prstGeom prst="line">
            <a:avLst/>
          </a:prstGeom>
          <a:ln w="57150" cap="flat" cmpd="sng">
            <a:solidFill>
              <a:srgbClr val="0033CC"/>
            </a:solidFill>
            <a:prstDash val="solid"/>
            <a:headEnd type="none" w="med" len="med"/>
            <a:tailEnd type="stealth" w="med" len="lg"/>
          </a:ln>
        </p:spPr>
      </p:sp>
      <p:sp>
        <p:nvSpPr>
          <p:cNvPr id="569467" name="直接连接符 569466"/>
          <p:cNvSpPr/>
          <p:nvPr/>
        </p:nvSpPr>
        <p:spPr>
          <a:xfrm>
            <a:off x="6308725" y="2967038"/>
            <a:ext cx="452438" cy="0"/>
          </a:xfrm>
          <a:prstGeom prst="line">
            <a:avLst/>
          </a:prstGeom>
          <a:ln w="57150" cap="flat" cmpd="sng">
            <a:solidFill>
              <a:srgbClr val="0033CC"/>
            </a:solidFill>
            <a:prstDash val="solid"/>
            <a:headEnd type="none" w="med" len="med"/>
            <a:tailEnd type="stealth" w="med" len="lg"/>
          </a:ln>
        </p:spPr>
      </p:sp>
      <p:sp>
        <p:nvSpPr>
          <p:cNvPr id="569468" name="直接连接符 569467"/>
          <p:cNvSpPr/>
          <p:nvPr/>
        </p:nvSpPr>
        <p:spPr>
          <a:xfrm flipH="1">
            <a:off x="5951538" y="5141913"/>
            <a:ext cx="452437" cy="0"/>
          </a:xfrm>
          <a:prstGeom prst="line">
            <a:avLst/>
          </a:prstGeom>
          <a:ln w="57150" cap="flat" cmpd="sng">
            <a:solidFill>
              <a:srgbClr val="0033CC"/>
            </a:solidFill>
            <a:prstDash val="solid"/>
            <a:headEnd type="none" w="med" len="med"/>
            <a:tailEnd type="stealth" w="med" len="lg"/>
          </a:ln>
        </p:spPr>
      </p:sp>
      <p:sp>
        <p:nvSpPr>
          <p:cNvPr id="569469" name="直接连接符 569468"/>
          <p:cNvSpPr/>
          <p:nvPr/>
        </p:nvSpPr>
        <p:spPr>
          <a:xfrm rot="5400000" flipH="1" flipV="1">
            <a:off x="4725988" y="3506788"/>
            <a:ext cx="434975" cy="0"/>
          </a:xfrm>
          <a:prstGeom prst="line">
            <a:avLst/>
          </a:prstGeom>
          <a:ln w="57150" cap="flat" cmpd="sng">
            <a:solidFill>
              <a:srgbClr val="FF0066"/>
            </a:solidFill>
            <a:prstDash val="solid"/>
            <a:headEnd type="none" w="med" len="med"/>
            <a:tailEnd type="stealth" w="med" len="lg"/>
          </a:ln>
        </p:spPr>
      </p:sp>
      <p:sp>
        <p:nvSpPr>
          <p:cNvPr id="569470" name="棱台 569469">
            <a:hlinkClick r:id="rId1" action="ppaction://hlinkfile"/>
          </p:cNvPr>
          <p:cNvSpPr/>
          <p:nvPr/>
        </p:nvSpPr>
        <p:spPr>
          <a:xfrm>
            <a:off x="6659563" y="404813"/>
            <a:ext cx="2022475" cy="508000"/>
          </a:xfrm>
          <a:prstGeom prst="bevel">
            <a:avLst>
              <a:gd name="adj" fmla="val 12500"/>
            </a:avLst>
          </a:prstGeom>
          <a:solidFill>
            <a:srgbClr val="FF0066"/>
          </a:solidFill>
          <a:ln w="9525" cap="flat" cmpd="sng">
            <a:solidFill>
              <a:schemeClr val="bg1"/>
            </a:solidFill>
            <a:prstDash val="solid"/>
            <a:miter/>
            <a:headEnd type="none" w="med" len="med"/>
            <a:tailEnd type="none" w="med" len="med"/>
          </a:ln>
        </p:spPr>
        <p:txBody>
          <a:bodyPr>
            <a:spAutoFit/>
          </a:bodyPr>
          <a:p>
            <a:pPr algn="ctr" eaLnBrk="0" hangingPunct="0"/>
            <a:r>
              <a:rPr lang="zh-CN" altLang="en-US" sz="2000" dirty="0">
                <a:solidFill>
                  <a:schemeClr val="bg1"/>
                </a:solidFill>
                <a:latin typeface="Times New Roman" panose="02020603050405020304" pitchFamily="18" charset="0"/>
              </a:rPr>
              <a:t>电容滤波电路</a:t>
            </a:r>
            <a:endParaRPr lang="zh-CN" altLang="en-US" sz="2000" dirty="0">
              <a:solidFill>
                <a:schemeClr val="bg1"/>
              </a:solidFill>
              <a:latin typeface="Times New Roman" panose="02020603050405020304" pitchFamily="18" charset="0"/>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69419">
                                            <p:txEl>
                                              <p:charRg st="0" end="12"/>
                                            </p:txEl>
                                          </p:spTgt>
                                        </p:tgtEl>
                                        <p:attrNameLst>
                                          <p:attrName>style.visibility</p:attrName>
                                        </p:attrNameLst>
                                      </p:cBhvr>
                                      <p:to>
                                        <p:strVal val="visible"/>
                                      </p:to>
                                    </p:set>
                                    <p:animEffect transition="in" filter="wipe(left)">
                                      <p:cBhvr>
                                        <p:cTn id="7" dur="500"/>
                                        <p:tgtEl>
                                          <p:spTgt spid="569419">
                                            <p:txEl>
                                              <p:charRg st="0" end="1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569420"/>
                                        </p:tgtEl>
                                        <p:attrNameLst>
                                          <p:attrName>style.visibility</p:attrName>
                                        </p:attrNameLst>
                                      </p:cBhvr>
                                      <p:to>
                                        <p:strVal val="visible"/>
                                      </p:to>
                                    </p:set>
                                    <p:animEffect transition="in" filter="slide(fromBottom)">
                                      <p:cBhvr>
                                        <p:cTn id="12" dur="500"/>
                                        <p:tgtEl>
                                          <p:spTgt spid="56942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569422"/>
                                        </p:tgtEl>
                                        <p:attrNameLst>
                                          <p:attrName>style.visibility</p:attrName>
                                        </p:attrNameLst>
                                      </p:cBhvr>
                                      <p:to>
                                        <p:strVal val="visible"/>
                                      </p:to>
                                    </p:set>
                                    <p:animEffect transition="in" filter="wipe(left)">
                                      <p:cBhvr>
                                        <p:cTn id="17" dur="300"/>
                                        <p:tgtEl>
                                          <p:spTgt spid="569422"/>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nodeType="clickEffect">
                                  <p:stCondLst>
                                    <p:cond delay="0"/>
                                  </p:stCondLst>
                                  <p:childTnLst>
                                    <p:set>
                                      <p:cBhvr>
                                        <p:cTn id="21" dur="1" fill="hold">
                                          <p:stCondLst>
                                            <p:cond delay="0"/>
                                          </p:stCondLst>
                                        </p:cTn>
                                        <p:tgtEl>
                                          <p:spTgt spid="569346"/>
                                        </p:tgtEl>
                                        <p:attrNameLst>
                                          <p:attrName>style.visibility</p:attrName>
                                        </p:attrNameLst>
                                      </p:cBhvr>
                                      <p:to>
                                        <p:strVal val="visible"/>
                                      </p:to>
                                    </p:set>
                                    <p:animEffect transition="in" filter="box(out)">
                                      <p:cBhvr>
                                        <p:cTn id="22" dur="500"/>
                                        <p:tgtEl>
                                          <p:spTgt spid="569346"/>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nodeType="clickEffect">
                                  <p:stCondLst>
                                    <p:cond delay="0"/>
                                  </p:stCondLst>
                                  <p:childTnLst>
                                    <p:set>
                                      <p:cBhvr>
                                        <p:cTn id="26" dur="1" fill="hold">
                                          <p:stCondLst>
                                            <p:cond delay="0"/>
                                          </p:stCondLst>
                                        </p:cTn>
                                        <p:tgtEl>
                                          <p:spTgt spid="569426"/>
                                        </p:tgtEl>
                                        <p:attrNameLst>
                                          <p:attrName>style.visibility</p:attrName>
                                        </p:attrNameLst>
                                      </p:cBhvr>
                                      <p:to>
                                        <p:strVal val="visible"/>
                                      </p:to>
                                    </p:set>
                                    <p:anim calcmode="lin" valueType="num">
                                      <p:cBhvr>
                                        <p:cTn id="27" dur="500" fill="hold"/>
                                        <p:tgtEl>
                                          <p:spTgt spid="569426"/>
                                        </p:tgtEl>
                                        <p:attrNameLst>
                                          <p:attrName>ppt_w</p:attrName>
                                        </p:attrNameLst>
                                      </p:cBhvr>
                                      <p:tavLst>
                                        <p:tav tm="0">
                                          <p:val>
                                            <p:fltVal val="0.000000"/>
                                          </p:val>
                                        </p:tav>
                                        <p:tav tm="100000">
                                          <p:val>
                                            <p:strVal val="#ppt_w"/>
                                          </p:val>
                                        </p:tav>
                                      </p:tavLst>
                                    </p:anim>
                                    <p:anim calcmode="lin" valueType="num">
                                      <p:cBhvr>
                                        <p:cTn id="28" dur="500" fill="hold"/>
                                        <p:tgtEl>
                                          <p:spTgt spid="569426"/>
                                        </p:tgtEl>
                                        <p:attrNameLst>
                                          <p:attrName>ppt_h</p:attrName>
                                        </p:attrNameLst>
                                      </p:cBhvr>
                                      <p:tavLst>
                                        <p:tav tm="0">
                                          <p:val>
                                            <p:fltVal val="0.00000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569437"/>
                                        </p:tgtEl>
                                        <p:attrNameLst>
                                          <p:attrName>style.visibility</p:attrName>
                                        </p:attrNameLst>
                                      </p:cBhvr>
                                      <p:to>
                                        <p:strVal val="visible"/>
                                      </p:to>
                                    </p:set>
                                    <p:animEffect transition="in" filter="wipe(left)">
                                      <p:cBhvr>
                                        <p:cTn id="33" dur="500"/>
                                        <p:tgtEl>
                                          <p:spTgt spid="569437"/>
                                        </p:tgtEl>
                                      </p:cBhvr>
                                    </p:animEffect>
                                  </p:childTnLst>
                                </p:cTn>
                              </p:par>
                            </p:childTnLst>
                          </p:cTn>
                        </p:par>
                        <p:par>
                          <p:cTn id="34" fill="hold">
                            <p:stCondLst>
                              <p:cond delay="500"/>
                            </p:stCondLst>
                            <p:childTnLst>
                              <p:par>
                                <p:cTn id="35" presetID="22" presetClass="entr" presetSubtype="8" fill="hold" nodeType="afterEffect">
                                  <p:stCondLst>
                                    <p:cond delay="0"/>
                                  </p:stCondLst>
                                  <p:childTnLst>
                                    <p:set>
                                      <p:cBhvr>
                                        <p:cTn id="36" dur="1" fill="hold">
                                          <p:stCondLst>
                                            <p:cond delay="0"/>
                                          </p:stCondLst>
                                        </p:cTn>
                                        <p:tgtEl>
                                          <p:spTgt spid="569448"/>
                                        </p:tgtEl>
                                        <p:attrNameLst>
                                          <p:attrName>style.visibility</p:attrName>
                                        </p:attrNameLst>
                                      </p:cBhvr>
                                      <p:to>
                                        <p:strVal val="visible"/>
                                      </p:to>
                                    </p:set>
                                    <p:animEffect transition="in" filter="wipe(left)">
                                      <p:cBhvr>
                                        <p:cTn id="37" dur="500"/>
                                        <p:tgtEl>
                                          <p:spTgt spid="569448"/>
                                        </p:tgtEl>
                                      </p:cBhvr>
                                    </p:animEffect>
                                  </p:childTnLst>
                                </p:cTn>
                              </p:par>
                            </p:childTnLst>
                          </p:cTn>
                        </p:par>
                        <p:par>
                          <p:cTn id="38" fill="hold">
                            <p:stCondLst>
                              <p:cond delay="1000"/>
                            </p:stCondLst>
                            <p:childTnLst>
                              <p:par>
                                <p:cTn id="39" presetID="22" presetClass="entr" presetSubtype="8" fill="hold" nodeType="afterEffect">
                                  <p:stCondLst>
                                    <p:cond delay="0"/>
                                  </p:stCondLst>
                                  <p:childTnLst>
                                    <p:set>
                                      <p:cBhvr>
                                        <p:cTn id="40" dur="1" fill="hold">
                                          <p:stCondLst>
                                            <p:cond delay="0"/>
                                          </p:stCondLst>
                                        </p:cTn>
                                        <p:tgtEl>
                                          <p:spTgt spid="569445"/>
                                        </p:tgtEl>
                                        <p:attrNameLst>
                                          <p:attrName>style.visibility</p:attrName>
                                        </p:attrNameLst>
                                      </p:cBhvr>
                                      <p:to>
                                        <p:strVal val="visible"/>
                                      </p:to>
                                    </p:set>
                                    <p:animEffect transition="in" filter="wipe(left)">
                                      <p:cBhvr>
                                        <p:cTn id="41" dur="500"/>
                                        <p:tgtEl>
                                          <p:spTgt spid="569445"/>
                                        </p:tgtEl>
                                      </p:cBhvr>
                                    </p:animEffect>
                                  </p:childTnLst>
                                </p:cTn>
                              </p:par>
                            </p:childTnLst>
                          </p:cTn>
                        </p:par>
                        <p:par>
                          <p:cTn id="42" fill="hold">
                            <p:stCondLst>
                              <p:cond delay="1500"/>
                            </p:stCondLst>
                            <p:childTnLst>
                              <p:par>
                                <p:cTn id="43" presetID="22" presetClass="entr" presetSubtype="8" fill="hold" nodeType="afterEffect">
                                  <p:stCondLst>
                                    <p:cond delay="0"/>
                                  </p:stCondLst>
                                  <p:childTnLst>
                                    <p:set>
                                      <p:cBhvr>
                                        <p:cTn id="44" dur="1" fill="hold">
                                          <p:stCondLst>
                                            <p:cond delay="0"/>
                                          </p:stCondLst>
                                        </p:cTn>
                                        <p:tgtEl>
                                          <p:spTgt spid="569452"/>
                                        </p:tgtEl>
                                        <p:attrNameLst>
                                          <p:attrName>style.visibility</p:attrName>
                                        </p:attrNameLst>
                                      </p:cBhvr>
                                      <p:to>
                                        <p:strVal val="visible"/>
                                      </p:to>
                                    </p:set>
                                    <p:animEffect transition="in" filter="wipe(left)">
                                      <p:cBhvr>
                                        <p:cTn id="45" dur="500"/>
                                        <p:tgtEl>
                                          <p:spTgt spid="569452"/>
                                        </p:tgtEl>
                                      </p:cBhvr>
                                    </p:animEffect>
                                  </p:childTnLst>
                                </p:cTn>
                              </p:par>
                            </p:childTnLst>
                          </p:cTn>
                        </p:par>
                        <p:par>
                          <p:cTn id="46" fill="hold">
                            <p:stCondLst>
                              <p:cond delay="2000"/>
                            </p:stCondLst>
                            <p:childTnLst>
                              <p:par>
                                <p:cTn id="47" presetID="22" presetClass="entr" presetSubtype="8" fill="hold" nodeType="afterEffect">
                                  <p:stCondLst>
                                    <p:cond delay="0"/>
                                  </p:stCondLst>
                                  <p:childTnLst>
                                    <p:set>
                                      <p:cBhvr>
                                        <p:cTn id="48" dur="1" fill="hold">
                                          <p:stCondLst>
                                            <p:cond delay="0"/>
                                          </p:stCondLst>
                                        </p:cTn>
                                        <p:tgtEl>
                                          <p:spTgt spid="569436"/>
                                        </p:tgtEl>
                                        <p:attrNameLst>
                                          <p:attrName>style.visibility</p:attrName>
                                        </p:attrNameLst>
                                      </p:cBhvr>
                                      <p:to>
                                        <p:strVal val="visible"/>
                                      </p:to>
                                    </p:set>
                                    <p:animEffect transition="in" filter="wipe(left)">
                                      <p:cBhvr>
                                        <p:cTn id="49" dur="500"/>
                                        <p:tgtEl>
                                          <p:spTgt spid="569436"/>
                                        </p:tgtEl>
                                      </p:cBhvr>
                                    </p:animEffect>
                                  </p:childTnLst>
                                </p:cTn>
                              </p:par>
                            </p:childTnLst>
                          </p:cTn>
                        </p:par>
                        <p:par>
                          <p:cTn id="50" fill="hold">
                            <p:stCondLst>
                              <p:cond delay="2500"/>
                            </p:stCondLst>
                            <p:childTnLst>
                              <p:par>
                                <p:cTn id="51" presetID="22" presetClass="entr" presetSubtype="4" fill="hold" nodeType="afterEffect">
                                  <p:stCondLst>
                                    <p:cond delay="0"/>
                                  </p:stCondLst>
                                  <p:childTnLst>
                                    <p:set>
                                      <p:cBhvr>
                                        <p:cTn id="52" dur="1" fill="hold">
                                          <p:stCondLst>
                                            <p:cond delay="0"/>
                                          </p:stCondLst>
                                        </p:cTn>
                                        <p:tgtEl>
                                          <p:spTgt spid="569439"/>
                                        </p:tgtEl>
                                        <p:attrNameLst>
                                          <p:attrName>style.visibility</p:attrName>
                                        </p:attrNameLst>
                                      </p:cBhvr>
                                      <p:to>
                                        <p:strVal val="visible"/>
                                      </p:to>
                                    </p:set>
                                    <p:animEffect transition="in" filter="wipe(down)">
                                      <p:cBhvr>
                                        <p:cTn id="53" dur="500"/>
                                        <p:tgtEl>
                                          <p:spTgt spid="569439"/>
                                        </p:tgtEl>
                                      </p:cBhvr>
                                    </p:animEffect>
                                  </p:childTnLst>
                                </p:cTn>
                              </p:par>
                            </p:childTnLst>
                          </p:cTn>
                        </p:par>
                        <p:par>
                          <p:cTn id="54" fill="hold">
                            <p:stCondLst>
                              <p:cond delay="3000"/>
                            </p:stCondLst>
                            <p:childTnLst>
                              <p:par>
                                <p:cTn id="55" presetID="22" presetClass="entr" presetSubtype="4" fill="hold" nodeType="afterEffect">
                                  <p:stCondLst>
                                    <p:cond delay="0"/>
                                  </p:stCondLst>
                                  <p:childTnLst>
                                    <p:set>
                                      <p:cBhvr>
                                        <p:cTn id="56" dur="1" fill="hold">
                                          <p:stCondLst>
                                            <p:cond delay="0"/>
                                          </p:stCondLst>
                                        </p:cTn>
                                        <p:tgtEl>
                                          <p:spTgt spid="569469"/>
                                        </p:tgtEl>
                                        <p:attrNameLst>
                                          <p:attrName>style.visibility</p:attrName>
                                        </p:attrNameLst>
                                      </p:cBhvr>
                                      <p:to>
                                        <p:strVal val="visible"/>
                                      </p:to>
                                    </p:set>
                                    <p:animEffect transition="in" filter="wipe(down)">
                                      <p:cBhvr>
                                        <p:cTn id="57" dur="500"/>
                                        <p:tgtEl>
                                          <p:spTgt spid="569469"/>
                                        </p:tgtEl>
                                      </p:cBhvr>
                                    </p:animEffect>
                                  </p:childTnLst>
                                </p:cTn>
                              </p:par>
                            </p:childTnLst>
                          </p:cTn>
                        </p:par>
                        <p:par>
                          <p:cTn id="58" fill="hold">
                            <p:stCondLst>
                              <p:cond delay="3500"/>
                            </p:stCondLst>
                            <p:childTnLst>
                              <p:par>
                                <p:cTn id="59" presetID="22" presetClass="entr" presetSubtype="8" fill="hold" nodeType="afterEffect">
                                  <p:stCondLst>
                                    <p:cond delay="0"/>
                                  </p:stCondLst>
                                  <p:childTnLst>
                                    <p:set>
                                      <p:cBhvr>
                                        <p:cTn id="60" dur="1" fill="hold">
                                          <p:stCondLst>
                                            <p:cond delay="0"/>
                                          </p:stCondLst>
                                        </p:cTn>
                                        <p:tgtEl>
                                          <p:spTgt spid="569444"/>
                                        </p:tgtEl>
                                        <p:attrNameLst>
                                          <p:attrName>style.visibility</p:attrName>
                                        </p:attrNameLst>
                                      </p:cBhvr>
                                      <p:to>
                                        <p:strVal val="visible"/>
                                      </p:to>
                                    </p:set>
                                    <p:animEffect transition="in" filter="wipe(left)">
                                      <p:cBhvr>
                                        <p:cTn id="61" dur="500"/>
                                        <p:tgtEl>
                                          <p:spTgt spid="569444"/>
                                        </p:tgtEl>
                                      </p:cBhvr>
                                    </p:animEffect>
                                  </p:childTnLst>
                                </p:cTn>
                              </p:par>
                            </p:childTnLst>
                          </p:cTn>
                        </p:par>
                        <p:par>
                          <p:cTn id="62" fill="hold">
                            <p:stCondLst>
                              <p:cond delay="4000"/>
                            </p:stCondLst>
                            <p:childTnLst>
                              <p:par>
                                <p:cTn id="63" presetID="22" presetClass="entr" presetSubtype="8" fill="hold" nodeType="afterEffect">
                                  <p:stCondLst>
                                    <p:cond delay="0"/>
                                  </p:stCondLst>
                                  <p:childTnLst>
                                    <p:set>
                                      <p:cBhvr>
                                        <p:cTn id="64" dur="1" fill="hold">
                                          <p:stCondLst>
                                            <p:cond delay="0"/>
                                          </p:stCondLst>
                                        </p:cTn>
                                        <p:tgtEl>
                                          <p:spTgt spid="569449"/>
                                        </p:tgtEl>
                                        <p:attrNameLst>
                                          <p:attrName>style.visibility</p:attrName>
                                        </p:attrNameLst>
                                      </p:cBhvr>
                                      <p:to>
                                        <p:strVal val="visible"/>
                                      </p:to>
                                    </p:set>
                                    <p:animEffect transition="in" filter="wipe(left)">
                                      <p:cBhvr>
                                        <p:cTn id="65" dur="500"/>
                                        <p:tgtEl>
                                          <p:spTgt spid="569449"/>
                                        </p:tgtEl>
                                      </p:cBhvr>
                                    </p:animEffect>
                                  </p:childTnLst>
                                </p:cTn>
                              </p:par>
                            </p:childTnLst>
                          </p:cTn>
                        </p:par>
                        <p:par>
                          <p:cTn id="66" fill="hold">
                            <p:stCondLst>
                              <p:cond delay="4500"/>
                            </p:stCondLst>
                            <p:childTnLst>
                              <p:par>
                                <p:cTn id="67" presetID="22" presetClass="entr" presetSubtype="1" fill="hold" nodeType="afterEffect">
                                  <p:stCondLst>
                                    <p:cond delay="0"/>
                                  </p:stCondLst>
                                  <p:childTnLst>
                                    <p:set>
                                      <p:cBhvr>
                                        <p:cTn id="68" dur="1" fill="hold">
                                          <p:stCondLst>
                                            <p:cond delay="0"/>
                                          </p:stCondLst>
                                        </p:cTn>
                                        <p:tgtEl>
                                          <p:spTgt spid="569447"/>
                                        </p:tgtEl>
                                        <p:attrNameLst>
                                          <p:attrName>style.visibility</p:attrName>
                                        </p:attrNameLst>
                                      </p:cBhvr>
                                      <p:to>
                                        <p:strVal val="visible"/>
                                      </p:to>
                                    </p:set>
                                    <p:animEffect transition="in" filter="wipe(up)">
                                      <p:cBhvr>
                                        <p:cTn id="69" dur="500"/>
                                        <p:tgtEl>
                                          <p:spTgt spid="569447"/>
                                        </p:tgtEl>
                                      </p:cBhvr>
                                    </p:animEffect>
                                  </p:childTnLst>
                                </p:cTn>
                              </p:par>
                            </p:childTnLst>
                          </p:cTn>
                        </p:par>
                        <p:par>
                          <p:cTn id="70" fill="hold">
                            <p:stCondLst>
                              <p:cond delay="5000"/>
                            </p:stCondLst>
                            <p:childTnLst>
                              <p:par>
                                <p:cTn id="71" presetID="22" presetClass="entr" presetSubtype="1" fill="hold" nodeType="afterEffect">
                                  <p:stCondLst>
                                    <p:cond delay="0"/>
                                  </p:stCondLst>
                                  <p:childTnLst>
                                    <p:set>
                                      <p:cBhvr>
                                        <p:cTn id="72" dur="1" fill="hold">
                                          <p:stCondLst>
                                            <p:cond delay="0"/>
                                          </p:stCondLst>
                                        </p:cTn>
                                        <p:tgtEl>
                                          <p:spTgt spid="569464"/>
                                        </p:tgtEl>
                                        <p:attrNameLst>
                                          <p:attrName>style.visibility</p:attrName>
                                        </p:attrNameLst>
                                      </p:cBhvr>
                                      <p:to>
                                        <p:strVal val="visible"/>
                                      </p:to>
                                    </p:set>
                                    <p:animEffect transition="in" filter="wipe(up)">
                                      <p:cBhvr>
                                        <p:cTn id="73" dur="500"/>
                                        <p:tgtEl>
                                          <p:spTgt spid="569464"/>
                                        </p:tgtEl>
                                      </p:cBhvr>
                                    </p:animEffect>
                                  </p:childTnLst>
                                </p:cTn>
                              </p:par>
                            </p:childTnLst>
                          </p:cTn>
                        </p:par>
                        <p:par>
                          <p:cTn id="74" fill="hold">
                            <p:stCondLst>
                              <p:cond delay="5500"/>
                            </p:stCondLst>
                            <p:childTnLst>
                              <p:par>
                                <p:cTn id="75" presetID="15" presetClass="entr" presetSubtype="0" fill="hold" grpId="0" nodeType="afterEffect">
                                  <p:stCondLst>
                                    <p:cond delay="0"/>
                                  </p:stCondLst>
                                  <p:childTnLst>
                                    <p:set>
                                      <p:cBhvr>
                                        <p:cTn id="76" dur="1" fill="hold">
                                          <p:stCondLst>
                                            <p:cond delay="0"/>
                                          </p:stCondLst>
                                        </p:cTn>
                                        <p:tgtEl>
                                          <p:spTgt spid="569424"/>
                                        </p:tgtEl>
                                        <p:attrNameLst>
                                          <p:attrName>style.visibility</p:attrName>
                                        </p:attrNameLst>
                                      </p:cBhvr>
                                      <p:to>
                                        <p:strVal val="visible"/>
                                      </p:to>
                                    </p:set>
                                    <p:anim calcmode="lin" valueType="num">
                                      <p:cBhvr>
                                        <p:cTn id="77" dur="1000" fill="hold"/>
                                        <p:tgtEl>
                                          <p:spTgt spid="569424"/>
                                        </p:tgtEl>
                                        <p:attrNameLst>
                                          <p:attrName>ppt_w</p:attrName>
                                        </p:attrNameLst>
                                      </p:cBhvr>
                                      <p:tavLst>
                                        <p:tav tm="0">
                                          <p:val>
                                            <p:fltVal val="0.000000"/>
                                          </p:val>
                                        </p:tav>
                                        <p:tav tm="100000">
                                          <p:val>
                                            <p:strVal val="#ppt_w"/>
                                          </p:val>
                                        </p:tav>
                                      </p:tavLst>
                                    </p:anim>
                                    <p:anim calcmode="lin" valueType="num">
                                      <p:cBhvr>
                                        <p:cTn id="78" dur="1000" fill="hold"/>
                                        <p:tgtEl>
                                          <p:spTgt spid="569424"/>
                                        </p:tgtEl>
                                        <p:attrNameLst>
                                          <p:attrName>ppt_h</p:attrName>
                                        </p:attrNameLst>
                                      </p:cBhvr>
                                      <p:tavLst>
                                        <p:tav tm="0">
                                          <p:val>
                                            <p:fltVal val="0.000000"/>
                                          </p:val>
                                        </p:tav>
                                        <p:tav tm="100000">
                                          <p:val>
                                            <p:strVal val="#ppt_h"/>
                                          </p:val>
                                        </p:tav>
                                      </p:tavLst>
                                    </p:anim>
                                    <p:anim calcmode="lin" valueType="num">
                                      <p:cBhvr>
                                        <p:cTn id="79" dur="1000" fill="hold"/>
                                        <p:tgtEl>
                                          <p:spTgt spid="569424"/>
                                        </p:tgtEl>
                                        <p:attrNameLst>
                                          <p:attrName>ppt_x</p:attrName>
                                        </p:attrNameLst>
                                      </p:cBhvr>
                                      <p:tavLst>
                                        <p:tav tm="0" fmla="#ppt_x+(cos(-2*pi*(1-$))*-#ppt_x-sin(-2*pi*(1-$))*(1-#ppt_y))*(1-$)">
                                          <p:val>
                                            <p:fltVal val="0.000000"/>
                                          </p:val>
                                        </p:tav>
                                        <p:tav tm="100000">
                                          <p:val>
                                            <p:fltVal val="1.000000"/>
                                          </p:val>
                                        </p:tav>
                                      </p:tavLst>
                                    </p:anim>
                                    <p:anim calcmode="lin" valueType="num">
                                      <p:cBhvr>
                                        <p:cTn id="80" dur="1000" fill="hold"/>
                                        <p:tgtEl>
                                          <p:spTgt spid="569424"/>
                                        </p:tgtEl>
                                        <p:attrNameLst>
                                          <p:attrName>ppt_y</p:attrName>
                                        </p:attrNameLst>
                                      </p:cBhvr>
                                      <p:tavLst>
                                        <p:tav tm="0" fmla="#ppt_y+(sin(-2*pi*(1-$))*-#ppt_x+cos(-2*pi*(1-$))*(1-#ppt_y))*(1-$)">
                                          <p:val>
                                            <p:fltVal val="0.000000"/>
                                          </p:val>
                                        </p:tav>
                                        <p:tav tm="100000">
                                          <p:val>
                                            <p:fltVal val="1.000000"/>
                                          </p:val>
                                        </p:tav>
                                      </p:tavLst>
                                    </p:anim>
                                  </p:childTnLst>
                                </p:cTn>
                              </p:par>
                            </p:childTnLst>
                          </p:cTn>
                        </p:par>
                        <p:par>
                          <p:cTn id="81" fill="hold">
                            <p:stCondLst>
                              <p:cond delay="6500"/>
                            </p:stCondLst>
                            <p:childTnLst>
                              <p:par>
                                <p:cTn id="82" presetID="22" presetClass="entr" presetSubtype="8" fill="hold" nodeType="afterEffect">
                                  <p:stCondLst>
                                    <p:cond delay="0"/>
                                  </p:stCondLst>
                                  <p:childTnLst>
                                    <p:set>
                                      <p:cBhvr>
                                        <p:cTn id="83" dur="1" fill="hold">
                                          <p:stCondLst>
                                            <p:cond delay="0"/>
                                          </p:stCondLst>
                                        </p:cTn>
                                        <p:tgtEl>
                                          <p:spTgt spid="569463"/>
                                        </p:tgtEl>
                                        <p:attrNameLst>
                                          <p:attrName>style.visibility</p:attrName>
                                        </p:attrNameLst>
                                      </p:cBhvr>
                                      <p:to>
                                        <p:strVal val="visible"/>
                                      </p:to>
                                    </p:set>
                                    <p:animEffect transition="in" filter="wipe(left)">
                                      <p:cBhvr>
                                        <p:cTn id="84" dur="500"/>
                                        <p:tgtEl>
                                          <p:spTgt spid="569463"/>
                                        </p:tgtEl>
                                      </p:cBhvr>
                                    </p:animEffect>
                                  </p:childTnLst>
                                </p:cTn>
                              </p:par>
                            </p:childTnLst>
                          </p:cTn>
                        </p:par>
                        <p:par>
                          <p:cTn id="85" fill="hold">
                            <p:stCondLst>
                              <p:cond delay="7000"/>
                            </p:stCondLst>
                            <p:childTnLst>
                              <p:par>
                                <p:cTn id="86" presetID="22" presetClass="entr" presetSubtype="1" fill="hold" nodeType="afterEffect">
                                  <p:stCondLst>
                                    <p:cond delay="0"/>
                                  </p:stCondLst>
                                  <p:childTnLst>
                                    <p:set>
                                      <p:cBhvr>
                                        <p:cTn id="87" dur="1" fill="hold">
                                          <p:stCondLst>
                                            <p:cond delay="0"/>
                                          </p:stCondLst>
                                        </p:cTn>
                                        <p:tgtEl>
                                          <p:spTgt spid="569442"/>
                                        </p:tgtEl>
                                        <p:attrNameLst>
                                          <p:attrName>style.visibility</p:attrName>
                                        </p:attrNameLst>
                                      </p:cBhvr>
                                      <p:to>
                                        <p:strVal val="visible"/>
                                      </p:to>
                                    </p:set>
                                    <p:animEffect transition="in" filter="wipe(up)">
                                      <p:cBhvr>
                                        <p:cTn id="88" dur="500"/>
                                        <p:tgtEl>
                                          <p:spTgt spid="569442"/>
                                        </p:tgtEl>
                                      </p:cBhvr>
                                    </p:animEffect>
                                  </p:childTnLst>
                                </p:cTn>
                              </p:par>
                            </p:childTnLst>
                          </p:cTn>
                        </p:par>
                        <p:par>
                          <p:cTn id="89" fill="hold">
                            <p:stCondLst>
                              <p:cond delay="7500"/>
                            </p:stCondLst>
                            <p:childTnLst>
                              <p:par>
                                <p:cTn id="90" presetID="22" presetClass="entr" presetSubtype="1" fill="hold" nodeType="afterEffect">
                                  <p:stCondLst>
                                    <p:cond delay="0"/>
                                  </p:stCondLst>
                                  <p:childTnLst>
                                    <p:set>
                                      <p:cBhvr>
                                        <p:cTn id="91" dur="1" fill="hold">
                                          <p:stCondLst>
                                            <p:cond delay="0"/>
                                          </p:stCondLst>
                                        </p:cTn>
                                        <p:tgtEl>
                                          <p:spTgt spid="569461"/>
                                        </p:tgtEl>
                                        <p:attrNameLst>
                                          <p:attrName>style.visibility</p:attrName>
                                        </p:attrNameLst>
                                      </p:cBhvr>
                                      <p:to>
                                        <p:strVal val="visible"/>
                                      </p:to>
                                    </p:set>
                                    <p:animEffect transition="in" filter="wipe(up)">
                                      <p:cBhvr>
                                        <p:cTn id="92" dur="500"/>
                                        <p:tgtEl>
                                          <p:spTgt spid="569461"/>
                                        </p:tgtEl>
                                      </p:cBhvr>
                                    </p:animEffect>
                                  </p:childTnLst>
                                </p:cTn>
                              </p:par>
                            </p:childTnLst>
                          </p:cTn>
                        </p:par>
                        <p:par>
                          <p:cTn id="93" fill="hold">
                            <p:stCondLst>
                              <p:cond delay="8000"/>
                            </p:stCondLst>
                            <p:childTnLst>
                              <p:par>
                                <p:cTn id="94" presetID="22" presetClass="entr" presetSubtype="2" fill="hold" nodeType="afterEffect">
                                  <p:stCondLst>
                                    <p:cond delay="0"/>
                                  </p:stCondLst>
                                  <p:childTnLst>
                                    <p:set>
                                      <p:cBhvr>
                                        <p:cTn id="95" dur="1" fill="hold">
                                          <p:stCondLst>
                                            <p:cond delay="0"/>
                                          </p:stCondLst>
                                        </p:cTn>
                                        <p:tgtEl>
                                          <p:spTgt spid="569443"/>
                                        </p:tgtEl>
                                        <p:attrNameLst>
                                          <p:attrName>style.visibility</p:attrName>
                                        </p:attrNameLst>
                                      </p:cBhvr>
                                      <p:to>
                                        <p:strVal val="visible"/>
                                      </p:to>
                                    </p:set>
                                    <p:animEffect transition="in" filter="wipe(right)">
                                      <p:cBhvr>
                                        <p:cTn id="96" dur="500"/>
                                        <p:tgtEl>
                                          <p:spTgt spid="569443"/>
                                        </p:tgtEl>
                                      </p:cBhvr>
                                    </p:animEffect>
                                  </p:childTnLst>
                                </p:cTn>
                              </p:par>
                            </p:childTnLst>
                          </p:cTn>
                        </p:par>
                        <p:par>
                          <p:cTn id="97" fill="hold">
                            <p:stCondLst>
                              <p:cond delay="8500"/>
                            </p:stCondLst>
                            <p:childTnLst>
                              <p:par>
                                <p:cTn id="98" presetID="22" presetClass="entr" presetSubtype="2" fill="hold" nodeType="afterEffect">
                                  <p:stCondLst>
                                    <p:cond delay="0"/>
                                  </p:stCondLst>
                                  <p:childTnLst>
                                    <p:set>
                                      <p:cBhvr>
                                        <p:cTn id="99" dur="1" fill="hold">
                                          <p:stCondLst>
                                            <p:cond delay="0"/>
                                          </p:stCondLst>
                                        </p:cTn>
                                        <p:tgtEl>
                                          <p:spTgt spid="569462"/>
                                        </p:tgtEl>
                                        <p:attrNameLst>
                                          <p:attrName>style.visibility</p:attrName>
                                        </p:attrNameLst>
                                      </p:cBhvr>
                                      <p:to>
                                        <p:strVal val="visible"/>
                                      </p:to>
                                    </p:set>
                                    <p:animEffect transition="in" filter="wipe(right)">
                                      <p:cBhvr>
                                        <p:cTn id="100" dur="500"/>
                                        <p:tgtEl>
                                          <p:spTgt spid="569462"/>
                                        </p:tgtEl>
                                      </p:cBhvr>
                                    </p:animEffect>
                                  </p:childTnLst>
                                </p:cTn>
                              </p:par>
                            </p:childTnLst>
                          </p:cTn>
                        </p:par>
                        <p:par>
                          <p:cTn id="101" fill="hold">
                            <p:stCondLst>
                              <p:cond delay="9000"/>
                            </p:stCondLst>
                            <p:childTnLst>
                              <p:par>
                                <p:cTn id="102" presetID="22" presetClass="entr" presetSubtype="2" fill="hold" nodeType="afterEffect">
                                  <p:stCondLst>
                                    <p:cond delay="0"/>
                                  </p:stCondLst>
                                  <p:childTnLst>
                                    <p:set>
                                      <p:cBhvr>
                                        <p:cTn id="103" dur="1" fill="hold">
                                          <p:stCondLst>
                                            <p:cond delay="0"/>
                                          </p:stCondLst>
                                        </p:cTn>
                                        <p:tgtEl>
                                          <p:spTgt spid="569450"/>
                                        </p:tgtEl>
                                        <p:attrNameLst>
                                          <p:attrName>style.visibility</p:attrName>
                                        </p:attrNameLst>
                                      </p:cBhvr>
                                      <p:to>
                                        <p:strVal val="visible"/>
                                      </p:to>
                                    </p:set>
                                    <p:animEffect transition="in" filter="wipe(right)">
                                      <p:cBhvr>
                                        <p:cTn id="104" dur="500"/>
                                        <p:tgtEl>
                                          <p:spTgt spid="569450"/>
                                        </p:tgtEl>
                                      </p:cBhvr>
                                    </p:animEffect>
                                  </p:childTnLst>
                                </p:cTn>
                              </p:par>
                            </p:childTnLst>
                          </p:cTn>
                        </p:par>
                        <p:par>
                          <p:cTn id="105" fill="hold">
                            <p:stCondLst>
                              <p:cond delay="9500"/>
                            </p:stCondLst>
                            <p:childTnLst>
                              <p:par>
                                <p:cTn id="106" presetID="22" presetClass="entr" presetSubtype="4" fill="hold" nodeType="afterEffect">
                                  <p:stCondLst>
                                    <p:cond delay="0"/>
                                  </p:stCondLst>
                                  <p:childTnLst>
                                    <p:set>
                                      <p:cBhvr>
                                        <p:cTn id="107" dur="1" fill="hold">
                                          <p:stCondLst>
                                            <p:cond delay="0"/>
                                          </p:stCondLst>
                                        </p:cTn>
                                        <p:tgtEl>
                                          <p:spTgt spid="569441"/>
                                        </p:tgtEl>
                                        <p:attrNameLst>
                                          <p:attrName>style.visibility</p:attrName>
                                        </p:attrNameLst>
                                      </p:cBhvr>
                                      <p:to>
                                        <p:strVal val="visible"/>
                                      </p:to>
                                    </p:set>
                                    <p:animEffect transition="in" filter="wipe(down)">
                                      <p:cBhvr>
                                        <p:cTn id="108" dur="500"/>
                                        <p:tgtEl>
                                          <p:spTgt spid="569441"/>
                                        </p:tgtEl>
                                      </p:cBhvr>
                                    </p:animEffect>
                                  </p:childTnLst>
                                </p:cTn>
                              </p:par>
                            </p:childTnLst>
                          </p:cTn>
                        </p:par>
                        <p:par>
                          <p:cTn id="109" fill="hold">
                            <p:stCondLst>
                              <p:cond delay="10000"/>
                            </p:stCondLst>
                            <p:childTnLst>
                              <p:par>
                                <p:cTn id="110" presetID="22" presetClass="entr" presetSubtype="4" fill="hold" nodeType="afterEffect">
                                  <p:stCondLst>
                                    <p:cond delay="0"/>
                                  </p:stCondLst>
                                  <p:childTnLst>
                                    <p:set>
                                      <p:cBhvr>
                                        <p:cTn id="111" dur="1" fill="hold">
                                          <p:stCondLst>
                                            <p:cond delay="0"/>
                                          </p:stCondLst>
                                        </p:cTn>
                                        <p:tgtEl>
                                          <p:spTgt spid="569453"/>
                                        </p:tgtEl>
                                        <p:attrNameLst>
                                          <p:attrName>style.visibility</p:attrName>
                                        </p:attrNameLst>
                                      </p:cBhvr>
                                      <p:to>
                                        <p:strVal val="visible"/>
                                      </p:to>
                                    </p:set>
                                    <p:animEffect transition="in" filter="wipe(down)">
                                      <p:cBhvr>
                                        <p:cTn id="112" dur="500"/>
                                        <p:tgtEl>
                                          <p:spTgt spid="569453"/>
                                        </p:tgtEl>
                                      </p:cBhvr>
                                    </p:animEffect>
                                  </p:childTnLst>
                                </p:cTn>
                              </p:par>
                            </p:childTnLst>
                          </p:cTn>
                        </p:par>
                        <p:par>
                          <p:cTn id="113" fill="hold">
                            <p:stCondLst>
                              <p:cond delay="10500"/>
                            </p:stCondLst>
                            <p:childTnLst>
                              <p:par>
                                <p:cTn id="114" presetID="22" presetClass="entr" presetSubtype="8" fill="hold" nodeType="afterEffect">
                                  <p:stCondLst>
                                    <p:cond delay="0"/>
                                  </p:stCondLst>
                                  <p:childTnLst>
                                    <p:set>
                                      <p:cBhvr>
                                        <p:cTn id="115" dur="1" fill="hold">
                                          <p:stCondLst>
                                            <p:cond delay="0"/>
                                          </p:stCondLst>
                                        </p:cTn>
                                        <p:tgtEl>
                                          <p:spTgt spid="569440"/>
                                        </p:tgtEl>
                                        <p:attrNameLst>
                                          <p:attrName>style.visibility</p:attrName>
                                        </p:attrNameLst>
                                      </p:cBhvr>
                                      <p:to>
                                        <p:strVal val="visible"/>
                                      </p:to>
                                    </p:set>
                                    <p:animEffect transition="in" filter="wipe(left)">
                                      <p:cBhvr>
                                        <p:cTn id="116" dur="500"/>
                                        <p:tgtEl>
                                          <p:spTgt spid="569440"/>
                                        </p:tgtEl>
                                      </p:cBhvr>
                                    </p:animEffect>
                                  </p:childTnLst>
                                </p:cTn>
                              </p:par>
                            </p:childTnLst>
                          </p:cTn>
                        </p:par>
                        <p:par>
                          <p:cTn id="117" fill="hold">
                            <p:stCondLst>
                              <p:cond delay="11000"/>
                            </p:stCondLst>
                            <p:childTnLst>
                              <p:par>
                                <p:cTn id="118" presetID="22" presetClass="entr" presetSubtype="8" fill="hold" nodeType="afterEffect">
                                  <p:stCondLst>
                                    <p:cond delay="0"/>
                                  </p:stCondLst>
                                  <p:childTnLst>
                                    <p:set>
                                      <p:cBhvr>
                                        <p:cTn id="119" dur="1" fill="hold">
                                          <p:stCondLst>
                                            <p:cond delay="0"/>
                                          </p:stCondLst>
                                        </p:cTn>
                                        <p:tgtEl>
                                          <p:spTgt spid="569446"/>
                                        </p:tgtEl>
                                        <p:attrNameLst>
                                          <p:attrName>style.visibility</p:attrName>
                                        </p:attrNameLst>
                                      </p:cBhvr>
                                      <p:to>
                                        <p:strVal val="visible"/>
                                      </p:to>
                                    </p:set>
                                    <p:animEffect transition="in" filter="wipe(left)">
                                      <p:cBhvr>
                                        <p:cTn id="120" dur="500"/>
                                        <p:tgtEl>
                                          <p:spTgt spid="569446"/>
                                        </p:tgtEl>
                                      </p:cBhvr>
                                    </p:animEffect>
                                  </p:childTnLst>
                                </p:cTn>
                              </p:par>
                            </p:childTnLst>
                          </p:cTn>
                        </p:par>
                        <p:par>
                          <p:cTn id="121" fill="hold">
                            <p:stCondLst>
                              <p:cond delay="11500"/>
                            </p:stCondLst>
                            <p:childTnLst>
                              <p:par>
                                <p:cTn id="122" presetID="22" presetClass="entr" presetSubtype="8" fill="hold" nodeType="afterEffect">
                                  <p:stCondLst>
                                    <p:cond delay="0"/>
                                  </p:stCondLst>
                                  <p:childTnLst>
                                    <p:set>
                                      <p:cBhvr>
                                        <p:cTn id="123" dur="1" fill="hold">
                                          <p:stCondLst>
                                            <p:cond delay="0"/>
                                          </p:stCondLst>
                                        </p:cTn>
                                        <p:tgtEl>
                                          <p:spTgt spid="569454"/>
                                        </p:tgtEl>
                                        <p:attrNameLst>
                                          <p:attrName>style.visibility</p:attrName>
                                        </p:attrNameLst>
                                      </p:cBhvr>
                                      <p:to>
                                        <p:strVal val="visible"/>
                                      </p:to>
                                    </p:set>
                                    <p:animEffect transition="in" filter="wipe(left)">
                                      <p:cBhvr>
                                        <p:cTn id="124" dur="500"/>
                                        <p:tgtEl>
                                          <p:spTgt spid="569454"/>
                                        </p:tgtEl>
                                      </p:cBhvr>
                                    </p:animEffect>
                                  </p:childTnLst>
                                </p:cTn>
                              </p:par>
                            </p:childTnLst>
                          </p:cTn>
                        </p:par>
                        <p:par>
                          <p:cTn id="125" fill="hold">
                            <p:stCondLst>
                              <p:cond delay="12000"/>
                            </p:stCondLst>
                            <p:childTnLst>
                              <p:par>
                                <p:cTn id="126" presetID="22" presetClass="entr" presetSubtype="2" fill="hold" nodeType="afterEffect">
                                  <p:stCondLst>
                                    <p:cond delay="0"/>
                                  </p:stCondLst>
                                  <p:childTnLst>
                                    <p:set>
                                      <p:cBhvr>
                                        <p:cTn id="127" dur="1" fill="hold">
                                          <p:stCondLst>
                                            <p:cond delay="0"/>
                                          </p:stCondLst>
                                        </p:cTn>
                                        <p:tgtEl>
                                          <p:spTgt spid="569438"/>
                                        </p:tgtEl>
                                        <p:attrNameLst>
                                          <p:attrName>style.visibility</p:attrName>
                                        </p:attrNameLst>
                                      </p:cBhvr>
                                      <p:to>
                                        <p:strVal val="visible"/>
                                      </p:to>
                                    </p:set>
                                    <p:animEffect transition="in" filter="wipe(right)">
                                      <p:cBhvr>
                                        <p:cTn id="128" dur="500"/>
                                        <p:tgtEl>
                                          <p:spTgt spid="569438"/>
                                        </p:tgtEl>
                                      </p:cBhvr>
                                    </p:animEffect>
                                  </p:childTnLst>
                                </p:cTn>
                              </p:par>
                            </p:childTnLst>
                          </p:cTn>
                        </p:par>
                        <p:par>
                          <p:cTn id="129" fill="hold">
                            <p:stCondLst>
                              <p:cond delay="12500"/>
                            </p:stCondLst>
                            <p:childTnLst>
                              <p:par>
                                <p:cTn id="130" presetID="22" presetClass="entr" presetSubtype="2" fill="hold" nodeType="afterEffect">
                                  <p:stCondLst>
                                    <p:cond delay="0"/>
                                  </p:stCondLst>
                                  <p:childTnLst>
                                    <p:set>
                                      <p:cBhvr>
                                        <p:cTn id="131" dur="1" fill="hold">
                                          <p:stCondLst>
                                            <p:cond delay="0"/>
                                          </p:stCondLst>
                                        </p:cTn>
                                        <p:tgtEl>
                                          <p:spTgt spid="569451"/>
                                        </p:tgtEl>
                                        <p:attrNameLst>
                                          <p:attrName>style.visibility</p:attrName>
                                        </p:attrNameLst>
                                      </p:cBhvr>
                                      <p:to>
                                        <p:strVal val="visible"/>
                                      </p:to>
                                    </p:set>
                                    <p:animEffect transition="in" filter="wipe(right)">
                                      <p:cBhvr>
                                        <p:cTn id="132" dur="500"/>
                                        <p:tgtEl>
                                          <p:spTgt spid="569451"/>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ntr" presetSubtype="4" fill="hold" nodeType="clickEffect">
                                  <p:stCondLst>
                                    <p:cond delay="0"/>
                                  </p:stCondLst>
                                  <p:childTnLst>
                                    <p:set>
                                      <p:cBhvr>
                                        <p:cTn id="136" dur="1" fill="hold">
                                          <p:stCondLst>
                                            <p:cond delay="0"/>
                                          </p:stCondLst>
                                        </p:cTn>
                                        <p:tgtEl>
                                          <p:spTgt spid="569460"/>
                                        </p:tgtEl>
                                        <p:attrNameLst>
                                          <p:attrName>style.visibility</p:attrName>
                                        </p:attrNameLst>
                                      </p:cBhvr>
                                      <p:to>
                                        <p:strVal val="visible"/>
                                      </p:to>
                                    </p:set>
                                    <p:animEffect transition="in" filter="wipe(down)">
                                      <p:cBhvr>
                                        <p:cTn id="137" dur="500"/>
                                        <p:tgtEl>
                                          <p:spTgt spid="569460"/>
                                        </p:tgtEl>
                                      </p:cBhvr>
                                    </p:animEffect>
                                  </p:childTnLst>
                                </p:cTn>
                              </p:par>
                            </p:childTnLst>
                          </p:cTn>
                        </p:par>
                        <p:par>
                          <p:cTn id="138" fill="hold">
                            <p:stCondLst>
                              <p:cond delay="500"/>
                            </p:stCondLst>
                            <p:childTnLst>
                              <p:par>
                                <p:cTn id="139" presetID="22" presetClass="entr" presetSubtype="4" fill="hold" nodeType="afterEffect">
                                  <p:stCondLst>
                                    <p:cond delay="0"/>
                                  </p:stCondLst>
                                  <p:childTnLst>
                                    <p:set>
                                      <p:cBhvr>
                                        <p:cTn id="140" dur="1" fill="hold">
                                          <p:stCondLst>
                                            <p:cond delay="0"/>
                                          </p:stCondLst>
                                        </p:cTn>
                                        <p:tgtEl>
                                          <p:spTgt spid="569466"/>
                                        </p:tgtEl>
                                        <p:attrNameLst>
                                          <p:attrName>style.visibility</p:attrName>
                                        </p:attrNameLst>
                                      </p:cBhvr>
                                      <p:to>
                                        <p:strVal val="visible"/>
                                      </p:to>
                                    </p:set>
                                    <p:animEffect transition="in" filter="wipe(down)">
                                      <p:cBhvr>
                                        <p:cTn id="141" dur="500"/>
                                        <p:tgtEl>
                                          <p:spTgt spid="569466"/>
                                        </p:tgtEl>
                                      </p:cBhvr>
                                    </p:animEffect>
                                  </p:childTnLst>
                                </p:cTn>
                              </p:par>
                            </p:childTnLst>
                          </p:cTn>
                        </p:par>
                        <p:par>
                          <p:cTn id="142" fill="hold">
                            <p:stCondLst>
                              <p:cond delay="1000"/>
                            </p:stCondLst>
                            <p:childTnLst>
                              <p:par>
                                <p:cTn id="143" presetID="15" presetClass="entr" presetSubtype="0" fill="hold" grpId="0" nodeType="afterEffect">
                                  <p:stCondLst>
                                    <p:cond delay="0"/>
                                  </p:stCondLst>
                                  <p:childTnLst>
                                    <p:set>
                                      <p:cBhvr>
                                        <p:cTn id="144" dur="1" fill="hold">
                                          <p:stCondLst>
                                            <p:cond delay="0"/>
                                          </p:stCondLst>
                                        </p:cTn>
                                        <p:tgtEl>
                                          <p:spTgt spid="569425"/>
                                        </p:tgtEl>
                                        <p:attrNameLst>
                                          <p:attrName>style.visibility</p:attrName>
                                        </p:attrNameLst>
                                      </p:cBhvr>
                                      <p:to>
                                        <p:strVal val="visible"/>
                                      </p:to>
                                    </p:set>
                                    <p:anim calcmode="lin" valueType="num">
                                      <p:cBhvr>
                                        <p:cTn id="145" dur="1000" fill="hold"/>
                                        <p:tgtEl>
                                          <p:spTgt spid="569425"/>
                                        </p:tgtEl>
                                        <p:attrNameLst>
                                          <p:attrName>ppt_w</p:attrName>
                                        </p:attrNameLst>
                                      </p:cBhvr>
                                      <p:tavLst>
                                        <p:tav tm="0">
                                          <p:val>
                                            <p:fltVal val="0.000000"/>
                                          </p:val>
                                        </p:tav>
                                        <p:tav tm="100000">
                                          <p:val>
                                            <p:strVal val="#ppt_w"/>
                                          </p:val>
                                        </p:tav>
                                      </p:tavLst>
                                    </p:anim>
                                    <p:anim calcmode="lin" valueType="num">
                                      <p:cBhvr>
                                        <p:cTn id="146" dur="1000" fill="hold"/>
                                        <p:tgtEl>
                                          <p:spTgt spid="569425"/>
                                        </p:tgtEl>
                                        <p:attrNameLst>
                                          <p:attrName>ppt_h</p:attrName>
                                        </p:attrNameLst>
                                      </p:cBhvr>
                                      <p:tavLst>
                                        <p:tav tm="0">
                                          <p:val>
                                            <p:fltVal val="0.000000"/>
                                          </p:val>
                                        </p:tav>
                                        <p:tav tm="100000">
                                          <p:val>
                                            <p:strVal val="#ppt_h"/>
                                          </p:val>
                                        </p:tav>
                                      </p:tavLst>
                                    </p:anim>
                                    <p:anim calcmode="lin" valueType="num">
                                      <p:cBhvr>
                                        <p:cTn id="147" dur="1000" fill="hold"/>
                                        <p:tgtEl>
                                          <p:spTgt spid="569425"/>
                                        </p:tgtEl>
                                        <p:attrNameLst>
                                          <p:attrName>ppt_x</p:attrName>
                                        </p:attrNameLst>
                                      </p:cBhvr>
                                      <p:tavLst>
                                        <p:tav tm="0" fmla="#ppt_x+(cos(-2*pi*(1-$))*-#ppt_x-sin(-2*pi*(1-$))*(1-#ppt_y))*(1-$)">
                                          <p:val>
                                            <p:fltVal val="0.000000"/>
                                          </p:val>
                                        </p:tav>
                                        <p:tav tm="100000">
                                          <p:val>
                                            <p:fltVal val="1.000000"/>
                                          </p:val>
                                        </p:tav>
                                      </p:tavLst>
                                    </p:anim>
                                    <p:anim calcmode="lin" valueType="num">
                                      <p:cBhvr>
                                        <p:cTn id="148" dur="1000" fill="hold"/>
                                        <p:tgtEl>
                                          <p:spTgt spid="569425"/>
                                        </p:tgtEl>
                                        <p:attrNameLst>
                                          <p:attrName>ppt_y</p:attrName>
                                        </p:attrNameLst>
                                      </p:cBhvr>
                                      <p:tavLst>
                                        <p:tav tm="0" fmla="#ppt_y+(sin(-2*pi*(1-$))*-#ppt_x+cos(-2*pi*(1-$))*(1-#ppt_y))*(1-$)">
                                          <p:val>
                                            <p:fltVal val="0.000000"/>
                                          </p:val>
                                        </p:tav>
                                        <p:tav tm="100000">
                                          <p:val>
                                            <p:fltVal val="1.000000"/>
                                          </p:val>
                                        </p:tav>
                                      </p:tavLst>
                                    </p:anim>
                                  </p:childTnLst>
                                </p:cTn>
                              </p:par>
                            </p:childTnLst>
                          </p:cTn>
                        </p:par>
                        <p:par>
                          <p:cTn id="149" fill="hold">
                            <p:stCondLst>
                              <p:cond delay="2000"/>
                            </p:stCondLst>
                            <p:childTnLst>
                              <p:par>
                                <p:cTn id="150" presetID="22" presetClass="entr" presetSubtype="8" fill="hold" nodeType="afterEffect">
                                  <p:stCondLst>
                                    <p:cond delay="0"/>
                                  </p:stCondLst>
                                  <p:childTnLst>
                                    <p:set>
                                      <p:cBhvr>
                                        <p:cTn id="151" dur="1" fill="hold">
                                          <p:stCondLst>
                                            <p:cond delay="0"/>
                                          </p:stCondLst>
                                        </p:cTn>
                                        <p:tgtEl>
                                          <p:spTgt spid="569455"/>
                                        </p:tgtEl>
                                        <p:attrNameLst>
                                          <p:attrName>style.visibility</p:attrName>
                                        </p:attrNameLst>
                                      </p:cBhvr>
                                      <p:to>
                                        <p:strVal val="visible"/>
                                      </p:to>
                                    </p:set>
                                    <p:animEffect transition="in" filter="wipe(left)">
                                      <p:cBhvr>
                                        <p:cTn id="152" dur="500"/>
                                        <p:tgtEl>
                                          <p:spTgt spid="569455"/>
                                        </p:tgtEl>
                                      </p:cBhvr>
                                    </p:animEffect>
                                  </p:childTnLst>
                                </p:cTn>
                              </p:par>
                            </p:childTnLst>
                          </p:cTn>
                        </p:par>
                        <p:par>
                          <p:cTn id="153" fill="hold">
                            <p:stCondLst>
                              <p:cond delay="2500"/>
                            </p:stCondLst>
                            <p:childTnLst>
                              <p:par>
                                <p:cTn id="154" presetID="22" presetClass="entr" presetSubtype="8" fill="hold" nodeType="afterEffect">
                                  <p:stCondLst>
                                    <p:cond delay="0"/>
                                  </p:stCondLst>
                                  <p:childTnLst>
                                    <p:set>
                                      <p:cBhvr>
                                        <p:cTn id="155" dur="1" fill="hold">
                                          <p:stCondLst>
                                            <p:cond delay="0"/>
                                          </p:stCondLst>
                                        </p:cTn>
                                        <p:tgtEl>
                                          <p:spTgt spid="569467"/>
                                        </p:tgtEl>
                                        <p:attrNameLst>
                                          <p:attrName>style.visibility</p:attrName>
                                        </p:attrNameLst>
                                      </p:cBhvr>
                                      <p:to>
                                        <p:strVal val="visible"/>
                                      </p:to>
                                    </p:set>
                                    <p:animEffect transition="in" filter="wipe(left)">
                                      <p:cBhvr>
                                        <p:cTn id="156" dur="500"/>
                                        <p:tgtEl>
                                          <p:spTgt spid="569467"/>
                                        </p:tgtEl>
                                      </p:cBhvr>
                                    </p:animEffect>
                                  </p:childTnLst>
                                </p:cTn>
                              </p:par>
                            </p:childTnLst>
                          </p:cTn>
                        </p:par>
                        <p:par>
                          <p:cTn id="157" fill="hold">
                            <p:stCondLst>
                              <p:cond delay="3000"/>
                            </p:stCondLst>
                            <p:childTnLst>
                              <p:par>
                                <p:cTn id="158" presetID="22" presetClass="entr" presetSubtype="1" fill="hold" nodeType="afterEffect">
                                  <p:stCondLst>
                                    <p:cond delay="0"/>
                                  </p:stCondLst>
                                  <p:childTnLst>
                                    <p:set>
                                      <p:cBhvr>
                                        <p:cTn id="159" dur="1" fill="hold">
                                          <p:stCondLst>
                                            <p:cond delay="0"/>
                                          </p:stCondLst>
                                        </p:cTn>
                                        <p:tgtEl>
                                          <p:spTgt spid="569457"/>
                                        </p:tgtEl>
                                        <p:attrNameLst>
                                          <p:attrName>style.visibility</p:attrName>
                                        </p:attrNameLst>
                                      </p:cBhvr>
                                      <p:to>
                                        <p:strVal val="visible"/>
                                      </p:to>
                                    </p:set>
                                    <p:animEffect transition="in" filter="wipe(up)">
                                      <p:cBhvr>
                                        <p:cTn id="160" dur="500"/>
                                        <p:tgtEl>
                                          <p:spTgt spid="569457"/>
                                        </p:tgtEl>
                                      </p:cBhvr>
                                    </p:animEffect>
                                  </p:childTnLst>
                                </p:cTn>
                              </p:par>
                            </p:childTnLst>
                          </p:cTn>
                        </p:par>
                        <p:par>
                          <p:cTn id="161" fill="hold">
                            <p:stCondLst>
                              <p:cond delay="3500"/>
                            </p:stCondLst>
                            <p:childTnLst>
                              <p:par>
                                <p:cTn id="162" presetID="22" presetClass="entr" presetSubtype="1" fill="hold" nodeType="afterEffect">
                                  <p:stCondLst>
                                    <p:cond delay="0"/>
                                  </p:stCondLst>
                                  <p:childTnLst>
                                    <p:set>
                                      <p:cBhvr>
                                        <p:cTn id="163" dur="1" fill="hold">
                                          <p:stCondLst>
                                            <p:cond delay="0"/>
                                          </p:stCondLst>
                                        </p:cTn>
                                        <p:tgtEl>
                                          <p:spTgt spid="569459"/>
                                        </p:tgtEl>
                                        <p:attrNameLst>
                                          <p:attrName>style.visibility</p:attrName>
                                        </p:attrNameLst>
                                      </p:cBhvr>
                                      <p:to>
                                        <p:strVal val="visible"/>
                                      </p:to>
                                    </p:set>
                                    <p:animEffect transition="in" filter="wipe(up)">
                                      <p:cBhvr>
                                        <p:cTn id="164" dur="500"/>
                                        <p:tgtEl>
                                          <p:spTgt spid="569459"/>
                                        </p:tgtEl>
                                      </p:cBhvr>
                                    </p:animEffect>
                                  </p:childTnLst>
                                </p:cTn>
                              </p:par>
                            </p:childTnLst>
                          </p:cTn>
                        </p:par>
                        <p:par>
                          <p:cTn id="165" fill="hold">
                            <p:stCondLst>
                              <p:cond delay="4000"/>
                            </p:stCondLst>
                            <p:childTnLst>
                              <p:par>
                                <p:cTn id="166" presetID="22" presetClass="entr" presetSubtype="2" fill="hold" nodeType="afterEffect">
                                  <p:stCondLst>
                                    <p:cond delay="0"/>
                                  </p:stCondLst>
                                  <p:childTnLst>
                                    <p:set>
                                      <p:cBhvr>
                                        <p:cTn id="167" dur="1" fill="hold">
                                          <p:stCondLst>
                                            <p:cond delay="0"/>
                                          </p:stCondLst>
                                        </p:cTn>
                                        <p:tgtEl>
                                          <p:spTgt spid="569456"/>
                                        </p:tgtEl>
                                        <p:attrNameLst>
                                          <p:attrName>style.visibility</p:attrName>
                                        </p:attrNameLst>
                                      </p:cBhvr>
                                      <p:to>
                                        <p:strVal val="visible"/>
                                      </p:to>
                                    </p:set>
                                    <p:animEffect transition="in" filter="wipe(right)">
                                      <p:cBhvr>
                                        <p:cTn id="168" dur="500"/>
                                        <p:tgtEl>
                                          <p:spTgt spid="569456"/>
                                        </p:tgtEl>
                                      </p:cBhvr>
                                    </p:animEffect>
                                  </p:childTnLst>
                                </p:cTn>
                              </p:par>
                            </p:childTnLst>
                          </p:cTn>
                        </p:par>
                        <p:par>
                          <p:cTn id="169" fill="hold">
                            <p:stCondLst>
                              <p:cond delay="4500"/>
                            </p:stCondLst>
                            <p:childTnLst>
                              <p:par>
                                <p:cTn id="170" presetID="22" presetClass="entr" presetSubtype="2" fill="hold" nodeType="afterEffect">
                                  <p:stCondLst>
                                    <p:cond delay="0"/>
                                  </p:stCondLst>
                                  <p:childTnLst>
                                    <p:set>
                                      <p:cBhvr>
                                        <p:cTn id="171" dur="1" fill="hold">
                                          <p:stCondLst>
                                            <p:cond delay="0"/>
                                          </p:stCondLst>
                                        </p:cTn>
                                        <p:tgtEl>
                                          <p:spTgt spid="569468"/>
                                        </p:tgtEl>
                                        <p:attrNameLst>
                                          <p:attrName>style.visibility</p:attrName>
                                        </p:attrNameLst>
                                      </p:cBhvr>
                                      <p:to>
                                        <p:strVal val="visible"/>
                                      </p:to>
                                    </p:set>
                                    <p:animEffect transition="in" filter="wipe(right)">
                                      <p:cBhvr>
                                        <p:cTn id="172" dur="500"/>
                                        <p:tgtEl>
                                          <p:spTgt spid="569468"/>
                                        </p:tgtEl>
                                      </p:cBhvr>
                                    </p:animEffect>
                                  </p:childTnLst>
                                </p:cTn>
                              </p:par>
                            </p:childTnLst>
                          </p:cTn>
                        </p:par>
                        <p:par>
                          <p:cTn id="173" fill="hold">
                            <p:stCondLst>
                              <p:cond delay="5000"/>
                            </p:stCondLst>
                            <p:childTnLst>
                              <p:par>
                                <p:cTn id="174" presetID="22" presetClass="entr" presetSubtype="4" fill="hold" nodeType="afterEffect">
                                  <p:stCondLst>
                                    <p:cond delay="0"/>
                                  </p:stCondLst>
                                  <p:childTnLst>
                                    <p:set>
                                      <p:cBhvr>
                                        <p:cTn id="175" dur="1" fill="hold">
                                          <p:stCondLst>
                                            <p:cond delay="0"/>
                                          </p:stCondLst>
                                        </p:cTn>
                                        <p:tgtEl>
                                          <p:spTgt spid="569458"/>
                                        </p:tgtEl>
                                        <p:attrNameLst>
                                          <p:attrName>style.visibility</p:attrName>
                                        </p:attrNameLst>
                                      </p:cBhvr>
                                      <p:to>
                                        <p:strVal val="visible"/>
                                      </p:to>
                                    </p:set>
                                    <p:animEffect transition="in" filter="wipe(down)">
                                      <p:cBhvr>
                                        <p:cTn id="176" dur="500"/>
                                        <p:tgtEl>
                                          <p:spTgt spid="569458"/>
                                        </p:tgtEl>
                                      </p:cBhvr>
                                    </p:animEffect>
                                  </p:childTnLst>
                                </p:cTn>
                              </p:par>
                            </p:childTnLst>
                          </p:cTn>
                        </p:par>
                        <p:par>
                          <p:cTn id="177" fill="hold">
                            <p:stCondLst>
                              <p:cond delay="5500"/>
                            </p:stCondLst>
                            <p:childTnLst>
                              <p:par>
                                <p:cTn id="178" presetID="22" presetClass="entr" presetSubtype="4" fill="hold" nodeType="afterEffect">
                                  <p:stCondLst>
                                    <p:cond delay="0"/>
                                  </p:stCondLst>
                                  <p:childTnLst>
                                    <p:set>
                                      <p:cBhvr>
                                        <p:cTn id="179" dur="1" fill="hold">
                                          <p:stCondLst>
                                            <p:cond delay="0"/>
                                          </p:stCondLst>
                                        </p:cTn>
                                        <p:tgtEl>
                                          <p:spTgt spid="569465"/>
                                        </p:tgtEl>
                                        <p:attrNameLst>
                                          <p:attrName>style.visibility</p:attrName>
                                        </p:attrNameLst>
                                      </p:cBhvr>
                                      <p:to>
                                        <p:strVal val="visible"/>
                                      </p:to>
                                    </p:set>
                                    <p:animEffect transition="in" filter="wipe(down)">
                                      <p:cBhvr>
                                        <p:cTn id="180" dur="500"/>
                                        <p:tgtEl>
                                          <p:spTgt spid="569465"/>
                                        </p:tgtEl>
                                      </p:cBhvr>
                                    </p:animEffect>
                                  </p:childTnLst>
                                </p:cTn>
                              </p:par>
                            </p:childTnLst>
                          </p:cTn>
                        </p:par>
                        <p:par>
                          <p:cTn id="181" fill="hold">
                            <p:stCondLst>
                              <p:cond delay="6000"/>
                            </p:stCondLst>
                            <p:childTnLst>
                              <p:par>
                                <p:cTn id="182" presetID="22" presetClass="entr" presetSubtype="8" fill="hold" grpId="0" nodeType="afterEffect">
                                  <p:stCondLst>
                                    <p:cond delay="2000"/>
                                  </p:stCondLst>
                                  <p:iterate type="wd">
                                    <p:tmPct val="100000"/>
                                  </p:iterate>
                                  <p:childTnLst>
                                    <p:set>
                                      <p:cBhvr>
                                        <p:cTn id="183" dur="1" fill="hold">
                                          <p:stCondLst>
                                            <p:cond delay="0"/>
                                          </p:stCondLst>
                                        </p:cTn>
                                        <p:tgtEl>
                                          <p:spTgt spid="569421"/>
                                        </p:tgtEl>
                                        <p:attrNameLst>
                                          <p:attrName>style.visibility</p:attrName>
                                        </p:attrNameLst>
                                      </p:cBhvr>
                                      <p:to>
                                        <p:strVal val="visible"/>
                                      </p:to>
                                    </p:set>
                                    <p:animEffect transition="in" filter="wipe(left)">
                                      <p:cBhvr>
                                        <p:cTn id="184" dur="300"/>
                                        <p:tgtEl>
                                          <p:spTgt spid="569421"/>
                                        </p:tgtEl>
                                      </p:cBhvr>
                                    </p:animEffect>
                                  </p:childTnLst>
                                </p:cTn>
                              </p:par>
                            </p:childTnLst>
                          </p:cTn>
                        </p:par>
                      </p:childTnLst>
                    </p:cTn>
                  </p:par>
                  <p:par>
                    <p:cTn id="185" fill="hold">
                      <p:stCondLst>
                        <p:cond delay="indefinite"/>
                      </p:stCondLst>
                      <p:childTnLst>
                        <p:par>
                          <p:cTn id="186" fill="hold">
                            <p:stCondLst>
                              <p:cond delay="0"/>
                            </p:stCondLst>
                            <p:childTnLst>
                              <p:par>
                                <p:cTn id="187" presetID="22" presetClass="entr" presetSubtype="8" fill="hold" grpId="0" nodeType="clickEffect">
                                  <p:stCondLst>
                                    <p:cond delay="0"/>
                                  </p:stCondLst>
                                  <p:iterate type="wd">
                                    <p:tmPct val="100000"/>
                                  </p:iterate>
                                  <p:childTnLst>
                                    <p:set>
                                      <p:cBhvr>
                                        <p:cTn id="188" dur="1" fill="hold">
                                          <p:stCondLst>
                                            <p:cond delay="0"/>
                                          </p:stCondLst>
                                        </p:cTn>
                                        <p:tgtEl>
                                          <p:spTgt spid="569423"/>
                                        </p:tgtEl>
                                        <p:attrNameLst>
                                          <p:attrName>style.visibility</p:attrName>
                                        </p:attrNameLst>
                                      </p:cBhvr>
                                      <p:to>
                                        <p:strVal val="visible"/>
                                      </p:to>
                                    </p:set>
                                    <p:animEffect transition="in" filter="wipe(left)">
                                      <p:cBhvr>
                                        <p:cTn id="189" dur="300"/>
                                        <p:tgtEl>
                                          <p:spTgt spid="5694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9419" grpId="0" build="p"/>
      <p:bldP spid="569420" grpId="0"/>
      <p:bldP spid="569421" grpId="0"/>
      <p:bldP spid="569422" grpId="0"/>
      <p:bldP spid="569423" grpId="0"/>
      <p:bldP spid="569424" grpId="0" bldLvl="0" animBg="1"/>
      <p:bldP spid="569425"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0370" name="矩形 570369"/>
          <p:cNvSpPr/>
          <p:nvPr/>
        </p:nvSpPr>
        <p:spPr>
          <a:xfrm>
            <a:off x="468313" y="575945"/>
            <a:ext cx="3421062" cy="519113"/>
          </a:xfrm>
          <a:prstGeom prst="rect">
            <a:avLst/>
          </a:prstGeom>
          <a:noFill/>
          <a:ln w="9525">
            <a:noFill/>
          </a:ln>
        </p:spPr>
        <p:txBody>
          <a:bodyPr>
            <a:spAutoFit/>
          </a:bodyPr>
          <a:p>
            <a:r>
              <a:rPr lang="en-US" altLang="zh-CN" sz="2800" b="1">
                <a:solidFill>
                  <a:schemeClr val="bg1"/>
                </a:solidFill>
                <a:latin typeface="Times New Roman" panose="02020603050405020304" pitchFamily="18" charset="0"/>
              </a:rPr>
              <a:t>2. </a:t>
            </a:r>
            <a:r>
              <a:rPr lang="zh-CN" altLang="en-US" sz="2800" b="1" dirty="0">
                <a:solidFill>
                  <a:schemeClr val="bg1"/>
                </a:solidFill>
                <a:latin typeface="Times New Roman" panose="02020603050405020304" pitchFamily="18" charset="0"/>
              </a:rPr>
              <a:t>波形及输出电压</a:t>
            </a:r>
            <a:endParaRPr lang="zh-CN" altLang="en-US" sz="2800" b="1" dirty="0">
              <a:solidFill>
                <a:schemeClr val="bg1"/>
              </a:solidFill>
              <a:latin typeface="Times New Roman" panose="02020603050405020304" pitchFamily="18" charset="0"/>
            </a:endParaRPr>
          </a:p>
        </p:txBody>
      </p:sp>
      <p:graphicFrame>
        <p:nvGraphicFramePr>
          <p:cNvPr id="570371" name="对象 570370"/>
          <p:cNvGraphicFramePr/>
          <p:nvPr/>
        </p:nvGraphicFramePr>
        <p:xfrm>
          <a:off x="1589088" y="1984375"/>
          <a:ext cx="1990725" cy="608013"/>
        </p:xfrm>
        <a:graphic>
          <a:graphicData uri="http://schemas.openxmlformats.org/presentationml/2006/ole">
            <mc:AlternateContent xmlns:mc="http://schemas.openxmlformats.org/markup-compatibility/2006">
              <mc:Choice xmlns:v="urn:schemas-microsoft-com:vml" Requires="v">
                <p:oleObj spid="_x0000_s4647" name="" r:id="rId1" imgW="824865" imgH="254000" progId="Equation.3">
                  <p:embed/>
                </p:oleObj>
              </mc:Choice>
              <mc:Fallback>
                <p:oleObj name="" r:id="rId1" imgW="824865" imgH="254000" progId="Equation.3">
                  <p:embed/>
                  <p:pic>
                    <p:nvPicPr>
                      <p:cNvPr id="0" name="图片 4646"/>
                      <p:cNvPicPr/>
                      <p:nvPr/>
                    </p:nvPicPr>
                    <p:blipFill>
                      <a:blip r:embed="rId2"/>
                      <a:stretch>
                        <a:fillRect/>
                      </a:stretch>
                    </p:blipFill>
                    <p:spPr>
                      <a:xfrm>
                        <a:off x="1589088" y="1984375"/>
                        <a:ext cx="1990725" cy="608013"/>
                      </a:xfrm>
                      <a:prstGeom prst="rect">
                        <a:avLst/>
                      </a:prstGeom>
                      <a:noFill/>
                      <a:ln w="38100">
                        <a:noFill/>
                        <a:miter/>
                      </a:ln>
                    </p:spPr>
                  </p:pic>
                </p:oleObj>
              </mc:Fallback>
            </mc:AlternateContent>
          </a:graphicData>
        </a:graphic>
      </p:graphicFrame>
      <p:sp>
        <p:nvSpPr>
          <p:cNvPr id="570372" name="矩形 570371"/>
          <p:cNvSpPr/>
          <p:nvPr/>
        </p:nvSpPr>
        <p:spPr>
          <a:xfrm>
            <a:off x="517525" y="1439863"/>
            <a:ext cx="3030538" cy="519112"/>
          </a:xfrm>
          <a:prstGeom prst="rect">
            <a:avLst/>
          </a:prstGeom>
          <a:noFill/>
          <a:ln w="9525">
            <a:noFill/>
          </a:ln>
        </p:spPr>
        <p:txBody>
          <a:bodyPr>
            <a:spAutoFit/>
          </a:bodyPr>
          <a:p>
            <a:pPr eaLnBrk="0" hangingPunct="0"/>
            <a:r>
              <a:rPr lang="zh-CN" altLang="en-US" sz="2800" b="1" dirty="0">
                <a:solidFill>
                  <a:srgbClr val="0033CC"/>
                </a:solidFill>
                <a:latin typeface="Times New Roman" panose="02020603050405020304" pitchFamily="18" charset="0"/>
              </a:rPr>
              <a:t>当 </a:t>
            </a:r>
            <a:r>
              <a:rPr lang="en-US" altLang="zh-CN" sz="2800" b="1" i="1">
                <a:solidFill>
                  <a:srgbClr val="0033CC"/>
                </a:solidFill>
                <a:latin typeface="Times New Roman" panose="02020603050405020304" pitchFamily="18" charset="0"/>
              </a:rPr>
              <a:t>R</a:t>
            </a:r>
            <a:r>
              <a:rPr lang="en-US" altLang="zh-CN" sz="2800" b="1" baseline="-25000">
                <a:solidFill>
                  <a:srgbClr val="0033CC"/>
                </a:solidFill>
                <a:latin typeface="Times New Roman" panose="02020603050405020304" pitchFamily="18" charset="0"/>
              </a:rPr>
              <a:t>L</a:t>
            </a:r>
            <a:r>
              <a:rPr lang="en-US" altLang="zh-CN" sz="2800" b="1">
                <a:solidFill>
                  <a:srgbClr val="0033CC"/>
                </a:solidFill>
                <a:latin typeface="Times New Roman" panose="02020603050405020304" pitchFamily="18" charset="0"/>
              </a:rPr>
              <a:t> = </a:t>
            </a:r>
            <a:r>
              <a:rPr lang="en-US" altLang="zh-CN" sz="2800" b="1">
                <a:solidFill>
                  <a:srgbClr val="0033CC"/>
                </a:solidFill>
                <a:latin typeface="Times New Roman" panose="02020603050405020304" pitchFamily="18" charset="0"/>
                <a:sym typeface="Symbol" panose="05050102010706020507" pitchFamily="18" charset="2"/>
              </a:rPr>
              <a:t> </a:t>
            </a:r>
            <a:r>
              <a:rPr lang="zh-CN" altLang="en-US" sz="2800" b="1" dirty="0">
                <a:solidFill>
                  <a:srgbClr val="0033CC"/>
                </a:solidFill>
                <a:latin typeface="Times New Roman" panose="02020603050405020304" pitchFamily="18" charset="0"/>
              </a:rPr>
              <a:t>时：</a:t>
            </a:r>
            <a:endParaRPr lang="zh-CN" altLang="en-US" sz="2800" b="1" dirty="0">
              <a:solidFill>
                <a:srgbClr val="0033CC"/>
              </a:solidFill>
              <a:latin typeface="Times New Roman" panose="02020603050405020304" pitchFamily="18" charset="0"/>
            </a:endParaRPr>
          </a:p>
        </p:txBody>
      </p:sp>
      <p:grpSp>
        <p:nvGrpSpPr>
          <p:cNvPr id="570373" name="组合 570372"/>
          <p:cNvGrpSpPr/>
          <p:nvPr/>
        </p:nvGrpSpPr>
        <p:grpSpPr>
          <a:xfrm>
            <a:off x="4035425" y="903288"/>
            <a:ext cx="4217988" cy="2316162"/>
            <a:chOff x="2542" y="569"/>
            <a:chExt cx="2657" cy="1459"/>
          </a:xfrm>
        </p:grpSpPr>
        <p:grpSp>
          <p:nvGrpSpPr>
            <p:cNvPr id="570374" name="组合 570373"/>
            <p:cNvGrpSpPr/>
            <p:nvPr/>
          </p:nvGrpSpPr>
          <p:grpSpPr>
            <a:xfrm>
              <a:off x="2723" y="569"/>
              <a:ext cx="2476" cy="1459"/>
              <a:chOff x="3083" y="293"/>
              <a:chExt cx="2476" cy="1459"/>
            </a:xfrm>
          </p:grpSpPr>
          <p:sp>
            <p:nvSpPr>
              <p:cNvPr id="570375" name="直接连接符 570374"/>
              <p:cNvSpPr/>
              <p:nvPr/>
            </p:nvSpPr>
            <p:spPr>
              <a:xfrm>
                <a:off x="3447" y="1524"/>
                <a:ext cx="2081" cy="3"/>
              </a:xfrm>
              <a:prstGeom prst="line">
                <a:avLst/>
              </a:prstGeom>
              <a:ln w="28575" cap="flat" cmpd="sng">
                <a:solidFill>
                  <a:schemeClr val="tx1"/>
                </a:solidFill>
                <a:prstDash val="solid"/>
                <a:headEnd type="none" w="med" len="med"/>
                <a:tailEnd type="stealth" w="med" len="lg"/>
              </a:ln>
            </p:spPr>
          </p:sp>
          <p:sp>
            <p:nvSpPr>
              <p:cNvPr id="570376" name="直接连接符 570375"/>
              <p:cNvSpPr/>
              <p:nvPr/>
            </p:nvSpPr>
            <p:spPr>
              <a:xfrm flipV="1">
                <a:off x="3444" y="348"/>
                <a:ext cx="0" cy="1178"/>
              </a:xfrm>
              <a:prstGeom prst="line">
                <a:avLst/>
              </a:prstGeom>
              <a:ln w="28575" cap="flat" cmpd="sng">
                <a:solidFill>
                  <a:schemeClr val="tx1"/>
                </a:solidFill>
                <a:prstDash val="solid"/>
                <a:headEnd type="none" w="med" len="med"/>
                <a:tailEnd type="stealth" w="med" len="lg"/>
              </a:ln>
            </p:spPr>
          </p:sp>
          <p:sp>
            <p:nvSpPr>
              <p:cNvPr id="570377" name="矩形 570376"/>
              <p:cNvSpPr/>
              <p:nvPr/>
            </p:nvSpPr>
            <p:spPr>
              <a:xfrm>
                <a:off x="3221" y="1380"/>
                <a:ext cx="255" cy="288"/>
              </a:xfrm>
              <a:prstGeom prst="rect">
                <a:avLst/>
              </a:prstGeom>
              <a:noFill/>
              <a:ln w="9525">
                <a:noFill/>
              </a:ln>
            </p:spPr>
            <p:txBody>
              <a:bodyPr wrap="none" anchor="t" anchorCtr="0">
                <a:spAutoFit/>
              </a:bodyPr>
              <a:p>
                <a:pPr algn="ctr" eaLnBrk="0" hangingPunct="0"/>
                <a:r>
                  <a:rPr lang="en-US" altLang="zh-CN" b="1" i="1">
                    <a:latin typeface="Times New Roman" panose="02020603050405020304" pitchFamily="18" charset="0"/>
                  </a:rPr>
                  <a:t>O</a:t>
                </a:r>
                <a:endParaRPr lang="en-US" altLang="zh-CN" b="1" i="1">
                  <a:latin typeface="Times New Roman" panose="02020603050405020304" pitchFamily="18" charset="0"/>
                </a:endParaRPr>
              </a:p>
            </p:txBody>
          </p:sp>
          <p:sp>
            <p:nvSpPr>
              <p:cNvPr id="570378" name="文本框 570377"/>
              <p:cNvSpPr txBox="1"/>
              <p:nvPr/>
            </p:nvSpPr>
            <p:spPr>
              <a:xfrm>
                <a:off x="5258" y="1464"/>
                <a:ext cx="301" cy="288"/>
              </a:xfrm>
              <a:prstGeom prst="rect">
                <a:avLst/>
              </a:prstGeom>
              <a:noFill/>
              <a:ln w="28575">
                <a:noFill/>
              </a:ln>
            </p:spPr>
            <p:txBody>
              <a:bodyPr wrap="none" anchor="t" anchorCtr="0">
                <a:spAutoFit/>
              </a:bodyPr>
              <a:p>
                <a:r>
                  <a:rPr lang="zh-CN" altLang="en-US" b="1" i="1">
                    <a:latin typeface="Times New Roman" panose="02020603050405020304" pitchFamily="18" charset="0"/>
                    <a:sym typeface="Symbol" panose="05050102010706020507" pitchFamily="18" charset="2"/>
                  </a:rPr>
                  <a:t></a:t>
                </a:r>
                <a:r>
                  <a:rPr lang="en-US" altLang="zh-CN" b="1" i="1">
                    <a:latin typeface="Times New Roman" panose="02020603050405020304" pitchFamily="18" charset="0"/>
                    <a:sym typeface="Symbol" panose="05050102010706020507" pitchFamily="18" charset="2"/>
                  </a:rPr>
                  <a:t>t</a:t>
                </a:r>
                <a:endParaRPr lang="en-US" altLang="zh-CN" b="1" i="1">
                  <a:latin typeface="Times New Roman" panose="02020603050405020304" pitchFamily="18" charset="0"/>
                </a:endParaRPr>
              </a:p>
            </p:txBody>
          </p:sp>
          <p:sp>
            <p:nvSpPr>
              <p:cNvPr id="570379" name="文本框 570378"/>
              <p:cNvSpPr txBox="1"/>
              <p:nvPr/>
            </p:nvSpPr>
            <p:spPr>
              <a:xfrm>
                <a:off x="3083" y="293"/>
                <a:ext cx="323" cy="288"/>
              </a:xfrm>
              <a:prstGeom prst="rect">
                <a:avLst/>
              </a:prstGeom>
              <a:noFill/>
              <a:ln w="9525">
                <a:noFill/>
              </a:ln>
            </p:spPr>
            <p:txBody>
              <a:bodyPr wrap="none" anchor="ctr" anchorCtr="0">
                <a:spAutoFit/>
              </a:bodyPr>
              <a:p>
                <a:pPr algn="ctr"/>
                <a:r>
                  <a:rPr lang="en-US" altLang="zh-CN" b="1" i="1">
                    <a:latin typeface="Times New Roman" panose="02020603050405020304" pitchFamily="18" charset="0"/>
                    <a:ea typeface="方正琥珀繁体" pitchFamily="2" charset="-122"/>
                  </a:rPr>
                  <a:t>u</a:t>
                </a:r>
                <a:r>
                  <a:rPr lang="en-US" altLang="zh-CN" b="1" baseline="-25000">
                    <a:latin typeface="Times New Roman" panose="02020603050405020304" pitchFamily="18" charset="0"/>
                  </a:rPr>
                  <a:t>O</a:t>
                </a:r>
                <a:endParaRPr lang="en-US" altLang="zh-CN" b="1" baseline="-25000">
                  <a:latin typeface="Times New Roman" panose="02020603050405020304" pitchFamily="18" charset="0"/>
                </a:endParaRPr>
              </a:p>
            </p:txBody>
          </p:sp>
          <p:sp>
            <p:nvSpPr>
              <p:cNvPr id="570380" name="文本框 570379"/>
              <p:cNvSpPr txBox="1"/>
              <p:nvPr/>
            </p:nvSpPr>
            <p:spPr>
              <a:xfrm>
                <a:off x="3934" y="1440"/>
                <a:ext cx="222" cy="288"/>
              </a:xfrm>
              <a:prstGeom prst="rect">
                <a:avLst/>
              </a:prstGeom>
              <a:noFill/>
              <a:ln w="28575">
                <a:noFill/>
              </a:ln>
            </p:spPr>
            <p:txBody>
              <a:bodyPr wrap="none" anchor="t" anchorCtr="0">
                <a:spAutoFit/>
              </a:bodyPr>
              <a:p>
                <a:r>
                  <a:rPr lang="zh-CN" altLang="en-US" b="1">
                    <a:latin typeface="Symbol" panose="05050102010706020507" pitchFamily="18" charset="2"/>
                    <a:sym typeface="Symbol" panose="05050102010706020507" pitchFamily="18" charset="2"/>
                  </a:rPr>
                  <a:t></a:t>
                </a:r>
                <a:endParaRPr lang="zh-CN" altLang="en-US" b="1">
                  <a:latin typeface="Symbol" panose="05050102010706020507" pitchFamily="18" charset="2"/>
                </a:endParaRPr>
              </a:p>
            </p:txBody>
          </p:sp>
          <p:sp>
            <p:nvSpPr>
              <p:cNvPr id="570381" name="文本框 570380"/>
              <p:cNvSpPr txBox="1"/>
              <p:nvPr/>
            </p:nvSpPr>
            <p:spPr>
              <a:xfrm>
                <a:off x="4538" y="1440"/>
                <a:ext cx="286" cy="288"/>
              </a:xfrm>
              <a:prstGeom prst="rect">
                <a:avLst/>
              </a:prstGeom>
              <a:noFill/>
              <a:ln w="28575">
                <a:noFill/>
              </a:ln>
            </p:spPr>
            <p:txBody>
              <a:bodyPr wrap="none" anchor="t" anchorCtr="0">
                <a:spAutoFit/>
              </a:bodyPr>
              <a:p>
                <a:r>
                  <a:rPr lang="en-US" altLang="zh-CN" sz="1600" b="1">
                    <a:latin typeface="Times New Roman" panose="02020603050405020304" pitchFamily="18" charset="0"/>
                    <a:sym typeface="Symbol" panose="05050102010706020507" pitchFamily="18" charset="2"/>
                  </a:rPr>
                  <a:t>2</a:t>
                </a:r>
                <a:r>
                  <a:rPr lang="en-US" altLang="zh-CN" b="1">
                    <a:latin typeface="Symbol" panose="05050102010706020507" pitchFamily="18" charset="2"/>
                    <a:sym typeface="Symbol" panose="05050102010706020507" pitchFamily="18" charset="2"/>
                  </a:rPr>
                  <a:t></a:t>
                </a:r>
                <a:endParaRPr lang="en-US" altLang="zh-CN" b="1">
                  <a:latin typeface="Symbol" panose="05050102010706020507" pitchFamily="18" charset="2"/>
                </a:endParaRPr>
              </a:p>
            </p:txBody>
          </p:sp>
          <p:sp>
            <p:nvSpPr>
              <p:cNvPr id="570382" name="任意多边形 570381"/>
              <p:cNvSpPr/>
              <p:nvPr/>
            </p:nvSpPr>
            <p:spPr>
              <a:xfrm>
                <a:off x="3446" y="819"/>
                <a:ext cx="576" cy="690"/>
              </a:xfrm>
              <a:custGeom>
                <a:avLst/>
                <a:gdLst/>
                <a:ahLst/>
                <a:cxnLst/>
                <a:pathLst>
                  <a:path w="480" h="432">
                    <a:moveTo>
                      <a:pt x="0" y="432"/>
                    </a:moveTo>
                    <a:cubicBezTo>
                      <a:pt x="80" y="216"/>
                      <a:pt x="160" y="0"/>
                      <a:pt x="240" y="0"/>
                    </a:cubicBezTo>
                    <a:cubicBezTo>
                      <a:pt x="320" y="0"/>
                      <a:pt x="400" y="216"/>
                      <a:pt x="480" y="432"/>
                    </a:cubicBezTo>
                  </a:path>
                </a:pathLst>
              </a:custGeom>
              <a:noFill/>
              <a:ln w="28575" cap="flat" cmpd="sng">
                <a:solidFill>
                  <a:srgbClr val="FF0066">
                    <a:alpha val="100000"/>
                  </a:srgbClr>
                </a:solidFill>
                <a:prstDash val="dash"/>
                <a:headEnd type="none" w="med" len="med"/>
                <a:tailEnd type="none" w="sm" len="lg"/>
              </a:ln>
            </p:spPr>
            <p:txBody>
              <a:bodyPr/>
              <a:p>
                <a:endParaRPr lang="zh-CN" altLang="en-US"/>
              </a:p>
            </p:txBody>
          </p:sp>
          <p:sp>
            <p:nvSpPr>
              <p:cNvPr id="570383" name="任意多边形 570382"/>
              <p:cNvSpPr/>
              <p:nvPr/>
            </p:nvSpPr>
            <p:spPr>
              <a:xfrm>
                <a:off x="4046" y="830"/>
                <a:ext cx="576" cy="691"/>
              </a:xfrm>
              <a:custGeom>
                <a:avLst/>
                <a:gdLst/>
                <a:ahLst/>
                <a:cxnLst/>
                <a:pathLst>
                  <a:path w="480" h="432">
                    <a:moveTo>
                      <a:pt x="0" y="432"/>
                    </a:moveTo>
                    <a:cubicBezTo>
                      <a:pt x="80" y="216"/>
                      <a:pt x="160" y="0"/>
                      <a:pt x="240" y="0"/>
                    </a:cubicBezTo>
                    <a:cubicBezTo>
                      <a:pt x="320" y="0"/>
                      <a:pt x="400" y="216"/>
                      <a:pt x="480" y="432"/>
                    </a:cubicBezTo>
                  </a:path>
                </a:pathLst>
              </a:custGeom>
              <a:noFill/>
              <a:ln w="28575" cap="flat" cmpd="sng">
                <a:solidFill>
                  <a:schemeClr val="accent1">
                    <a:alpha val="100000"/>
                  </a:schemeClr>
                </a:solidFill>
                <a:prstDash val="dash"/>
                <a:headEnd type="none" w="med" len="med"/>
                <a:tailEnd type="none" w="sm" len="lg"/>
              </a:ln>
            </p:spPr>
            <p:txBody>
              <a:bodyPr/>
              <a:p>
                <a:endParaRPr lang="zh-CN" altLang="en-US"/>
              </a:p>
            </p:txBody>
          </p:sp>
          <p:sp>
            <p:nvSpPr>
              <p:cNvPr id="570384" name="任意多边形 570383"/>
              <p:cNvSpPr/>
              <p:nvPr/>
            </p:nvSpPr>
            <p:spPr>
              <a:xfrm>
                <a:off x="4659" y="831"/>
                <a:ext cx="563" cy="690"/>
              </a:xfrm>
              <a:custGeom>
                <a:avLst/>
                <a:gdLst/>
                <a:ahLst/>
                <a:cxnLst/>
                <a:pathLst>
                  <a:path w="480" h="432">
                    <a:moveTo>
                      <a:pt x="0" y="432"/>
                    </a:moveTo>
                    <a:cubicBezTo>
                      <a:pt x="80" y="216"/>
                      <a:pt x="160" y="0"/>
                      <a:pt x="240" y="0"/>
                    </a:cubicBezTo>
                    <a:cubicBezTo>
                      <a:pt x="320" y="0"/>
                      <a:pt x="400" y="216"/>
                      <a:pt x="480" y="432"/>
                    </a:cubicBezTo>
                  </a:path>
                </a:pathLst>
              </a:custGeom>
              <a:noFill/>
              <a:ln w="28575" cap="flat" cmpd="sng">
                <a:solidFill>
                  <a:srgbClr val="FF0066">
                    <a:alpha val="100000"/>
                  </a:srgbClr>
                </a:solidFill>
                <a:prstDash val="dash"/>
                <a:headEnd type="none" w="med" len="med"/>
                <a:tailEnd type="none" w="sm" len="lg"/>
              </a:ln>
            </p:spPr>
            <p:txBody>
              <a:bodyPr/>
              <a:p>
                <a:endParaRPr lang="zh-CN" altLang="en-US"/>
              </a:p>
            </p:txBody>
          </p:sp>
        </p:grpSp>
        <p:graphicFrame>
          <p:nvGraphicFramePr>
            <p:cNvPr id="570385" name="对象 570384"/>
            <p:cNvGraphicFramePr/>
            <p:nvPr/>
          </p:nvGraphicFramePr>
          <p:xfrm>
            <a:off x="2542" y="883"/>
            <a:ext cx="474" cy="279"/>
          </p:xfrm>
          <a:graphic>
            <a:graphicData uri="http://schemas.openxmlformats.org/presentationml/2006/ole">
              <mc:AlternateContent xmlns:mc="http://schemas.openxmlformats.org/markup-compatibility/2006">
                <mc:Choice xmlns:v="urn:schemas-microsoft-com:vml" Requires="v">
                  <p:oleObj spid="_x0000_s4646" name="" r:id="rId3" imgW="405765" imgH="241300" progId="Equation.3">
                    <p:embed/>
                  </p:oleObj>
                </mc:Choice>
                <mc:Fallback>
                  <p:oleObj name="" r:id="rId3" imgW="405765" imgH="241300" progId="Equation.3">
                    <p:embed/>
                    <p:pic>
                      <p:nvPicPr>
                        <p:cNvPr id="0" name="图片 4645"/>
                        <p:cNvPicPr/>
                        <p:nvPr/>
                      </p:nvPicPr>
                      <p:blipFill>
                        <a:blip r:embed="rId4"/>
                        <a:stretch>
                          <a:fillRect/>
                        </a:stretch>
                      </p:blipFill>
                      <p:spPr>
                        <a:xfrm>
                          <a:off x="2542" y="883"/>
                          <a:ext cx="474" cy="279"/>
                        </a:xfrm>
                        <a:prstGeom prst="rect">
                          <a:avLst/>
                        </a:prstGeom>
                        <a:noFill/>
                        <a:ln w="38100">
                          <a:noFill/>
                          <a:miter/>
                        </a:ln>
                      </p:spPr>
                    </p:pic>
                  </p:oleObj>
                </mc:Fallback>
              </mc:AlternateContent>
            </a:graphicData>
          </a:graphic>
        </p:graphicFrame>
        <p:sp>
          <p:nvSpPr>
            <p:cNvPr id="570386" name="直接连接符 570385"/>
            <p:cNvSpPr/>
            <p:nvPr/>
          </p:nvSpPr>
          <p:spPr>
            <a:xfrm>
              <a:off x="3084" y="1092"/>
              <a:ext cx="396" cy="0"/>
            </a:xfrm>
            <a:prstGeom prst="line">
              <a:avLst/>
            </a:prstGeom>
            <a:ln w="28575" cap="flat" cmpd="sng">
              <a:solidFill>
                <a:schemeClr val="tx1"/>
              </a:solidFill>
              <a:prstDash val="dash"/>
              <a:headEnd type="none" w="med" len="med"/>
              <a:tailEnd type="none" w="med" len="med"/>
            </a:ln>
          </p:spPr>
        </p:sp>
      </p:grpSp>
      <p:sp>
        <p:nvSpPr>
          <p:cNvPr id="570387" name="任意多边形 570386"/>
          <p:cNvSpPr/>
          <p:nvPr/>
        </p:nvSpPr>
        <p:spPr>
          <a:xfrm>
            <a:off x="4895850" y="1733550"/>
            <a:ext cx="400050" cy="1104900"/>
          </a:xfrm>
          <a:custGeom>
            <a:avLst/>
            <a:gdLst/>
            <a:ahLst/>
            <a:cxnLst/>
            <a:pathLst>
              <a:path w="252" h="696">
                <a:moveTo>
                  <a:pt x="0" y="696"/>
                </a:moveTo>
                <a:cubicBezTo>
                  <a:pt x="51" y="490"/>
                  <a:pt x="102" y="284"/>
                  <a:pt x="144" y="168"/>
                </a:cubicBezTo>
                <a:cubicBezTo>
                  <a:pt x="186" y="52"/>
                  <a:pt x="228" y="28"/>
                  <a:pt x="252" y="0"/>
                </a:cubicBezTo>
              </a:path>
            </a:pathLst>
          </a:custGeom>
          <a:noFill/>
          <a:ln w="38100" cap="flat" cmpd="sng">
            <a:solidFill>
              <a:srgbClr val="993300">
                <a:alpha val="100000"/>
              </a:srgbClr>
            </a:solidFill>
            <a:prstDash val="solid"/>
            <a:headEnd type="none" w="med" len="med"/>
            <a:tailEnd type="none" w="med" len="med"/>
          </a:ln>
        </p:spPr>
        <p:txBody>
          <a:bodyPr/>
          <a:p>
            <a:endParaRPr lang="zh-CN" altLang="en-US"/>
          </a:p>
        </p:txBody>
      </p:sp>
      <p:sp>
        <p:nvSpPr>
          <p:cNvPr id="570388" name="直接连接符 570387"/>
          <p:cNvSpPr/>
          <p:nvPr/>
        </p:nvSpPr>
        <p:spPr>
          <a:xfrm>
            <a:off x="5305425" y="1724025"/>
            <a:ext cx="2667000" cy="0"/>
          </a:xfrm>
          <a:prstGeom prst="line">
            <a:avLst/>
          </a:prstGeom>
          <a:ln w="38100" cap="flat" cmpd="sng">
            <a:solidFill>
              <a:srgbClr val="993300"/>
            </a:solidFill>
            <a:prstDash val="solid"/>
            <a:headEnd type="none" w="med" len="med"/>
            <a:tailEnd type="none" w="med" len="med"/>
          </a:ln>
        </p:spPr>
      </p:sp>
      <p:sp>
        <p:nvSpPr>
          <p:cNvPr id="570389" name="矩形 570388"/>
          <p:cNvSpPr/>
          <p:nvPr/>
        </p:nvSpPr>
        <p:spPr>
          <a:xfrm>
            <a:off x="534988" y="2732088"/>
            <a:ext cx="3643312" cy="519112"/>
          </a:xfrm>
          <a:prstGeom prst="rect">
            <a:avLst/>
          </a:prstGeom>
          <a:noFill/>
          <a:ln w="9525">
            <a:noFill/>
          </a:ln>
        </p:spPr>
        <p:txBody>
          <a:bodyPr>
            <a:spAutoFit/>
          </a:bodyPr>
          <a:p>
            <a:pPr algn="just" eaLnBrk="0" hangingPunct="0"/>
            <a:r>
              <a:rPr lang="zh-CN" altLang="en-US" sz="2800" b="1" dirty="0">
                <a:solidFill>
                  <a:srgbClr val="0033CC"/>
                </a:solidFill>
                <a:latin typeface="Times New Roman" panose="02020603050405020304" pitchFamily="18" charset="0"/>
              </a:rPr>
              <a:t>当 </a:t>
            </a:r>
            <a:r>
              <a:rPr lang="en-US" altLang="zh-CN" sz="2800" b="1" i="1">
                <a:solidFill>
                  <a:srgbClr val="0033CC"/>
                </a:solidFill>
                <a:latin typeface="Times New Roman" panose="02020603050405020304" pitchFamily="18" charset="0"/>
              </a:rPr>
              <a:t>R</a:t>
            </a:r>
            <a:r>
              <a:rPr lang="en-US" altLang="zh-CN" sz="2800" b="1" baseline="-25000">
                <a:solidFill>
                  <a:srgbClr val="0033CC"/>
                </a:solidFill>
                <a:latin typeface="Times New Roman" panose="02020603050405020304" pitchFamily="18" charset="0"/>
              </a:rPr>
              <a:t>L</a:t>
            </a:r>
            <a:r>
              <a:rPr lang="en-US" altLang="zh-CN" sz="2800" b="1">
                <a:solidFill>
                  <a:srgbClr val="0033CC"/>
                </a:solidFill>
                <a:latin typeface="Times New Roman" panose="02020603050405020304" pitchFamily="18" charset="0"/>
              </a:rPr>
              <a:t> </a:t>
            </a:r>
            <a:r>
              <a:rPr lang="zh-CN" altLang="en-US" sz="2800" b="1" dirty="0">
                <a:solidFill>
                  <a:srgbClr val="0033CC"/>
                </a:solidFill>
                <a:latin typeface="Times New Roman" panose="02020603050405020304" pitchFamily="18" charset="0"/>
              </a:rPr>
              <a:t>为有限值时：</a:t>
            </a:r>
            <a:endParaRPr lang="zh-CN" altLang="en-US" sz="2800" b="1" dirty="0">
              <a:solidFill>
                <a:srgbClr val="0033CC"/>
              </a:solidFill>
              <a:latin typeface="Times New Roman" panose="02020603050405020304" pitchFamily="18" charset="0"/>
            </a:endParaRPr>
          </a:p>
        </p:txBody>
      </p:sp>
      <p:sp>
        <p:nvSpPr>
          <p:cNvPr id="570390" name="任意多边形 570389"/>
          <p:cNvSpPr/>
          <p:nvPr/>
        </p:nvSpPr>
        <p:spPr>
          <a:xfrm>
            <a:off x="4868863" y="1704975"/>
            <a:ext cx="457200" cy="1114425"/>
          </a:xfrm>
          <a:custGeom>
            <a:avLst/>
            <a:gdLst/>
            <a:ahLst/>
            <a:cxnLst/>
            <a:pathLst>
              <a:path w="288" h="702">
                <a:moveTo>
                  <a:pt x="0" y="702"/>
                </a:moveTo>
                <a:lnTo>
                  <a:pt x="137" y="222"/>
                </a:lnTo>
                <a:lnTo>
                  <a:pt x="161" y="144"/>
                </a:lnTo>
                <a:lnTo>
                  <a:pt x="197" y="96"/>
                </a:lnTo>
                <a:lnTo>
                  <a:pt x="288" y="0"/>
                </a:lnTo>
              </a:path>
            </a:pathLst>
          </a:custGeom>
          <a:noFill/>
          <a:ln w="38100" cap="flat" cmpd="sng">
            <a:solidFill>
              <a:srgbClr val="FF00FF"/>
            </a:solidFill>
            <a:prstDash val="solid"/>
            <a:headEnd type="none" w="med" len="med"/>
            <a:tailEnd type="none" w="sm" len="lg"/>
          </a:ln>
        </p:spPr>
        <p:txBody>
          <a:bodyPr/>
          <a:p>
            <a:endParaRPr lang="zh-CN" altLang="en-US"/>
          </a:p>
        </p:txBody>
      </p:sp>
      <p:sp>
        <p:nvSpPr>
          <p:cNvPr id="570391" name="直接连接符 570390"/>
          <p:cNvSpPr/>
          <p:nvPr/>
        </p:nvSpPr>
        <p:spPr>
          <a:xfrm>
            <a:off x="5321300" y="1704975"/>
            <a:ext cx="723900" cy="419100"/>
          </a:xfrm>
          <a:prstGeom prst="line">
            <a:avLst/>
          </a:prstGeom>
          <a:ln w="38100" cap="flat" cmpd="sng">
            <a:solidFill>
              <a:srgbClr val="FF00FF"/>
            </a:solidFill>
            <a:prstDash val="solid"/>
            <a:headEnd type="none" w="med" len="med"/>
            <a:tailEnd type="none" w="sm" len="lg"/>
          </a:ln>
        </p:spPr>
      </p:sp>
      <p:grpSp>
        <p:nvGrpSpPr>
          <p:cNvPr id="570392" name="组合 570391"/>
          <p:cNvGrpSpPr/>
          <p:nvPr/>
        </p:nvGrpSpPr>
        <p:grpSpPr>
          <a:xfrm>
            <a:off x="6059488" y="1809750"/>
            <a:ext cx="1014412" cy="333375"/>
            <a:chOff x="3829" y="852"/>
            <a:chExt cx="639" cy="210"/>
          </a:xfrm>
        </p:grpSpPr>
        <p:sp>
          <p:nvSpPr>
            <p:cNvPr id="570393" name="直接连接符 570392"/>
            <p:cNvSpPr/>
            <p:nvPr/>
          </p:nvSpPr>
          <p:spPr>
            <a:xfrm flipV="1">
              <a:off x="3829" y="857"/>
              <a:ext cx="118" cy="205"/>
            </a:xfrm>
            <a:prstGeom prst="line">
              <a:avLst/>
            </a:prstGeom>
            <a:ln w="38100" cap="flat" cmpd="sng">
              <a:solidFill>
                <a:srgbClr val="FF00FF"/>
              </a:solidFill>
              <a:prstDash val="solid"/>
              <a:headEnd type="none" w="med" len="med"/>
              <a:tailEnd type="none" w="sm" len="lg"/>
            </a:ln>
          </p:spPr>
        </p:sp>
        <p:sp>
          <p:nvSpPr>
            <p:cNvPr id="570394" name="直接连接符 570393"/>
            <p:cNvSpPr/>
            <p:nvPr/>
          </p:nvSpPr>
          <p:spPr>
            <a:xfrm>
              <a:off x="3950" y="852"/>
              <a:ext cx="518" cy="187"/>
            </a:xfrm>
            <a:prstGeom prst="line">
              <a:avLst/>
            </a:prstGeom>
            <a:ln w="38100" cap="flat" cmpd="sng">
              <a:solidFill>
                <a:srgbClr val="FF00FF"/>
              </a:solidFill>
              <a:prstDash val="solid"/>
              <a:headEnd type="none" w="med" len="med"/>
              <a:tailEnd type="none" w="sm" len="lg"/>
            </a:ln>
          </p:spPr>
        </p:sp>
      </p:grpSp>
      <p:grpSp>
        <p:nvGrpSpPr>
          <p:cNvPr id="570395" name="组合 570394"/>
          <p:cNvGrpSpPr/>
          <p:nvPr/>
        </p:nvGrpSpPr>
        <p:grpSpPr>
          <a:xfrm>
            <a:off x="7080250" y="1754188"/>
            <a:ext cx="966788" cy="341312"/>
            <a:chOff x="4472" y="817"/>
            <a:chExt cx="609" cy="215"/>
          </a:xfrm>
        </p:grpSpPr>
        <p:sp>
          <p:nvSpPr>
            <p:cNvPr id="570396" name="直接连接符 570395"/>
            <p:cNvSpPr/>
            <p:nvPr/>
          </p:nvSpPr>
          <p:spPr>
            <a:xfrm flipV="1">
              <a:off x="4472" y="817"/>
              <a:ext cx="157" cy="215"/>
            </a:xfrm>
            <a:prstGeom prst="line">
              <a:avLst/>
            </a:prstGeom>
            <a:ln w="38100" cap="flat" cmpd="sng">
              <a:solidFill>
                <a:srgbClr val="FF00FF"/>
              </a:solidFill>
              <a:prstDash val="solid"/>
              <a:headEnd type="none" w="med" len="med"/>
              <a:tailEnd type="none" w="sm" len="lg"/>
            </a:ln>
          </p:spPr>
        </p:sp>
        <p:sp>
          <p:nvSpPr>
            <p:cNvPr id="570397" name="直接连接符 570396"/>
            <p:cNvSpPr/>
            <p:nvPr/>
          </p:nvSpPr>
          <p:spPr>
            <a:xfrm>
              <a:off x="4610" y="840"/>
              <a:ext cx="471" cy="155"/>
            </a:xfrm>
            <a:prstGeom prst="line">
              <a:avLst/>
            </a:prstGeom>
            <a:ln w="38100" cap="flat" cmpd="sng">
              <a:solidFill>
                <a:srgbClr val="FF00FF"/>
              </a:solidFill>
              <a:prstDash val="solid"/>
              <a:headEnd type="none" w="med" len="med"/>
              <a:tailEnd type="none" w="sm" len="lg"/>
            </a:ln>
          </p:spPr>
        </p:sp>
      </p:grpSp>
      <p:graphicFrame>
        <p:nvGraphicFramePr>
          <p:cNvPr id="570398" name="对象 570397"/>
          <p:cNvGraphicFramePr/>
          <p:nvPr/>
        </p:nvGraphicFramePr>
        <p:xfrm>
          <a:off x="1096963" y="3319463"/>
          <a:ext cx="3406775" cy="642937"/>
        </p:xfrm>
        <a:graphic>
          <a:graphicData uri="http://schemas.openxmlformats.org/presentationml/2006/ole">
            <mc:AlternateContent xmlns:mc="http://schemas.openxmlformats.org/markup-compatibility/2006">
              <mc:Choice xmlns:v="urn:schemas-microsoft-com:vml" Requires="v">
                <p:oleObj spid="_x0000_s4649" name="" r:id="rId5" imgW="1344930" imgH="254000" progId="Equation.3">
                  <p:embed/>
                </p:oleObj>
              </mc:Choice>
              <mc:Fallback>
                <p:oleObj name="" r:id="rId5" imgW="1344930" imgH="254000" progId="Equation.3">
                  <p:embed/>
                  <p:pic>
                    <p:nvPicPr>
                      <p:cNvPr id="0" name="图片 4648"/>
                      <p:cNvPicPr/>
                      <p:nvPr/>
                    </p:nvPicPr>
                    <p:blipFill>
                      <a:blip r:embed="rId6"/>
                      <a:stretch>
                        <a:fillRect/>
                      </a:stretch>
                    </p:blipFill>
                    <p:spPr>
                      <a:xfrm>
                        <a:off x="1096963" y="3319463"/>
                        <a:ext cx="3406775" cy="642937"/>
                      </a:xfrm>
                      <a:prstGeom prst="rect">
                        <a:avLst/>
                      </a:prstGeom>
                      <a:noFill/>
                      <a:ln w="38100">
                        <a:noFill/>
                        <a:miter/>
                      </a:ln>
                    </p:spPr>
                  </p:pic>
                </p:oleObj>
              </mc:Fallback>
            </mc:AlternateContent>
          </a:graphicData>
        </a:graphic>
      </p:graphicFrame>
      <p:sp>
        <p:nvSpPr>
          <p:cNvPr id="570399" name="文本框 570398"/>
          <p:cNvSpPr txBox="1"/>
          <p:nvPr/>
        </p:nvSpPr>
        <p:spPr>
          <a:xfrm>
            <a:off x="512763" y="4119563"/>
            <a:ext cx="3303587" cy="519112"/>
          </a:xfrm>
          <a:prstGeom prst="rect">
            <a:avLst/>
          </a:prstGeom>
          <a:noFill/>
          <a:ln w="9525">
            <a:noFill/>
          </a:ln>
        </p:spPr>
        <p:txBody>
          <a:bodyPr>
            <a:spAutoFit/>
          </a:bodyPr>
          <a:p>
            <a:r>
              <a:rPr lang="zh-CN" altLang="en-US" sz="2800" b="1" dirty="0">
                <a:solidFill>
                  <a:srgbClr val="0033CC"/>
                </a:solidFill>
                <a:latin typeface="Times New Roman" panose="02020603050405020304" pitchFamily="18" charset="0"/>
              </a:rPr>
              <a:t>通常取</a:t>
            </a:r>
            <a:r>
              <a:rPr lang="zh-CN" altLang="en-US" sz="2800" b="1" dirty="0">
                <a:latin typeface="Times New Roman" panose="02020603050405020304" pitchFamily="18" charset="0"/>
              </a:rPr>
              <a:t>  </a:t>
            </a:r>
            <a:r>
              <a:rPr lang="en-US" altLang="zh-CN" sz="2800" b="1" i="1">
                <a:solidFill>
                  <a:srgbClr val="FF0066"/>
                </a:solidFill>
                <a:latin typeface="Times New Roman" panose="02020603050405020304" pitchFamily="18" charset="0"/>
              </a:rPr>
              <a:t>U</a:t>
            </a:r>
            <a:r>
              <a:rPr lang="en-US" altLang="zh-CN" sz="2800" b="1" baseline="-25000">
                <a:solidFill>
                  <a:srgbClr val="FF0066"/>
                </a:solidFill>
                <a:latin typeface="Times New Roman" panose="02020603050405020304" pitchFamily="18" charset="0"/>
              </a:rPr>
              <a:t>O </a:t>
            </a:r>
            <a:r>
              <a:rPr lang="en-US" altLang="zh-CN" sz="2800" b="1">
                <a:solidFill>
                  <a:srgbClr val="FF0066"/>
                </a:solidFill>
                <a:latin typeface="Times New Roman" panose="02020603050405020304" pitchFamily="18" charset="0"/>
              </a:rPr>
              <a:t>= 1.2</a:t>
            </a:r>
            <a:r>
              <a:rPr lang="en-US" altLang="zh-CN" sz="2800" b="1" i="1">
                <a:solidFill>
                  <a:srgbClr val="FF0066"/>
                </a:solidFill>
                <a:latin typeface="Times New Roman" panose="02020603050405020304" pitchFamily="18" charset="0"/>
              </a:rPr>
              <a:t>U</a:t>
            </a:r>
            <a:r>
              <a:rPr lang="en-US" altLang="zh-CN" sz="2800" b="1" baseline="-25000">
                <a:solidFill>
                  <a:srgbClr val="FF0066"/>
                </a:solidFill>
                <a:latin typeface="Times New Roman" panose="02020603050405020304" pitchFamily="18" charset="0"/>
              </a:rPr>
              <a:t>2</a:t>
            </a:r>
            <a:endParaRPr lang="en-US" altLang="zh-CN" sz="2800" b="1">
              <a:solidFill>
                <a:srgbClr val="FF0066"/>
              </a:solidFill>
              <a:latin typeface="Times New Roman" panose="02020603050405020304" pitchFamily="18" charset="0"/>
            </a:endParaRPr>
          </a:p>
        </p:txBody>
      </p:sp>
      <p:sp>
        <p:nvSpPr>
          <p:cNvPr id="570400" name="文本框 570399"/>
          <p:cNvSpPr txBox="1"/>
          <p:nvPr/>
        </p:nvSpPr>
        <p:spPr>
          <a:xfrm>
            <a:off x="3856038" y="4127500"/>
            <a:ext cx="3025775" cy="519113"/>
          </a:xfrm>
          <a:prstGeom prst="rect">
            <a:avLst/>
          </a:prstGeom>
          <a:noFill/>
          <a:ln w="9525">
            <a:noFill/>
          </a:ln>
        </p:spPr>
        <p:txBody>
          <a:bodyPr>
            <a:spAutoFit/>
          </a:bodyPr>
          <a:p>
            <a:r>
              <a:rPr lang="en-US" altLang="zh-CN" sz="2800" b="1" i="1">
                <a:solidFill>
                  <a:srgbClr val="0033CC"/>
                </a:solidFill>
                <a:latin typeface="Times New Roman" panose="02020603050405020304" pitchFamily="18" charset="0"/>
              </a:rPr>
              <a:t>RC </a:t>
            </a:r>
            <a:r>
              <a:rPr lang="zh-CN" altLang="en-US" sz="2800" b="1" dirty="0">
                <a:solidFill>
                  <a:srgbClr val="0033CC"/>
                </a:solidFill>
                <a:latin typeface="Times New Roman" panose="02020603050405020304" pitchFamily="18" charset="0"/>
              </a:rPr>
              <a:t>越大 </a:t>
            </a:r>
            <a:r>
              <a:rPr lang="en-US" altLang="zh-CN" sz="2800" b="1" i="1">
                <a:solidFill>
                  <a:srgbClr val="0033CC"/>
                </a:solidFill>
                <a:latin typeface="Times New Roman" panose="02020603050405020304" pitchFamily="18" charset="0"/>
              </a:rPr>
              <a:t>U</a:t>
            </a:r>
            <a:r>
              <a:rPr lang="en-US" altLang="zh-CN" sz="2800" b="1" baseline="-25000">
                <a:solidFill>
                  <a:srgbClr val="0033CC"/>
                </a:solidFill>
                <a:latin typeface="Times New Roman" panose="02020603050405020304" pitchFamily="18" charset="0"/>
              </a:rPr>
              <a:t>O</a:t>
            </a:r>
            <a:r>
              <a:rPr lang="en-US" altLang="zh-CN" sz="2800" b="1">
                <a:solidFill>
                  <a:srgbClr val="0033CC"/>
                </a:solidFill>
                <a:latin typeface="Times New Roman" panose="02020603050405020304" pitchFamily="18" charset="0"/>
              </a:rPr>
              <a:t> </a:t>
            </a:r>
            <a:r>
              <a:rPr lang="zh-CN" altLang="en-US" sz="2800" b="1">
                <a:solidFill>
                  <a:srgbClr val="0033CC"/>
                </a:solidFill>
                <a:latin typeface="Times New Roman" panose="02020603050405020304" pitchFamily="18" charset="0"/>
              </a:rPr>
              <a:t>越大</a:t>
            </a:r>
            <a:endParaRPr lang="zh-CN" altLang="en-US" sz="2800">
              <a:solidFill>
                <a:srgbClr val="0033CC"/>
              </a:solidFill>
              <a:latin typeface="Times New Roman" panose="02020603050405020304" pitchFamily="18" charset="0"/>
            </a:endParaRPr>
          </a:p>
        </p:txBody>
      </p:sp>
      <p:grpSp>
        <p:nvGrpSpPr>
          <p:cNvPr id="570401" name="组合 570400"/>
          <p:cNvGrpSpPr/>
          <p:nvPr/>
        </p:nvGrpSpPr>
        <p:grpSpPr>
          <a:xfrm>
            <a:off x="5356225" y="1704975"/>
            <a:ext cx="2609850" cy="266700"/>
            <a:chOff x="3386" y="786"/>
            <a:chExt cx="1644" cy="168"/>
          </a:xfrm>
        </p:grpSpPr>
        <p:sp>
          <p:nvSpPr>
            <p:cNvPr id="570402" name="直接连接符 570401"/>
            <p:cNvSpPr/>
            <p:nvPr/>
          </p:nvSpPr>
          <p:spPr>
            <a:xfrm>
              <a:off x="3386" y="804"/>
              <a:ext cx="498" cy="150"/>
            </a:xfrm>
            <a:prstGeom prst="line">
              <a:avLst/>
            </a:prstGeom>
            <a:ln w="38100" cap="flat" cmpd="sng">
              <a:solidFill>
                <a:srgbClr val="0000FF"/>
              </a:solidFill>
              <a:prstDash val="solid"/>
              <a:headEnd type="none" w="med" len="med"/>
              <a:tailEnd type="none" w="sm" len="lg"/>
            </a:ln>
          </p:spPr>
        </p:sp>
        <p:sp>
          <p:nvSpPr>
            <p:cNvPr id="570403" name="直接连接符 570402"/>
            <p:cNvSpPr/>
            <p:nvPr/>
          </p:nvSpPr>
          <p:spPr>
            <a:xfrm flipV="1">
              <a:off x="3870" y="804"/>
              <a:ext cx="96" cy="150"/>
            </a:xfrm>
            <a:prstGeom prst="line">
              <a:avLst/>
            </a:prstGeom>
            <a:ln w="38100" cap="flat" cmpd="sng">
              <a:solidFill>
                <a:srgbClr val="0000FF"/>
              </a:solidFill>
              <a:prstDash val="solid"/>
              <a:headEnd type="none" w="med" len="med"/>
              <a:tailEnd type="none" w="sm" len="lg"/>
            </a:ln>
          </p:spPr>
        </p:sp>
        <p:sp>
          <p:nvSpPr>
            <p:cNvPr id="570404" name="直接连接符 570403"/>
            <p:cNvSpPr/>
            <p:nvPr/>
          </p:nvSpPr>
          <p:spPr>
            <a:xfrm>
              <a:off x="3978" y="804"/>
              <a:ext cx="510" cy="120"/>
            </a:xfrm>
            <a:prstGeom prst="line">
              <a:avLst/>
            </a:prstGeom>
            <a:ln w="38100" cap="flat" cmpd="sng">
              <a:solidFill>
                <a:srgbClr val="0000FF"/>
              </a:solidFill>
              <a:prstDash val="solid"/>
              <a:headEnd type="none" w="med" len="med"/>
              <a:tailEnd type="none" w="sm" len="lg"/>
            </a:ln>
          </p:spPr>
        </p:sp>
        <p:sp>
          <p:nvSpPr>
            <p:cNvPr id="570405" name="直接连接符 570404"/>
            <p:cNvSpPr/>
            <p:nvPr/>
          </p:nvSpPr>
          <p:spPr>
            <a:xfrm flipV="1">
              <a:off x="4478" y="786"/>
              <a:ext cx="138" cy="150"/>
            </a:xfrm>
            <a:prstGeom prst="line">
              <a:avLst/>
            </a:prstGeom>
            <a:ln w="38100" cap="flat" cmpd="sng">
              <a:solidFill>
                <a:srgbClr val="0000FF"/>
              </a:solidFill>
              <a:prstDash val="solid"/>
              <a:headEnd type="none" w="med" len="med"/>
              <a:tailEnd type="none" w="sm" len="lg"/>
            </a:ln>
          </p:spPr>
        </p:sp>
        <p:sp>
          <p:nvSpPr>
            <p:cNvPr id="570406" name="直接连接符 570405"/>
            <p:cNvSpPr/>
            <p:nvPr/>
          </p:nvSpPr>
          <p:spPr>
            <a:xfrm>
              <a:off x="4592" y="804"/>
              <a:ext cx="438" cy="102"/>
            </a:xfrm>
            <a:prstGeom prst="line">
              <a:avLst/>
            </a:prstGeom>
            <a:ln w="38100" cap="flat" cmpd="sng">
              <a:solidFill>
                <a:srgbClr val="0000FF"/>
              </a:solidFill>
              <a:prstDash val="solid"/>
              <a:headEnd type="none" w="med" len="med"/>
              <a:tailEnd type="none" w="sm" len="lg"/>
            </a:ln>
          </p:spPr>
        </p:sp>
      </p:grpSp>
      <p:graphicFrame>
        <p:nvGraphicFramePr>
          <p:cNvPr id="570407" name="对象 570406"/>
          <p:cNvGraphicFramePr/>
          <p:nvPr/>
        </p:nvGraphicFramePr>
        <p:xfrm>
          <a:off x="5827713" y="4692650"/>
          <a:ext cx="2413000" cy="941388"/>
        </p:xfrm>
        <a:graphic>
          <a:graphicData uri="http://schemas.openxmlformats.org/presentationml/2006/ole">
            <mc:AlternateContent xmlns:mc="http://schemas.openxmlformats.org/markup-compatibility/2006">
              <mc:Choice xmlns:v="urn:schemas-microsoft-com:vml" Requires="v">
                <p:oleObj spid="_x0000_s4648" name="" r:id="rId7" imgW="1040765" imgH="405765" progId="Equation.3">
                  <p:embed/>
                </p:oleObj>
              </mc:Choice>
              <mc:Fallback>
                <p:oleObj name="" r:id="rId7" imgW="1040765" imgH="405765" progId="Equation.3">
                  <p:embed/>
                  <p:pic>
                    <p:nvPicPr>
                      <p:cNvPr id="0" name="图片 4647"/>
                      <p:cNvPicPr/>
                      <p:nvPr/>
                    </p:nvPicPr>
                    <p:blipFill>
                      <a:blip r:embed="rId8">
                        <a:clrChange>
                          <a:clrFrom>
                            <a:srgbClr val="000000"/>
                          </a:clrFrom>
                          <a:clrTo>
                            <a:srgbClr val="FF0066"/>
                          </a:clrTo>
                        </a:clrChange>
                      </a:blip>
                      <a:stretch>
                        <a:fillRect/>
                      </a:stretch>
                    </p:blipFill>
                    <p:spPr>
                      <a:xfrm>
                        <a:off x="5827713" y="4692650"/>
                        <a:ext cx="2413000" cy="941388"/>
                      </a:xfrm>
                      <a:prstGeom prst="rect">
                        <a:avLst/>
                      </a:prstGeom>
                      <a:noFill/>
                      <a:ln w="38100">
                        <a:noFill/>
                        <a:miter/>
                      </a:ln>
                    </p:spPr>
                  </p:pic>
                </p:oleObj>
              </mc:Fallback>
            </mc:AlternateContent>
          </a:graphicData>
        </a:graphic>
      </p:graphicFrame>
      <p:sp>
        <p:nvSpPr>
          <p:cNvPr id="570408" name="圆角矩形标注 570407"/>
          <p:cNvSpPr/>
          <p:nvPr/>
        </p:nvSpPr>
        <p:spPr>
          <a:xfrm>
            <a:off x="5876925" y="723900"/>
            <a:ext cx="1447800" cy="676275"/>
          </a:xfrm>
          <a:prstGeom prst="wedgeRoundRectCallout">
            <a:avLst>
              <a:gd name="adj1" fmla="val -71273"/>
              <a:gd name="adj2" fmla="val 89907"/>
              <a:gd name="adj3" fmla="val 16667"/>
            </a:avLst>
          </a:prstGeom>
          <a:solidFill>
            <a:srgbClr val="FFFFCC"/>
          </a:solidFill>
          <a:ln w="9525" cap="flat" cmpd="sng">
            <a:solidFill>
              <a:srgbClr val="993300"/>
            </a:solidFill>
            <a:prstDash val="solid"/>
            <a:miter/>
            <a:headEnd type="none" w="med" len="med"/>
            <a:tailEnd type="none" w="med" len="med"/>
          </a:ln>
        </p:spPr>
        <p:txBody>
          <a:bodyPr anchor="ctr" anchorCtr="0"/>
          <a:p>
            <a:pPr algn="ctr" eaLnBrk="0" hangingPunct="0"/>
            <a:r>
              <a:rPr lang="en-US" altLang="zh-CN" b="1" i="1">
                <a:solidFill>
                  <a:srgbClr val="993300"/>
                </a:solidFill>
                <a:latin typeface="Times New Roman" panose="02020603050405020304" pitchFamily="18" charset="0"/>
              </a:rPr>
              <a:t>R</a:t>
            </a:r>
            <a:r>
              <a:rPr lang="en-US" altLang="zh-CN" b="1" baseline="-25000">
                <a:solidFill>
                  <a:srgbClr val="993300"/>
                </a:solidFill>
                <a:latin typeface="Times New Roman" panose="02020603050405020304" pitchFamily="18" charset="0"/>
              </a:rPr>
              <a:t>L</a:t>
            </a:r>
            <a:r>
              <a:rPr lang="en-US" altLang="zh-CN" b="1">
                <a:solidFill>
                  <a:srgbClr val="993300"/>
                </a:solidFill>
                <a:latin typeface="Times New Roman" panose="02020603050405020304" pitchFamily="18" charset="0"/>
              </a:rPr>
              <a:t> = </a:t>
            </a:r>
            <a:r>
              <a:rPr lang="en-US" altLang="zh-CN" b="1">
                <a:solidFill>
                  <a:srgbClr val="993300"/>
                </a:solidFill>
                <a:latin typeface="Times New Roman" panose="02020603050405020304" pitchFamily="18" charset="0"/>
                <a:sym typeface="Symbol" panose="05050102010706020507" pitchFamily="18" charset="2"/>
              </a:rPr>
              <a:t></a:t>
            </a:r>
            <a:endParaRPr lang="en-US" altLang="zh-CN" b="1">
              <a:solidFill>
                <a:srgbClr val="993300"/>
              </a:solidFill>
              <a:latin typeface="Times New Roman" panose="02020603050405020304" pitchFamily="18" charset="0"/>
              <a:sym typeface="Symbol" panose="05050102010706020507" pitchFamily="18" charset="2"/>
            </a:endParaRPr>
          </a:p>
        </p:txBody>
      </p:sp>
      <p:sp>
        <p:nvSpPr>
          <p:cNvPr id="570409" name="矩形 570408"/>
          <p:cNvSpPr/>
          <p:nvPr/>
        </p:nvSpPr>
        <p:spPr>
          <a:xfrm>
            <a:off x="519113" y="4887913"/>
            <a:ext cx="5453062" cy="519112"/>
          </a:xfrm>
          <a:prstGeom prst="rect">
            <a:avLst/>
          </a:prstGeom>
          <a:noFill/>
          <a:ln w="9525">
            <a:noFill/>
          </a:ln>
        </p:spPr>
        <p:txBody>
          <a:bodyPr>
            <a:spAutoFit/>
          </a:bodyPr>
          <a:p>
            <a:pPr eaLnBrk="0" hangingPunct="0"/>
            <a:r>
              <a:rPr lang="zh-CN" altLang="en-US" sz="2800" b="1" dirty="0">
                <a:solidFill>
                  <a:srgbClr val="0033CC"/>
                </a:solidFill>
                <a:latin typeface="Times New Roman" panose="02020603050405020304" pitchFamily="18" charset="0"/>
              </a:rPr>
              <a:t>为获得良好滤波效果，一般取：</a:t>
            </a:r>
            <a:endParaRPr lang="zh-CN" altLang="en-US" sz="2800" b="1" dirty="0">
              <a:solidFill>
                <a:srgbClr val="0033CC"/>
              </a:solidFill>
              <a:latin typeface="Times New Roman" panose="02020603050405020304" pitchFamily="18" charset="0"/>
            </a:endParaRPr>
          </a:p>
        </p:txBody>
      </p:sp>
      <p:sp>
        <p:nvSpPr>
          <p:cNvPr id="570410" name="文本框 570409"/>
          <p:cNvSpPr txBox="1"/>
          <p:nvPr/>
        </p:nvSpPr>
        <p:spPr>
          <a:xfrm>
            <a:off x="1866900" y="5584825"/>
            <a:ext cx="4948238" cy="519113"/>
          </a:xfrm>
          <a:prstGeom prst="rect">
            <a:avLst/>
          </a:prstGeom>
          <a:noFill/>
          <a:ln w="25400">
            <a:noFill/>
          </a:ln>
        </p:spPr>
        <p:txBody>
          <a:bodyPr>
            <a:spAutoFit/>
          </a:bodyPr>
          <a:p>
            <a:r>
              <a:rPr lang="en-US" altLang="zh-CN" sz="2800" b="1">
                <a:solidFill>
                  <a:srgbClr val="0033CC"/>
                </a:solidFill>
                <a:latin typeface="宋体" panose="02010600030101010101" pitchFamily="2" charset="-122"/>
              </a:rPr>
              <a:t>(</a:t>
            </a:r>
            <a:r>
              <a:rPr lang="en-US" altLang="zh-CN" sz="2800" b="1" i="1">
                <a:solidFill>
                  <a:srgbClr val="0033CC"/>
                </a:solidFill>
                <a:latin typeface="Times New Roman" panose="02020603050405020304" pitchFamily="18" charset="0"/>
              </a:rPr>
              <a:t>T</a:t>
            </a:r>
            <a:r>
              <a:rPr lang="en-US" altLang="zh-CN" sz="2800" b="1">
                <a:solidFill>
                  <a:srgbClr val="0033CC"/>
                </a:solidFill>
                <a:latin typeface="Times New Roman" panose="02020603050405020304" pitchFamily="18" charset="0"/>
              </a:rPr>
              <a:t> </a:t>
            </a:r>
            <a:r>
              <a:rPr lang="zh-CN" altLang="en-US" sz="2800" b="1" dirty="0">
                <a:solidFill>
                  <a:srgbClr val="0033CC"/>
                </a:solidFill>
                <a:latin typeface="Times New Roman" panose="02020603050405020304" pitchFamily="18" charset="0"/>
              </a:rPr>
              <a:t>为输入交流电压的周期</a:t>
            </a:r>
            <a:r>
              <a:rPr lang="en-US" altLang="zh-CN" sz="2800" b="1">
                <a:solidFill>
                  <a:srgbClr val="0033CC"/>
                </a:solidFill>
                <a:latin typeface="宋体" panose="02010600030101010101" pitchFamily="2" charset="-122"/>
              </a:rPr>
              <a:t>)</a:t>
            </a:r>
            <a:endParaRPr lang="en-US" altLang="zh-CN" sz="2800" b="1" i="1">
              <a:solidFill>
                <a:srgbClr val="0033CC"/>
              </a:solidFill>
              <a:latin typeface="宋体" panose="02010600030101010101" pitchFamily="2" charset="-122"/>
            </a:endParaRPr>
          </a:p>
        </p:txBody>
      </p:sp>
      <p:sp>
        <p:nvSpPr>
          <p:cNvPr id="10" name="页脚占位符 4"/>
          <p:cNvSpPr txBox="1">
            <a:spLocks noGrp="1"/>
          </p:cNvSpPr>
          <p:nvPr>
            <p:ph type="ftr" sz="quarter" idx="11"/>
            <p:custDataLst>
              <p:tags r:id="rId9"/>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70370">
                                            <p:txEl>
                                              <p:charRg st="0" end="11"/>
                                            </p:txEl>
                                          </p:spTgt>
                                        </p:tgtEl>
                                        <p:attrNameLst>
                                          <p:attrName>style.visibility</p:attrName>
                                        </p:attrNameLst>
                                      </p:cBhvr>
                                      <p:to>
                                        <p:strVal val="visible"/>
                                      </p:to>
                                    </p:set>
                                    <p:animEffect transition="in" filter="wipe(left)">
                                      <p:cBhvr>
                                        <p:cTn id="7" dur="500"/>
                                        <p:tgtEl>
                                          <p:spTgt spid="570370">
                                            <p:txEl>
                                              <p:charRg st="0" end="1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70372">
                                            <p:txEl>
                                              <p:charRg st="0" end="12"/>
                                            </p:txEl>
                                          </p:spTgt>
                                        </p:tgtEl>
                                        <p:attrNameLst>
                                          <p:attrName>style.visibility</p:attrName>
                                        </p:attrNameLst>
                                      </p:cBhvr>
                                      <p:to>
                                        <p:strVal val="visible"/>
                                      </p:to>
                                    </p:set>
                                    <p:animEffect transition="in" filter="wipe(left)">
                                      <p:cBhvr>
                                        <p:cTn id="12" dur="500"/>
                                        <p:tgtEl>
                                          <p:spTgt spid="570372">
                                            <p:txEl>
                                              <p:charRg st="0" end="1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70371"/>
                                        </p:tgtEl>
                                        <p:attrNameLst>
                                          <p:attrName>style.visibility</p:attrName>
                                        </p:attrNameLst>
                                      </p:cBhvr>
                                      <p:to>
                                        <p:strVal val="visible"/>
                                      </p:to>
                                    </p:set>
                                    <p:animEffect transition="in" filter="wipe(left)">
                                      <p:cBhvr>
                                        <p:cTn id="17" dur="500"/>
                                        <p:tgtEl>
                                          <p:spTgt spid="57037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nodeType="clickEffect">
                                  <p:stCondLst>
                                    <p:cond delay="0"/>
                                  </p:stCondLst>
                                  <p:childTnLst>
                                    <p:set>
                                      <p:cBhvr>
                                        <p:cTn id="21" dur="1" fill="hold">
                                          <p:stCondLst>
                                            <p:cond delay="0"/>
                                          </p:stCondLst>
                                        </p:cTn>
                                        <p:tgtEl>
                                          <p:spTgt spid="570373"/>
                                        </p:tgtEl>
                                        <p:attrNameLst>
                                          <p:attrName>style.visibility</p:attrName>
                                        </p:attrNameLst>
                                      </p:cBhvr>
                                      <p:to>
                                        <p:strVal val="visible"/>
                                      </p:to>
                                    </p:set>
                                    <p:animEffect transition="in" filter="barn(outVertical)">
                                      <p:cBhvr>
                                        <p:cTn id="22" dur="500"/>
                                        <p:tgtEl>
                                          <p:spTgt spid="57037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70387"/>
                                        </p:tgtEl>
                                        <p:attrNameLst>
                                          <p:attrName>style.visibility</p:attrName>
                                        </p:attrNameLst>
                                      </p:cBhvr>
                                      <p:to>
                                        <p:strVal val="visible"/>
                                      </p:to>
                                    </p:set>
                                    <p:animEffect transition="in" filter="wipe(left)">
                                      <p:cBhvr>
                                        <p:cTn id="27" dur="500"/>
                                        <p:tgtEl>
                                          <p:spTgt spid="570387"/>
                                        </p:tgtEl>
                                      </p:cBhvr>
                                    </p:animEffect>
                                  </p:childTnLst>
                                </p:cTn>
                              </p:par>
                            </p:childTnLst>
                          </p:cTn>
                        </p:par>
                        <p:par>
                          <p:cTn id="28" fill="hold">
                            <p:stCondLst>
                              <p:cond delay="500"/>
                            </p:stCondLst>
                            <p:childTnLst>
                              <p:par>
                                <p:cTn id="29" presetID="22" presetClass="entr" presetSubtype="8" fill="hold" nodeType="afterEffect">
                                  <p:stCondLst>
                                    <p:cond delay="0"/>
                                  </p:stCondLst>
                                  <p:childTnLst>
                                    <p:set>
                                      <p:cBhvr>
                                        <p:cTn id="30" dur="1" fill="hold">
                                          <p:stCondLst>
                                            <p:cond delay="0"/>
                                          </p:stCondLst>
                                        </p:cTn>
                                        <p:tgtEl>
                                          <p:spTgt spid="570388"/>
                                        </p:tgtEl>
                                        <p:attrNameLst>
                                          <p:attrName>style.visibility</p:attrName>
                                        </p:attrNameLst>
                                      </p:cBhvr>
                                      <p:to>
                                        <p:strVal val="visible"/>
                                      </p:to>
                                    </p:set>
                                    <p:animEffect transition="in" filter="wipe(left)">
                                      <p:cBhvr>
                                        <p:cTn id="31" dur="500"/>
                                        <p:tgtEl>
                                          <p:spTgt spid="57038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570408"/>
                                        </p:tgtEl>
                                        <p:attrNameLst>
                                          <p:attrName>style.visibility</p:attrName>
                                        </p:attrNameLst>
                                      </p:cBhvr>
                                      <p:to>
                                        <p:strVal val="visible"/>
                                      </p:to>
                                    </p:set>
                                    <p:animEffect transition="in" filter="wipe(left)">
                                      <p:cBhvr>
                                        <p:cTn id="36" dur="500"/>
                                        <p:tgtEl>
                                          <p:spTgt spid="570408"/>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570389">
                                            <p:txEl>
                                              <p:charRg st="0" end="12"/>
                                            </p:txEl>
                                          </p:spTgt>
                                        </p:tgtEl>
                                        <p:attrNameLst>
                                          <p:attrName>style.visibility</p:attrName>
                                        </p:attrNameLst>
                                      </p:cBhvr>
                                      <p:to>
                                        <p:strVal val="visible"/>
                                      </p:to>
                                    </p:set>
                                    <p:animEffect transition="in" filter="wipe(left)">
                                      <p:cBhvr>
                                        <p:cTn id="41" dur="500"/>
                                        <p:tgtEl>
                                          <p:spTgt spid="570389">
                                            <p:txEl>
                                              <p:charRg st="0" end="12"/>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570390"/>
                                        </p:tgtEl>
                                        <p:attrNameLst>
                                          <p:attrName>style.visibility</p:attrName>
                                        </p:attrNameLst>
                                      </p:cBhvr>
                                      <p:to>
                                        <p:strVal val="visible"/>
                                      </p:to>
                                    </p:set>
                                    <p:animEffect transition="in" filter="wipe(left)">
                                      <p:cBhvr>
                                        <p:cTn id="46" dur="500"/>
                                        <p:tgtEl>
                                          <p:spTgt spid="570390"/>
                                        </p:tgtEl>
                                      </p:cBhvr>
                                    </p:animEffect>
                                  </p:childTnLst>
                                </p:cTn>
                              </p:par>
                            </p:childTnLst>
                          </p:cTn>
                        </p:par>
                        <p:par>
                          <p:cTn id="47" fill="hold">
                            <p:stCondLst>
                              <p:cond delay="500"/>
                            </p:stCondLst>
                            <p:childTnLst>
                              <p:par>
                                <p:cTn id="48" presetID="22" presetClass="entr" presetSubtype="8" fill="hold" nodeType="afterEffect">
                                  <p:stCondLst>
                                    <p:cond delay="1000"/>
                                  </p:stCondLst>
                                  <p:childTnLst>
                                    <p:set>
                                      <p:cBhvr>
                                        <p:cTn id="49" dur="1" fill="hold">
                                          <p:stCondLst>
                                            <p:cond delay="0"/>
                                          </p:stCondLst>
                                        </p:cTn>
                                        <p:tgtEl>
                                          <p:spTgt spid="570391"/>
                                        </p:tgtEl>
                                        <p:attrNameLst>
                                          <p:attrName>style.visibility</p:attrName>
                                        </p:attrNameLst>
                                      </p:cBhvr>
                                      <p:to>
                                        <p:strVal val="visible"/>
                                      </p:to>
                                    </p:set>
                                    <p:animEffect transition="in" filter="wipe(left)">
                                      <p:cBhvr>
                                        <p:cTn id="50" dur="500"/>
                                        <p:tgtEl>
                                          <p:spTgt spid="570391"/>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570392"/>
                                        </p:tgtEl>
                                        <p:attrNameLst>
                                          <p:attrName>style.visibility</p:attrName>
                                        </p:attrNameLst>
                                      </p:cBhvr>
                                      <p:to>
                                        <p:strVal val="visible"/>
                                      </p:to>
                                    </p:set>
                                    <p:animEffect transition="in" filter="wipe(left)">
                                      <p:cBhvr>
                                        <p:cTn id="55" dur="500"/>
                                        <p:tgtEl>
                                          <p:spTgt spid="570392"/>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570395"/>
                                        </p:tgtEl>
                                        <p:attrNameLst>
                                          <p:attrName>style.visibility</p:attrName>
                                        </p:attrNameLst>
                                      </p:cBhvr>
                                      <p:to>
                                        <p:strVal val="visible"/>
                                      </p:to>
                                    </p:set>
                                    <p:animEffect transition="in" filter="wipe(left)">
                                      <p:cBhvr>
                                        <p:cTn id="60" dur="500"/>
                                        <p:tgtEl>
                                          <p:spTgt spid="570395"/>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570398"/>
                                        </p:tgtEl>
                                        <p:attrNameLst>
                                          <p:attrName>style.visibility</p:attrName>
                                        </p:attrNameLst>
                                      </p:cBhvr>
                                      <p:to>
                                        <p:strVal val="visible"/>
                                      </p:to>
                                    </p:set>
                                    <p:animEffect transition="in" filter="wipe(left)">
                                      <p:cBhvr>
                                        <p:cTn id="65" dur="500"/>
                                        <p:tgtEl>
                                          <p:spTgt spid="570398"/>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570399">
                                            <p:txEl>
                                              <p:charRg st="0" end="16"/>
                                            </p:txEl>
                                          </p:spTgt>
                                        </p:tgtEl>
                                        <p:attrNameLst>
                                          <p:attrName>style.visibility</p:attrName>
                                        </p:attrNameLst>
                                      </p:cBhvr>
                                      <p:to>
                                        <p:strVal val="visible"/>
                                      </p:to>
                                    </p:set>
                                    <p:animEffect transition="in" filter="wipe(left)">
                                      <p:cBhvr>
                                        <p:cTn id="70" dur="500"/>
                                        <p:tgtEl>
                                          <p:spTgt spid="570399">
                                            <p:txEl>
                                              <p:charRg st="0" end="16"/>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570400">
                                            <p:txEl>
                                              <p:charRg st="0" end="12"/>
                                            </p:txEl>
                                          </p:spTgt>
                                        </p:tgtEl>
                                        <p:attrNameLst>
                                          <p:attrName>style.visibility</p:attrName>
                                        </p:attrNameLst>
                                      </p:cBhvr>
                                      <p:to>
                                        <p:strVal val="visible"/>
                                      </p:to>
                                    </p:set>
                                    <p:animEffect transition="in" filter="wipe(left)">
                                      <p:cBhvr>
                                        <p:cTn id="75" dur="500"/>
                                        <p:tgtEl>
                                          <p:spTgt spid="570400">
                                            <p:txEl>
                                              <p:charRg st="0" end="12"/>
                                            </p:txEl>
                                          </p:spTgt>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nodeType="clickEffect">
                                  <p:stCondLst>
                                    <p:cond delay="0"/>
                                  </p:stCondLst>
                                  <p:childTnLst>
                                    <p:set>
                                      <p:cBhvr>
                                        <p:cTn id="79" dur="1" fill="hold">
                                          <p:stCondLst>
                                            <p:cond delay="0"/>
                                          </p:stCondLst>
                                        </p:cTn>
                                        <p:tgtEl>
                                          <p:spTgt spid="570401"/>
                                        </p:tgtEl>
                                        <p:attrNameLst>
                                          <p:attrName>style.visibility</p:attrName>
                                        </p:attrNameLst>
                                      </p:cBhvr>
                                      <p:to>
                                        <p:strVal val="visible"/>
                                      </p:to>
                                    </p:set>
                                    <p:animEffect transition="in" filter="wipe(left)">
                                      <p:cBhvr>
                                        <p:cTn id="80" dur="500"/>
                                        <p:tgtEl>
                                          <p:spTgt spid="570401"/>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grpId="0" nodeType="clickEffect">
                                  <p:stCondLst>
                                    <p:cond delay="0"/>
                                  </p:stCondLst>
                                  <p:childTnLst>
                                    <p:set>
                                      <p:cBhvr>
                                        <p:cTn id="84" dur="1" fill="hold">
                                          <p:stCondLst>
                                            <p:cond delay="0"/>
                                          </p:stCondLst>
                                        </p:cTn>
                                        <p:tgtEl>
                                          <p:spTgt spid="570409">
                                            <p:txEl>
                                              <p:charRg st="0" end="15"/>
                                            </p:txEl>
                                          </p:spTgt>
                                        </p:tgtEl>
                                        <p:attrNameLst>
                                          <p:attrName>style.visibility</p:attrName>
                                        </p:attrNameLst>
                                      </p:cBhvr>
                                      <p:to>
                                        <p:strVal val="visible"/>
                                      </p:to>
                                    </p:set>
                                    <p:animEffect transition="in" filter="wipe(left)">
                                      <p:cBhvr>
                                        <p:cTn id="85" dur="500"/>
                                        <p:tgtEl>
                                          <p:spTgt spid="570409">
                                            <p:txEl>
                                              <p:charRg st="0" end="15"/>
                                            </p:txEl>
                                          </p:spTgt>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nodeType="clickEffect">
                                  <p:stCondLst>
                                    <p:cond delay="0"/>
                                  </p:stCondLst>
                                  <p:childTnLst>
                                    <p:set>
                                      <p:cBhvr>
                                        <p:cTn id="89" dur="1" fill="hold">
                                          <p:stCondLst>
                                            <p:cond delay="0"/>
                                          </p:stCondLst>
                                        </p:cTn>
                                        <p:tgtEl>
                                          <p:spTgt spid="570407"/>
                                        </p:tgtEl>
                                        <p:attrNameLst>
                                          <p:attrName>style.visibility</p:attrName>
                                        </p:attrNameLst>
                                      </p:cBhvr>
                                      <p:to>
                                        <p:strVal val="visible"/>
                                      </p:to>
                                    </p:set>
                                    <p:animEffect transition="in" filter="wipe(left)">
                                      <p:cBhvr>
                                        <p:cTn id="90" dur="500"/>
                                        <p:tgtEl>
                                          <p:spTgt spid="570407"/>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grpId="0" nodeType="clickEffect">
                                  <p:stCondLst>
                                    <p:cond delay="0"/>
                                  </p:stCondLst>
                                  <p:childTnLst>
                                    <p:set>
                                      <p:cBhvr>
                                        <p:cTn id="94" dur="1" fill="hold">
                                          <p:stCondLst>
                                            <p:cond delay="0"/>
                                          </p:stCondLst>
                                        </p:cTn>
                                        <p:tgtEl>
                                          <p:spTgt spid="570410">
                                            <p:txEl>
                                              <p:charRg st="0" end="15"/>
                                            </p:txEl>
                                          </p:spTgt>
                                        </p:tgtEl>
                                        <p:attrNameLst>
                                          <p:attrName>style.visibility</p:attrName>
                                        </p:attrNameLst>
                                      </p:cBhvr>
                                      <p:to>
                                        <p:strVal val="visible"/>
                                      </p:to>
                                    </p:set>
                                    <p:animEffect transition="in" filter="wipe(left)">
                                      <p:cBhvr>
                                        <p:cTn id="95" dur="500"/>
                                        <p:tgtEl>
                                          <p:spTgt spid="570410">
                                            <p:txEl>
                                              <p:charRg st="0"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0370" grpId="0" build="p"/>
      <p:bldP spid="570372" grpId="0" build="p"/>
      <p:bldP spid="570389" grpId="0" build="p"/>
      <p:bldP spid="570399" grpId="0" build="p"/>
      <p:bldP spid="570400" grpId="0" build="p"/>
      <p:bldP spid="570408" grpId="0" bldLvl="0" animBg="1"/>
      <p:bldP spid="570409" grpId="0" build="p"/>
      <p:bldP spid="570410"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71394" name="文本框 571393"/>
          <p:cNvSpPr txBox="1"/>
          <p:nvPr/>
        </p:nvSpPr>
        <p:spPr>
          <a:xfrm>
            <a:off x="323850" y="196850"/>
            <a:ext cx="8456613" cy="1187450"/>
          </a:xfrm>
          <a:prstGeom prst="rect">
            <a:avLst/>
          </a:prstGeom>
          <a:noFill/>
          <a:ln w="25400">
            <a:noFill/>
          </a:ln>
        </p:spPr>
        <p:txBody>
          <a:bodyPr>
            <a:spAutoFit/>
          </a:bodyPr>
          <a:p>
            <a:pPr algn="just">
              <a:spcBef>
                <a:spcPct val="50000"/>
              </a:spcBef>
            </a:pPr>
            <a:r>
              <a:rPr lang="zh-CN" altLang="en-US" b="1" dirty="0">
                <a:solidFill>
                  <a:srgbClr val="FF0066"/>
                </a:solidFill>
                <a:latin typeface="Times New Roman" panose="02020603050405020304" pitchFamily="18" charset="0"/>
                <a:sym typeface="Symbol" panose="05050102010706020507" pitchFamily="18" charset="2"/>
              </a:rPr>
              <a:t>例</a:t>
            </a:r>
            <a:r>
              <a:rPr lang="en-US" altLang="zh-CN" b="1" dirty="0">
                <a:solidFill>
                  <a:srgbClr val="FF0066"/>
                </a:solidFill>
                <a:latin typeface="宋体" panose="02010600030101010101" pitchFamily="2" charset="-122"/>
                <a:sym typeface="Symbol" panose="05050102010706020507" pitchFamily="18" charset="2"/>
              </a:rPr>
              <a:t>:</a:t>
            </a:r>
            <a:r>
              <a:rPr lang="en-US" altLang="zh-CN" b="1">
                <a:solidFill>
                  <a:srgbClr val="0033CC"/>
                </a:solidFill>
                <a:latin typeface="Times New Roman" panose="02020603050405020304" pitchFamily="18" charset="0"/>
                <a:sym typeface="Symbol" panose="05050102010706020507" pitchFamily="18" charset="2"/>
              </a:rPr>
              <a:t>  </a:t>
            </a:r>
            <a:r>
              <a:rPr lang="zh-CN" altLang="en-US" b="1" dirty="0">
                <a:latin typeface="Times New Roman" panose="02020603050405020304" pitchFamily="18" charset="0"/>
              </a:rPr>
              <a:t>单相桥式电容滤波整流，交流电源频率 </a:t>
            </a:r>
            <a:r>
              <a:rPr lang="en-US" altLang="zh-CN" b="1" i="1">
                <a:latin typeface="Times New Roman" panose="02020603050405020304" pitchFamily="18" charset="0"/>
              </a:rPr>
              <a:t>f </a:t>
            </a:r>
            <a:r>
              <a:rPr lang="en-US" altLang="zh-CN" b="1">
                <a:latin typeface="Times New Roman" panose="02020603050405020304" pitchFamily="18" charset="0"/>
              </a:rPr>
              <a:t>= 50 Hz</a:t>
            </a:r>
            <a:r>
              <a:rPr lang="zh-CN" altLang="en-US" b="1" dirty="0">
                <a:latin typeface="Times New Roman" panose="02020603050405020304" pitchFamily="18" charset="0"/>
              </a:rPr>
              <a:t>，</a:t>
            </a:r>
            <a:r>
              <a:rPr lang="zh-CN" altLang="en-US" b="1" dirty="0">
                <a:latin typeface="Times New Roman" panose="02020603050405020304" pitchFamily="18" charset="0"/>
                <a:sym typeface="Symbol" panose="05050102010706020507" pitchFamily="18" charset="2"/>
              </a:rPr>
              <a:t>负载电阻 </a:t>
            </a:r>
            <a:r>
              <a:rPr lang="en-US" altLang="zh-CN" b="1" i="1">
                <a:latin typeface="Times New Roman" panose="02020603050405020304" pitchFamily="18" charset="0"/>
              </a:rPr>
              <a:t>R</a:t>
            </a:r>
            <a:r>
              <a:rPr lang="en-US" altLang="zh-CN" b="1" baseline="-25000">
                <a:latin typeface="Times New Roman" panose="02020603050405020304" pitchFamily="18" charset="0"/>
              </a:rPr>
              <a:t>L</a:t>
            </a:r>
            <a:r>
              <a:rPr lang="en-US" altLang="zh-CN" b="1">
                <a:latin typeface="Times New Roman" panose="02020603050405020304" pitchFamily="18" charset="0"/>
                <a:sym typeface="Symbol" panose="05050102010706020507" pitchFamily="18" charset="2"/>
              </a:rPr>
              <a:t> = 40 </a:t>
            </a:r>
            <a:r>
              <a:rPr lang="zh-CN" altLang="en-US" b="1" dirty="0">
                <a:latin typeface="Times New Roman" panose="02020603050405020304" pitchFamily="18" charset="0"/>
                <a:sym typeface="Symbol" panose="05050102010706020507" pitchFamily="18" charset="2"/>
              </a:rPr>
              <a:t>，要求直流输出电压 </a:t>
            </a:r>
            <a:r>
              <a:rPr lang="en-US" altLang="zh-CN" b="1" i="1">
                <a:latin typeface="Times New Roman" panose="02020603050405020304" pitchFamily="18" charset="0"/>
              </a:rPr>
              <a:t>U</a:t>
            </a:r>
            <a:r>
              <a:rPr lang="en-US" altLang="zh-CN" b="1" baseline="-25000">
                <a:latin typeface="Times New Roman" panose="02020603050405020304" pitchFamily="18" charset="0"/>
              </a:rPr>
              <a:t>O</a:t>
            </a:r>
            <a:r>
              <a:rPr lang="en-US" altLang="zh-CN" b="1">
                <a:latin typeface="Times New Roman" panose="02020603050405020304" pitchFamily="18" charset="0"/>
                <a:sym typeface="Symbol" panose="05050102010706020507" pitchFamily="18" charset="2"/>
              </a:rPr>
              <a:t> = 20 V</a:t>
            </a:r>
            <a:r>
              <a:rPr lang="zh-CN" altLang="en-US" b="1" dirty="0">
                <a:latin typeface="Times New Roman" panose="02020603050405020304" pitchFamily="18" charset="0"/>
                <a:sym typeface="Symbol" panose="05050102010706020507" pitchFamily="18" charset="2"/>
              </a:rPr>
              <a:t>，选择</a:t>
            </a:r>
            <a:r>
              <a:rPr lang="zh-CN" altLang="en-US" b="1" dirty="0">
                <a:latin typeface="Times New Roman" panose="02020603050405020304" pitchFamily="18" charset="0"/>
              </a:rPr>
              <a:t>整流二极管</a:t>
            </a:r>
            <a:r>
              <a:rPr lang="zh-CN" altLang="en-US" b="1" dirty="0">
                <a:latin typeface="Times New Roman" panose="02020603050405020304" pitchFamily="18" charset="0"/>
                <a:sym typeface="Symbol" panose="05050102010706020507" pitchFamily="18" charset="2"/>
              </a:rPr>
              <a:t>及</a:t>
            </a:r>
            <a:r>
              <a:rPr lang="zh-CN" altLang="en-US" b="1" dirty="0">
                <a:latin typeface="Times New Roman" panose="02020603050405020304" pitchFamily="18" charset="0"/>
              </a:rPr>
              <a:t>滤波电容。 </a:t>
            </a:r>
            <a:endParaRPr lang="zh-CN" altLang="en-US" b="1">
              <a:latin typeface="Times New Roman" panose="02020603050405020304" pitchFamily="18" charset="0"/>
            </a:endParaRPr>
          </a:p>
        </p:txBody>
      </p:sp>
      <p:sp>
        <p:nvSpPr>
          <p:cNvPr id="571395" name="文本框 571394"/>
          <p:cNvSpPr txBox="1"/>
          <p:nvPr/>
        </p:nvSpPr>
        <p:spPr>
          <a:xfrm>
            <a:off x="285750" y="1771650"/>
            <a:ext cx="882650" cy="457200"/>
          </a:xfrm>
          <a:prstGeom prst="rect">
            <a:avLst/>
          </a:prstGeom>
          <a:noFill/>
          <a:ln w="25400">
            <a:noFill/>
          </a:ln>
        </p:spPr>
        <p:txBody>
          <a:bodyPr>
            <a:spAutoFit/>
          </a:bodyPr>
          <a:p>
            <a:r>
              <a:rPr lang="zh-CN" altLang="en-US" b="1" dirty="0">
                <a:solidFill>
                  <a:srgbClr val="FF0066"/>
                </a:solidFill>
                <a:latin typeface="Times New Roman" panose="02020603050405020304" pitchFamily="18" charset="0"/>
                <a:sym typeface="Symbol" panose="05050102010706020507" pitchFamily="18" charset="2"/>
              </a:rPr>
              <a:t>解</a:t>
            </a:r>
            <a:r>
              <a:rPr lang="en-US" altLang="zh-CN" b="1" dirty="0">
                <a:solidFill>
                  <a:srgbClr val="FF0066"/>
                </a:solidFill>
                <a:latin typeface="宋体" panose="02010600030101010101" pitchFamily="2" charset="-122"/>
                <a:sym typeface="Symbol" panose="05050102010706020507" pitchFamily="18" charset="2"/>
              </a:rPr>
              <a:t>:</a:t>
            </a:r>
            <a:endParaRPr lang="en-US" altLang="zh-CN" b="1">
              <a:solidFill>
                <a:srgbClr val="003399"/>
              </a:solidFill>
              <a:latin typeface="宋体" panose="02010600030101010101" pitchFamily="2" charset="-122"/>
            </a:endParaRPr>
          </a:p>
        </p:txBody>
      </p:sp>
      <p:sp>
        <p:nvSpPr>
          <p:cNvPr id="571396" name="矩形 571395"/>
          <p:cNvSpPr/>
          <p:nvPr/>
        </p:nvSpPr>
        <p:spPr>
          <a:xfrm>
            <a:off x="920750" y="1787525"/>
            <a:ext cx="1809750" cy="457200"/>
          </a:xfrm>
          <a:prstGeom prst="rect">
            <a:avLst/>
          </a:prstGeom>
          <a:noFill/>
          <a:ln w="9525">
            <a:noFill/>
          </a:ln>
        </p:spPr>
        <p:txBody>
          <a:bodyPr>
            <a:spAutoFit/>
          </a:bodyPr>
          <a:p>
            <a:pPr algn="ctr" eaLnBrk="0" hangingPunct="0"/>
            <a:r>
              <a:rPr lang="en-US" altLang="zh-CN" b="1">
                <a:solidFill>
                  <a:srgbClr val="FF0066"/>
                </a:solidFill>
                <a:latin typeface="Times New Roman" panose="02020603050405020304" pitchFamily="18" charset="0"/>
              </a:rPr>
              <a:t>1. </a:t>
            </a:r>
            <a:r>
              <a:rPr lang="zh-CN" altLang="en-US" b="1" dirty="0">
                <a:solidFill>
                  <a:srgbClr val="FF0066"/>
                </a:solidFill>
                <a:latin typeface="Times New Roman" panose="02020603050405020304" pitchFamily="18" charset="0"/>
              </a:rPr>
              <a:t>选二极管</a:t>
            </a:r>
            <a:endParaRPr lang="zh-CN" altLang="en-US" b="1" dirty="0">
              <a:solidFill>
                <a:srgbClr val="FF0066"/>
              </a:solidFill>
              <a:latin typeface="Times New Roman" panose="02020603050405020304" pitchFamily="18" charset="0"/>
            </a:endParaRPr>
          </a:p>
        </p:txBody>
      </p:sp>
      <p:graphicFrame>
        <p:nvGraphicFramePr>
          <p:cNvPr id="571397" name="对象 571396"/>
          <p:cNvGraphicFramePr/>
          <p:nvPr/>
        </p:nvGraphicFramePr>
        <p:xfrm>
          <a:off x="3460750" y="1479550"/>
          <a:ext cx="3094038" cy="854075"/>
        </p:xfrm>
        <a:graphic>
          <a:graphicData uri="http://schemas.openxmlformats.org/presentationml/2006/ole">
            <mc:AlternateContent xmlns:mc="http://schemas.openxmlformats.org/markup-compatibility/2006">
              <mc:Choice xmlns:v="urn:schemas-microsoft-com:vml" Requires="v">
                <p:oleObj spid="_x0000_s4654" name="" r:id="rId1" imgW="1421765" imgH="393700" progId="Equation.3">
                  <p:embed/>
                </p:oleObj>
              </mc:Choice>
              <mc:Fallback>
                <p:oleObj name="" r:id="rId1" imgW="1421765" imgH="393700" progId="Equation.3">
                  <p:embed/>
                  <p:pic>
                    <p:nvPicPr>
                      <p:cNvPr id="0" name="图片 4653"/>
                      <p:cNvPicPr/>
                      <p:nvPr/>
                    </p:nvPicPr>
                    <p:blipFill>
                      <a:blip r:embed="rId2"/>
                      <a:stretch>
                        <a:fillRect/>
                      </a:stretch>
                    </p:blipFill>
                    <p:spPr>
                      <a:xfrm>
                        <a:off x="3460750" y="1479550"/>
                        <a:ext cx="3094038" cy="854075"/>
                      </a:xfrm>
                      <a:prstGeom prst="rect">
                        <a:avLst/>
                      </a:prstGeom>
                      <a:noFill/>
                      <a:ln w="38100">
                        <a:noFill/>
                        <a:miter/>
                      </a:ln>
                    </p:spPr>
                  </p:pic>
                </p:oleObj>
              </mc:Fallback>
            </mc:AlternateContent>
          </a:graphicData>
        </a:graphic>
      </p:graphicFrame>
      <p:graphicFrame>
        <p:nvGraphicFramePr>
          <p:cNvPr id="571398" name="对象 571397"/>
          <p:cNvGraphicFramePr/>
          <p:nvPr/>
        </p:nvGraphicFramePr>
        <p:xfrm>
          <a:off x="5446713" y="3740150"/>
          <a:ext cx="1895475" cy="517525"/>
        </p:xfrm>
        <a:graphic>
          <a:graphicData uri="http://schemas.openxmlformats.org/presentationml/2006/ole">
            <mc:AlternateContent xmlns:mc="http://schemas.openxmlformats.org/markup-compatibility/2006">
              <mc:Choice xmlns:v="urn:schemas-microsoft-com:vml" Requires="v">
                <p:oleObj spid="_x0000_s4653" name="" r:id="rId3" imgW="875665" imgH="241300" progId="Equation.3">
                  <p:embed/>
                </p:oleObj>
              </mc:Choice>
              <mc:Fallback>
                <p:oleObj name="" r:id="rId3" imgW="875665" imgH="241300" progId="Equation.3">
                  <p:embed/>
                  <p:pic>
                    <p:nvPicPr>
                      <p:cNvPr id="0" name="图片 4652"/>
                      <p:cNvPicPr/>
                      <p:nvPr/>
                    </p:nvPicPr>
                    <p:blipFill>
                      <a:blip r:embed="rId4">
                        <a:clrChange>
                          <a:clrFrom>
                            <a:srgbClr val="000000"/>
                          </a:clrFrom>
                          <a:clrTo>
                            <a:srgbClr val="0033CC"/>
                          </a:clrTo>
                        </a:clrChange>
                      </a:blip>
                      <a:stretch>
                        <a:fillRect/>
                      </a:stretch>
                    </p:blipFill>
                    <p:spPr>
                      <a:xfrm>
                        <a:off x="5446713" y="3740150"/>
                        <a:ext cx="1895475" cy="517525"/>
                      </a:xfrm>
                      <a:prstGeom prst="rect">
                        <a:avLst/>
                      </a:prstGeom>
                      <a:noFill/>
                      <a:ln w="38100">
                        <a:noFill/>
                        <a:miter/>
                      </a:ln>
                    </p:spPr>
                  </p:pic>
                </p:oleObj>
              </mc:Fallback>
            </mc:AlternateContent>
          </a:graphicData>
        </a:graphic>
      </p:graphicFrame>
      <p:sp>
        <p:nvSpPr>
          <p:cNvPr id="571399" name="矩形 571398"/>
          <p:cNvSpPr/>
          <p:nvPr/>
        </p:nvSpPr>
        <p:spPr>
          <a:xfrm>
            <a:off x="438150" y="3771900"/>
            <a:ext cx="2678113" cy="457200"/>
          </a:xfrm>
          <a:prstGeom prst="rect">
            <a:avLst/>
          </a:prstGeom>
          <a:noFill/>
          <a:ln w="9525">
            <a:noFill/>
          </a:ln>
        </p:spPr>
        <p:txBody>
          <a:bodyPr>
            <a:spAutoFit/>
          </a:bodyPr>
          <a:p>
            <a:pPr eaLnBrk="0" hangingPunct="0"/>
            <a:r>
              <a:rPr lang="zh-CN" altLang="en-US" b="1" dirty="0">
                <a:solidFill>
                  <a:srgbClr val="0033CC"/>
                </a:solidFill>
                <a:latin typeface="Times New Roman" panose="02020603050405020304" pitchFamily="18" charset="0"/>
              </a:rPr>
              <a:t>选二极管应满足：</a:t>
            </a:r>
            <a:endParaRPr lang="zh-CN" altLang="en-US" b="1" dirty="0">
              <a:solidFill>
                <a:srgbClr val="0033CC"/>
              </a:solidFill>
              <a:latin typeface="Times New Roman" panose="02020603050405020304" pitchFamily="18" charset="0"/>
            </a:endParaRPr>
          </a:p>
        </p:txBody>
      </p:sp>
      <p:sp>
        <p:nvSpPr>
          <p:cNvPr id="571400" name="文本框 571399"/>
          <p:cNvSpPr txBox="1"/>
          <p:nvPr/>
        </p:nvSpPr>
        <p:spPr>
          <a:xfrm>
            <a:off x="3132138" y="3736975"/>
            <a:ext cx="2400300" cy="519113"/>
          </a:xfrm>
          <a:prstGeom prst="rect">
            <a:avLst/>
          </a:prstGeom>
          <a:noFill/>
          <a:ln w="9525">
            <a:noFill/>
          </a:ln>
        </p:spPr>
        <p:txBody>
          <a:bodyPr>
            <a:spAutoFit/>
          </a:bodyPr>
          <a:p>
            <a:pPr eaLnBrk="0" hangingPunct="0"/>
            <a:r>
              <a:rPr lang="en-US" altLang="zh-CN" sz="2800" b="1" i="1">
                <a:solidFill>
                  <a:srgbClr val="0033CC"/>
                </a:solidFill>
                <a:latin typeface="Times New Roman" panose="02020603050405020304" pitchFamily="18" charset="0"/>
              </a:rPr>
              <a:t>I</a:t>
            </a:r>
            <a:r>
              <a:rPr lang="en-US" altLang="zh-CN" sz="2800" b="1" baseline="-25000">
                <a:solidFill>
                  <a:srgbClr val="0033CC"/>
                </a:solidFill>
                <a:latin typeface="Times New Roman" panose="02020603050405020304" pitchFamily="18" charset="0"/>
              </a:rPr>
              <a:t>F  </a:t>
            </a:r>
            <a:r>
              <a:rPr lang="en-US" altLang="zh-CN" sz="2800" b="1">
                <a:solidFill>
                  <a:srgbClr val="0033CC"/>
                </a:solidFill>
                <a:latin typeface="Times New Roman" panose="02020603050405020304" pitchFamily="18" charset="0"/>
                <a:sym typeface="Symbol" panose="05050102010706020507" pitchFamily="18" charset="2"/>
              </a:rPr>
              <a:t> </a:t>
            </a:r>
            <a:r>
              <a:rPr lang="en-US" altLang="zh-CN" sz="2800" b="1">
                <a:solidFill>
                  <a:srgbClr val="0033CC"/>
                </a:solidFill>
                <a:latin typeface="Times New Roman" panose="02020603050405020304" pitchFamily="18" charset="0"/>
              </a:rPr>
              <a:t>(2 </a:t>
            </a:r>
            <a:r>
              <a:rPr lang="en-US" altLang="zh-CN" sz="2800" b="1">
                <a:solidFill>
                  <a:srgbClr val="0033CC"/>
                </a:solidFill>
                <a:latin typeface="Times New Roman" panose="02020603050405020304" pitchFamily="18" charset="0"/>
                <a:sym typeface="Symbol" panose="05050102010706020507" pitchFamily="18" charset="2"/>
              </a:rPr>
              <a:t> </a:t>
            </a:r>
            <a:r>
              <a:rPr lang="en-US" altLang="zh-CN" sz="2800" b="1">
                <a:solidFill>
                  <a:srgbClr val="0033CC"/>
                </a:solidFill>
                <a:latin typeface="Times New Roman" panose="02020603050405020304" pitchFamily="18" charset="0"/>
              </a:rPr>
              <a:t>3)</a:t>
            </a:r>
            <a:r>
              <a:rPr lang="en-US" altLang="zh-CN" sz="2800" b="1">
                <a:solidFill>
                  <a:srgbClr val="0033CC"/>
                </a:solidFill>
                <a:latin typeface="Times New Roman" panose="02020603050405020304" pitchFamily="18" charset="0"/>
                <a:sym typeface="Symbol" panose="05050102010706020507" pitchFamily="18" charset="2"/>
              </a:rPr>
              <a:t> </a:t>
            </a:r>
            <a:r>
              <a:rPr lang="en-US" altLang="zh-CN" sz="2800" b="1" i="1">
                <a:solidFill>
                  <a:srgbClr val="0033CC"/>
                </a:solidFill>
                <a:latin typeface="Times New Roman" panose="02020603050405020304" pitchFamily="18" charset="0"/>
              </a:rPr>
              <a:t>I</a:t>
            </a:r>
            <a:r>
              <a:rPr lang="en-US" altLang="zh-CN" sz="2800" b="1" baseline="-25000">
                <a:solidFill>
                  <a:srgbClr val="0033CC"/>
                </a:solidFill>
                <a:latin typeface="Times New Roman" panose="02020603050405020304" pitchFamily="18" charset="0"/>
              </a:rPr>
              <a:t>D</a:t>
            </a:r>
            <a:endParaRPr lang="en-US" altLang="zh-CN" sz="2800" b="1" baseline="-25000">
              <a:solidFill>
                <a:srgbClr val="0033CC"/>
              </a:solidFill>
              <a:latin typeface="Times New Roman" panose="02020603050405020304" pitchFamily="18" charset="0"/>
            </a:endParaRPr>
          </a:p>
        </p:txBody>
      </p:sp>
      <p:sp>
        <p:nvSpPr>
          <p:cNvPr id="571401" name="矩形 571400"/>
          <p:cNvSpPr/>
          <p:nvPr/>
        </p:nvSpPr>
        <p:spPr>
          <a:xfrm>
            <a:off x="120650" y="4268788"/>
            <a:ext cx="8780463" cy="519112"/>
          </a:xfrm>
          <a:prstGeom prst="rect">
            <a:avLst/>
          </a:prstGeom>
          <a:noFill/>
          <a:ln w="9525">
            <a:noFill/>
          </a:ln>
        </p:spPr>
        <p:txBody>
          <a:bodyPr>
            <a:spAutoFit/>
          </a:bodyPr>
          <a:p>
            <a:pPr eaLnBrk="0" hangingPunct="0"/>
            <a:r>
              <a:rPr lang="zh-CN" altLang="en-US" b="1" dirty="0">
                <a:solidFill>
                  <a:srgbClr val="0033CC"/>
                </a:solidFill>
                <a:latin typeface="Times New Roman" panose="02020603050405020304" pitchFamily="18" charset="0"/>
                <a:sym typeface="Symbol" panose="05050102010706020507" pitchFamily="18" charset="2"/>
              </a:rPr>
              <a:t>可选：</a:t>
            </a:r>
            <a:r>
              <a:rPr lang="en-US" altLang="zh-CN" sz="2600" b="1">
                <a:solidFill>
                  <a:srgbClr val="FF0066"/>
                </a:solidFill>
                <a:latin typeface="Times New Roman" panose="02020603050405020304" pitchFamily="18" charset="0"/>
                <a:sym typeface="Symbol" panose="05050102010706020507" pitchFamily="18" charset="2"/>
              </a:rPr>
              <a:t>2CZ55C</a:t>
            </a:r>
            <a:r>
              <a:rPr lang="en-US" altLang="zh-CN" b="1">
                <a:latin typeface="宋体" panose="02010600030101010101" pitchFamily="2" charset="-122"/>
                <a:sym typeface="Symbol" panose="05050102010706020507" pitchFamily="18" charset="2"/>
              </a:rPr>
              <a:t>(</a:t>
            </a:r>
            <a:r>
              <a:rPr lang="en-US" altLang="zh-CN" b="1" i="1">
                <a:latin typeface="Times New Roman" panose="02020603050405020304" pitchFamily="18" charset="0"/>
                <a:sym typeface="Symbol" panose="05050102010706020507" pitchFamily="18" charset="2"/>
              </a:rPr>
              <a:t>I</a:t>
            </a:r>
            <a:r>
              <a:rPr lang="en-US" altLang="zh-CN" b="1" baseline="-25000">
                <a:latin typeface="Times New Roman" panose="02020603050405020304" pitchFamily="18" charset="0"/>
                <a:sym typeface="Symbol" panose="05050102010706020507" pitchFamily="18" charset="2"/>
              </a:rPr>
              <a:t>F  </a:t>
            </a:r>
            <a:r>
              <a:rPr lang="en-US" altLang="zh-CN" b="1">
                <a:latin typeface="Times New Roman" panose="02020603050405020304" pitchFamily="18" charset="0"/>
                <a:sym typeface="Symbol" panose="05050102010706020507" pitchFamily="18" charset="2"/>
              </a:rPr>
              <a:t>= 1 A</a:t>
            </a:r>
            <a:r>
              <a:rPr lang="zh-CN" altLang="en-US" b="1" dirty="0">
                <a:latin typeface="Times New Roman" panose="02020603050405020304" pitchFamily="18" charset="0"/>
                <a:sym typeface="Symbol" panose="05050102010706020507" pitchFamily="18" charset="2"/>
              </a:rPr>
              <a:t>，</a:t>
            </a:r>
            <a:r>
              <a:rPr lang="en-US" altLang="zh-CN" b="1" i="1">
                <a:latin typeface="Times New Roman" panose="02020603050405020304" pitchFamily="18" charset="0"/>
                <a:sym typeface="Symbol" panose="05050102010706020507" pitchFamily="18" charset="2"/>
              </a:rPr>
              <a:t>U</a:t>
            </a:r>
            <a:r>
              <a:rPr lang="en-US" altLang="zh-CN" b="1" baseline="-25000">
                <a:latin typeface="Times New Roman" panose="02020603050405020304" pitchFamily="18" charset="0"/>
                <a:sym typeface="Symbol" panose="05050102010706020507" pitchFamily="18" charset="2"/>
              </a:rPr>
              <a:t>RM  </a:t>
            </a:r>
            <a:r>
              <a:rPr lang="en-US" altLang="zh-CN" b="1">
                <a:latin typeface="Times New Roman" panose="02020603050405020304" pitchFamily="18" charset="0"/>
                <a:sym typeface="Symbol" panose="05050102010706020507" pitchFamily="18" charset="2"/>
              </a:rPr>
              <a:t>= 100 V</a:t>
            </a:r>
            <a:r>
              <a:rPr lang="en-US" altLang="zh-CN" b="1">
                <a:latin typeface="宋体" panose="02010600030101010101" pitchFamily="2" charset="-122"/>
                <a:sym typeface="Symbol" panose="05050102010706020507" pitchFamily="18" charset="2"/>
              </a:rPr>
              <a:t>)</a:t>
            </a:r>
            <a:r>
              <a:rPr lang="zh-CN" altLang="en-US" b="1" dirty="0">
                <a:solidFill>
                  <a:srgbClr val="000099"/>
                </a:solidFill>
                <a:latin typeface="Times New Roman" panose="02020603050405020304" pitchFamily="18" charset="0"/>
                <a:sym typeface="Symbol" panose="05050102010706020507" pitchFamily="18" charset="2"/>
              </a:rPr>
              <a:t>或 </a:t>
            </a:r>
            <a:r>
              <a:rPr lang="en-US" altLang="zh-CN" sz="2600" b="1">
                <a:latin typeface="Times New Roman" panose="02020603050405020304" pitchFamily="18" charset="0"/>
                <a:sym typeface="Symbol" panose="05050102010706020507" pitchFamily="18" charset="2"/>
              </a:rPr>
              <a:t>1 A</a:t>
            </a:r>
            <a:r>
              <a:rPr lang="zh-CN" altLang="en-US" sz="2600" b="1">
                <a:latin typeface="Times New Roman" panose="02020603050405020304" pitchFamily="18" charset="0"/>
                <a:sym typeface="Symbol" panose="05050102010706020507" pitchFamily="18" charset="2"/>
              </a:rPr>
              <a:t>、</a:t>
            </a:r>
            <a:r>
              <a:rPr lang="en-US" altLang="zh-CN" sz="2600" b="1">
                <a:latin typeface="Times New Roman" panose="02020603050405020304" pitchFamily="18" charset="0"/>
                <a:sym typeface="Symbol" panose="05050102010706020507" pitchFamily="18" charset="2"/>
              </a:rPr>
              <a:t>100 V</a:t>
            </a:r>
            <a:r>
              <a:rPr lang="en-US" altLang="zh-CN" sz="2800" b="1">
                <a:latin typeface="Times New Roman" panose="02020603050405020304" pitchFamily="18" charset="0"/>
                <a:sym typeface="Symbol" panose="05050102010706020507" pitchFamily="18" charset="2"/>
              </a:rPr>
              <a:t> </a:t>
            </a:r>
            <a:r>
              <a:rPr lang="zh-CN" altLang="en-US" b="1" dirty="0">
                <a:solidFill>
                  <a:srgbClr val="FF0066"/>
                </a:solidFill>
                <a:latin typeface="Times New Roman" panose="02020603050405020304" pitchFamily="18" charset="0"/>
                <a:sym typeface="Symbol" panose="05050102010706020507" pitchFamily="18" charset="2"/>
              </a:rPr>
              <a:t>整流桥</a:t>
            </a:r>
            <a:endParaRPr lang="zh-CN" altLang="en-US" b="1">
              <a:solidFill>
                <a:srgbClr val="FF0066"/>
              </a:solidFill>
              <a:latin typeface="Times New Roman" panose="02020603050405020304" pitchFamily="18" charset="0"/>
              <a:sym typeface="Symbol" panose="05050102010706020507" pitchFamily="18" charset="2"/>
            </a:endParaRPr>
          </a:p>
        </p:txBody>
      </p:sp>
      <p:sp>
        <p:nvSpPr>
          <p:cNvPr id="571402" name="文本框 571401"/>
          <p:cNvSpPr txBox="1"/>
          <p:nvPr/>
        </p:nvSpPr>
        <p:spPr>
          <a:xfrm>
            <a:off x="438150" y="2516188"/>
            <a:ext cx="2198688" cy="457200"/>
          </a:xfrm>
          <a:prstGeom prst="rect">
            <a:avLst/>
          </a:prstGeom>
          <a:noFill/>
          <a:ln w="25400">
            <a:noFill/>
          </a:ln>
        </p:spPr>
        <p:txBody>
          <a:bodyPr>
            <a:spAutoFit/>
          </a:bodyPr>
          <a:p>
            <a:r>
              <a:rPr lang="zh-CN" altLang="en-US" b="1" dirty="0">
                <a:solidFill>
                  <a:srgbClr val="0033CC"/>
                </a:solidFill>
                <a:latin typeface="Times New Roman" panose="02020603050405020304" pitchFamily="18" charset="0"/>
              </a:rPr>
              <a:t>电流平均值：</a:t>
            </a:r>
            <a:endParaRPr lang="zh-CN" altLang="en-US" b="1" dirty="0">
              <a:solidFill>
                <a:srgbClr val="0033CC"/>
              </a:solidFill>
              <a:latin typeface="Times New Roman" panose="02020603050405020304" pitchFamily="18" charset="0"/>
            </a:endParaRPr>
          </a:p>
        </p:txBody>
      </p:sp>
      <p:graphicFrame>
        <p:nvGraphicFramePr>
          <p:cNvPr id="571403" name="对象 571402"/>
          <p:cNvGraphicFramePr/>
          <p:nvPr/>
        </p:nvGraphicFramePr>
        <p:xfrm>
          <a:off x="2803525" y="2324100"/>
          <a:ext cx="5054600" cy="933450"/>
        </p:xfrm>
        <a:graphic>
          <a:graphicData uri="http://schemas.openxmlformats.org/presentationml/2006/ole">
            <mc:AlternateContent xmlns:mc="http://schemas.openxmlformats.org/markup-compatibility/2006">
              <mc:Choice xmlns:v="urn:schemas-microsoft-com:vml" Requires="v">
                <p:oleObj spid="_x0000_s4655" name="" r:id="rId5" imgW="2335530" imgH="431800" progId="Equation.3">
                  <p:embed/>
                </p:oleObj>
              </mc:Choice>
              <mc:Fallback>
                <p:oleObj name="" r:id="rId5" imgW="2335530" imgH="431800" progId="Equation.3">
                  <p:embed/>
                  <p:pic>
                    <p:nvPicPr>
                      <p:cNvPr id="0" name="图片 4654"/>
                      <p:cNvPicPr/>
                      <p:nvPr/>
                    </p:nvPicPr>
                    <p:blipFill>
                      <a:blip r:embed="rId6"/>
                      <a:stretch>
                        <a:fillRect/>
                      </a:stretch>
                    </p:blipFill>
                    <p:spPr>
                      <a:xfrm>
                        <a:off x="2803525" y="2324100"/>
                        <a:ext cx="5054600" cy="933450"/>
                      </a:xfrm>
                      <a:prstGeom prst="rect">
                        <a:avLst/>
                      </a:prstGeom>
                      <a:noFill/>
                      <a:ln w="38100">
                        <a:noFill/>
                        <a:miter/>
                      </a:ln>
                    </p:spPr>
                  </p:pic>
                </p:oleObj>
              </mc:Fallback>
            </mc:AlternateContent>
          </a:graphicData>
        </a:graphic>
      </p:graphicFrame>
      <p:sp>
        <p:nvSpPr>
          <p:cNvPr id="571404" name="矩形 571403"/>
          <p:cNvSpPr/>
          <p:nvPr/>
        </p:nvSpPr>
        <p:spPr>
          <a:xfrm>
            <a:off x="438150" y="3086100"/>
            <a:ext cx="2366963" cy="457200"/>
          </a:xfrm>
          <a:prstGeom prst="rect">
            <a:avLst/>
          </a:prstGeom>
          <a:noFill/>
          <a:ln w="9525">
            <a:noFill/>
          </a:ln>
        </p:spPr>
        <p:txBody>
          <a:bodyPr>
            <a:spAutoFit/>
          </a:bodyPr>
          <a:p>
            <a:pPr eaLnBrk="0" hangingPunct="0"/>
            <a:r>
              <a:rPr lang="zh-CN" altLang="en-US" b="1" dirty="0">
                <a:solidFill>
                  <a:srgbClr val="0033CC"/>
                </a:solidFill>
                <a:latin typeface="Times New Roman" panose="02020603050405020304" pitchFamily="18" charset="0"/>
              </a:rPr>
              <a:t>承受最高反压：</a:t>
            </a:r>
            <a:endParaRPr lang="zh-CN" altLang="en-US" b="1" dirty="0">
              <a:solidFill>
                <a:srgbClr val="0033CC"/>
              </a:solidFill>
              <a:latin typeface="Times New Roman" panose="02020603050405020304" pitchFamily="18" charset="0"/>
            </a:endParaRPr>
          </a:p>
        </p:txBody>
      </p:sp>
      <p:graphicFrame>
        <p:nvGraphicFramePr>
          <p:cNvPr id="571405" name="对象 571404"/>
          <p:cNvGraphicFramePr/>
          <p:nvPr/>
        </p:nvGraphicFramePr>
        <p:xfrm>
          <a:off x="3016250" y="3149600"/>
          <a:ext cx="2857500" cy="522288"/>
        </p:xfrm>
        <a:graphic>
          <a:graphicData uri="http://schemas.openxmlformats.org/presentationml/2006/ole">
            <mc:AlternateContent xmlns:mc="http://schemas.openxmlformats.org/markup-compatibility/2006">
              <mc:Choice xmlns:v="urn:schemas-microsoft-com:vml" Requires="v">
                <p:oleObj spid="_x0000_s4650" name="" r:id="rId7" imgW="1307465" imgH="241300" progId="Equation.3">
                  <p:embed/>
                </p:oleObj>
              </mc:Choice>
              <mc:Fallback>
                <p:oleObj name="" r:id="rId7" imgW="1307465" imgH="241300" progId="Equation.3">
                  <p:embed/>
                  <p:pic>
                    <p:nvPicPr>
                      <p:cNvPr id="0" name="图片 4649"/>
                      <p:cNvPicPr/>
                      <p:nvPr/>
                    </p:nvPicPr>
                    <p:blipFill>
                      <a:blip r:embed="rId8"/>
                      <a:stretch>
                        <a:fillRect/>
                      </a:stretch>
                    </p:blipFill>
                    <p:spPr>
                      <a:xfrm>
                        <a:off x="3016250" y="3149600"/>
                        <a:ext cx="2857500" cy="522288"/>
                      </a:xfrm>
                      <a:prstGeom prst="rect">
                        <a:avLst/>
                      </a:prstGeom>
                      <a:noFill/>
                      <a:ln w="38100">
                        <a:noFill/>
                        <a:miter/>
                      </a:ln>
                    </p:spPr>
                  </p:pic>
                </p:oleObj>
              </mc:Fallback>
            </mc:AlternateContent>
          </a:graphicData>
        </a:graphic>
      </p:graphicFrame>
      <p:sp>
        <p:nvSpPr>
          <p:cNvPr id="571406" name="矩形 571405"/>
          <p:cNvSpPr/>
          <p:nvPr/>
        </p:nvSpPr>
        <p:spPr>
          <a:xfrm>
            <a:off x="466725" y="4935538"/>
            <a:ext cx="2611438" cy="457200"/>
          </a:xfrm>
          <a:prstGeom prst="rect">
            <a:avLst/>
          </a:prstGeom>
          <a:noFill/>
          <a:ln w="9525">
            <a:noFill/>
          </a:ln>
        </p:spPr>
        <p:txBody>
          <a:bodyPr>
            <a:spAutoFit/>
          </a:bodyPr>
          <a:p>
            <a:pPr eaLnBrk="0" hangingPunct="0"/>
            <a:r>
              <a:rPr lang="en-US" altLang="zh-CN" b="1">
                <a:solidFill>
                  <a:srgbClr val="FF0066"/>
                </a:solidFill>
                <a:latin typeface="Times New Roman" panose="02020603050405020304" pitchFamily="18" charset="0"/>
              </a:rPr>
              <a:t>2. </a:t>
            </a:r>
            <a:r>
              <a:rPr lang="zh-CN" altLang="en-US" b="1" dirty="0">
                <a:solidFill>
                  <a:srgbClr val="FF0066"/>
                </a:solidFill>
                <a:latin typeface="Times New Roman" panose="02020603050405020304" pitchFamily="18" charset="0"/>
              </a:rPr>
              <a:t>选滤波电容</a:t>
            </a:r>
            <a:endParaRPr lang="zh-CN" altLang="en-US" b="1" dirty="0">
              <a:solidFill>
                <a:srgbClr val="FF0066"/>
              </a:solidFill>
              <a:latin typeface="Times New Roman" panose="02020603050405020304" pitchFamily="18" charset="0"/>
            </a:endParaRPr>
          </a:p>
        </p:txBody>
      </p:sp>
      <p:graphicFrame>
        <p:nvGraphicFramePr>
          <p:cNvPr id="571407" name="对象 571406"/>
          <p:cNvGraphicFramePr/>
          <p:nvPr/>
        </p:nvGraphicFramePr>
        <p:xfrm>
          <a:off x="2887663" y="4837113"/>
          <a:ext cx="3346450" cy="749300"/>
        </p:xfrm>
        <a:graphic>
          <a:graphicData uri="http://schemas.openxmlformats.org/presentationml/2006/ole">
            <mc:AlternateContent xmlns:mc="http://schemas.openxmlformats.org/markup-compatibility/2006">
              <mc:Choice xmlns:v="urn:schemas-microsoft-com:vml" Requires="v">
                <p:oleObj spid="_x0000_s4651" name="" r:id="rId9" imgW="1472565" imgH="330200" progId="Equation.3">
                  <p:embed/>
                </p:oleObj>
              </mc:Choice>
              <mc:Fallback>
                <p:oleObj name="" r:id="rId9" imgW="1472565" imgH="330200" progId="Equation.3">
                  <p:embed/>
                  <p:pic>
                    <p:nvPicPr>
                      <p:cNvPr id="0" name="图片 4650"/>
                      <p:cNvPicPr/>
                      <p:nvPr/>
                    </p:nvPicPr>
                    <p:blipFill>
                      <a:blip r:embed="rId10"/>
                      <a:stretch>
                        <a:fillRect/>
                      </a:stretch>
                    </p:blipFill>
                    <p:spPr>
                      <a:xfrm>
                        <a:off x="2887663" y="4837113"/>
                        <a:ext cx="3346450" cy="749300"/>
                      </a:xfrm>
                      <a:prstGeom prst="rect">
                        <a:avLst/>
                      </a:prstGeom>
                      <a:noFill/>
                      <a:ln w="38100">
                        <a:noFill/>
                        <a:miter/>
                      </a:ln>
                    </p:spPr>
                  </p:pic>
                </p:oleObj>
              </mc:Fallback>
            </mc:AlternateContent>
          </a:graphicData>
        </a:graphic>
      </p:graphicFrame>
      <p:graphicFrame>
        <p:nvGraphicFramePr>
          <p:cNvPr id="571408" name="对象 571407"/>
          <p:cNvGraphicFramePr/>
          <p:nvPr/>
        </p:nvGraphicFramePr>
        <p:xfrm>
          <a:off x="487363" y="5411788"/>
          <a:ext cx="3251200" cy="844550"/>
        </p:xfrm>
        <a:graphic>
          <a:graphicData uri="http://schemas.openxmlformats.org/presentationml/2006/ole">
            <mc:AlternateContent xmlns:mc="http://schemas.openxmlformats.org/markup-compatibility/2006">
              <mc:Choice xmlns:v="urn:schemas-microsoft-com:vml" Requires="v">
                <p:oleObj spid="_x0000_s4656" name="" r:id="rId11" imgW="1510665" imgH="393700" progId="Equation.3">
                  <p:embed/>
                </p:oleObj>
              </mc:Choice>
              <mc:Fallback>
                <p:oleObj name="" r:id="rId11" imgW="1510665" imgH="393700" progId="Equation.3">
                  <p:embed/>
                  <p:pic>
                    <p:nvPicPr>
                      <p:cNvPr id="0" name="图片 4655"/>
                      <p:cNvPicPr/>
                      <p:nvPr/>
                    </p:nvPicPr>
                    <p:blipFill>
                      <a:blip r:embed="rId12"/>
                      <a:stretch>
                        <a:fillRect/>
                      </a:stretch>
                    </p:blipFill>
                    <p:spPr>
                      <a:xfrm>
                        <a:off x="487363" y="5411788"/>
                        <a:ext cx="3251200" cy="844550"/>
                      </a:xfrm>
                      <a:prstGeom prst="rect">
                        <a:avLst/>
                      </a:prstGeom>
                      <a:noFill/>
                      <a:ln w="38100">
                        <a:noFill/>
                        <a:miter/>
                      </a:ln>
                    </p:spPr>
                  </p:pic>
                </p:oleObj>
              </mc:Fallback>
            </mc:AlternateContent>
          </a:graphicData>
        </a:graphic>
      </p:graphicFrame>
      <p:graphicFrame>
        <p:nvGraphicFramePr>
          <p:cNvPr id="571409" name="对象 571408"/>
          <p:cNvGraphicFramePr/>
          <p:nvPr/>
        </p:nvGraphicFramePr>
        <p:xfrm>
          <a:off x="4598988" y="5437188"/>
          <a:ext cx="2944812" cy="814387"/>
        </p:xfrm>
        <a:graphic>
          <a:graphicData uri="http://schemas.openxmlformats.org/presentationml/2006/ole">
            <mc:AlternateContent xmlns:mc="http://schemas.openxmlformats.org/markup-compatibility/2006">
              <mc:Choice xmlns:v="urn:schemas-microsoft-com:vml" Requires="v">
                <p:oleObj spid="_x0000_s4652" name="" r:id="rId13" imgW="1421765" imgH="393700" progId="Equation.3">
                  <p:embed/>
                </p:oleObj>
              </mc:Choice>
              <mc:Fallback>
                <p:oleObj name="" r:id="rId13" imgW="1421765" imgH="393700" progId="Equation.3">
                  <p:embed/>
                  <p:pic>
                    <p:nvPicPr>
                      <p:cNvPr id="0" name="图片 4651"/>
                      <p:cNvPicPr/>
                      <p:nvPr/>
                    </p:nvPicPr>
                    <p:blipFill>
                      <a:blip r:embed="rId14"/>
                      <a:stretch>
                        <a:fillRect/>
                      </a:stretch>
                    </p:blipFill>
                    <p:spPr>
                      <a:xfrm>
                        <a:off x="4598988" y="5437188"/>
                        <a:ext cx="2944812" cy="814387"/>
                      </a:xfrm>
                      <a:prstGeom prst="rect">
                        <a:avLst/>
                      </a:prstGeom>
                      <a:noFill/>
                      <a:ln w="38100">
                        <a:noFill/>
                        <a:miter/>
                      </a:ln>
                    </p:spPr>
                  </p:pic>
                </p:oleObj>
              </mc:Fallback>
            </mc:AlternateContent>
          </a:graphicData>
        </a:graphic>
      </p:graphicFrame>
      <p:sp>
        <p:nvSpPr>
          <p:cNvPr id="571410" name="矩形 571409"/>
          <p:cNvSpPr/>
          <p:nvPr/>
        </p:nvSpPr>
        <p:spPr>
          <a:xfrm>
            <a:off x="463550" y="6212205"/>
            <a:ext cx="7012940" cy="521970"/>
          </a:xfrm>
          <a:prstGeom prst="rect">
            <a:avLst/>
          </a:prstGeom>
          <a:noFill/>
          <a:ln w="9525">
            <a:noFill/>
          </a:ln>
        </p:spPr>
        <p:txBody>
          <a:bodyPr wrap="square">
            <a:spAutoFit/>
          </a:bodyPr>
          <a:p>
            <a:pPr eaLnBrk="0" hangingPunct="0"/>
            <a:r>
              <a:rPr lang="zh-CN" altLang="en-US" b="1" dirty="0">
                <a:solidFill>
                  <a:srgbClr val="0033CC"/>
                </a:solidFill>
                <a:latin typeface="Times New Roman" panose="02020603050405020304" pitchFamily="18" charset="0"/>
                <a:sym typeface="Symbol" panose="05050102010706020507" pitchFamily="18" charset="2"/>
              </a:rPr>
              <a:t>可选</a:t>
            </a:r>
            <a:r>
              <a:rPr lang="zh-CN" altLang="en-US" b="1" dirty="0">
                <a:solidFill>
                  <a:srgbClr val="0033CC"/>
                </a:solidFill>
                <a:latin typeface="宋体" panose="02010600030101010101" pitchFamily="2" charset="-122"/>
                <a:sym typeface="Symbol" panose="05050102010706020507" pitchFamily="18" charset="2"/>
              </a:rPr>
              <a:t>：</a:t>
            </a:r>
            <a:r>
              <a:rPr lang="zh-CN" altLang="en-US" b="1" dirty="0">
                <a:solidFill>
                  <a:srgbClr val="993300"/>
                </a:solidFill>
                <a:latin typeface="Times New Roman" panose="02020603050405020304" pitchFamily="18" charset="0"/>
                <a:sym typeface="Symbol" panose="05050102010706020507" pitchFamily="18" charset="2"/>
              </a:rPr>
              <a:t> </a:t>
            </a:r>
            <a:r>
              <a:rPr lang="en-US" altLang="zh-CN" b="1">
                <a:solidFill>
                  <a:srgbClr val="FF0066"/>
                </a:solidFill>
                <a:latin typeface="Times New Roman" panose="02020603050405020304" pitchFamily="18" charset="0"/>
                <a:sym typeface="Symbol" panose="05050102010706020507" pitchFamily="18" charset="2"/>
              </a:rPr>
              <a:t>1 000 F</a:t>
            </a:r>
            <a:r>
              <a:rPr lang="zh-CN" altLang="en-US" b="1" dirty="0">
                <a:solidFill>
                  <a:srgbClr val="FF0066"/>
                </a:solidFill>
                <a:latin typeface="Times New Roman" panose="02020603050405020304" pitchFamily="18" charset="0"/>
                <a:sym typeface="Symbol" panose="05050102010706020507" pitchFamily="18" charset="2"/>
              </a:rPr>
              <a:t>，耐压 </a:t>
            </a:r>
            <a:r>
              <a:rPr lang="en-US" altLang="zh-CN" b="1">
                <a:solidFill>
                  <a:srgbClr val="FF0066"/>
                </a:solidFill>
                <a:latin typeface="Times New Roman" panose="02020603050405020304" pitchFamily="18" charset="0"/>
                <a:sym typeface="Symbol" panose="05050102010706020507" pitchFamily="18" charset="2"/>
              </a:rPr>
              <a:t>50 V </a:t>
            </a:r>
            <a:r>
              <a:rPr lang="zh-CN" altLang="en-US" b="1" dirty="0">
                <a:solidFill>
                  <a:srgbClr val="FF0066"/>
                </a:solidFill>
                <a:latin typeface="Times New Roman" panose="02020603050405020304" pitchFamily="18" charset="0"/>
                <a:sym typeface="Symbol" panose="05050102010706020507" pitchFamily="18" charset="2"/>
              </a:rPr>
              <a:t>的电解电容。</a:t>
            </a:r>
            <a:endParaRPr lang="zh-CN" altLang="en-US" b="1" dirty="0">
              <a:solidFill>
                <a:srgbClr val="FF0066"/>
              </a:solidFill>
              <a:latin typeface="Times New Roman" panose="02020603050405020304" pitchFamily="18" charset="0"/>
              <a:sym typeface="Symbol" panose="05050102010706020507" pitchFamily="18" charset="2"/>
            </a:endParaRPr>
          </a:p>
        </p:txBody>
      </p:sp>
      <p:sp>
        <p:nvSpPr>
          <p:cNvPr id="10" name="页脚占位符 4"/>
          <p:cNvSpPr txBox="1">
            <a:spLocks noGrp="1"/>
          </p:cNvSpPr>
          <p:nvPr>
            <p:ph type="ftr" sz="quarter" idx="11"/>
            <p:custDataLst>
              <p:tags r:id="rId15"/>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571394"/>
                                        </p:tgtEl>
                                        <p:attrNameLst>
                                          <p:attrName>style.visibility</p:attrName>
                                        </p:attrNameLst>
                                      </p:cBhvr>
                                      <p:to>
                                        <p:strVal val="visible"/>
                                      </p:to>
                                    </p:set>
                                    <p:animEffect transition="in" filter="barn(outVertical)">
                                      <p:cBhvr>
                                        <p:cTn id="7" dur="500"/>
                                        <p:tgtEl>
                                          <p:spTgt spid="57139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571395"/>
                                        </p:tgtEl>
                                        <p:attrNameLst>
                                          <p:attrName>style.visibility</p:attrName>
                                        </p:attrNameLst>
                                      </p:cBhvr>
                                      <p:to>
                                        <p:strVal val="visible"/>
                                      </p:to>
                                    </p:set>
                                    <p:animEffect transition="in" filter="slide(fromBottom)">
                                      <p:cBhvr>
                                        <p:cTn id="12" dur="500"/>
                                        <p:tgtEl>
                                          <p:spTgt spid="57139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71396">
                                            <p:txEl>
                                              <p:charRg st="0" end="8"/>
                                            </p:txEl>
                                          </p:spTgt>
                                        </p:tgtEl>
                                        <p:attrNameLst>
                                          <p:attrName>style.visibility</p:attrName>
                                        </p:attrNameLst>
                                      </p:cBhvr>
                                      <p:to>
                                        <p:strVal val="visible"/>
                                      </p:to>
                                    </p:set>
                                    <p:animEffect transition="in" filter="wipe(left)">
                                      <p:cBhvr>
                                        <p:cTn id="17" dur="500"/>
                                        <p:tgtEl>
                                          <p:spTgt spid="571396">
                                            <p:txEl>
                                              <p:charRg st="0" end="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71397"/>
                                        </p:tgtEl>
                                        <p:attrNameLst>
                                          <p:attrName>style.visibility</p:attrName>
                                        </p:attrNameLst>
                                      </p:cBhvr>
                                      <p:to>
                                        <p:strVal val="visible"/>
                                      </p:to>
                                    </p:set>
                                    <p:animEffect transition="in" filter="wipe(left)">
                                      <p:cBhvr>
                                        <p:cTn id="22" dur="500"/>
                                        <p:tgtEl>
                                          <p:spTgt spid="57139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71402">
                                            <p:txEl>
                                              <p:charRg st="0" end="7"/>
                                            </p:txEl>
                                          </p:spTgt>
                                        </p:tgtEl>
                                        <p:attrNameLst>
                                          <p:attrName>style.visibility</p:attrName>
                                        </p:attrNameLst>
                                      </p:cBhvr>
                                      <p:to>
                                        <p:strVal val="visible"/>
                                      </p:to>
                                    </p:set>
                                    <p:animEffect transition="in" filter="wipe(left)">
                                      <p:cBhvr>
                                        <p:cTn id="27" dur="500"/>
                                        <p:tgtEl>
                                          <p:spTgt spid="571402">
                                            <p:txEl>
                                              <p:charRg st="0"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571403"/>
                                        </p:tgtEl>
                                        <p:attrNameLst>
                                          <p:attrName>style.visibility</p:attrName>
                                        </p:attrNameLst>
                                      </p:cBhvr>
                                      <p:to>
                                        <p:strVal val="visible"/>
                                      </p:to>
                                    </p:set>
                                    <p:animEffect transition="in" filter="wipe(left)">
                                      <p:cBhvr>
                                        <p:cTn id="32" dur="500"/>
                                        <p:tgtEl>
                                          <p:spTgt spid="5714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571404">
                                            <p:txEl>
                                              <p:charRg st="0" end="8"/>
                                            </p:txEl>
                                          </p:spTgt>
                                        </p:tgtEl>
                                        <p:attrNameLst>
                                          <p:attrName>style.visibility</p:attrName>
                                        </p:attrNameLst>
                                      </p:cBhvr>
                                      <p:to>
                                        <p:strVal val="visible"/>
                                      </p:to>
                                    </p:set>
                                    <p:animEffect transition="in" filter="wipe(left)">
                                      <p:cBhvr>
                                        <p:cTn id="37" dur="500"/>
                                        <p:tgtEl>
                                          <p:spTgt spid="571404">
                                            <p:txEl>
                                              <p:charRg st="0"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571405"/>
                                        </p:tgtEl>
                                        <p:attrNameLst>
                                          <p:attrName>style.visibility</p:attrName>
                                        </p:attrNameLst>
                                      </p:cBhvr>
                                      <p:to>
                                        <p:strVal val="visible"/>
                                      </p:to>
                                    </p:set>
                                    <p:animEffect transition="in" filter="wipe(left)">
                                      <p:cBhvr>
                                        <p:cTn id="42" dur="500"/>
                                        <p:tgtEl>
                                          <p:spTgt spid="57140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571399">
                                            <p:txEl>
                                              <p:charRg st="0" end="9"/>
                                            </p:txEl>
                                          </p:spTgt>
                                        </p:tgtEl>
                                        <p:attrNameLst>
                                          <p:attrName>style.visibility</p:attrName>
                                        </p:attrNameLst>
                                      </p:cBhvr>
                                      <p:to>
                                        <p:strVal val="visible"/>
                                      </p:to>
                                    </p:set>
                                    <p:animEffect transition="in" filter="wipe(left)">
                                      <p:cBhvr>
                                        <p:cTn id="47" dur="500"/>
                                        <p:tgtEl>
                                          <p:spTgt spid="571399">
                                            <p:txEl>
                                              <p:charRg st="0" end="9"/>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571400">
                                            <p:txEl>
                                              <p:charRg st="0" end="17"/>
                                            </p:txEl>
                                          </p:spTgt>
                                        </p:tgtEl>
                                        <p:attrNameLst>
                                          <p:attrName>style.visibility</p:attrName>
                                        </p:attrNameLst>
                                      </p:cBhvr>
                                      <p:to>
                                        <p:strVal val="visible"/>
                                      </p:to>
                                    </p:set>
                                    <p:animEffect transition="in" filter="wipe(left)">
                                      <p:cBhvr>
                                        <p:cTn id="52" dur="500"/>
                                        <p:tgtEl>
                                          <p:spTgt spid="571400">
                                            <p:txEl>
                                              <p:charRg st="0" end="17"/>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571398"/>
                                        </p:tgtEl>
                                        <p:attrNameLst>
                                          <p:attrName>style.visibility</p:attrName>
                                        </p:attrNameLst>
                                      </p:cBhvr>
                                      <p:to>
                                        <p:strVal val="visible"/>
                                      </p:to>
                                    </p:set>
                                    <p:animEffect transition="in" filter="wipe(left)">
                                      <p:cBhvr>
                                        <p:cTn id="57" dur="500"/>
                                        <p:tgtEl>
                                          <p:spTgt spid="571398"/>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571401">
                                            <p:txEl>
                                              <p:charRg st="0" end="49"/>
                                            </p:txEl>
                                          </p:spTgt>
                                        </p:tgtEl>
                                        <p:attrNameLst>
                                          <p:attrName>style.visibility</p:attrName>
                                        </p:attrNameLst>
                                      </p:cBhvr>
                                      <p:to>
                                        <p:strVal val="visible"/>
                                      </p:to>
                                    </p:set>
                                    <p:animEffect transition="in" filter="wipe(left)">
                                      <p:cBhvr>
                                        <p:cTn id="62" dur="500"/>
                                        <p:tgtEl>
                                          <p:spTgt spid="571401">
                                            <p:txEl>
                                              <p:charRg st="0" end="49"/>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571406">
                                            <p:txEl>
                                              <p:charRg st="0" end="9"/>
                                            </p:txEl>
                                          </p:spTgt>
                                        </p:tgtEl>
                                        <p:attrNameLst>
                                          <p:attrName>style.visibility</p:attrName>
                                        </p:attrNameLst>
                                      </p:cBhvr>
                                      <p:to>
                                        <p:strVal val="visible"/>
                                      </p:to>
                                    </p:set>
                                    <p:animEffect transition="in" filter="wipe(left)">
                                      <p:cBhvr>
                                        <p:cTn id="67" dur="500"/>
                                        <p:tgtEl>
                                          <p:spTgt spid="571406">
                                            <p:txEl>
                                              <p:charRg st="0" end="9"/>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571407"/>
                                        </p:tgtEl>
                                        <p:attrNameLst>
                                          <p:attrName>style.visibility</p:attrName>
                                        </p:attrNameLst>
                                      </p:cBhvr>
                                      <p:to>
                                        <p:strVal val="visible"/>
                                      </p:to>
                                    </p:set>
                                    <p:animEffect transition="in" filter="wipe(left)">
                                      <p:cBhvr>
                                        <p:cTn id="72" dur="500"/>
                                        <p:tgtEl>
                                          <p:spTgt spid="571407"/>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571408"/>
                                        </p:tgtEl>
                                        <p:attrNameLst>
                                          <p:attrName>style.visibility</p:attrName>
                                        </p:attrNameLst>
                                      </p:cBhvr>
                                      <p:to>
                                        <p:strVal val="visible"/>
                                      </p:to>
                                    </p:set>
                                    <p:animEffect transition="in" filter="wipe(left)">
                                      <p:cBhvr>
                                        <p:cTn id="77" dur="500"/>
                                        <p:tgtEl>
                                          <p:spTgt spid="571408"/>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571409"/>
                                        </p:tgtEl>
                                        <p:attrNameLst>
                                          <p:attrName>style.visibility</p:attrName>
                                        </p:attrNameLst>
                                      </p:cBhvr>
                                      <p:to>
                                        <p:strVal val="visible"/>
                                      </p:to>
                                    </p:set>
                                    <p:animEffect transition="in" filter="wipe(left)">
                                      <p:cBhvr>
                                        <p:cTn id="82" dur="500"/>
                                        <p:tgtEl>
                                          <p:spTgt spid="571409"/>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571410">
                                            <p:txEl>
                                              <p:charRg st="0" end="28"/>
                                            </p:txEl>
                                          </p:spTgt>
                                        </p:tgtEl>
                                        <p:attrNameLst>
                                          <p:attrName>style.visibility</p:attrName>
                                        </p:attrNameLst>
                                      </p:cBhvr>
                                      <p:to>
                                        <p:strVal val="visible"/>
                                      </p:to>
                                    </p:set>
                                    <p:animEffect transition="in" filter="wipe(left)">
                                      <p:cBhvr>
                                        <p:cTn id="87" dur="500"/>
                                        <p:tgtEl>
                                          <p:spTgt spid="571410">
                                            <p:txEl>
                                              <p:charRg st="0" end="2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1394" grpId="0"/>
      <p:bldP spid="571395" grpId="0"/>
      <p:bldP spid="571396" grpId="0" build="p"/>
      <p:bldP spid="571399" grpId="0" build="p"/>
      <p:bldP spid="571400" grpId="0" build="p"/>
      <p:bldP spid="571401" grpId="0" build="p"/>
      <p:bldP spid="571402" grpId="0" build="p"/>
      <p:bldP spid="571404" grpId="0" build="p"/>
      <p:bldP spid="571406" grpId="0" build="p"/>
      <p:bldP spid="571410"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2418" name="矩形 572417"/>
          <p:cNvSpPr/>
          <p:nvPr/>
        </p:nvSpPr>
        <p:spPr>
          <a:xfrm>
            <a:off x="375920" y="647700"/>
            <a:ext cx="2697163" cy="519113"/>
          </a:xfrm>
          <a:prstGeom prst="rect">
            <a:avLst/>
          </a:prstGeom>
          <a:noFill/>
          <a:ln w="28575">
            <a:noFill/>
          </a:ln>
        </p:spPr>
        <p:txBody>
          <a:bodyPr>
            <a:spAutoFit/>
          </a:bodyPr>
          <a:p>
            <a:r>
              <a:rPr lang="zh-CN" altLang="en-US" sz="2800" b="1" dirty="0">
                <a:solidFill>
                  <a:schemeClr val="bg1"/>
                </a:solidFill>
                <a:latin typeface="宋体" panose="02010600030101010101" pitchFamily="2" charset="-122"/>
              </a:rPr>
              <a:t>二、电感滤波</a:t>
            </a:r>
            <a:endParaRPr lang="zh-CN" altLang="en-US" sz="2800" b="1" dirty="0">
              <a:solidFill>
                <a:schemeClr val="bg1"/>
              </a:solidFill>
              <a:latin typeface="宋体" panose="02010600030101010101" pitchFamily="2" charset="-122"/>
            </a:endParaRPr>
          </a:p>
        </p:txBody>
      </p:sp>
      <p:grpSp>
        <p:nvGrpSpPr>
          <p:cNvPr id="572419" name="组合 572418"/>
          <p:cNvGrpSpPr/>
          <p:nvPr/>
        </p:nvGrpSpPr>
        <p:grpSpPr>
          <a:xfrm>
            <a:off x="571500" y="1266825"/>
            <a:ext cx="4222750" cy="1963738"/>
            <a:chOff x="432" y="474"/>
            <a:chExt cx="2660" cy="1237"/>
          </a:xfrm>
        </p:grpSpPr>
        <p:grpSp>
          <p:nvGrpSpPr>
            <p:cNvPr id="572420" name="组合 572419"/>
            <p:cNvGrpSpPr/>
            <p:nvPr/>
          </p:nvGrpSpPr>
          <p:grpSpPr>
            <a:xfrm>
              <a:off x="1476" y="1035"/>
              <a:ext cx="363" cy="362"/>
              <a:chOff x="1536" y="1056"/>
              <a:chExt cx="480" cy="480"/>
            </a:xfrm>
          </p:grpSpPr>
          <p:sp>
            <p:nvSpPr>
              <p:cNvPr id="572421" name="矩形 572420"/>
              <p:cNvSpPr/>
              <p:nvPr/>
            </p:nvSpPr>
            <p:spPr>
              <a:xfrm rot="2639161">
                <a:off x="1536" y="1056"/>
                <a:ext cx="480" cy="480"/>
              </a:xfrm>
              <a:prstGeom prst="rect">
                <a:avLst/>
              </a:prstGeom>
              <a:noFill/>
              <a:ln w="38100" cap="flat" cmpd="sng">
                <a:solidFill>
                  <a:srgbClr val="0033CC"/>
                </a:solidFill>
                <a:prstDash val="solid"/>
                <a:miter/>
                <a:headEnd type="none" w="med" len="med"/>
                <a:tailEnd type="none" w="sm" len="lg"/>
              </a:ln>
            </p:spPr>
            <p:txBody>
              <a:bodyPr/>
              <a:p>
                <a:endParaRPr lang="zh-CN" altLang="en-US"/>
              </a:p>
            </p:txBody>
          </p:sp>
          <p:grpSp>
            <p:nvGrpSpPr>
              <p:cNvPr id="572422" name="组合 572421"/>
              <p:cNvGrpSpPr/>
              <p:nvPr/>
            </p:nvGrpSpPr>
            <p:grpSpPr>
              <a:xfrm>
                <a:off x="1584" y="1152"/>
                <a:ext cx="384" cy="288"/>
                <a:chOff x="2736" y="2448"/>
                <a:chExt cx="384" cy="288"/>
              </a:xfrm>
            </p:grpSpPr>
            <p:grpSp>
              <p:nvGrpSpPr>
                <p:cNvPr id="572423" name="组合 572422"/>
                <p:cNvGrpSpPr/>
                <p:nvPr/>
              </p:nvGrpSpPr>
              <p:grpSpPr>
                <a:xfrm rot="5400000" flipH="1">
                  <a:off x="2784" y="2496"/>
                  <a:ext cx="288" cy="192"/>
                  <a:chOff x="3072" y="960"/>
                  <a:chExt cx="384" cy="336"/>
                </a:xfrm>
              </p:grpSpPr>
              <p:sp>
                <p:nvSpPr>
                  <p:cNvPr id="572424" name="直接连接符 572423"/>
                  <p:cNvSpPr/>
                  <p:nvPr/>
                </p:nvSpPr>
                <p:spPr>
                  <a:xfrm>
                    <a:off x="3072" y="960"/>
                    <a:ext cx="384" cy="0"/>
                  </a:xfrm>
                  <a:prstGeom prst="line">
                    <a:avLst/>
                  </a:prstGeom>
                  <a:ln w="38100" cap="flat" cmpd="sng">
                    <a:solidFill>
                      <a:srgbClr val="0033CC"/>
                    </a:solidFill>
                    <a:prstDash val="solid"/>
                    <a:headEnd type="none" w="med" len="med"/>
                    <a:tailEnd type="none" w="med" len="med"/>
                  </a:ln>
                </p:spPr>
              </p:sp>
              <p:sp>
                <p:nvSpPr>
                  <p:cNvPr id="572425" name="直接连接符 572424"/>
                  <p:cNvSpPr/>
                  <p:nvPr/>
                </p:nvSpPr>
                <p:spPr>
                  <a:xfrm>
                    <a:off x="3072" y="1296"/>
                    <a:ext cx="384" cy="0"/>
                  </a:xfrm>
                  <a:prstGeom prst="line">
                    <a:avLst/>
                  </a:prstGeom>
                  <a:ln w="38100" cap="flat" cmpd="sng">
                    <a:solidFill>
                      <a:srgbClr val="0033CC"/>
                    </a:solidFill>
                    <a:prstDash val="solid"/>
                    <a:headEnd type="none" w="med" len="med"/>
                    <a:tailEnd type="none" w="med" len="med"/>
                  </a:ln>
                </p:spPr>
              </p:sp>
              <p:sp>
                <p:nvSpPr>
                  <p:cNvPr id="572426" name="直接连接符 572425"/>
                  <p:cNvSpPr/>
                  <p:nvPr/>
                </p:nvSpPr>
                <p:spPr>
                  <a:xfrm flipH="1">
                    <a:off x="3072" y="960"/>
                    <a:ext cx="192" cy="336"/>
                  </a:xfrm>
                  <a:prstGeom prst="line">
                    <a:avLst/>
                  </a:prstGeom>
                  <a:ln w="38100" cap="flat" cmpd="sng">
                    <a:solidFill>
                      <a:srgbClr val="0033CC"/>
                    </a:solidFill>
                    <a:prstDash val="solid"/>
                    <a:headEnd type="none" w="med" len="med"/>
                    <a:tailEnd type="none" w="med" len="med"/>
                  </a:ln>
                </p:spPr>
              </p:sp>
              <p:sp>
                <p:nvSpPr>
                  <p:cNvPr id="572427" name="直接连接符 572426"/>
                  <p:cNvSpPr/>
                  <p:nvPr/>
                </p:nvSpPr>
                <p:spPr>
                  <a:xfrm>
                    <a:off x="3264" y="960"/>
                    <a:ext cx="192" cy="336"/>
                  </a:xfrm>
                  <a:prstGeom prst="line">
                    <a:avLst/>
                  </a:prstGeom>
                  <a:ln w="38100" cap="flat" cmpd="sng">
                    <a:solidFill>
                      <a:srgbClr val="0033CC"/>
                    </a:solidFill>
                    <a:prstDash val="solid"/>
                    <a:headEnd type="none" w="med" len="med"/>
                    <a:tailEnd type="none" w="med" len="med"/>
                  </a:ln>
                </p:spPr>
              </p:sp>
            </p:grpSp>
            <p:sp>
              <p:nvSpPr>
                <p:cNvPr id="572428" name="直接连接符 572427"/>
                <p:cNvSpPr/>
                <p:nvPr/>
              </p:nvSpPr>
              <p:spPr>
                <a:xfrm>
                  <a:off x="2736" y="2592"/>
                  <a:ext cx="384" cy="0"/>
                </a:xfrm>
                <a:prstGeom prst="line">
                  <a:avLst/>
                </a:prstGeom>
                <a:ln w="38100" cap="flat" cmpd="sng">
                  <a:solidFill>
                    <a:srgbClr val="0033CC"/>
                  </a:solidFill>
                  <a:prstDash val="solid"/>
                  <a:headEnd type="none" w="med" len="med"/>
                  <a:tailEnd type="none" w="sm" len="lg"/>
                </a:ln>
              </p:spPr>
            </p:sp>
          </p:grpSp>
        </p:grpSp>
        <p:grpSp>
          <p:nvGrpSpPr>
            <p:cNvPr id="572429" name="组合 572428"/>
            <p:cNvGrpSpPr/>
            <p:nvPr/>
          </p:nvGrpSpPr>
          <p:grpSpPr>
            <a:xfrm>
              <a:off x="789" y="1035"/>
              <a:ext cx="258" cy="347"/>
              <a:chOff x="4566" y="2832"/>
              <a:chExt cx="330" cy="432"/>
            </a:xfrm>
          </p:grpSpPr>
          <p:grpSp>
            <p:nvGrpSpPr>
              <p:cNvPr id="572430" name="组合 572429"/>
              <p:cNvGrpSpPr/>
              <p:nvPr/>
            </p:nvGrpSpPr>
            <p:grpSpPr>
              <a:xfrm>
                <a:off x="4566" y="2832"/>
                <a:ext cx="96" cy="432"/>
                <a:chOff x="3600" y="2592"/>
                <a:chExt cx="96" cy="432"/>
              </a:xfrm>
            </p:grpSpPr>
            <p:grpSp>
              <p:nvGrpSpPr>
                <p:cNvPr id="572431" name="组合 572430"/>
                <p:cNvGrpSpPr/>
                <p:nvPr/>
              </p:nvGrpSpPr>
              <p:grpSpPr>
                <a:xfrm>
                  <a:off x="3600" y="2592"/>
                  <a:ext cx="96" cy="144"/>
                  <a:chOff x="4176" y="2553"/>
                  <a:chExt cx="144" cy="288"/>
                </a:xfrm>
              </p:grpSpPr>
              <p:sp>
                <p:nvSpPr>
                  <p:cNvPr id="572432" name="任意多边形 572431"/>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sp>
                <p:nvSpPr>
                  <p:cNvPr id="572433" name="任意多边形 572432"/>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grpSp>
            <p:grpSp>
              <p:nvGrpSpPr>
                <p:cNvPr id="572434" name="组合 572433"/>
                <p:cNvGrpSpPr/>
                <p:nvPr/>
              </p:nvGrpSpPr>
              <p:grpSpPr>
                <a:xfrm>
                  <a:off x="3600" y="2736"/>
                  <a:ext cx="96" cy="144"/>
                  <a:chOff x="4176" y="2553"/>
                  <a:chExt cx="144" cy="288"/>
                </a:xfrm>
              </p:grpSpPr>
              <p:sp>
                <p:nvSpPr>
                  <p:cNvPr id="572435" name="任意多边形 572434"/>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sp>
                <p:nvSpPr>
                  <p:cNvPr id="572436" name="任意多边形 572435"/>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grpSp>
            <p:grpSp>
              <p:nvGrpSpPr>
                <p:cNvPr id="572437" name="组合 572436"/>
                <p:cNvGrpSpPr/>
                <p:nvPr/>
              </p:nvGrpSpPr>
              <p:grpSpPr>
                <a:xfrm>
                  <a:off x="3600" y="2880"/>
                  <a:ext cx="96" cy="144"/>
                  <a:chOff x="4176" y="2553"/>
                  <a:chExt cx="144" cy="288"/>
                </a:xfrm>
              </p:grpSpPr>
              <p:sp>
                <p:nvSpPr>
                  <p:cNvPr id="572438" name="任意多边形 572437"/>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sp>
                <p:nvSpPr>
                  <p:cNvPr id="572439" name="任意多边形 572438"/>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grpSp>
          </p:grpSp>
          <p:grpSp>
            <p:nvGrpSpPr>
              <p:cNvPr id="572440" name="组合 572439"/>
              <p:cNvGrpSpPr/>
              <p:nvPr/>
            </p:nvGrpSpPr>
            <p:grpSpPr>
              <a:xfrm flipH="1">
                <a:off x="4800" y="2832"/>
                <a:ext cx="96" cy="432"/>
                <a:chOff x="3600" y="2592"/>
                <a:chExt cx="96" cy="432"/>
              </a:xfrm>
            </p:grpSpPr>
            <p:grpSp>
              <p:nvGrpSpPr>
                <p:cNvPr id="572441" name="组合 572440"/>
                <p:cNvGrpSpPr/>
                <p:nvPr/>
              </p:nvGrpSpPr>
              <p:grpSpPr>
                <a:xfrm>
                  <a:off x="3600" y="2592"/>
                  <a:ext cx="96" cy="144"/>
                  <a:chOff x="4176" y="2553"/>
                  <a:chExt cx="144" cy="288"/>
                </a:xfrm>
              </p:grpSpPr>
              <p:sp>
                <p:nvSpPr>
                  <p:cNvPr id="572442" name="任意多边形 572441"/>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sp>
                <p:nvSpPr>
                  <p:cNvPr id="572443" name="任意多边形 572442"/>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grpSp>
            <p:grpSp>
              <p:nvGrpSpPr>
                <p:cNvPr id="572444" name="组合 572443"/>
                <p:cNvGrpSpPr/>
                <p:nvPr/>
              </p:nvGrpSpPr>
              <p:grpSpPr>
                <a:xfrm>
                  <a:off x="3600" y="2736"/>
                  <a:ext cx="96" cy="144"/>
                  <a:chOff x="4176" y="2553"/>
                  <a:chExt cx="144" cy="288"/>
                </a:xfrm>
              </p:grpSpPr>
              <p:sp>
                <p:nvSpPr>
                  <p:cNvPr id="572445" name="任意多边形 572444"/>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sp>
                <p:nvSpPr>
                  <p:cNvPr id="572446" name="任意多边形 572445"/>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grpSp>
            <p:grpSp>
              <p:nvGrpSpPr>
                <p:cNvPr id="572447" name="组合 572446"/>
                <p:cNvGrpSpPr/>
                <p:nvPr/>
              </p:nvGrpSpPr>
              <p:grpSpPr>
                <a:xfrm>
                  <a:off x="3600" y="2880"/>
                  <a:ext cx="96" cy="144"/>
                  <a:chOff x="4176" y="2553"/>
                  <a:chExt cx="144" cy="288"/>
                </a:xfrm>
              </p:grpSpPr>
              <p:sp>
                <p:nvSpPr>
                  <p:cNvPr id="572448" name="任意多边形 572447"/>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sp>
                <p:nvSpPr>
                  <p:cNvPr id="572449" name="任意多边形 572448"/>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grpSp>
          </p:grpSp>
          <p:sp>
            <p:nvSpPr>
              <p:cNvPr id="572450" name="直接连接符 572449"/>
              <p:cNvSpPr/>
              <p:nvPr/>
            </p:nvSpPr>
            <p:spPr>
              <a:xfrm>
                <a:off x="4731" y="2832"/>
                <a:ext cx="0" cy="432"/>
              </a:xfrm>
              <a:prstGeom prst="line">
                <a:avLst/>
              </a:prstGeom>
              <a:ln w="38100" cap="flat" cmpd="sng">
                <a:solidFill>
                  <a:schemeClr val="tx1"/>
                </a:solidFill>
                <a:prstDash val="solid"/>
                <a:headEnd type="none" w="med" len="med"/>
                <a:tailEnd type="none" w="med" len="med"/>
              </a:ln>
            </p:spPr>
          </p:sp>
        </p:grpSp>
        <p:sp>
          <p:nvSpPr>
            <p:cNvPr id="572451" name="直接连接符 572450"/>
            <p:cNvSpPr/>
            <p:nvPr/>
          </p:nvSpPr>
          <p:spPr>
            <a:xfrm>
              <a:off x="789" y="873"/>
              <a:ext cx="0" cy="171"/>
            </a:xfrm>
            <a:prstGeom prst="line">
              <a:avLst/>
            </a:prstGeom>
            <a:ln w="28575" cap="flat" cmpd="sng">
              <a:solidFill>
                <a:schemeClr val="tx1"/>
              </a:solidFill>
              <a:prstDash val="solid"/>
              <a:headEnd type="none" w="med" len="med"/>
              <a:tailEnd type="none" w="sm" len="lg"/>
            </a:ln>
          </p:spPr>
        </p:sp>
        <p:sp>
          <p:nvSpPr>
            <p:cNvPr id="572452" name="直接连接符 572451"/>
            <p:cNvSpPr/>
            <p:nvPr/>
          </p:nvSpPr>
          <p:spPr>
            <a:xfrm>
              <a:off x="1044" y="868"/>
              <a:ext cx="0" cy="182"/>
            </a:xfrm>
            <a:prstGeom prst="line">
              <a:avLst/>
            </a:prstGeom>
            <a:ln w="28575" cap="flat" cmpd="sng">
              <a:solidFill>
                <a:schemeClr val="tx1"/>
              </a:solidFill>
              <a:prstDash val="solid"/>
              <a:headEnd type="none" w="med" len="med"/>
              <a:tailEnd type="none" w="sm" len="lg"/>
            </a:ln>
          </p:spPr>
        </p:sp>
        <p:sp>
          <p:nvSpPr>
            <p:cNvPr id="572453" name="直接连接符 572452"/>
            <p:cNvSpPr/>
            <p:nvPr/>
          </p:nvSpPr>
          <p:spPr>
            <a:xfrm>
              <a:off x="789" y="1382"/>
              <a:ext cx="0" cy="182"/>
            </a:xfrm>
            <a:prstGeom prst="line">
              <a:avLst/>
            </a:prstGeom>
            <a:ln w="28575" cap="flat" cmpd="sng">
              <a:solidFill>
                <a:schemeClr val="tx1"/>
              </a:solidFill>
              <a:prstDash val="solid"/>
              <a:headEnd type="none" w="med" len="med"/>
              <a:tailEnd type="none" w="sm" len="lg"/>
            </a:ln>
          </p:spPr>
        </p:sp>
        <p:sp>
          <p:nvSpPr>
            <p:cNvPr id="572454" name="直接连接符 572453"/>
            <p:cNvSpPr/>
            <p:nvPr/>
          </p:nvSpPr>
          <p:spPr>
            <a:xfrm>
              <a:off x="1044" y="1382"/>
              <a:ext cx="0" cy="182"/>
            </a:xfrm>
            <a:prstGeom prst="line">
              <a:avLst/>
            </a:prstGeom>
            <a:ln w="28575" cap="flat" cmpd="sng">
              <a:solidFill>
                <a:schemeClr val="tx1"/>
              </a:solidFill>
              <a:prstDash val="solid"/>
              <a:headEnd type="none" w="med" len="med"/>
              <a:tailEnd type="none" w="sm" len="lg"/>
            </a:ln>
          </p:spPr>
        </p:sp>
        <p:sp>
          <p:nvSpPr>
            <p:cNvPr id="572455" name="直接连接符 572454"/>
            <p:cNvSpPr/>
            <p:nvPr/>
          </p:nvSpPr>
          <p:spPr>
            <a:xfrm flipH="1">
              <a:off x="526" y="873"/>
              <a:ext cx="263" cy="0"/>
            </a:xfrm>
            <a:prstGeom prst="line">
              <a:avLst/>
            </a:prstGeom>
            <a:ln w="28575" cap="flat" cmpd="sng">
              <a:solidFill>
                <a:schemeClr val="tx1"/>
              </a:solidFill>
              <a:prstDash val="solid"/>
              <a:headEnd type="none" w="med" len="med"/>
              <a:tailEnd type="none" w="sm" len="lg"/>
            </a:ln>
          </p:spPr>
        </p:sp>
        <p:sp>
          <p:nvSpPr>
            <p:cNvPr id="572456" name="直接连接符 572455"/>
            <p:cNvSpPr/>
            <p:nvPr/>
          </p:nvSpPr>
          <p:spPr>
            <a:xfrm flipH="1">
              <a:off x="526" y="1564"/>
              <a:ext cx="263" cy="0"/>
            </a:xfrm>
            <a:prstGeom prst="line">
              <a:avLst/>
            </a:prstGeom>
            <a:ln w="28575" cap="flat" cmpd="sng">
              <a:solidFill>
                <a:schemeClr val="tx1"/>
              </a:solidFill>
              <a:prstDash val="solid"/>
              <a:headEnd type="none" w="med" len="med"/>
              <a:tailEnd type="none" w="sm" len="lg"/>
            </a:ln>
          </p:spPr>
        </p:sp>
        <p:sp>
          <p:nvSpPr>
            <p:cNvPr id="572457" name="直接连接符 572456"/>
            <p:cNvSpPr/>
            <p:nvPr/>
          </p:nvSpPr>
          <p:spPr>
            <a:xfrm>
              <a:off x="1039" y="868"/>
              <a:ext cx="615" cy="0"/>
            </a:xfrm>
            <a:prstGeom prst="line">
              <a:avLst/>
            </a:prstGeom>
            <a:ln w="28575" cap="flat" cmpd="sng">
              <a:solidFill>
                <a:schemeClr val="tx1"/>
              </a:solidFill>
              <a:prstDash val="solid"/>
              <a:headEnd type="none" w="med" len="med"/>
              <a:tailEnd type="none" w="sm" len="lg"/>
            </a:ln>
          </p:spPr>
        </p:sp>
        <p:sp>
          <p:nvSpPr>
            <p:cNvPr id="572458" name="直接连接符 572457"/>
            <p:cNvSpPr/>
            <p:nvPr/>
          </p:nvSpPr>
          <p:spPr>
            <a:xfrm>
              <a:off x="1044" y="1564"/>
              <a:ext cx="615" cy="0"/>
            </a:xfrm>
            <a:prstGeom prst="line">
              <a:avLst/>
            </a:prstGeom>
            <a:ln w="28575" cap="flat" cmpd="sng">
              <a:solidFill>
                <a:schemeClr val="tx1"/>
              </a:solidFill>
              <a:prstDash val="solid"/>
              <a:headEnd type="none" w="med" len="med"/>
              <a:tailEnd type="none" w="sm" len="lg"/>
            </a:ln>
          </p:spPr>
        </p:sp>
        <p:sp>
          <p:nvSpPr>
            <p:cNvPr id="572459" name="直接连接符 572458"/>
            <p:cNvSpPr/>
            <p:nvPr/>
          </p:nvSpPr>
          <p:spPr>
            <a:xfrm>
              <a:off x="1658" y="861"/>
              <a:ext cx="0" cy="99"/>
            </a:xfrm>
            <a:prstGeom prst="line">
              <a:avLst/>
            </a:prstGeom>
            <a:ln w="28575" cap="flat" cmpd="sng">
              <a:solidFill>
                <a:schemeClr val="tx1"/>
              </a:solidFill>
              <a:prstDash val="solid"/>
              <a:headEnd type="none" w="med" len="med"/>
              <a:tailEnd type="none" w="sm" len="lg"/>
            </a:ln>
          </p:spPr>
        </p:sp>
        <p:sp>
          <p:nvSpPr>
            <p:cNvPr id="572460" name="直接连接符 572459"/>
            <p:cNvSpPr/>
            <p:nvPr/>
          </p:nvSpPr>
          <p:spPr>
            <a:xfrm>
              <a:off x="1659" y="1472"/>
              <a:ext cx="0" cy="99"/>
            </a:xfrm>
            <a:prstGeom prst="line">
              <a:avLst/>
            </a:prstGeom>
            <a:ln w="28575" cap="flat" cmpd="sng">
              <a:solidFill>
                <a:schemeClr val="tx1"/>
              </a:solidFill>
              <a:prstDash val="solid"/>
              <a:headEnd type="none" w="med" len="med"/>
              <a:tailEnd type="none" w="sm" len="lg"/>
            </a:ln>
          </p:spPr>
        </p:sp>
        <p:sp>
          <p:nvSpPr>
            <p:cNvPr id="572461" name="直接连接符 572460"/>
            <p:cNvSpPr/>
            <p:nvPr/>
          </p:nvSpPr>
          <p:spPr>
            <a:xfrm>
              <a:off x="1914" y="1211"/>
              <a:ext cx="57" cy="0"/>
            </a:xfrm>
            <a:prstGeom prst="line">
              <a:avLst/>
            </a:prstGeom>
            <a:ln w="28575" cap="flat" cmpd="sng">
              <a:solidFill>
                <a:schemeClr val="tx1"/>
              </a:solidFill>
              <a:prstDash val="solid"/>
              <a:headEnd type="none" w="med" len="med"/>
              <a:tailEnd type="none" w="sm" len="lg"/>
            </a:ln>
          </p:spPr>
        </p:sp>
        <p:sp>
          <p:nvSpPr>
            <p:cNvPr id="572462" name="直接连接符 572461"/>
            <p:cNvSpPr/>
            <p:nvPr/>
          </p:nvSpPr>
          <p:spPr>
            <a:xfrm flipV="1">
              <a:off x="1967" y="842"/>
              <a:ext cx="0" cy="375"/>
            </a:xfrm>
            <a:prstGeom prst="line">
              <a:avLst/>
            </a:prstGeom>
            <a:ln w="28575" cap="flat" cmpd="sng">
              <a:solidFill>
                <a:schemeClr val="tx1"/>
              </a:solidFill>
              <a:prstDash val="solid"/>
              <a:headEnd type="none" w="med" len="med"/>
              <a:tailEnd type="none" w="sm" len="lg"/>
            </a:ln>
          </p:spPr>
        </p:sp>
        <p:sp>
          <p:nvSpPr>
            <p:cNvPr id="572463" name="直接连接符 572462"/>
            <p:cNvSpPr/>
            <p:nvPr/>
          </p:nvSpPr>
          <p:spPr>
            <a:xfrm>
              <a:off x="1341" y="1223"/>
              <a:ext cx="56" cy="0"/>
            </a:xfrm>
            <a:prstGeom prst="line">
              <a:avLst/>
            </a:prstGeom>
            <a:ln w="28575" cap="flat" cmpd="sng">
              <a:solidFill>
                <a:schemeClr val="tx1"/>
              </a:solidFill>
              <a:prstDash val="solid"/>
              <a:headEnd type="none" w="med" len="med"/>
              <a:tailEnd type="none" w="sm" len="lg"/>
            </a:ln>
          </p:spPr>
        </p:sp>
        <p:sp>
          <p:nvSpPr>
            <p:cNvPr id="572464" name="直接连接符 572463"/>
            <p:cNvSpPr/>
            <p:nvPr/>
          </p:nvSpPr>
          <p:spPr>
            <a:xfrm>
              <a:off x="1350" y="1222"/>
              <a:ext cx="0" cy="486"/>
            </a:xfrm>
            <a:prstGeom prst="line">
              <a:avLst/>
            </a:prstGeom>
            <a:ln w="28575" cap="flat" cmpd="sng">
              <a:solidFill>
                <a:schemeClr val="tx1"/>
              </a:solidFill>
              <a:prstDash val="solid"/>
              <a:headEnd type="none" w="med" len="med"/>
              <a:tailEnd type="none" w="sm" len="lg"/>
            </a:ln>
          </p:spPr>
        </p:sp>
        <p:sp>
          <p:nvSpPr>
            <p:cNvPr id="572465" name="直接连接符 572464"/>
            <p:cNvSpPr/>
            <p:nvPr/>
          </p:nvSpPr>
          <p:spPr>
            <a:xfrm>
              <a:off x="1346" y="1703"/>
              <a:ext cx="1377" cy="0"/>
            </a:xfrm>
            <a:prstGeom prst="line">
              <a:avLst/>
            </a:prstGeom>
            <a:ln w="28575" cap="flat" cmpd="sng">
              <a:solidFill>
                <a:schemeClr val="tx1"/>
              </a:solidFill>
              <a:prstDash val="solid"/>
              <a:headEnd type="none" w="med" len="med"/>
              <a:tailEnd type="none" w="sm" len="lg"/>
            </a:ln>
          </p:spPr>
        </p:sp>
        <p:sp>
          <p:nvSpPr>
            <p:cNvPr id="572466" name="直接连接符 572465"/>
            <p:cNvSpPr/>
            <p:nvPr/>
          </p:nvSpPr>
          <p:spPr>
            <a:xfrm>
              <a:off x="2713" y="847"/>
              <a:ext cx="0" cy="862"/>
            </a:xfrm>
            <a:prstGeom prst="line">
              <a:avLst/>
            </a:prstGeom>
            <a:ln w="28575" cap="flat" cmpd="sng">
              <a:solidFill>
                <a:schemeClr val="tx1"/>
              </a:solidFill>
              <a:prstDash val="solid"/>
              <a:headEnd type="none" w="med" len="med"/>
              <a:tailEnd type="none" w="sm" len="lg"/>
            </a:ln>
          </p:spPr>
        </p:sp>
        <p:sp>
          <p:nvSpPr>
            <p:cNvPr id="572467" name="矩形 572466"/>
            <p:cNvSpPr/>
            <p:nvPr/>
          </p:nvSpPr>
          <p:spPr>
            <a:xfrm>
              <a:off x="2665" y="1155"/>
              <a:ext cx="97" cy="225"/>
            </a:xfrm>
            <a:prstGeom prst="rect">
              <a:avLst/>
            </a:prstGeom>
            <a:solidFill>
              <a:schemeClr val="bg1"/>
            </a:solidFill>
            <a:ln w="38100" cap="flat" cmpd="sng">
              <a:solidFill>
                <a:schemeClr val="tx1"/>
              </a:solidFill>
              <a:prstDash val="solid"/>
              <a:miter/>
              <a:headEnd type="none" w="med" len="med"/>
              <a:tailEnd type="none" w="sm" len="lg"/>
            </a:ln>
          </p:spPr>
          <p:txBody>
            <a:bodyPr/>
            <a:p>
              <a:endParaRPr lang="zh-CN" altLang="en-US"/>
            </a:p>
          </p:txBody>
        </p:sp>
        <p:sp>
          <p:nvSpPr>
            <p:cNvPr id="572468" name="文本框 572467"/>
            <p:cNvSpPr txBox="1"/>
            <p:nvPr/>
          </p:nvSpPr>
          <p:spPr>
            <a:xfrm>
              <a:off x="2763" y="1098"/>
              <a:ext cx="329" cy="288"/>
            </a:xfrm>
            <a:prstGeom prst="rect">
              <a:avLst/>
            </a:prstGeom>
            <a:noFill/>
            <a:ln w="28575">
              <a:noFill/>
            </a:ln>
          </p:spPr>
          <p:txBody>
            <a:bodyPr wrap="none" anchor="t" anchorCtr="0">
              <a:spAutoFit/>
            </a:bodyPr>
            <a:p>
              <a:r>
                <a:rPr lang="en-US" altLang="zh-CN" b="1" i="1">
                  <a:latin typeface="Times New Roman" panose="02020603050405020304" pitchFamily="18" charset="0"/>
                </a:rPr>
                <a:t>R</a:t>
              </a:r>
              <a:r>
                <a:rPr lang="en-US" altLang="zh-CN" b="1" baseline="-25000">
                  <a:latin typeface="Times New Roman" panose="02020603050405020304" pitchFamily="18" charset="0"/>
                </a:rPr>
                <a:t>L</a:t>
              </a:r>
              <a:endParaRPr lang="en-US" altLang="zh-CN" b="1" i="1">
                <a:latin typeface="Times New Roman" panose="02020603050405020304" pitchFamily="18" charset="0"/>
              </a:endParaRPr>
            </a:p>
          </p:txBody>
        </p:sp>
        <p:sp>
          <p:nvSpPr>
            <p:cNvPr id="572469" name="直接连接符 572468"/>
            <p:cNvSpPr/>
            <p:nvPr/>
          </p:nvSpPr>
          <p:spPr>
            <a:xfrm>
              <a:off x="1967" y="844"/>
              <a:ext cx="749" cy="0"/>
            </a:xfrm>
            <a:prstGeom prst="line">
              <a:avLst/>
            </a:prstGeom>
            <a:ln w="28575" cap="flat" cmpd="sng">
              <a:solidFill>
                <a:schemeClr val="tx1"/>
              </a:solidFill>
              <a:prstDash val="solid"/>
              <a:headEnd type="none" w="med" len="med"/>
              <a:tailEnd type="none" w="sm" len="lg"/>
            </a:ln>
          </p:spPr>
        </p:sp>
        <p:sp>
          <p:nvSpPr>
            <p:cNvPr id="572470" name="椭圆 572469"/>
            <p:cNvSpPr/>
            <p:nvPr/>
          </p:nvSpPr>
          <p:spPr>
            <a:xfrm>
              <a:off x="484" y="1539"/>
              <a:ext cx="56" cy="56"/>
            </a:xfrm>
            <a:prstGeom prst="ellipse">
              <a:avLst/>
            </a:prstGeom>
            <a:solidFill>
              <a:schemeClr val="bg1"/>
            </a:solidFill>
            <a:ln w="28575" cap="flat" cmpd="sng">
              <a:solidFill>
                <a:schemeClr val="tx1"/>
              </a:solidFill>
              <a:prstDash val="solid"/>
              <a:headEnd type="none" w="med" len="med"/>
              <a:tailEnd type="none" w="med" len="med"/>
            </a:ln>
          </p:spPr>
          <p:txBody>
            <a:bodyPr/>
            <a:p>
              <a:endParaRPr lang="zh-CN" altLang="en-US"/>
            </a:p>
          </p:txBody>
        </p:sp>
        <p:sp>
          <p:nvSpPr>
            <p:cNvPr id="572471" name="椭圆 572470"/>
            <p:cNvSpPr/>
            <p:nvPr/>
          </p:nvSpPr>
          <p:spPr>
            <a:xfrm>
              <a:off x="484" y="840"/>
              <a:ext cx="56" cy="56"/>
            </a:xfrm>
            <a:prstGeom prst="ellipse">
              <a:avLst/>
            </a:prstGeom>
            <a:solidFill>
              <a:schemeClr val="bg1"/>
            </a:solidFill>
            <a:ln w="28575" cap="flat" cmpd="sng">
              <a:solidFill>
                <a:schemeClr val="tx1"/>
              </a:solidFill>
              <a:prstDash val="solid"/>
              <a:headEnd type="none" w="med" len="med"/>
              <a:tailEnd type="none" w="med" len="med"/>
            </a:ln>
          </p:spPr>
          <p:txBody>
            <a:bodyPr/>
            <a:p>
              <a:endParaRPr lang="zh-CN" altLang="en-US"/>
            </a:p>
          </p:txBody>
        </p:sp>
        <p:sp>
          <p:nvSpPr>
            <p:cNvPr id="572472" name="文本框 572471"/>
            <p:cNvSpPr txBox="1"/>
            <p:nvPr/>
          </p:nvSpPr>
          <p:spPr>
            <a:xfrm>
              <a:off x="2149" y="474"/>
              <a:ext cx="232" cy="288"/>
            </a:xfrm>
            <a:prstGeom prst="rect">
              <a:avLst/>
            </a:prstGeom>
            <a:noFill/>
            <a:ln w="19050">
              <a:noFill/>
            </a:ln>
          </p:spPr>
          <p:txBody>
            <a:bodyPr wrap="none" anchor="t" anchorCtr="0">
              <a:spAutoFit/>
            </a:bodyPr>
            <a:p>
              <a:r>
                <a:rPr lang="en-US" altLang="zh-CN" b="1" i="1">
                  <a:latin typeface="Times New Roman" panose="02020603050405020304" pitchFamily="18" charset="0"/>
                </a:rPr>
                <a:t>L</a:t>
              </a:r>
              <a:endParaRPr lang="en-US" altLang="zh-CN" b="1" i="1">
                <a:latin typeface="Times New Roman" panose="02020603050405020304" pitchFamily="18" charset="0"/>
              </a:endParaRPr>
            </a:p>
          </p:txBody>
        </p:sp>
        <p:sp>
          <p:nvSpPr>
            <p:cNvPr id="572473" name="矩形 572472"/>
            <p:cNvSpPr/>
            <p:nvPr/>
          </p:nvSpPr>
          <p:spPr>
            <a:xfrm>
              <a:off x="2130" y="821"/>
              <a:ext cx="252" cy="56"/>
            </a:xfrm>
            <a:prstGeom prst="rect">
              <a:avLst/>
            </a:prstGeom>
            <a:solidFill>
              <a:schemeClr val="bg1"/>
            </a:solidFill>
            <a:ln w="9525" cap="flat" cmpd="sng">
              <a:solidFill>
                <a:schemeClr val="bg1"/>
              </a:solidFill>
              <a:prstDash val="solid"/>
              <a:miter/>
              <a:headEnd type="none" w="med" len="med"/>
              <a:tailEnd type="none" w="med" len="med"/>
            </a:ln>
          </p:spPr>
          <p:txBody>
            <a:bodyPr/>
            <a:p>
              <a:endParaRPr lang="zh-CN" altLang="en-US"/>
            </a:p>
          </p:txBody>
        </p:sp>
        <p:grpSp>
          <p:nvGrpSpPr>
            <p:cNvPr id="572474" name="组合 572473"/>
            <p:cNvGrpSpPr/>
            <p:nvPr/>
          </p:nvGrpSpPr>
          <p:grpSpPr>
            <a:xfrm rot="-5400000" flipV="1">
              <a:off x="2228" y="695"/>
              <a:ext cx="56" cy="252"/>
              <a:chOff x="3600" y="2592"/>
              <a:chExt cx="96" cy="432"/>
            </a:xfrm>
          </p:grpSpPr>
          <p:grpSp>
            <p:nvGrpSpPr>
              <p:cNvPr id="572475" name="组合 572474"/>
              <p:cNvGrpSpPr/>
              <p:nvPr/>
            </p:nvGrpSpPr>
            <p:grpSpPr>
              <a:xfrm>
                <a:off x="3600" y="2592"/>
                <a:ext cx="96" cy="144"/>
                <a:chOff x="4176" y="2553"/>
                <a:chExt cx="144" cy="288"/>
              </a:xfrm>
            </p:grpSpPr>
            <p:sp>
              <p:nvSpPr>
                <p:cNvPr id="572476" name="任意多边形 572475"/>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rgbClr val="FF3300"/>
                  </a:solidFill>
                  <a:prstDash val="solid"/>
                  <a:headEnd type="none" w="med" len="med"/>
                  <a:tailEnd type="none" w="med" len="med"/>
                </a:ln>
              </p:spPr>
              <p:txBody>
                <a:bodyPr/>
                <a:p>
                  <a:endParaRPr lang="zh-CN" altLang="en-US"/>
                </a:p>
              </p:txBody>
            </p:sp>
            <p:sp>
              <p:nvSpPr>
                <p:cNvPr id="572477" name="任意多边形 572476"/>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rgbClr val="FF3300"/>
                  </a:solidFill>
                  <a:prstDash val="solid"/>
                  <a:headEnd type="none" w="med" len="med"/>
                  <a:tailEnd type="none" w="med" len="med"/>
                </a:ln>
              </p:spPr>
              <p:txBody>
                <a:bodyPr/>
                <a:p>
                  <a:endParaRPr lang="zh-CN" altLang="en-US"/>
                </a:p>
              </p:txBody>
            </p:sp>
          </p:grpSp>
          <p:grpSp>
            <p:nvGrpSpPr>
              <p:cNvPr id="572478" name="组合 572477"/>
              <p:cNvGrpSpPr/>
              <p:nvPr/>
            </p:nvGrpSpPr>
            <p:grpSpPr>
              <a:xfrm>
                <a:off x="3600" y="2736"/>
                <a:ext cx="96" cy="144"/>
                <a:chOff x="4176" y="2553"/>
                <a:chExt cx="144" cy="288"/>
              </a:xfrm>
            </p:grpSpPr>
            <p:sp>
              <p:nvSpPr>
                <p:cNvPr id="572479" name="任意多边形 572478"/>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rgbClr val="FF3300"/>
                  </a:solidFill>
                  <a:prstDash val="solid"/>
                  <a:headEnd type="none" w="med" len="med"/>
                  <a:tailEnd type="none" w="med" len="med"/>
                </a:ln>
              </p:spPr>
              <p:txBody>
                <a:bodyPr/>
                <a:p>
                  <a:endParaRPr lang="zh-CN" altLang="en-US"/>
                </a:p>
              </p:txBody>
            </p:sp>
            <p:sp>
              <p:nvSpPr>
                <p:cNvPr id="572480" name="任意多边形 572479"/>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rgbClr val="FF3300"/>
                  </a:solidFill>
                  <a:prstDash val="solid"/>
                  <a:headEnd type="none" w="med" len="med"/>
                  <a:tailEnd type="none" w="med" len="med"/>
                </a:ln>
              </p:spPr>
              <p:txBody>
                <a:bodyPr/>
                <a:p>
                  <a:endParaRPr lang="zh-CN" altLang="en-US"/>
                </a:p>
              </p:txBody>
            </p:sp>
          </p:grpSp>
          <p:grpSp>
            <p:nvGrpSpPr>
              <p:cNvPr id="572481" name="组合 572480"/>
              <p:cNvGrpSpPr/>
              <p:nvPr/>
            </p:nvGrpSpPr>
            <p:grpSpPr>
              <a:xfrm>
                <a:off x="3600" y="2880"/>
                <a:ext cx="96" cy="144"/>
                <a:chOff x="4176" y="2553"/>
                <a:chExt cx="144" cy="288"/>
              </a:xfrm>
            </p:grpSpPr>
            <p:sp>
              <p:nvSpPr>
                <p:cNvPr id="572482" name="任意多边形 572481"/>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rgbClr val="FF3300"/>
                  </a:solidFill>
                  <a:prstDash val="solid"/>
                  <a:headEnd type="none" w="med" len="med"/>
                  <a:tailEnd type="none" w="med" len="med"/>
                </a:ln>
              </p:spPr>
              <p:txBody>
                <a:bodyPr/>
                <a:p>
                  <a:endParaRPr lang="zh-CN" altLang="en-US"/>
                </a:p>
              </p:txBody>
            </p:sp>
            <p:sp>
              <p:nvSpPr>
                <p:cNvPr id="572483" name="任意多边形 572482"/>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rgbClr val="FF3300"/>
                  </a:solidFill>
                  <a:prstDash val="solid"/>
                  <a:headEnd type="none" w="med" len="med"/>
                  <a:tailEnd type="none" w="med" len="med"/>
                </a:ln>
              </p:spPr>
              <p:txBody>
                <a:bodyPr/>
                <a:p>
                  <a:endParaRPr lang="zh-CN" altLang="en-US"/>
                </a:p>
              </p:txBody>
            </p:sp>
          </p:grpSp>
        </p:grpSp>
        <p:sp>
          <p:nvSpPr>
            <p:cNvPr id="572484" name="直接连接符 572483"/>
            <p:cNvSpPr/>
            <p:nvPr/>
          </p:nvSpPr>
          <p:spPr>
            <a:xfrm>
              <a:off x="2135" y="748"/>
              <a:ext cx="252" cy="0"/>
            </a:xfrm>
            <a:prstGeom prst="line">
              <a:avLst/>
            </a:prstGeom>
            <a:ln w="38100" cap="flat" cmpd="sng">
              <a:solidFill>
                <a:srgbClr val="FF3300"/>
              </a:solidFill>
              <a:prstDash val="solid"/>
              <a:headEnd type="none" w="med" len="med"/>
              <a:tailEnd type="none" w="med" len="med"/>
            </a:ln>
          </p:spPr>
        </p:sp>
        <p:sp>
          <p:nvSpPr>
            <p:cNvPr id="572485" name="文本框 572484"/>
            <p:cNvSpPr txBox="1"/>
            <p:nvPr/>
          </p:nvSpPr>
          <p:spPr>
            <a:xfrm>
              <a:off x="432" y="1015"/>
              <a:ext cx="266" cy="404"/>
            </a:xfrm>
            <a:prstGeom prst="rect">
              <a:avLst/>
            </a:prstGeom>
            <a:noFill/>
            <a:ln w="25400">
              <a:noFill/>
            </a:ln>
          </p:spPr>
          <p:txBody>
            <a:bodyPr wrap="none" anchor="t" anchorCtr="0">
              <a:spAutoFit/>
            </a:bodyPr>
            <a:p>
              <a:r>
                <a:rPr lang="en-US" altLang="zh-CN" sz="3600" b="1">
                  <a:latin typeface="Times New Roman" panose="02020603050405020304" pitchFamily="18" charset="0"/>
                </a:rPr>
                <a:t>~</a:t>
              </a:r>
              <a:endParaRPr lang="en-US" altLang="zh-CN" sz="3600" b="1">
                <a:latin typeface="Times New Roman" panose="02020603050405020304" pitchFamily="18" charset="0"/>
              </a:endParaRPr>
            </a:p>
          </p:txBody>
        </p:sp>
        <p:sp>
          <p:nvSpPr>
            <p:cNvPr id="572486" name="文本框 572485"/>
            <p:cNvSpPr txBox="1"/>
            <p:nvPr/>
          </p:nvSpPr>
          <p:spPr>
            <a:xfrm>
              <a:off x="1022" y="809"/>
              <a:ext cx="308" cy="902"/>
            </a:xfrm>
            <a:prstGeom prst="rect">
              <a:avLst/>
            </a:prstGeom>
            <a:noFill/>
            <a:ln w="9525">
              <a:noFill/>
            </a:ln>
          </p:spPr>
          <p:txBody>
            <a:bodyPr anchor="ctr" anchorCtr="0">
              <a:spAutoFit/>
            </a:bodyPr>
            <a:p>
              <a:pPr algn="ctr"/>
              <a:r>
                <a:rPr lang="en-US" altLang="zh-CN" b="1" i="1">
                  <a:solidFill>
                    <a:srgbClr val="000099"/>
                  </a:solidFill>
                  <a:latin typeface="Times New Roman" panose="02020603050405020304" pitchFamily="18" charset="0"/>
                  <a:ea typeface="方正琥珀繁体" pitchFamily="2" charset="-122"/>
                </a:rPr>
                <a:t>+</a:t>
              </a:r>
              <a:endParaRPr lang="en-US" altLang="zh-CN" b="1" i="1">
                <a:solidFill>
                  <a:srgbClr val="000099"/>
                </a:solidFill>
                <a:latin typeface="Times New Roman" panose="02020603050405020304" pitchFamily="18" charset="0"/>
                <a:ea typeface="方正琥珀繁体" pitchFamily="2" charset="-122"/>
              </a:endParaRPr>
            </a:p>
            <a:p>
              <a:pPr algn="ctr"/>
              <a:r>
                <a:rPr lang="en-US" altLang="zh-CN" b="1" i="1">
                  <a:solidFill>
                    <a:srgbClr val="000099"/>
                  </a:solidFill>
                  <a:latin typeface="Times New Roman" panose="02020603050405020304" pitchFamily="18" charset="0"/>
                  <a:ea typeface="方正琥珀繁体" pitchFamily="2" charset="-122"/>
                </a:rPr>
                <a:t>u</a:t>
              </a:r>
              <a:r>
                <a:rPr lang="en-US" altLang="zh-CN" b="1" baseline="-25000">
                  <a:solidFill>
                    <a:srgbClr val="000099"/>
                  </a:solidFill>
                  <a:latin typeface="Times New Roman" panose="02020603050405020304" pitchFamily="18" charset="0"/>
                  <a:ea typeface="方正琥珀繁体" pitchFamily="2" charset="-122"/>
                </a:rPr>
                <a:t>2</a:t>
              </a:r>
              <a:endParaRPr lang="en-US" altLang="zh-CN" b="1" baseline="-25000">
                <a:solidFill>
                  <a:srgbClr val="000099"/>
                </a:solidFill>
                <a:latin typeface="Times New Roman" panose="02020603050405020304" pitchFamily="18" charset="0"/>
                <a:ea typeface="方正琥珀繁体" pitchFamily="2" charset="-122"/>
              </a:endParaRPr>
            </a:p>
            <a:p>
              <a:pPr algn="ctr"/>
              <a:r>
                <a:rPr lang="en-US" altLang="zh-CN" b="1">
                  <a:solidFill>
                    <a:srgbClr val="000099"/>
                  </a:solidFill>
                  <a:latin typeface="Times New Roman" panose="02020603050405020304" pitchFamily="18" charset="0"/>
                  <a:sym typeface="Symbol" panose="05050102010706020507" pitchFamily="18" charset="2"/>
                </a:rPr>
                <a:t></a:t>
              </a:r>
              <a:endParaRPr lang="en-US" altLang="zh-CN" b="1" baseline="-25000">
                <a:solidFill>
                  <a:srgbClr val="000099"/>
                </a:solidFill>
                <a:latin typeface="Times New Roman" panose="02020603050405020304" pitchFamily="18" charset="0"/>
              </a:endParaRPr>
            </a:p>
            <a:p>
              <a:pPr algn="ctr"/>
              <a:endParaRPr lang="zh-CN" altLang="en-US" b="1" baseline="-25000">
                <a:solidFill>
                  <a:srgbClr val="000099"/>
                </a:solidFill>
                <a:latin typeface="Times New Roman" panose="02020603050405020304" pitchFamily="18" charset="0"/>
              </a:endParaRPr>
            </a:p>
          </p:txBody>
        </p:sp>
      </p:grpSp>
      <p:sp>
        <p:nvSpPr>
          <p:cNvPr id="572487" name="矩形 572486"/>
          <p:cNvSpPr/>
          <p:nvPr/>
        </p:nvSpPr>
        <p:spPr>
          <a:xfrm>
            <a:off x="4611688" y="1166813"/>
            <a:ext cx="3589337" cy="519112"/>
          </a:xfrm>
          <a:prstGeom prst="rect">
            <a:avLst/>
          </a:prstGeom>
          <a:noFill/>
          <a:ln w="9525">
            <a:noFill/>
          </a:ln>
        </p:spPr>
        <p:txBody>
          <a:bodyPr>
            <a:spAutoFit/>
          </a:bodyPr>
          <a:p>
            <a:pPr eaLnBrk="0" hangingPunct="0"/>
            <a:r>
              <a:rPr lang="zh-CN" altLang="en-US" sz="2800" b="1" dirty="0">
                <a:solidFill>
                  <a:srgbClr val="0033CC"/>
                </a:solidFill>
                <a:latin typeface="Times New Roman" panose="02020603050405020304" pitchFamily="18" charset="0"/>
              </a:rPr>
              <a:t>整流后的输出电压：</a:t>
            </a:r>
            <a:endParaRPr lang="zh-CN" altLang="en-US" sz="2800" b="1" dirty="0">
              <a:solidFill>
                <a:srgbClr val="0033CC"/>
              </a:solidFill>
              <a:latin typeface="Times New Roman" panose="02020603050405020304" pitchFamily="18" charset="0"/>
            </a:endParaRPr>
          </a:p>
        </p:txBody>
      </p:sp>
      <p:sp>
        <p:nvSpPr>
          <p:cNvPr id="572488" name="矩形 572487"/>
          <p:cNvSpPr/>
          <p:nvPr/>
        </p:nvSpPr>
        <p:spPr>
          <a:xfrm>
            <a:off x="4625975" y="1658938"/>
            <a:ext cx="4156075" cy="946150"/>
          </a:xfrm>
          <a:prstGeom prst="rect">
            <a:avLst/>
          </a:prstGeom>
          <a:noFill/>
          <a:ln w="9525">
            <a:noFill/>
          </a:ln>
        </p:spPr>
        <p:txBody>
          <a:bodyPr>
            <a:spAutoFit/>
          </a:bodyPr>
          <a:p>
            <a:pPr eaLnBrk="0" hangingPunct="0"/>
            <a:r>
              <a:rPr lang="zh-CN" altLang="en-US" sz="2800" b="1" dirty="0">
                <a:solidFill>
                  <a:srgbClr val="FF0066"/>
                </a:solidFill>
                <a:latin typeface="Times New Roman" panose="02020603050405020304" pitchFamily="18" charset="0"/>
              </a:rPr>
              <a:t>直流分量</a:t>
            </a:r>
            <a:r>
              <a:rPr lang="zh-CN" altLang="en-US" sz="2800" b="1" dirty="0">
                <a:solidFill>
                  <a:srgbClr val="0033CC"/>
                </a:solidFill>
                <a:latin typeface="Times New Roman" panose="02020603050405020304" pitchFamily="18" charset="0"/>
              </a:rPr>
              <a:t>被电感 </a:t>
            </a:r>
            <a:r>
              <a:rPr lang="en-US" altLang="zh-CN" sz="2800" b="1" i="1">
                <a:solidFill>
                  <a:srgbClr val="0033CC"/>
                </a:solidFill>
                <a:latin typeface="Times New Roman" panose="02020603050405020304" pitchFamily="18" charset="0"/>
              </a:rPr>
              <a:t>L</a:t>
            </a:r>
            <a:r>
              <a:rPr lang="en-US" altLang="zh-CN" sz="2800" b="1" i="1">
                <a:solidFill>
                  <a:srgbClr val="000099"/>
                </a:solidFill>
                <a:latin typeface="Times New Roman" panose="02020603050405020304" pitchFamily="18" charset="0"/>
              </a:rPr>
              <a:t> </a:t>
            </a:r>
            <a:r>
              <a:rPr lang="zh-CN" altLang="en-US" sz="2800" b="1" dirty="0">
                <a:solidFill>
                  <a:srgbClr val="FF0066"/>
                </a:solidFill>
                <a:latin typeface="Times New Roman" panose="02020603050405020304" pitchFamily="18" charset="0"/>
              </a:rPr>
              <a:t>短路</a:t>
            </a:r>
            <a:endParaRPr lang="zh-CN" altLang="en-US" sz="2800" b="1" dirty="0">
              <a:solidFill>
                <a:srgbClr val="FF0066"/>
              </a:solidFill>
              <a:latin typeface="Times New Roman" panose="02020603050405020304" pitchFamily="18" charset="0"/>
            </a:endParaRPr>
          </a:p>
          <a:p>
            <a:pPr eaLnBrk="0" hangingPunct="0"/>
            <a:r>
              <a:rPr lang="zh-CN" altLang="en-US" sz="2800" b="1" dirty="0">
                <a:solidFill>
                  <a:srgbClr val="FF0066"/>
                </a:solidFill>
                <a:latin typeface="Times New Roman" panose="02020603050405020304" pitchFamily="18" charset="0"/>
              </a:rPr>
              <a:t>交流分量</a:t>
            </a:r>
            <a:r>
              <a:rPr lang="zh-CN" altLang="en-US" sz="2800" b="1" dirty="0">
                <a:solidFill>
                  <a:srgbClr val="0033CC"/>
                </a:solidFill>
                <a:latin typeface="Times New Roman" panose="02020603050405020304" pitchFamily="18" charset="0"/>
              </a:rPr>
              <a:t>主要</a:t>
            </a:r>
            <a:r>
              <a:rPr lang="zh-CN" altLang="en-US" sz="2800" b="1" dirty="0">
                <a:solidFill>
                  <a:srgbClr val="FF0066"/>
                </a:solidFill>
                <a:latin typeface="Times New Roman" panose="02020603050405020304" pitchFamily="18" charset="0"/>
              </a:rPr>
              <a:t>降在 </a:t>
            </a:r>
            <a:r>
              <a:rPr lang="en-US" altLang="zh-CN" sz="2800" b="1" i="1">
                <a:solidFill>
                  <a:srgbClr val="FF0066"/>
                </a:solidFill>
                <a:latin typeface="Times New Roman" panose="02020603050405020304" pitchFamily="18" charset="0"/>
              </a:rPr>
              <a:t>L </a:t>
            </a:r>
            <a:r>
              <a:rPr lang="zh-CN" altLang="en-US" sz="2800" b="1" dirty="0">
                <a:solidFill>
                  <a:srgbClr val="FF0066"/>
                </a:solidFill>
                <a:latin typeface="Times New Roman" panose="02020603050405020304" pitchFamily="18" charset="0"/>
              </a:rPr>
              <a:t>上</a:t>
            </a:r>
            <a:endParaRPr lang="zh-CN" altLang="en-US" sz="2800" b="1" dirty="0">
              <a:solidFill>
                <a:srgbClr val="FF0066"/>
              </a:solidFill>
              <a:latin typeface="Times New Roman" panose="02020603050405020304" pitchFamily="18" charset="0"/>
            </a:endParaRPr>
          </a:p>
        </p:txBody>
      </p:sp>
      <p:sp>
        <p:nvSpPr>
          <p:cNvPr id="572489" name="矩形 572488"/>
          <p:cNvSpPr/>
          <p:nvPr/>
        </p:nvSpPr>
        <p:spPr>
          <a:xfrm>
            <a:off x="4630738" y="2576513"/>
            <a:ext cx="4475162" cy="519112"/>
          </a:xfrm>
          <a:prstGeom prst="rect">
            <a:avLst/>
          </a:prstGeom>
          <a:noFill/>
          <a:ln w="9525">
            <a:noFill/>
          </a:ln>
        </p:spPr>
        <p:txBody>
          <a:bodyPr>
            <a:spAutoFit/>
          </a:bodyPr>
          <a:p>
            <a:pPr eaLnBrk="0" hangingPunct="0"/>
            <a:r>
              <a:rPr lang="zh-CN" altLang="en-US" sz="2800" b="1" dirty="0">
                <a:solidFill>
                  <a:srgbClr val="0033CC"/>
                </a:solidFill>
                <a:latin typeface="Times New Roman" panose="02020603050405020304" pitchFamily="18" charset="0"/>
              </a:rPr>
              <a:t>电感越大，滤波效果越好</a:t>
            </a:r>
            <a:endParaRPr lang="zh-CN" altLang="en-US" sz="2800" b="1" dirty="0">
              <a:solidFill>
                <a:srgbClr val="0033CC"/>
              </a:solidFill>
              <a:latin typeface="Times New Roman" panose="02020603050405020304" pitchFamily="18" charset="0"/>
            </a:endParaRPr>
          </a:p>
        </p:txBody>
      </p:sp>
      <p:sp>
        <p:nvSpPr>
          <p:cNvPr id="572490" name="矩形 572489"/>
          <p:cNvSpPr/>
          <p:nvPr/>
        </p:nvSpPr>
        <p:spPr>
          <a:xfrm>
            <a:off x="395288" y="3573463"/>
            <a:ext cx="2678112" cy="519112"/>
          </a:xfrm>
          <a:prstGeom prst="rect">
            <a:avLst/>
          </a:prstGeom>
          <a:noFill/>
          <a:ln w="28575">
            <a:noFill/>
          </a:ln>
        </p:spPr>
        <p:txBody>
          <a:bodyPr>
            <a:spAutoFit/>
          </a:bodyPr>
          <a:p>
            <a:r>
              <a:rPr lang="zh-CN" altLang="en-US" sz="2800" b="1" dirty="0">
                <a:solidFill>
                  <a:srgbClr val="0033CC"/>
                </a:solidFill>
                <a:latin typeface="宋体" panose="02010600030101010101" pitchFamily="2" charset="-122"/>
              </a:rPr>
              <a:t>三、</a:t>
            </a:r>
            <a:r>
              <a:rPr lang="zh-CN" altLang="en-US" sz="2800" b="1">
                <a:solidFill>
                  <a:srgbClr val="0033CC"/>
                </a:solidFill>
                <a:latin typeface="宋体" panose="02010600030101010101" pitchFamily="2" charset="-122"/>
              </a:rPr>
              <a:t> </a:t>
            </a:r>
            <a:r>
              <a:rPr lang="zh-CN" altLang="en-US" sz="2800" b="1">
                <a:solidFill>
                  <a:srgbClr val="0033CC"/>
                </a:solidFill>
                <a:latin typeface="宋体" panose="02010600030101010101" pitchFamily="2" charset="-122"/>
                <a:sym typeface="Symbol" panose="05050102010706020507" pitchFamily="18" charset="2"/>
              </a:rPr>
              <a:t> </a:t>
            </a:r>
            <a:r>
              <a:rPr lang="zh-CN" altLang="en-US" sz="2800" b="1" dirty="0">
                <a:solidFill>
                  <a:srgbClr val="0033CC"/>
                </a:solidFill>
                <a:latin typeface="宋体" panose="02010600030101010101" pitchFamily="2" charset="-122"/>
              </a:rPr>
              <a:t>型滤波</a:t>
            </a:r>
            <a:endParaRPr lang="zh-CN" altLang="en-US" sz="2800" b="1">
              <a:solidFill>
                <a:srgbClr val="0033CC"/>
              </a:solidFill>
              <a:latin typeface="宋体" panose="02010600030101010101" pitchFamily="2" charset="-122"/>
            </a:endParaRPr>
          </a:p>
        </p:txBody>
      </p:sp>
      <p:grpSp>
        <p:nvGrpSpPr>
          <p:cNvPr id="572491" name="组合 572490"/>
          <p:cNvGrpSpPr/>
          <p:nvPr/>
        </p:nvGrpSpPr>
        <p:grpSpPr>
          <a:xfrm>
            <a:off x="577850" y="4298950"/>
            <a:ext cx="4679950" cy="1938338"/>
            <a:chOff x="496" y="2118"/>
            <a:chExt cx="2948" cy="1221"/>
          </a:xfrm>
        </p:grpSpPr>
        <p:sp>
          <p:nvSpPr>
            <p:cNvPr id="572492" name="文本框 572491"/>
            <p:cNvSpPr txBox="1"/>
            <p:nvPr/>
          </p:nvSpPr>
          <p:spPr>
            <a:xfrm>
              <a:off x="2377" y="2118"/>
              <a:ext cx="232" cy="288"/>
            </a:xfrm>
            <a:prstGeom prst="rect">
              <a:avLst/>
            </a:prstGeom>
            <a:noFill/>
            <a:ln w="19050">
              <a:noFill/>
            </a:ln>
          </p:spPr>
          <p:txBody>
            <a:bodyPr wrap="none" anchor="t" anchorCtr="0">
              <a:spAutoFit/>
            </a:bodyPr>
            <a:p>
              <a:r>
                <a:rPr lang="en-US" altLang="zh-CN" b="1" i="1">
                  <a:latin typeface="Times New Roman" panose="02020603050405020304" pitchFamily="18" charset="0"/>
                </a:rPr>
                <a:t>L</a:t>
              </a:r>
              <a:endParaRPr lang="en-US" altLang="zh-CN" b="1" i="1">
                <a:latin typeface="Times New Roman" panose="02020603050405020304" pitchFamily="18" charset="0"/>
              </a:endParaRPr>
            </a:p>
          </p:txBody>
        </p:sp>
        <p:sp>
          <p:nvSpPr>
            <p:cNvPr id="572493" name="文本框 572492"/>
            <p:cNvSpPr txBox="1"/>
            <p:nvPr/>
          </p:nvSpPr>
          <p:spPr>
            <a:xfrm>
              <a:off x="2109" y="2814"/>
              <a:ext cx="364" cy="327"/>
            </a:xfrm>
            <a:prstGeom prst="rect">
              <a:avLst/>
            </a:prstGeom>
            <a:noFill/>
            <a:ln w="38100">
              <a:noFill/>
            </a:ln>
          </p:spPr>
          <p:txBody>
            <a:bodyPr wrap="none" anchor="t" anchorCtr="0">
              <a:spAutoFit/>
            </a:bodyPr>
            <a:p>
              <a:pPr eaLnBrk="0" hangingPunct="0"/>
              <a:r>
                <a:rPr lang="zh-CN" altLang="en-US" sz="2800" b="1" i="1">
                  <a:solidFill>
                    <a:srgbClr val="FF3300"/>
                  </a:solidFill>
                  <a:latin typeface="Times New Roman" panose="02020603050405020304" pitchFamily="18" charset="0"/>
                </a:rPr>
                <a:t> </a:t>
              </a:r>
              <a:r>
                <a:rPr lang="en-US" altLang="zh-CN" b="1" i="1">
                  <a:solidFill>
                    <a:srgbClr val="FF3300"/>
                  </a:solidFill>
                  <a:latin typeface="Times New Roman" panose="02020603050405020304" pitchFamily="18" charset="0"/>
                </a:rPr>
                <a:t>C</a:t>
              </a:r>
              <a:r>
                <a:rPr lang="en-US" altLang="zh-CN" b="1" baseline="-25000">
                  <a:solidFill>
                    <a:srgbClr val="FF3300"/>
                  </a:solidFill>
                  <a:latin typeface="Times New Roman" panose="02020603050405020304" pitchFamily="18" charset="0"/>
                </a:rPr>
                <a:t>1</a:t>
              </a:r>
              <a:endParaRPr lang="en-US" altLang="zh-CN" b="1" baseline="-25000">
                <a:solidFill>
                  <a:srgbClr val="FF3300"/>
                </a:solidFill>
                <a:latin typeface="Times New Roman" panose="02020603050405020304" pitchFamily="18" charset="0"/>
              </a:endParaRPr>
            </a:p>
          </p:txBody>
        </p:sp>
        <p:grpSp>
          <p:nvGrpSpPr>
            <p:cNvPr id="572494" name="组合 572493"/>
            <p:cNvGrpSpPr/>
            <p:nvPr/>
          </p:nvGrpSpPr>
          <p:grpSpPr>
            <a:xfrm>
              <a:off x="2681" y="2486"/>
              <a:ext cx="183" cy="848"/>
              <a:chOff x="2465" y="2594"/>
              <a:chExt cx="183" cy="848"/>
            </a:xfrm>
          </p:grpSpPr>
          <p:sp>
            <p:nvSpPr>
              <p:cNvPr id="572495" name="直接连接符 572494"/>
              <p:cNvSpPr/>
              <p:nvPr/>
            </p:nvSpPr>
            <p:spPr>
              <a:xfrm>
                <a:off x="2490" y="2938"/>
                <a:ext cx="158" cy="0"/>
              </a:xfrm>
              <a:prstGeom prst="line">
                <a:avLst/>
              </a:prstGeom>
              <a:ln w="38100" cap="flat" cmpd="sng">
                <a:solidFill>
                  <a:srgbClr val="FF3300"/>
                </a:solidFill>
                <a:prstDash val="solid"/>
                <a:headEnd type="none" w="med" len="med"/>
                <a:tailEnd type="none" w="sm" len="lg"/>
              </a:ln>
            </p:spPr>
          </p:sp>
          <p:sp>
            <p:nvSpPr>
              <p:cNvPr id="572496" name="直接连接符 572495"/>
              <p:cNvSpPr/>
              <p:nvPr/>
            </p:nvSpPr>
            <p:spPr>
              <a:xfrm>
                <a:off x="2486" y="2991"/>
                <a:ext cx="158" cy="0"/>
              </a:xfrm>
              <a:prstGeom prst="line">
                <a:avLst/>
              </a:prstGeom>
              <a:ln w="38100" cap="flat" cmpd="sng">
                <a:solidFill>
                  <a:srgbClr val="FF3300"/>
                </a:solidFill>
                <a:prstDash val="solid"/>
                <a:headEnd type="none" w="med" len="med"/>
                <a:tailEnd type="none" w="sm" len="lg"/>
              </a:ln>
            </p:spPr>
          </p:sp>
          <p:sp>
            <p:nvSpPr>
              <p:cNvPr id="572497" name="直接连接符 572496"/>
              <p:cNvSpPr/>
              <p:nvPr/>
            </p:nvSpPr>
            <p:spPr>
              <a:xfrm flipV="1">
                <a:off x="2557" y="2594"/>
                <a:ext cx="4" cy="352"/>
              </a:xfrm>
              <a:prstGeom prst="line">
                <a:avLst/>
              </a:prstGeom>
              <a:ln w="28575" cap="flat" cmpd="sng">
                <a:solidFill>
                  <a:srgbClr val="FF3300"/>
                </a:solidFill>
                <a:prstDash val="solid"/>
                <a:headEnd type="none" w="med" len="med"/>
                <a:tailEnd type="none" w="sm" len="lg"/>
              </a:ln>
            </p:spPr>
          </p:sp>
          <p:sp>
            <p:nvSpPr>
              <p:cNvPr id="572498" name="直接连接符 572497"/>
              <p:cNvSpPr/>
              <p:nvPr/>
            </p:nvSpPr>
            <p:spPr>
              <a:xfrm flipH="1">
                <a:off x="2557" y="2987"/>
                <a:ext cx="4" cy="455"/>
              </a:xfrm>
              <a:prstGeom prst="line">
                <a:avLst/>
              </a:prstGeom>
              <a:ln w="28575" cap="flat" cmpd="sng">
                <a:solidFill>
                  <a:srgbClr val="FF3300"/>
                </a:solidFill>
                <a:prstDash val="solid"/>
                <a:headEnd type="none" w="med" len="med"/>
                <a:tailEnd type="none" w="sm" len="lg"/>
              </a:ln>
            </p:spPr>
          </p:sp>
          <p:grpSp>
            <p:nvGrpSpPr>
              <p:cNvPr id="572499" name="组合 572498"/>
              <p:cNvGrpSpPr/>
              <p:nvPr/>
            </p:nvGrpSpPr>
            <p:grpSpPr>
              <a:xfrm>
                <a:off x="2465" y="2835"/>
                <a:ext cx="58" cy="78"/>
                <a:chOff x="3541" y="3171"/>
                <a:chExt cx="58" cy="78"/>
              </a:xfrm>
            </p:grpSpPr>
            <p:sp>
              <p:nvSpPr>
                <p:cNvPr id="572500" name="直接连接符 572499"/>
                <p:cNvSpPr/>
                <p:nvPr/>
              </p:nvSpPr>
              <p:spPr>
                <a:xfrm>
                  <a:off x="3541" y="3213"/>
                  <a:ext cx="58" cy="0"/>
                </a:xfrm>
                <a:prstGeom prst="line">
                  <a:avLst/>
                </a:prstGeom>
                <a:ln w="28575" cap="flat" cmpd="sng">
                  <a:solidFill>
                    <a:srgbClr val="FF3300"/>
                  </a:solidFill>
                  <a:prstDash val="solid"/>
                  <a:headEnd type="none" w="med" len="med"/>
                  <a:tailEnd type="none" w="sm" len="lg"/>
                </a:ln>
              </p:spPr>
            </p:sp>
            <p:sp>
              <p:nvSpPr>
                <p:cNvPr id="572501" name="直接连接符 572500"/>
                <p:cNvSpPr/>
                <p:nvPr/>
              </p:nvSpPr>
              <p:spPr>
                <a:xfrm>
                  <a:off x="3566" y="3171"/>
                  <a:ext cx="0" cy="78"/>
                </a:xfrm>
                <a:prstGeom prst="line">
                  <a:avLst/>
                </a:prstGeom>
                <a:ln w="28575" cap="flat" cmpd="sng">
                  <a:solidFill>
                    <a:srgbClr val="FF3300"/>
                  </a:solidFill>
                  <a:prstDash val="solid"/>
                  <a:headEnd type="none" w="med" len="med"/>
                  <a:tailEnd type="none" w="sm" len="lg"/>
                </a:ln>
              </p:spPr>
            </p:sp>
          </p:grpSp>
        </p:grpSp>
        <p:grpSp>
          <p:nvGrpSpPr>
            <p:cNvPr id="572502" name="组合 572501"/>
            <p:cNvGrpSpPr/>
            <p:nvPr/>
          </p:nvGrpSpPr>
          <p:grpSpPr>
            <a:xfrm>
              <a:off x="1540" y="2663"/>
              <a:ext cx="363" cy="362"/>
              <a:chOff x="1536" y="1056"/>
              <a:chExt cx="480" cy="480"/>
            </a:xfrm>
          </p:grpSpPr>
          <p:sp>
            <p:nvSpPr>
              <p:cNvPr id="572503" name="矩形 572502"/>
              <p:cNvSpPr/>
              <p:nvPr/>
            </p:nvSpPr>
            <p:spPr>
              <a:xfrm rot="2639161">
                <a:off x="1536" y="1056"/>
                <a:ext cx="480" cy="480"/>
              </a:xfrm>
              <a:prstGeom prst="rect">
                <a:avLst/>
              </a:prstGeom>
              <a:noFill/>
              <a:ln w="38100" cap="flat" cmpd="sng">
                <a:solidFill>
                  <a:srgbClr val="0033CC"/>
                </a:solidFill>
                <a:prstDash val="solid"/>
                <a:miter/>
                <a:headEnd type="none" w="med" len="med"/>
                <a:tailEnd type="none" w="sm" len="lg"/>
              </a:ln>
            </p:spPr>
            <p:txBody>
              <a:bodyPr/>
              <a:p>
                <a:endParaRPr lang="zh-CN" altLang="en-US"/>
              </a:p>
            </p:txBody>
          </p:sp>
          <p:grpSp>
            <p:nvGrpSpPr>
              <p:cNvPr id="572504" name="组合 572503"/>
              <p:cNvGrpSpPr/>
              <p:nvPr/>
            </p:nvGrpSpPr>
            <p:grpSpPr>
              <a:xfrm>
                <a:off x="1584" y="1152"/>
                <a:ext cx="384" cy="288"/>
                <a:chOff x="2736" y="2448"/>
                <a:chExt cx="384" cy="288"/>
              </a:xfrm>
            </p:grpSpPr>
            <p:grpSp>
              <p:nvGrpSpPr>
                <p:cNvPr id="572505" name="组合 572504"/>
                <p:cNvGrpSpPr/>
                <p:nvPr/>
              </p:nvGrpSpPr>
              <p:grpSpPr>
                <a:xfrm rot="5400000" flipH="1">
                  <a:off x="2784" y="2496"/>
                  <a:ext cx="288" cy="192"/>
                  <a:chOff x="3072" y="960"/>
                  <a:chExt cx="384" cy="336"/>
                </a:xfrm>
              </p:grpSpPr>
              <p:sp>
                <p:nvSpPr>
                  <p:cNvPr id="572506" name="直接连接符 572505"/>
                  <p:cNvSpPr/>
                  <p:nvPr/>
                </p:nvSpPr>
                <p:spPr>
                  <a:xfrm>
                    <a:off x="3072" y="960"/>
                    <a:ext cx="384" cy="0"/>
                  </a:xfrm>
                  <a:prstGeom prst="line">
                    <a:avLst/>
                  </a:prstGeom>
                  <a:ln w="38100" cap="flat" cmpd="sng">
                    <a:solidFill>
                      <a:srgbClr val="0033CC"/>
                    </a:solidFill>
                    <a:prstDash val="solid"/>
                    <a:headEnd type="none" w="med" len="med"/>
                    <a:tailEnd type="none" w="med" len="med"/>
                  </a:ln>
                </p:spPr>
              </p:sp>
              <p:sp>
                <p:nvSpPr>
                  <p:cNvPr id="572507" name="直接连接符 572506"/>
                  <p:cNvSpPr/>
                  <p:nvPr/>
                </p:nvSpPr>
                <p:spPr>
                  <a:xfrm>
                    <a:off x="3072" y="1296"/>
                    <a:ext cx="384" cy="0"/>
                  </a:xfrm>
                  <a:prstGeom prst="line">
                    <a:avLst/>
                  </a:prstGeom>
                  <a:ln w="38100" cap="flat" cmpd="sng">
                    <a:solidFill>
                      <a:srgbClr val="0033CC"/>
                    </a:solidFill>
                    <a:prstDash val="solid"/>
                    <a:headEnd type="none" w="med" len="med"/>
                    <a:tailEnd type="none" w="med" len="med"/>
                  </a:ln>
                </p:spPr>
              </p:sp>
              <p:sp>
                <p:nvSpPr>
                  <p:cNvPr id="572508" name="直接连接符 572507"/>
                  <p:cNvSpPr/>
                  <p:nvPr/>
                </p:nvSpPr>
                <p:spPr>
                  <a:xfrm flipH="1">
                    <a:off x="3072" y="960"/>
                    <a:ext cx="192" cy="336"/>
                  </a:xfrm>
                  <a:prstGeom prst="line">
                    <a:avLst/>
                  </a:prstGeom>
                  <a:ln w="38100" cap="flat" cmpd="sng">
                    <a:solidFill>
                      <a:srgbClr val="0033CC"/>
                    </a:solidFill>
                    <a:prstDash val="solid"/>
                    <a:headEnd type="none" w="med" len="med"/>
                    <a:tailEnd type="none" w="med" len="med"/>
                  </a:ln>
                </p:spPr>
              </p:sp>
              <p:sp>
                <p:nvSpPr>
                  <p:cNvPr id="572509" name="直接连接符 572508"/>
                  <p:cNvSpPr/>
                  <p:nvPr/>
                </p:nvSpPr>
                <p:spPr>
                  <a:xfrm>
                    <a:off x="3264" y="960"/>
                    <a:ext cx="192" cy="336"/>
                  </a:xfrm>
                  <a:prstGeom prst="line">
                    <a:avLst/>
                  </a:prstGeom>
                  <a:ln w="38100" cap="flat" cmpd="sng">
                    <a:solidFill>
                      <a:srgbClr val="0033CC"/>
                    </a:solidFill>
                    <a:prstDash val="solid"/>
                    <a:headEnd type="none" w="med" len="med"/>
                    <a:tailEnd type="none" w="med" len="med"/>
                  </a:ln>
                </p:spPr>
              </p:sp>
            </p:grpSp>
            <p:sp>
              <p:nvSpPr>
                <p:cNvPr id="572510" name="直接连接符 572509"/>
                <p:cNvSpPr/>
                <p:nvPr/>
              </p:nvSpPr>
              <p:spPr>
                <a:xfrm>
                  <a:off x="2736" y="2592"/>
                  <a:ext cx="384" cy="0"/>
                </a:xfrm>
                <a:prstGeom prst="line">
                  <a:avLst/>
                </a:prstGeom>
                <a:ln w="38100" cap="flat" cmpd="sng">
                  <a:solidFill>
                    <a:srgbClr val="0033CC"/>
                  </a:solidFill>
                  <a:prstDash val="solid"/>
                  <a:headEnd type="none" w="med" len="med"/>
                  <a:tailEnd type="none" w="sm" len="lg"/>
                </a:ln>
              </p:spPr>
            </p:sp>
          </p:grpSp>
        </p:grpSp>
        <p:grpSp>
          <p:nvGrpSpPr>
            <p:cNvPr id="572511" name="组合 572510"/>
            <p:cNvGrpSpPr/>
            <p:nvPr/>
          </p:nvGrpSpPr>
          <p:grpSpPr>
            <a:xfrm>
              <a:off x="853" y="2663"/>
              <a:ext cx="258" cy="347"/>
              <a:chOff x="4566" y="2832"/>
              <a:chExt cx="330" cy="432"/>
            </a:xfrm>
          </p:grpSpPr>
          <p:grpSp>
            <p:nvGrpSpPr>
              <p:cNvPr id="572512" name="组合 572511"/>
              <p:cNvGrpSpPr/>
              <p:nvPr/>
            </p:nvGrpSpPr>
            <p:grpSpPr>
              <a:xfrm>
                <a:off x="4566" y="2832"/>
                <a:ext cx="96" cy="432"/>
                <a:chOff x="3600" y="2592"/>
                <a:chExt cx="96" cy="432"/>
              </a:xfrm>
            </p:grpSpPr>
            <p:grpSp>
              <p:nvGrpSpPr>
                <p:cNvPr id="572513" name="组合 572512"/>
                <p:cNvGrpSpPr/>
                <p:nvPr/>
              </p:nvGrpSpPr>
              <p:grpSpPr>
                <a:xfrm>
                  <a:off x="3600" y="2592"/>
                  <a:ext cx="96" cy="144"/>
                  <a:chOff x="4176" y="2553"/>
                  <a:chExt cx="144" cy="288"/>
                </a:xfrm>
              </p:grpSpPr>
              <p:sp>
                <p:nvSpPr>
                  <p:cNvPr id="572514" name="任意多边形 572513"/>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sp>
                <p:nvSpPr>
                  <p:cNvPr id="572515" name="任意多边形 572514"/>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grpSp>
            <p:grpSp>
              <p:nvGrpSpPr>
                <p:cNvPr id="572516" name="组合 572515"/>
                <p:cNvGrpSpPr/>
                <p:nvPr/>
              </p:nvGrpSpPr>
              <p:grpSpPr>
                <a:xfrm>
                  <a:off x="3600" y="2736"/>
                  <a:ext cx="96" cy="144"/>
                  <a:chOff x="4176" y="2553"/>
                  <a:chExt cx="144" cy="288"/>
                </a:xfrm>
              </p:grpSpPr>
              <p:sp>
                <p:nvSpPr>
                  <p:cNvPr id="572517" name="任意多边形 572516"/>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sp>
                <p:nvSpPr>
                  <p:cNvPr id="572518" name="任意多边形 572517"/>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grpSp>
            <p:grpSp>
              <p:nvGrpSpPr>
                <p:cNvPr id="572519" name="组合 572518"/>
                <p:cNvGrpSpPr/>
                <p:nvPr/>
              </p:nvGrpSpPr>
              <p:grpSpPr>
                <a:xfrm>
                  <a:off x="3600" y="2880"/>
                  <a:ext cx="96" cy="144"/>
                  <a:chOff x="4176" y="2553"/>
                  <a:chExt cx="144" cy="288"/>
                </a:xfrm>
              </p:grpSpPr>
              <p:sp>
                <p:nvSpPr>
                  <p:cNvPr id="572520" name="任意多边形 572519"/>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sp>
                <p:nvSpPr>
                  <p:cNvPr id="572521" name="任意多边形 572520"/>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grpSp>
          </p:grpSp>
          <p:grpSp>
            <p:nvGrpSpPr>
              <p:cNvPr id="572522" name="组合 572521"/>
              <p:cNvGrpSpPr/>
              <p:nvPr/>
            </p:nvGrpSpPr>
            <p:grpSpPr>
              <a:xfrm flipH="1">
                <a:off x="4800" y="2832"/>
                <a:ext cx="96" cy="432"/>
                <a:chOff x="3600" y="2592"/>
                <a:chExt cx="96" cy="432"/>
              </a:xfrm>
            </p:grpSpPr>
            <p:grpSp>
              <p:nvGrpSpPr>
                <p:cNvPr id="572523" name="组合 572522"/>
                <p:cNvGrpSpPr/>
                <p:nvPr/>
              </p:nvGrpSpPr>
              <p:grpSpPr>
                <a:xfrm>
                  <a:off x="3600" y="2592"/>
                  <a:ext cx="96" cy="144"/>
                  <a:chOff x="4176" y="2553"/>
                  <a:chExt cx="144" cy="288"/>
                </a:xfrm>
              </p:grpSpPr>
              <p:sp>
                <p:nvSpPr>
                  <p:cNvPr id="572524" name="任意多边形 572523"/>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sp>
                <p:nvSpPr>
                  <p:cNvPr id="572525" name="任意多边形 572524"/>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grpSp>
            <p:grpSp>
              <p:nvGrpSpPr>
                <p:cNvPr id="572526" name="组合 572525"/>
                <p:cNvGrpSpPr/>
                <p:nvPr/>
              </p:nvGrpSpPr>
              <p:grpSpPr>
                <a:xfrm>
                  <a:off x="3600" y="2736"/>
                  <a:ext cx="96" cy="144"/>
                  <a:chOff x="4176" y="2553"/>
                  <a:chExt cx="144" cy="288"/>
                </a:xfrm>
              </p:grpSpPr>
              <p:sp>
                <p:nvSpPr>
                  <p:cNvPr id="572527" name="任意多边形 572526"/>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sp>
                <p:nvSpPr>
                  <p:cNvPr id="572528" name="任意多边形 572527"/>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grpSp>
            <p:grpSp>
              <p:nvGrpSpPr>
                <p:cNvPr id="572529" name="组合 572528"/>
                <p:cNvGrpSpPr/>
                <p:nvPr/>
              </p:nvGrpSpPr>
              <p:grpSpPr>
                <a:xfrm>
                  <a:off x="3600" y="2880"/>
                  <a:ext cx="96" cy="144"/>
                  <a:chOff x="4176" y="2553"/>
                  <a:chExt cx="144" cy="288"/>
                </a:xfrm>
              </p:grpSpPr>
              <p:sp>
                <p:nvSpPr>
                  <p:cNvPr id="572530" name="任意多边形 572529"/>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sp>
                <p:nvSpPr>
                  <p:cNvPr id="572531" name="任意多边形 572530"/>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grpSp>
          </p:grpSp>
          <p:sp>
            <p:nvSpPr>
              <p:cNvPr id="572532" name="直接连接符 572531"/>
              <p:cNvSpPr/>
              <p:nvPr/>
            </p:nvSpPr>
            <p:spPr>
              <a:xfrm>
                <a:off x="4731" y="2832"/>
                <a:ext cx="0" cy="432"/>
              </a:xfrm>
              <a:prstGeom prst="line">
                <a:avLst/>
              </a:prstGeom>
              <a:ln w="38100" cap="flat" cmpd="sng">
                <a:solidFill>
                  <a:schemeClr val="tx1"/>
                </a:solidFill>
                <a:prstDash val="solid"/>
                <a:headEnd type="none" w="med" len="med"/>
                <a:tailEnd type="none" w="med" len="med"/>
              </a:ln>
            </p:spPr>
          </p:sp>
        </p:grpSp>
        <p:sp>
          <p:nvSpPr>
            <p:cNvPr id="572533" name="直接连接符 572532"/>
            <p:cNvSpPr/>
            <p:nvPr/>
          </p:nvSpPr>
          <p:spPr>
            <a:xfrm>
              <a:off x="853" y="2501"/>
              <a:ext cx="0" cy="171"/>
            </a:xfrm>
            <a:prstGeom prst="line">
              <a:avLst/>
            </a:prstGeom>
            <a:ln w="28575" cap="flat" cmpd="sng">
              <a:solidFill>
                <a:schemeClr val="tx1"/>
              </a:solidFill>
              <a:prstDash val="solid"/>
              <a:headEnd type="none" w="med" len="med"/>
              <a:tailEnd type="none" w="sm" len="lg"/>
            </a:ln>
          </p:spPr>
        </p:sp>
        <p:sp>
          <p:nvSpPr>
            <p:cNvPr id="572534" name="直接连接符 572533"/>
            <p:cNvSpPr/>
            <p:nvPr/>
          </p:nvSpPr>
          <p:spPr>
            <a:xfrm>
              <a:off x="1108" y="2496"/>
              <a:ext cx="0" cy="182"/>
            </a:xfrm>
            <a:prstGeom prst="line">
              <a:avLst/>
            </a:prstGeom>
            <a:ln w="28575" cap="flat" cmpd="sng">
              <a:solidFill>
                <a:schemeClr val="tx1"/>
              </a:solidFill>
              <a:prstDash val="solid"/>
              <a:headEnd type="none" w="med" len="med"/>
              <a:tailEnd type="none" w="sm" len="lg"/>
            </a:ln>
          </p:spPr>
        </p:sp>
        <p:sp>
          <p:nvSpPr>
            <p:cNvPr id="572535" name="直接连接符 572534"/>
            <p:cNvSpPr/>
            <p:nvPr/>
          </p:nvSpPr>
          <p:spPr>
            <a:xfrm>
              <a:off x="853" y="3010"/>
              <a:ext cx="0" cy="182"/>
            </a:xfrm>
            <a:prstGeom prst="line">
              <a:avLst/>
            </a:prstGeom>
            <a:ln w="28575" cap="flat" cmpd="sng">
              <a:solidFill>
                <a:schemeClr val="tx1"/>
              </a:solidFill>
              <a:prstDash val="solid"/>
              <a:headEnd type="none" w="med" len="med"/>
              <a:tailEnd type="none" w="sm" len="lg"/>
            </a:ln>
          </p:spPr>
        </p:sp>
        <p:sp>
          <p:nvSpPr>
            <p:cNvPr id="572536" name="直接连接符 572535"/>
            <p:cNvSpPr/>
            <p:nvPr/>
          </p:nvSpPr>
          <p:spPr>
            <a:xfrm>
              <a:off x="1108" y="3010"/>
              <a:ext cx="0" cy="182"/>
            </a:xfrm>
            <a:prstGeom prst="line">
              <a:avLst/>
            </a:prstGeom>
            <a:ln w="28575" cap="flat" cmpd="sng">
              <a:solidFill>
                <a:schemeClr val="tx1"/>
              </a:solidFill>
              <a:prstDash val="solid"/>
              <a:headEnd type="none" w="med" len="med"/>
              <a:tailEnd type="none" w="sm" len="lg"/>
            </a:ln>
          </p:spPr>
        </p:sp>
        <p:sp>
          <p:nvSpPr>
            <p:cNvPr id="572537" name="直接连接符 572536"/>
            <p:cNvSpPr/>
            <p:nvPr/>
          </p:nvSpPr>
          <p:spPr>
            <a:xfrm flipH="1">
              <a:off x="590" y="2501"/>
              <a:ext cx="263" cy="0"/>
            </a:xfrm>
            <a:prstGeom prst="line">
              <a:avLst/>
            </a:prstGeom>
            <a:ln w="28575" cap="flat" cmpd="sng">
              <a:solidFill>
                <a:schemeClr val="tx1"/>
              </a:solidFill>
              <a:prstDash val="solid"/>
              <a:headEnd type="none" w="med" len="med"/>
              <a:tailEnd type="none" w="sm" len="lg"/>
            </a:ln>
          </p:spPr>
        </p:sp>
        <p:sp>
          <p:nvSpPr>
            <p:cNvPr id="572538" name="直接连接符 572537"/>
            <p:cNvSpPr/>
            <p:nvPr/>
          </p:nvSpPr>
          <p:spPr>
            <a:xfrm flipH="1">
              <a:off x="590" y="3192"/>
              <a:ext cx="263" cy="0"/>
            </a:xfrm>
            <a:prstGeom prst="line">
              <a:avLst/>
            </a:prstGeom>
            <a:ln w="28575" cap="flat" cmpd="sng">
              <a:solidFill>
                <a:schemeClr val="tx1"/>
              </a:solidFill>
              <a:prstDash val="solid"/>
              <a:headEnd type="none" w="med" len="med"/>
              <a:tailEnd type="none" w="sm" len="lg"/>
            </a:ln>
          </p:spPr>
        </p:sp>
        <p:sp>
          <p:nvSpPr>
            <p:cNvPr id="572539" name="直接连接符 572538"/>
            <p:cNvSpPr/>
            <p:nvPr/>
          </p:nvSpPr>
          <p:spPr>
            <a:xfrm>
              <a:off x="1103" y="2496"/>
              <a:ext cx="615" cy="0"/>
            </a:xfrm>
            <a:prstGeom prst="line">
              <a:avLst/>
            </a:prstGeom>
            <a:ln w="28575" cap="flat" cmpd="sng">
              <a:solidFill>
                <a:schemeClr val="tx1"/>
              </a:solidFill>
              <a:prstDash val="solid"/>
              <a:headEnd type="none" w="med" len="med"/>
              <a:tailEnd type="none" w="sm" len="lg"/>
            </a:ln>
          </p:spPr>
        </p:sp>
        <p:sp>
          <p:nvSpPr>
            <p:cNvPr id="572540" name="直接连接符 572539"/>
            <p:cNvSpPr/>
            <p:nvPr/>
          </p:nvSpPr>
          <p:spPr>
            <a:xfrm>
              <a:off x="1108" y="3192"/>
              <a:ext cx="615" cy="0"/>
            </a:xfrm>
            <a:prstGeom prst="line">
              <a:avLst/>
            </a:prstGeom>
            <a:ln w="28575" cap="flat" cmpd="sng">
              <a:solidFill>
                <a:schemeClr val="tx1"/>
              </a:solidFill>
              <a:prstDash val="solid"/>
              <a:headEnd type="none" w="med" len="med"/>
              <a:tailEnd type="none" w="sm" len="lg"/>
            </a:ln>
          </p:spPr>
        </p:sp>
        <p:sp>
          <p:nvSpPr>
            <p:cNvPr id="572541" name="直接连接符 572540"/>
            <p:cNvSpPr/>
            <p:nvPr/>
          </p:nvSpPr>
          <p:spPr>
            <a:xfrm>
              <a:off x="1722" y="2489"/>
              <a:ext cx="0" cy="99"/>
            </a:xfrm>
            <a:prstGeom prst="line">
              <a:avLst/>
            </a:prstGeom>
            <a:ln w="28575" cap="flat" cmpd="sng">
              <a:solidFill>
                <a:schemeClr val="tx1"/>
              </a:solidFill>
              <a:prstDash val="solid"/>
              <a:headEnd type="none" w="med" len="med"/>
              <a:tailEnd type="none" w="sm" len="lg"/>
            </a:ln>
          </p:spPr>
        </p:sp>
        <p:sp>
          <p:nvSpPr>
            <p:cNvPr id="572542" name="直接连接符 572541"/>
            <p:cNvSpPr/>
            <p:nvPr/>
          </p:nvSpPr>
          <p:spPr>
            <a:xfrm>
              <a:off x="1723" y="3100"/>
              <a:ext cx="0" cy="99"/>
            </a:xfrm>
            <a:prstGeom prst="line">
              <a:avLst/>
            </a:prstGeom>
            <a:ln w="28575" cap="flat" cmpd="sng">
              <a:solidFill>
                <a:schemeClr val="tx1"/>
              </a:solidFill>
              <a:prstDash val="solid"/>
              <a:headEnd type="none" w="med" len="med"/>
              <a:tailEnd type="none" w="sm" len="lg"/>
            </a:ln>
          </p:spPr>
        </p:sp>
        <p:sp>
          <p:nvSpPr>
            <p:cNvPr id="572543" name="直接连接符 572542"/>
            <p:cNvSpPr/>
            <p:nvPr/>
          </p:nvSpPr>
          <p:spPr>
            <a:xfrm>
              <a:off x="1978" y="2839"/>
              <a:ext cx="57" cy="0"/>
            </a:xfrm>
            <a:prstGeom prst="line">
              <a:avLst/>
            </a:prstGeom>
            <a:ln w="28575" cap="flat" cmpd="sng">
              <a:solidFill>
                <a:schemeClr val="tx1"/>
              </a:solidFill>
              <a:prstDash val="solid"/>
              <a:headEnd type="none" w="med" len="med"/>
              <a:tailEnd type="none" w="sm" len="lg"/>
            </a:ln>
          </p:spPr>
        </p:sp>
        <p:sp>
          <p:nvSpPr>
            <p:cNvPr id="572544" name="直接连接符 572543"/>
            <p:cNvSpPr/>
            <p:nvPr/>
          </p:nvSpPr>
          <p:spPr>
            <a:xfrm flipV="1">
              <a:off x="2031" y="2470"/>
              <a:ext cx="0" cy="375"/>
            </a:xfrm>
            <a:prstGeom prst="line">
              <a:avLst/>
            </a:prstGeom>
            <a:ln w="28575" cap="flat" cmpd="sng">
              <a:solidFill>
                <a:schemeClr val="tx1"/>
              </a:solidFill>
              <a:prstDash val="solid"/>
              <a:headEnd type="none" w="med" len="med"/>
              <a:tailEnd type="none" w="sm" len="lg"/>
            </a:ln>
          </p:spPr>
        </p:sp>
        <p:sp>
          <p:nvSpPr>
            <p:cNvPr id="572545" name="直接连接符 572544"/>
            <p:cNvSpPr/>
            <p:nvPr/>
          </p:nvSpPr>
          <p:spPr>
            <a:xfrm>
              <a:off x="1405" y="2851"/>
              <a:ext cx="56" cy="0"/>
            </a:xfrm>
            <a:prstGeom prst="line">
              <a:avLst/>
            </a:prstGeom>
            <a:ln w="28575" cap="flat" cmpd="sng">
              <a:solidFill>
                <a:schemeClr val="tx1"/>
              </a:solidFill>
              <a:prstDash val="solid"/>
              <a:headEnd type="none" w="med" len="med"/>
              <a:tailEnd type="none" w="sm" len="lg"/>
            </a:ln>
          </p:spPr>
        </p:sp>
        <p:sp>
          <p:nvSpPr>
            <p:cNvPr id="572546" name="直接连接符 572545"/>
            <p:cNvSpPr/>
            <p:nvPr/>
          </p:nvSpPr>
          <p:spPr>
            <a:xfrm>
              <a:off x="1414" y="2850"/>
              <a:ext cx="0" cy="486"/>
            </a:xfrm>
            <a:prstGeom prst="line">
              <a:avLst/>
            </a:prstGeom>
            <a:ln w="28575" cap="flat" cmpd="sng">
              <a:solidFill>
                <a:schemeClr val="tx1"/>
              </a:solidFill>
              <a:prstDash val="solid"/>
              <a:headEnd type="none" w="med" len="med"/>
              <a:tailEnd type="none" w="sm" len="lg"/>
            </a:ln>
          </p:spPr>
        </p:sp>
        <p:sp>
          <p:nvSpPr>
            <p:cNvPr id="572547" name="直接连接符 572546"/>
            <p:cNvSpPr/>
            <p:nvPr/>
          </p:nvSpPr>
          <p:spPr>
            <a:xfrm flipV="1">
              <a:off x="1410" y="3331"/>
              <a:ext cx="1661" cy="0"/>
            </a:xfrm>
            <a:prstGeom prst="line">
              <a:avLst/>
            </a:prstGeom>
            <a:ln w="28575" cap="flat" cmpd="sng">
              <a:solidFill>
                <a:schemeClr val="tx1"/>
              </a:solidFill>
              <a:prstDash val="solid"/>
              <a:headEnd type="none" w="med" len="med"/>
              <a:tailEnd type="none" w="sm" len="lg"/>
            </a:ln>
          </p:spPr>
        </p:sp>
        <p:sp>
          <p:nvSpPr>
            <p:cNvPr id="572548" name="直接连接符 572547"/>
            <p:cNvSpPr/>
            <p:nvPr/>
          </p:nvSpPr>
          <p:spPr>
            <a:xfrm flipH="1">
              <a:off x="3061" y="2487"/>
              <a:ext cx="4" cy="842"/>
            </a:xfrm>
            <a:prstGeom prst="line">
              <a:avLst/>
            </a:prstGeom>
            <a:ln w="28575" cap="flat" cmpd="sng">
              <a:solidFill>
                <a:schemeClr val="tx1"/>
              </a:solidFill>
              <a:prstDash val="solid"/>
              <a:headEnd type="none" w="med" len="med"/>
              <a:tailEnd type="none" w="sm" len="lg"/>
            </a:ln>
          </p:spPr>
        </p:sp>
        <p:sp>
          <p:nvSpPr>
            <p:cNvPr id="572549" name="矩形 572548"/>
            <p:cNvSpPr/>
            <p:nvPr/>
          </p:nvSpPr>
          <p:spPr>
            <a:xfrm>
              <a:off x="3013" y="2763"/>
              <a:ext cx="97" cy="225"/>
            </a:xfrm>
            <a:prstGeom prst="rect">
              <a:avLst/>
            </a:prstGeom>
            <a:solidFill>
              <a:schemeClr val="bg1"/>
            </a:solidFill>
            <a:ln w="38100" cap="flat" cmpd="sng">
              <a:solidFill>
                <a:schemeClr val="tx1"/>
              </a:solidFill>
              <a:prstDash val="solid"/>
              <a:miter/>
              <a:headEnd type="none" w="med" len="med"/>
              <a:tailEnd type="none" w="sm" len="lg"/>
            </a:ln>
          </p:spPr>
          <p:txBody>
            <a:bodyPr/>
            <a:p>
              <a:endParaRPr lang="zh-CN" altLang="en-US"/>
            </a:p>
          </p:txBody>
        </p:sp>
        <p:sp>
          <p:nvSpPr>
            <p:cNvPr id="572550" name="文本框 572549"/>
            <p:cNvSpPr txBox="1"/>
            <p:nvPr/>
          </p:nvSpPr>
          <p:spPr>
            <a:xfrm>
              <a:off x="3115" y="2726"/>
              <a:ext cx="329" cy="288"/>
            </a:xfrm>
            <a:prstGeom prst="rect">
              <a:avLst/>
            </a:prstGeom>
            <a:noFill/>
            <a:ln w="28575">
              <a:noFill/>
            </a:ln>
          </p:spPr>
          <p:txBody>
            <a:bodyPr wrap="none" anchor="t" anchorCtr="0">
              <a:spAutoFit/>
            </a:bodyPr>
            <a:p>
              <a:r>
                <a:rPr lang="en-US" altLang="zh-CN" b="1" i="1">
                  <a:latin typeface="Times New Roman" panose="02020603050405020304" pitchFamily="18" charset="0"/>
                </a:rPr>
                <a:t>R</a:t>
              </a:r>
              <a:r>
                <a:rPr lang="en-US" altLang="zh-CN" b="1" baseline="-25000">
                  <a:latin typeface="Times New Roman" panose="02020603050405020304" pitchFamily="18" charset="0"/>
                </a:rPr>
                <a:t>L</a:t>
              </a:r>
              <a:endParaRPr lang="en-US" altLang="zh-CN" b="1" i="1">
                <a:latin typeface="Times New Roman" panose="02020603050405020304" pitchFamily="18" charset="0"/>
              </a:endParaRPr>
            </a:p>
          </p:txBody>
        </p:sp>
        <p:sp>
          <p:nvSpPr>
            <p:cNvPr id="572551" name="直接连接符 572550"/>
            <p:cNvSpPr/>
            <p:nvPr/>
          </p:nvSpPr>
          <p:spPr>
            <a:xfrm>
              <a:off x="2039" y="2472"/>
              <a:ext cx="1033" cy="8"/>
            </a:xfrm>
            <a:prstGeom prst="line">
              <a:avLst/>
            </a:prstGeom>
            <a:ln w="28575" cap="flat" cmpd="sng">
              <a:solidFill>
                <a:schemeClr val="tx1"/>
              </a:solidFill>
              <a:prstDash val="solid"/>
              <a:headEnd type="none" w="med" len="med"/>
              <a:tailEnd type="none" w="sm" len="lg"/>
            </a:ln>
          </p:spPr>
        </p:sp>
        <p:sp>
          <p:nvSpPr>
            <p:cNvPr id="572552" name="椭圆 572551"/>
            <p:cNvSpPr/>
            <p:nvPr/>
          </p:nvSpPr>
          <p:spPr>
            <a:xfrm>
              <a:off x="548" y="3167"/>
              <a:ext cx="56" cy="56"/>
            </a:xfrm>
            <a:prstGeom prst="ellipse">
              <a:avLst/>
            </a:prstGeom>
            <a:solidFill>
              <a:schemeClr val="bg1"/>
            </a:solidFill>
            <a:ln w="28575" cap="flat" cmpd="sng">
              <a:solidFill>
                <a:schemeClr val="tx1"/>
              </a:solidFill>
              <a:prstDash val="solid"/>
              <a:headEnd type="none" w="med" len="med"/>
              <a:tailEnd type="none" w="med" len="med"/>
            </a:ln>
          </p:spPr>
          <p:txBody>
            <a:bodyPr/>
            <a:p>
              <a:endParaRPr lang="zh-CN" altLang="en-US"/>
            </a:p>
          </p:txBody>
        </p:sp>
        <p:sp>
          <p:nvSpPr>
            <p:cNvPr id="572553" name="椭圆 572552"/>
            <p:cNvSpPr/>
            <p:nvPr/>
          </p:nvSpPr>
          <p:spPr>
            <a:xfrm>
              <a:off x="548" y="2468"/>
              <a:ext cx="56" cy="56"/>
            </a:xfrm>
            <a:prstGeom prst="ellipse">
              <a:avLst/>
            </a:prstGeom>
            <a:solidFill>
              <a:schemeClr val="bg1"/>
            </a:solidFill>
            <a:ln w="28575" cap="flat" cmpd="sng">
              <a:solidFill>
                <a:schemeClr val="tx1"/>
              </a:solidFill>
              <a:prstDash val="solid"/>
              <a:headEnd type="none" w="med" len="med"/>
              <a:tailEnd type="none" w="med" len="med"/>
            </a:ln>
          </p:spPr>
          <p:txBody>
            <a:bodyPr/>
            <a:p>
              <a:endParaRPr lang="zh-CN" altLang="en-US"/>
            </a:p>
          </p:txBody>
        </p:sp>
        <p:sp>
          <p:nvSpPr>
            <p:cNvPr id="572554" name="矩形 572553"/>
            <p:cNvSpPr/>
            <p:nvPr/>
          </p:nvSpPr>
          <p:spPr>
            <a:xfrm>
              <a:off x="2358" y="2465"/>
              <a:ext cx="252" cy="56"/>
            </a:xfrm>
            <a:prstGeom prst="rect">
              <a:avLst/>
            </a:prstGeom>
            <a:solidFill>
              <a:schemeClr val="bg1"/>
            </a:solidFill>
            <a:ln w="9525" cap="flat" cmpd="sng">
              <a:solidFill>
                <a:schemeClr val="bg1"/>
              </a:solidFill>
              <a:prstDash val="solid"/>
              <a:miter/>
              <a:headEnd type="none" w="med" len="med"/>
              <a:tailEnd type="none" w="med" len="med"/>
            </a:ln>
          </p:spPr>
          <p:txBody>
            <a:bodyPr/>
            <a:p>
              <a:endParaRPr lang="zh-CN" altLang="en-US"/>
            </a:p>
          </p:txBody>
        </p:sp>
        <p:grpSp>
          <p:nvGrpSpPr>
            <p:cNvPr id="572555" name="组合 572554"/>
            <p:cNvGrpSpPr/>
            <p:nvPr/>
          </p:nvGrpSpPr>
          <p:grpSpPr>
            <a:xfrm rot="-5400000" flipV="1">
              <a:off x="2456" y="2339"/>
              <a:ext cx="56" cy="252"/>
              <a:chOff x="3600" y="2592"/>
              <a:chExt cx="96" cy="432"/>
            </a:xfrm>
          </p:grpSpPr>
          <p:grpSp>
            <p:nvGrpSpPr>
              <p:cNvPr id="572556" name="组合 572555"/>
              <p:cNvGrpSpPr/>
              <p:nvPr/>
            </p:nvGrpSpPr>
            <p:grpSpPr>
              <a:xfrm>
                <a:off x="3600" y="2592"/>
                <a:ext cx="96" cy="144"/>
                <a:chOff x="4176" y="2553"/>
                <a:chExt cx="144" cy="288"/>
              </a:xfrm>
            </p:grpSpPr>
            <p:sp>
              <p:nvSpPr>
                <p:cNvPr id="572557" name="任意多边形 572556"/>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rgbClr val="FF3300"/>
                  </a:solidFill>
                  <a:prstDash val="solid"/>
                  <a:headEnd type="none" w="med" len="med"/>
                  <a:tailEnd type="none" w="med" len="med"/>
                </a:ln>
              </p:spPr>
              <p:txBody>
                <a:bodyPr/>
                <a:p>
                  <a:endParaRPr lang="zh-CN" altLang="en-US"/>
                </a:p>
              </p:txBody>
            </p:sp>
            <p:sp>
              <p:nvSpPr>
                <p:cNvPr id="572558" name="任意多边形 572557"/>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rgbClr val="FF3300"/>
                  </a:solidFill>
                  <a:prstDash val="solid"/>
                  <a:headEnd type="none" w="med" len="med"/>
                  <a:tailEnd type="none" w="med" len="med"/>
                </a:ln>
              </p:spPr>
              <p:txBody>
                <a:bodyPr/>
                <a:p>
                  <a:endParaRPr lang="zh-CN" altLang="en-US"/>
                </a:p>
              </p:txBody>
            </p:sp>
          </p:grpSp>
          <p:grpSp>
            <p:nvGrpSpPr>
              <p:cNvPr id="572559" name="组合 572558"/>
              <p:cNvGrpSpPr/>
              <p:nvPr/>
            </p:nvGrpSpPr>
            <p:grpSpPr>
              <a:xfrm>
                <a:off x="3600" y="2736"/>
                <a:ext cx="96" cy="144"/>
                <a:chOff x="4176" y="2553"/>
                <a:chExt cx="144" cy="288"/>
              </a:xfrm>
            </p:grpSpPr>
            <p:sp>
              <p:nvSpPr>
                <p:cNvPr id="572560" name="任意多边形 572559"/>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rgbClr val="FF3300"/>
                  </a:solidFill>
                  <a:prstDash val="solid"/>
                  <a:headEnd type="none" w="med" len="med"/>
                  <a:tailEnd type="none" w="med" len="med"/>
                </a:ln>
              </p:spPr>
              <p:txBody>
                <a:bodyPr/>
                <a:p>
                  <a:endParaRPr lang="zh-CN" altLang="en-US"/>
                </a:p>
              </p:txBody>
            </p:sp>
            <p:sp>
              <p:nvSpPr>
                <p:cNvPr id="572561" name="任意多边形 572560"/>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rgbClr val="FF3300"/>
                  </a:solidFill>
                  <a:prstDash val="solid"/>
                  <a:headEnd type="none" w="med" len="med"/>
                  <a:tailEnd type="none" w="med" len="med"/>
                </a:ln>
              </p:spPr>
              <p:txBody>
                <a:bodyPr/>
                <a:p>
                  <a:endParaRPr lang="zh-CN" altLang="en-US"/>
                </a:p>
              </p:txBody>
            </p:sp>
          </p:grpSp>
          <p:grpSp>
            <p:nvGrpSpPr>
              <p:cNvPr id="572562" name="组合 572561"/>
              <p:cNvGrpSpPr/>
              <p:nvPr/>
            </p:nvGrpSpPr>
            <p:grpSpPr>
              <a:xfrm>
                <a:off x="3600" y="2880"/>
                <a:ext cx="96" cy="144"/>
                <a:chOff x="4176" y="2553"/>
                <a:chExt cx="144" cy="288"/>
              </a:xfrm>
            </p:grpSpPr>
            <p:sp>
              <p:nvSpPr>
                <p:cNvPr id="572563" name="任意多边形 572562"/>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rgbClr val="FF3300"/>
                  </a:solidFill>
                  <a:prstDash val="solid"/>
                  <a:headEnd type="none" w="med" len="med"/>
                  <a:tailEnd type="none" w="med" len="med"/>
                </a:ln>
              </p:spPr>
              <p:txBody>
                <a:bodyPr/>
                <a:p>
                  <a:endParaRPr lang="zh-CN" altLang="en-US"/>
                </a:p>
              </p:txBody>
            </p:sp>
            <p:sp>
              <p:nvSpPr>
                <p:cNvPr id="572564" name="任意多边形 572563"/>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rgbClr val="FF3300"/>
                  </a:solidFill>
                  <a:prstDash val="solid"/>
                  <a:headEnd type="none" w="med" len="med"/>
                  <a:tailEnd type="none" w="med" len="med"/>
                </a:ln>
              </p:spPr>
              <p:txBody>
                <a:bodyPr/>
                <a:p>
                  <a:endParaRPr lang="zh-CN" altLang="en-US"/>
                </a:p>
              </p:txBody>
            </p:sp>
          </p:grpSp>
        </p:grpSp>
        <p:sp>
          <p:nvSpPr>
            <p:cNvPr id="572565" name="直接连接符 572564"/>
            <p:cNvSpPr/>
            <p:nvPr/>
          </p:nvSpPr>
          <p:spPr>
            <a:xfrm>
              <a:off x="2363" y="2392"/>
              <a:ext cx="252" cy="0"/>
            </a:xfrm>
            <a:prstGeom prst="line">
              <a:avLst/>
            </a:prstGeom>
            <a:ln w="38100" cap="flat" cmpd="sng">
              <a:solidFill>
                <a:srgbClr val="FF3300"/>
              </a:solidFill>
              <a:prstDash val="solid"/>
              <a:headEnd type="none" w="med" len="med"/>
              <a:tailEnd type="none" w="med" len="med"/>
            </a:ln>
          </p:spPr>
        </p:sp>
        <p:sp>
          <p:nvSpPr>
            <p:cNvPr id="572566" name="文本框 572565"/>
            <p:cNvSpPr txBox="1"/>
            <p:nvPr/>
          </p:nvSpPr>
          <p:spPr>
            <a:xfrm>
              <a:off x="496" y="2643"/>
              <a:ext cx="266" cy="404"/>
            </a:xfrm>
            <a:prstGeom prst="rect">
              <a:avLst/>
            </a:prstGeom>
            <a:noFill/>
            <a:ln w="25400">
              <a:noFill/>
            </a:ln>
          </p:spPr>
          <p:txBody>
            <a:bodyPr wrap="none" anchor="t" anchorCtr="0">
              <a:spAutoFit/>
            </a:bodyPr>
            <a:p>
              <a:r>
                <a:rPr lang="en-US" altLang="zh-CN" sz="3600" b="1">
                  <a:latin typeface="Times New Roman" panose="02020603050405020304" pitchFamily="18" charset="0"/>
                </a:rPr>
                <a:t>~</a:t>
              </a:r>
              <a:endParaRPr lang="en-US" altLang="zh-CN" sz="3600" b="1">
                <a:latin typeface="Times New Roman" panose="02020603050405020304" pitchFamily="18" charset="0"/>
              </a:endParaRPr>
            </a:p>
          </p:txBody>
        </p:sp>
        <p:sp>
          <p:nvSpPr>
            <p:cNvPr id="572567" name="文本框 572566"/>
            <p:cNvSpPr txBox="1"/>
            <p:nvPr/>
          </p:nvSpPr>
          <p:spPr>
            <a:xfrm>
              <a:off x="1086" y="2437"/>
              <a:ext cx="308" cy="902"/>
            </a:xfrm>
            <a:prstGeom prst="rect">
              <a:avLst/>
            </a:prstGeom>
            <a:noFill/>
            <a:ln w="9525">
              <a:noFill/>
            </a:ln>
          </p:spPr>
          <p:txBody>
            <a:bodyPr anchor="ctr" anchorCtr="0">
              <a:spAutoFit/>
            </a:bodyPr>
            <a:p>
              <a:pPr algn="ctr"/>
              <a:r>
                <a:rPr lang="en-US" altLang="zh-CN" b="1" i="1">
                  <a:solidFill>
                    <a:srgbClr val="000099"/>
                  </a:solidFill>
                  <a:latin typeface="Times New Roman" panose="02020603050405020304" pitchFamily="18" charset="0"/>
                  <a:ea typeface="方正琥珀繁体" pitchFamily="2" charset="-122"/>
                </a:rPr>
                <a:t>+</a:t>
              </a:r>
              <a:endParaRPr lang="en-US" altLang="zh-CN" b="1" i="1">
                <a:solidFill>
                  <a:srgbClr val="000099"/>
                </a:solidFill>
                <a:latin typeface="Times New Roman" panose="02020603050405020304" pitchFamily="18" charset="0"/>
                <a:ea typeface="方正琥珀繁体" pitchFamily="2" charset="-122"/>
              </a:endParaRPr>
            </a:p>
            <a:p>
              <a:pPr algn="ctr"/>
              <a:r>
                <a:rPr lang="en-US" altLang="zh-CN" b="1" i="1">
                  <a:solidFill>
                    <a:srgbClr val="000099"/>
                  </a:solidFill>
                  <a:latin typeface="Times New Roman" panose="02020603050405020304" pitchFamily="18" charset="0"/>
                  <a:ea typeface="方正琥珀繁体" pitchFamily="2" charset="-122"/>
                </a:rPr>
                <a:t>u</a:t>
              </a:r>
              <a:r>
                <a:rPr lang="en-US" altLang="zh-CN" b="1" baseline="-25000">
                  <a:solidFill>
                    <a:srgbClr val="000099"/>
                  </a:solidFill>
                  <a:latin typeface="Times New Roman" panose="02020603050405020304" pitchFamily="18" charset="0"/>
                  <a:ea typeface="方正琥珀繁体" pitchFamily="2" charset="-122"/>
                </a:rPr>
                <a:t>2</a:t>
              </a:r>
              <a:endParaRPr lang="en-US" altLang="zh-CN" b="1" baseline="-25000">
                <a:solidFill>
                  <a:srgbClr val="000099"/>
                </a:solidFill>
                <a:latin typeface="Times New Roman" panose="02020603050405020304" pitchFamily="18" charset="0"/>
                <a:ea typeface="方正琥珀繁体" pitchFamily="2" charset="-122"/>
              </a:endParaRPr>
            </a:p>
            <a:p>
              <a:pPr algn="ctr"/>
              <a:r>
                <a:rPr lang="en-US" altLang="zh-CN" b="1">
                  <a:solidFill>
                    <a:srgbClr val="000099"/>
                  </a:solidFill>
                  <a:latin typeface="Times New Roman" panose="02020603050405020304" pitchFamily="18" charset="0"/>
                  <a:sym typeface="Symbol" panose="05050102010706020507" pitchFamily="18" charset="2"/>
                </a:rPr>
                <a:t></a:t>
              </a:r>
              <a:endParaRPr lang="en-US" altLang="zh-CN" b="1" baseline="-25000">
                <a:solidFill>
                  <a:srgbClr val="000099"/>
                </a:solidFill>
                <a:latin typeface="Times New Roman" panose="02020603050405020304" pitchFamily="18" charset="0"/>
              </a:endParaRPr>
            </a:p>
            <a:p>
              <a:pPr algn="ctr"/>
              <a:endParaRPr lang="zh-CN" altLang="en-US" b="1" baseline="-25000">
                <a:solidFill>
                  <a:srgbClr val="000099"/>
                </a:solidFill>
                <a:latin typeface="Times New Roman" panose="02020603050405020304" pitchFamily="18" charset="0"/>
              </a:endParaRPr>
            </a:p>
          </p:txBody>
        </p:sp>
        <p:sp>
          <p:nvSpPr>
            <p:cNvPr id="572568" name="直接连接符 572567"/>
            <p:cNvSpPr/>
            <p:nvPr/>
          </p:nvSpPr>
          <p:spPr>
            <a:xfrm>
              <a:off x="2122" y="2822"/>
              <a:ext cx="158" cy="0"/>
            </a:xfrm>
            <a:prstGeom prst="line">
              <a:avLst/>
            </a:prstGeom>
            <a:ln w="38100" cap="flat" cmpd="sng">
              <a:solidFill>
                <a:srgbClr val="FF3300"/>
              </a:solidFill>
              <a:prstDash val="solid"/>
              <a:headEnd type="none" w="med" len="med"/>
              <a:tailEnd type="none" w="sm" len="lg"/>
            </a:ln>
          </p:spPr>
        </p:sp>
        <p:sp>
          <p:nvSpPr>
            <p:cNvPr id="572569" name="直接连接符 572568"/>
            <p:cNvSpPr/>
            <p:nvPr/>
          </p:nvSpPr>
          <p:spPr>
            <a:xfrm>
              <a:off x="2118" y="2875"/>
              <a:ext cx="158" cy="0"/>
            </a:xfrm>
            <a:prstGeom prst="line">
              <a:avLst/>
            </a:prstGeom>
            <a:ln w="38100" cap="flat" cmpd="sng">
              <a:solidFill>
                <a:srgbClr val="FF3300"/>
              </a:solidFill>
              <a:prstDash val="solid"/>
              <a:headEnd type="none" w="med" len="med"/>
              <a:tailEnd type="none" w="sm" len="lg"/>
            </a:ln>
          </p:spPr>
        </p:sp>
        <p:sp>
          <p:nvSpPr>
            <p:cNvPr id="572570" name="直接连接符 572569"/>
            <p:cNvSpPr/>
            <p:nvPr/>
          </p:nvSpPr>
          <p:spPr>
            <a:xfrm flipH="1" flipV="1">
              <a:off x="2181" y="2478"/>
              <a:ext cx="8" cy="352"/>
            </a:xfrm>
            <a:prstGeom prst="line">
              <a:avLst/>
            </a:prstGeom>
            <a:ln w="28575" cap="flat" cmpd="sng">
              <a:solidFill>
                <a:srgbClr val="FF3300"/>
              </a:solidFill>
              <a:prstDash val="solid"/>
              <a:headEnd type="none" w="med" len="med"/>
              <a:tailEnd type="none" w="sm" len="lg"/>
            </a:ln>
          </p:spPr>
        </p:sp>
        <p:sp>
          <p:nvSpPr>
            <p:cNvPr id="572571" name="直接连接符 572570"/>
            <p:cNvSpPr/>
            <p:nvPr/>
          </p:nvSpPr>
          <p:spPr>
            <a:xfrm>
              <a:off x="2193" y="2883"/>
              <a:ext cx="8" cy="455"/>
            </a:xfrm>
            <a:prstGeom prst="line">
              <a:avLst/>
            </a:prstGeom>
            <a:ln w="28575" cap="flat" cmpd="sng">
              <a:solidFill>
                <a:srgbClr val="FF3300"/>
              </a:solidFill>
              <a:prstDash val="solid"/>
              <a:headEnd type="none" w="med" len="med"/>
              <a:tailEnd type="none" w="sm" len="lg"/>
            </a:ln>
          </p:spPr>
        </p:sp>
        <p:grpSp>
          <p:nvGrpSpPr>
            <p:cNvPr id="572572" name="组合 572571"/>
            <p:cNvGrpSpPr/>
            <p:nvPr/>
          </p:nvGrpSpPr>
          <p:grpSpPr>
            <a:xfrm>
              <a:off x="2097" y="2719"/>
              <a:ext cx="58" cy="78"/>
              <a:chOff x="3541" y="3171"/>
              <a:chExt cx="58" cy="78"/>
            </a:xfrm>
          </p:grpSpPr>
          <p:sp>
            <p:nvSpPr>
              <p:cNvPr id="572573" name="直接连接符 572572"/>
              <p:cNvSpPr/>
              <p:nvPr/>
            </p:nvSpPr>
            <p:spPr>
              <a:xfrm>
                <a:off x="3541" y="3213"/>
                <a:ext cx="58" cy="0"/>
              </a:xfrm>
              <a:prstGeom prst="line">
                <a:avLst/>
              </a:prstGeom>
              <a:ln w="28575" cap="flat" cmpd="sng">
                <a:solidFill>
                  <a:srgbClr val="FF3300"/>
                </a:solidFill>
                <a:prstDash val="solid"/>
                <a:headEnd type="none" w="med" len="med"/>
                <a:tailEnd type="none" w="sm" len="lg"/>
              </a:ln>
            </p:spPr>
          </p:sp>
          <p:sp>
            <p:nvSpPr>
              <p:cNvPr id="572574" name="直接连接符 572573"/>
              <p:cNvSpPr/>
              <p:nvPr/>
            </p:nvSpPr>
            <p:spPr>
              <a:xfrm>
                <a:off x="3566" y="3171"/>
                <a:ext cx="0" cy="78"/>
              </a:xfrm>
              <a:prstGeom prst="line">
                <a:avLst/>
              </a:prstGeom>
              <a:ln w="28575" cap="flat" cmpd="sng">
                <a:solidFill>
                  <a:srgbClr val="FF3300"/>
                </a:solidFill>
                <a:prstDash val="solid"/>
                <a:headEnd type="none" w="med" len="med"/>
                <a:tailEnd type="none" w="sm" len="lg"/>
              </a:ln>
            </p:spPr>
          </p:sp>
        </p:grpSp>
        <p:sp>
          <p:nvSpPr>
            <p:cNvPr id="572575" name="文本框 572574"/>
            <p:cNvSpPr txBox="1"/>
            <p:nvPr/>
          </p:nvSpPr>
          <p:spPr>
            <a:xfrm>
              <a:off x="2685" y="2806"/>
              <a:ext cx="364" cy="327"/>
            </a:xfrm>
            <a:prstGeom prst="rect">
              <a:avLst/>
            </a:prstGeom>
            <a:noFill/>
            <a:ln w="38100">
              <a:noFill/>
            </a:ln>
          </p:spPr>
          <p:txBody>
            <a:bodyPr wrap="none" anchor="t" anchorCtr="0">
              <a:spAutoFit/>
            </a:bodyPr>
            <a:p>
              <a:pPr eaLnBrk="0" hangingPunct="0"/>
              <a:r>
                <a:rPr lang="zh-CN" altLang="en-US" sz="2800" b="1" i="1">
                  <a:solidFill>
                    <a:srgbClr val="FF3300"/>
                  </a:solidFill>
                  <a:latin typeface="Times New Roman" panose="02020603050405020304" pitchFamily="18" charset="0"/>
                </a:rPr>
                <a:t> </a:t>
              </a:r>
              <a:r>
                <a:rPr lang="en-US" altLang="zh-CN" b="1" i="1">
                  <a:solidFill>
                    <a:srgbClr val="FF3300"/>
                  </a:solidFill>
                  <a:latin typeface="Times New Roman" panose="02020603050405020304" pitchFamily="18" charset="0"/>
                </a:rPr>
                <a:t>C</a:t>
              </a:r>
              <a:r>
                <a:rPr lang="en-US" altLang="zh-CN" b="1" baseline="-25000">
                  <a:solidFill>
                    <a:srgbClr val="FF3300"/>
                  </a:solidFill>
                  <a:latin typeface="Times New Roman" panose="02020603050405020304" pitchFamily="18" charset="0"/>
                </a:rPr>
                <a:t>2</a:t>
              </a:r>
              <a:endParaRPr lang="en-US" altLang="zh-CN" b="1" baseline="-25000">
                <a:solidFill>
                  <a:srgbClr val="FF3300"/>
                </a:solidFill>
                <a:latin typeface="Times New Roman" panose="02020603050405020304" pitchFamily="18" charset="0"/>
              </a:endParaRPr>
            </a:p>
          </p:txBody>
        </p:sp>
      </p:grpSp>
      <p:sp>
        <p:nvSpPr>
          <p:cNvPr id="572576" name="矩形 572575"/>
          <p:cNvSpPr/>
          <p:nvPr/>
        </p:nvSpPr>
        <p:spPr>
          <a:xfrm>
            <a:off x="5216525" y="4830763"/>
            <a:ext cx="3551238" cy="519112"/>
          </a:xfrm>
          <a:prstGeom prst="rect">
            <a:avLst/>
          </a:prstGeom>
          <a:noFill/>
          <a:ln w="9525">
            <a:noFill/>
          </a:ln>
        </p:spPr>
        <p:txBody>
          <a:bodyPr>
            <a:spAutoFit/>
          </a:bodyPr>
          <a:p>
            <a:pPr eaLnBrk="0" hangingPunct="0"/>
            <a:r>
              <a:rPr lang="en-US" altLang="zh-CN" sz="2800" b="1" i="1">
                <a:solidFill>
                  <a:srgbClr val="FF0066"/>
                </a:solidFill>
                <a:latin typeface="Times New Roman" panose="02020603050405020304" pitchFamily="18" charset="0"/>
              </a:rPr>
              <a:t>C</a:t>
            </a:r>
            <a:r>
              <a:rPr lang="en-US" altLang="zh-CN" sz="2800" b="1" baseline="-25000">
                <a:solidFill>
                  <a:srgbClr val="FF0066"/>
                </a:solidFill>
                <a:latin typeface="Times New Roman" panose="02020603050405020304" pitchFamily="18" charset="0"/>
              </a:rPr>
              <a:t>1</a:t>
            </a:r>
            <a:r>
              <a:rPr lang="zh-CN" altLang="en-US" sz="2800" b="1">
                <a:solidFill>
                  <a:srgbClr val="FF0066"/>
                </a:solidFill>
                <a:latin typeface="Times New Roman" panose="02020603050405020304" pitchFamily="18" charset="0"/>
              </a:rPr>
              <a:t>、</a:t>
            </a:r>
            <a:r>
              <a:rPr lang="en-US" altLang="zh-CN" sz="2800" b="1" i="1">
                <a:solidFill>
                  <a:srgbClr val="FF0066"/>
                </a:solidFill>
                <a:latin typeface="Times New Roman" panose="02020603050405020304" pitchFamily="18" charset="0"/>
              </a:rPr>
              <a:t>C</a:t>
            </a:r>
            <a:r>
              <a:rPr lang="en-US" altLang="zh-CN" sz="2800" b="1" baseline="-25000">
                <a:solidFill>
                  <a:srgbClr val="FF0066"/>
                </a:solidFill>
                <a:latin typeface="Times New Roman" panose="02020603050405020304" pitchFamily="18" charset="0"/>
              </a:rPr>
              <a:t>2</a:t>
            </a:r>
            <a:r>
              <a:rPr lang="en-US" altLang="zh-CN" sz="2800" b="1">
                <a:solidFill>
                  <a:srgbClr val="FF0066"/>
                </a:solidFill>
                <a:latin typeface="Times New Roman" panose="02020603050405020304" pitchFamily="18" charset="0"/>
              </a:rPr>
              <a:t> </a:t>
            </a:r>
            <a:r>
              <a:rPr lang="zh-CN" altLang="en-US" sz="2800" b="1" dirty="0">
                <a:solidFill>
                  <a:srgbClr val="0033CC"/>
                </a:solidFill>
                <a:latin typeface="Times New Roman" panose="02020603050405020304" pitchFamily="18" charset="0"/>
              </a:rPr>
              <a:t>对交流</a:t>
            </a:r>
            <a:r>
              <a:rPr lang="zh-CN" altLang="en-US" sz="2800" b="1" dirty="0">
                <a:solidFill>
                  <a:srgbClr val="FF0066"/>
                </a:solidFill>
                <a:latin typeface="Times New Roman" panose="02020603050405020304" pitchFamily="18" charset="0"/>
              </a:rPr>
              <a:t>容抗小</a:t>
            </a:r>
            <a:endParaRPr lang="zh-CN" altLang="en-US" sz="2800" b="1" dirty="0">
              <a:solidFill>
                <a:srgbClr val="FF0066"/>
              </a:solidFill>
              <a:latin typeface="Times New Roman" panose="02020603050405020304" pitchFamily="18" charset="0"/>
            </a:endParaRPr>
          </a:p>
        </p:txBody>
      </p:sp>
      <p:sp>
        <p:nvSpPr>
          <p:cNvPr id="572577" name="矩形 572576"/>
          <p:cNvSpPr/>
          <p:nvPr/>
        </p:nvSpPr>
        <p:spPr>
          <a:xfrm>
            <a:off x="5302250" y="5383213"/>
            <a:ext cx="3429000" cy="519112"/>
          </a:xfrm>
          <a:prstGeom prst="rect">
            <a:avLst/>
          </a:prstGeom>
          <a:noFill/>
          <a:ln w="9525">
            <a:noFill/>
          </a:ln>
        </p:spPr>
        <p:txBody>
          <a:bodyPr>
            <a:spAutoFit/>
          </a:bodyPr>
          <a:p>
            <a:pPr eaLnBrk="0" hangingPunct="0"/>
            <a:r>
              <a:rPr lang="en-US" altLang="zh-CN" sz="2800" b="1" i="1">
                <a:solidFill>
                  <a:srgbClr val="FF0066"/>
                </a:solidFill>
                <a:latin typeface="Times New Roman" panose="02020603050405020304" pitchFamily="18" charset="0"/>
              </a:rPr>
              <a:t>L </a:t>
            </a:r>
            <a:r>
              <a:rPr lang="zh-CN" altLang="en-US" sz="2800" b="1" dirty="0">
                <a:solidFill>
                  <a:srgbClr val="0033CC"/>
                </a:solidFill>
                <a:latin typeface="Times New Roman" panose="02020603050405020304" pitchFamily="18" charset="0"/>
              </a:rPr>
              <a:t>对交流</a:t>
            </a:r>
            <a:r>
              <a:rPr lang="zh-CN" altLang="en-US" sz="2800" b="1" dirty="0">
                <a:solidFill>
                  <a:srgbClr val="FF0066"/>
                </a:solidFill>
                <a:latin typeface="Times New Roman" panose="02020603050405020304" pitchFamily="18" charset="0"/>
              </a:rPr>
              <a:t>感抗</a:t>
            </a:r>
            <a:r>
              <a:rPr lang="zh-CN" altLang="en-US" sz="2800" b="1" dirty="0">
                <a:solidFill>
                  <a:srgbClr val="0033CC"/>
                </a:solidFill>
                <a:latin typeface="Times New Roman" panose="02020603050405020304" pitchFamily="18" charset="0"/>
              </a:rPr>
              <a:t>很</a:t>
            </a:r>
            <a:r>
              <a:rPr lang="zh-CN" altLang="en-US" sz="2800" b="1" dirty="0">
                <a:solidFill>
                  <a:srgbClr val="FF0066"/>
                </a:solidFill>
                <a:latin typeface="Times New Roman" panose="02020603050405020304" pitchFamily="18" charset="0"/>
              </a:rPr>
              <a:t>大</a:t>
            </a:r>
            <a:endParaRPr lang="zh-CN" altLang="en-US" sz="2800" b="1">
              <a:solidFill>
                <a:srgbClr val="FF0066"/>
              </a:solidFill>
              <a:latin typeface="Times New Roman" panose="02020603050405020304" pitchFamily="18" charset="0"/>
            </a:endParaRPr>
          </a:p>
        </p:txBody>
      </p:sp>
      <p:grpSp>
        <p:nvGrpSpPr>
          <p:cNvPr id="572578" name="组合 572577"/>
          <p:cNvGrpSpPr/>
          <p:nvPr/>
        </p:nvGrpSpPr>
        <p:grpSpPr>
          <a:xfrm>
            <a:off x="3467100" y="4403725"/>
            <a:ext cx="476250" cy="628650"/>
            <a:chOff x="2232" y="2088"/>
            <a:chExt cx="300" cy="396"/>
          </a:xfrm>
        </p:grpSpPr>
        <p:sp>
          <p:nvSpPr>
            <p:cNvPr id="572579" name="矩形 572578"/>
            <p:cNvSpPr/>
            <p:nvPr/>
          </p:nvSpPr>
          <p:spPr>
            <a:xfrm>
              <a:off x="2232" y="2088"/>
              <a:ext cx="300" cy="396"/>
            </a:xfrm>
            <a:prstGeom prst="rect">
              <a:avLst/>
            </a:prstGeom>
            <a:solidFill>
              <a:schemeClr val="bg1"/>
            </a:solidFill>
            <a:ln w="9525">
              <a:noFill/>
            </a:ln>
          </p:spPr>
          <p:txBody>
            <a:bodyPr/>
            <a:p>
              <a:endParaRPr lang="zh-CN" altLang="en-US"/>
            </a:p>
          </p:txBody>
        </p:sp>
        <p:sp>
          <p:nvSpPr>
            <p:cNvPr id="572580" name="矩形 572579"/>
            <p:cNvSpPr/>
            <p:nvPr/>
          </p:nvSpPr>
          <p:spPr>
            <a:xfrm>
              <a:off x="2244" y="2316"/>
              <a:ext cx="276" cy="120"/>
            </a:xfrm>
            <a:prstGeom prst="rect">
              <a:avLst/>
            </a:prstGeom>
            <a:solidFill>
              <a:srgbClr val="FFFFCC"/>
            </a:solidFill>
            <a:ln w="38100" cap="flat" cmpd="sng">
              <a:solidFill>
                <a:srgbClr val="FF3300"/>
              </a:solidFill>
              <a:prstDash val="solid"/>
              <a:miter/>
              <a:headEnd type="none" w="med" len="med"/>
              <a:tailEnd type="none" w="med" len="med"/>
            </a:ln>
          </p:spPr>
          <p:txBody>
            <a:bodyPr/>
            <a:p>
              <a:endParaRPr lang="zh-CN" altLang="en-US"/>
            </a:p>
          </p:txBody>
        </p:sp>
      </p:grpSp>
      <p:sp>
        <p:nvSpPr>
          <p:cNvPr id="572581" name="圆角矩形标注 572580"/>
          <p:cNvSpPr/>
          <p:nvPr/>
        </p:nvSpPr>
        <p:spPr>
          <a:xfrm>
            <a:off x="3486150" y="3965575"/>
            <a:ext cx="2228850" cy="609600"/>
          </a:xfrm>
          <a:prstGeom prst="wedgeRoundRectCallout">
            <a:avLst>
              <a:gd name="adj1" fmla="val -39745"/>
              <a:gd name="adj2" fmla="val 79426"/>
              <a:gd name="adj3" fmla="val 16667"/>
            </a:avLst>
          </a:prstGeom>
          <a:solidFill>
            <a:srgbClr val="CCFFFF"/>
          </a:solidFill>
          <a:ln w="9525" cap="flat" cmpd="sng">
            <a:solidFill>
              <a:srgbClr val="0033CC"/>
            </a:solidFill>
            <a:prstDash val="solid"/>
            <a:miter/>
            <a:headEnd type="none" w="med" len="med"/>
            <a:tailEnd type="none" w="med" len="med"/>
          </a:ln>
        </p:spPr>
        <p:txBody>
          <a:bodyPr anchor="ctr" anchorCtr="0"/>
          <a:p>
            <a:pPr algn="ctr" eaLnBrk="0" hangingPunct="0"/>
            <a:r>
              <a:rPr lang="zh-CN" altLang="en-US" b="1" dirty="0">
                <a:solidFill>
                  <a:srgbClr val="0033CC"/>
                </a:solidFill>
                <a:latin typeface="Times New Roman" panose="02020603050405020304" pitchFamily="18" charset="0"/>
              </a:rPr>
              <a:t>负载电流小时</a:t>
            </a:r>
            <a:endParaRPr lang="zh-CN" altLang="en-US" b="1">
              <a:solidFill>
                <a:srgbClr val="0033CC"/>
              </a:solidFill>
              <a:latin typeface="Times New Roman" panose="02020603050405020304" pitchFamily="18" charset="0"/>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72418"/>
                                        </p:tgtEl>
                                        <p:attrNameLst>
                                          <p:attrName>style.visibility</p:attrName>
                                        </p:attrNameLst>
                                      </p:cBhvr>
                                      <p:to>
                                        <p:strVal val="visible"/>
                                      </p:to>
                                    </p:set>
                                    <p:animEffect transition="in" filter="slide(fromBottom)">
                                      <p:cBhvr>
                                        <p:cTn id="7" dur="500"/>
                                        <p:tgtEl>
                                          <p:spTgt spid="5724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72419"/>
                                        </p:tgtEl>
                                        <p:attrNameLst>
                                          <p:attrName>style.visibility</p:attrName>
                                        </p:attrNameLst>
                                      </p:cBhvr>
                                      <p:to>
                                        <p:strVal val="visible"/>
                                      </p:to>
                                    </p:set>
                                    <p:animEffect transition="in" filter="wipe(left)">
                                      <p:cBhvr>
                                        <p:cTn id="12" dur="500"/>
                                        <p:tgtEl>
                                          <p:spTgt spid="57241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72487">
                                            <p:txEl>
                                              <p:charRg st="0" end="10"/>
                                            </p:txEl>
                                          </p:spTgt>
                                        </p:tgtEl>
                                        <p:attrNameLst>
                                          <p:attrName>style.visibility</p:attrName>
                                        </p:attrNameLst>
                                      </p:cBhvr>
                                      <p:to>
                                        <p:strVal val="visible"/>
                                      </p:to>
                                    </p:set>
                                    <p:animEffect transition="in" filter="wipe(left)">
                                      <p:cBhvr>
                                        <p:cTn id="17" dur="500"/>
                                        <p:tgtEl>
                                          <p:spTgt spid="572487">
                                            <p:txEl>
                                              <p:charRg st="0" end="1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72488">
                                            <p:txEl>
                                              <p:charRg st="0" end="13"/>
                                            </p:txEl>
                                          </p:spTgt>
                                        </p:tgtEl>
                                        <p:attrNameLst>
                                          <p:attrName>style.visibility</p:attrName>
                                        </p:attrNameLst>
                                      </p:cBhvr>
                                      <p:to>
                                        <p:strVal val="visible"/>
                                      </p:to>
                                    </p:set>
                                    <p:animEffect transition="in" filter="wipe(left)">
                                      <p:cBhvr>
                                        <p:cTn id="22" dur="500"/>
                                        <p:tgtEl>
                                          <p:spTgt spid="572488">
                                            <p:txEl>
                                              <p:charRg st="0" end="1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72488">
                                            <p:txEl>
                                              <p:charRg st="13" end="26"/>
                                            </p:txEl>
                                          </p:spTgt>
                                        </p:tgtEl>
                                        <p:attrNameLst>
                                          <p:attrName>style.visibility</p:attrName>
                                        </p:attrNameLst>
                                      </p:cBhvr>
                                      <p:to>
                                        <p:strVal val="visible"/>
                                      </p:to>
                                    </p:set>
                                    <p:animEffect transition="in" filter="wipe(left)">
                                      <p:cBhvr>
                                        <p:cTn id="27" dur="500"/>
                                        <p:tgtEl>
                                          <p:spTgt spid="572488">
                                            <p:txEl>
                                              <p:charRg st="13" end="2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72489">
                                            <p:txEl>
                                              <p:charRg st="0" end="12"/>
                                            </p:txEl>
                                          </p:spTgt>
                                        </p:tgtEl>
                                        <p:attrNameLst>
                                          <p:attrName>style.visibility</p:attrName>
                                        </p:attrNameLst>
                                      </p:cBhvr>
                                      <p:to>
                                        <p:strVal val="visible"/>
                                      </p:to>
                                    </p:set>
                                    <p:animEffect transition="in" filter="wipe(left)">
                                      <p:cBhvr>
                                        <p:cTn id="32" dur="500"/>
                                        <p:tgtEl>
                                          <p:spTgt spid="572489">
                                            <p:txEl>
                                              <p:charRg st="0" end="1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572490">
                                            <p:txEl>
                                              <p:charRg st="0" end="9"/>
                                            </p:txEl>
                                          </p:spTgt>
                                        </p:tgtEl>
                                        <p:attrNameLst>
                                          <p:attrName>style.visibility</p:attrName>
                                        </p:attrNameLst>
                                      </p:cBhvr>
                                      <p:to>
                                        <p:strVal val="visible"/>
                                      </p:to>
                                    </p:set>
                                    <p:animEffect transition="in" filter="wipe(left)">
                                      <p:cBhvr>
                                        <p:cTn id="37" dur="500"/>
                                        <p:tgtEl>
                                          <p:spTgt spid="572490">
                                            <p:txEl>
                                              <p:charRg st="0" end="9"/>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572491"/>
                                        </p:tgtEl>
                                        <p:attrNameLst>
                                          <p:attrName>style.visibility</p:attrName>
                                        </p:attrNameLst>
                                      </p:cBhvr>
                                      <p:to>
                                        <p:strVal val="visible"/>
                                      </p:to>
                                    </p:set>
                                    <p:animEffect transition="in" filter="wipe(left)">
                                      <p:cBhvr>
                                        <p:cTn id="42" dur="500"/>
                                        <p:tgtEl>
                                          <p:spTgt spid="57249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572576">
                                            <p:txEl>
                                              <p:charRg st="0" end="13"/>
                                            </p:txEl>
                                          </p:spTgt>
                                        </p:tgtEl>
                                        <p:attrNameLst>
                                          <p:attrName>style.visibility</p:attrName>
                                        </p:attrNameLst>
                                      </p:cBhvr>
                                      <p:to>
                                        <p:strVal val="visible"/>
                                      </p:to>
                                    </p:set>
                                    <p:animEffect transition="in" filter="wipe(left)">
                                      <p:cBhvr>
                                        <p:cTn id="47" dur="500"/>
                                        <p:tgtEl>
                                          <p:spTgt spid="572576">
                                            <p:txEl>
                                              <p:charRg st="0" end="13"/>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572577">
                                            <p:txEl>
                                              <p:charRg st="0" end="10"/>
                                            </p:txEl>
                                          </p:spTgt>
                                        </p:tgtEl>
                                        <p:attrNameLst>
                                          <p:attrName>style.visibility</p:attrName>
                                        </p:attrNameLst>
                                      </p:cBhvr>
                                      <p:to>
                                        <p:strVal val="visible"/>
                                      </p:to>
                                    </p:set>
                                    <p:animEffect transition="in" filter="wipe(left)">
                                      <p:cBhvr>
                                        <p:cTn id="52" dur="500"/>
                                        <p:tgtEl>
                                          <p:spTgt spid="572577">
                                            <p:txEl>
                                              <p:charRg st="0" end="1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5" presetClass="entr" presetSubtype="0" fill="hold" nodeType="clickEffect">
                                  <p:stCondLst>
                                    <p:cond delay="0"/>
                                  </p:stCondLst>
                                  <p:childTnLst>
                                    <p:set>
                                      <p:cBhvr>
                                        <p:cTn id="56" dur="1" fill="hold">
                                          <p:stCondLst>
                                            <p:cond delay="0"/>
                                          </p:stCondLst>
                                        </p:cTn>
                                        <p:tgtEl>
                                          <p:spTgt spid="572578"/>
                                        </p:tgtEl>
                                        <p:attrNameLst>
                                          <p:attrName>style.visibility</p:attrName>
                                        </p:attrNameLst>
                                      </p:cBhvr>
                                      <p:to>
                                        <p:strVal val="visible"/>
                                      </p:to>
                                    </p:set>
                                    <p:anim calcmode="lin" valueType="num">
                                      <p:cBhvr>
                                        <p:cTn id="57" dur="1000" fill="hold"/>
                                        <p:tgtEl>
                                          <p:spTgt spid="572578"/>
                                        </p:tgtEl>
                                        <p:attrNameLst>
                                          <p:attrName>ppt_w</p:attrName>
                                        </p:attrNameLst>
                                      </p:cBhvr>
                                      <p:tavLst>
                                        <p:tav tm="0">
                                          <p:val>
                                            <p:fltVal val="0.000000"/>
                                          </p:val>
                                        </p:tav>
                                        <p:tav tm="100000">
                                          <p:val>
                                            <p:strVal val="#ppt_w"/>
                                          </p:val>
                                        </p:tav>
                                      </p:tavLst>
                                    </p:anim>
                                    <p:anim calcmode="lin" valueType="num">
                                      <p:cBhvr>
                                        <p:cTn id="58" dur="1000" fill="hold"/>
                                        <p:tgtEl>
                                          <p:spTgt spid="572578"/>
                                        </p:tgtEl>
                                        <p:attrNameLst>
                                          <p:attrName>ppt_h</p:attrName>
                                        </p:attrNameLst>
                                      </p:cBhvr>
                                      <p:tavLst>
                                        <p:tav tm="0">
                                          <p:val>
                                            <p:fltVal val="0.000000"/>
                                          </p:val>
                                        </p:tav>
                                        <p:tav tm="100000">
                                          <p:val>
                                            <p:strVal val="#ppt_h"/>
                                          </p:val>
                                        </p:tav>
                                      </p:tavLst>
                                    </p:anim>
                                    <p:anim calcmode="lin" valueType="num">
                                      <p:cBhvr>
                                        <p:cTn id="59" dur="1000" fill="hold"/>
                                        <p:tgtEl>
                                          <p:spTgt spid="572578"/>
                                        </p:tgtEl>
                                        <p:attrNameLst>
                                          <p:attrName>ppt_x</p:attrName>
                                        </p:attrNameLst>
                                      </p:cBhvr>
                                      <p:tavLst>
                                        <p:tav tm="0" fmla="#ppt_x+(cos(-2*pi*(1-$))*-#ppt_x-sin(-2*pi*(1-$))*(1-#ppt_y))*(1-$)">
                                          <p:val>
                                            <p:fltVal val="0.000000"/>
                                          </p:val>
                                        </p:tav>
                                        <p:tav tm="100000">
                                          <p:val>
                                            <p:fltVal val="1.000000"/>
                                          </p:val>
                                        </p:tav>
                                      </p:tavLst>
                                    </p:anim>
                                    <p:anim calcmode="lin" valueType="num">
                                      <p:cBhvr>
                                        <p:cTn id="60" dur="1000" fill="hold"/>
                                        <p:tgtEl>
                                          <p:spTgt spid="572578"/>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572581"/>
                                        </p:tgtEl>
                                        <p:attrNameLst>
                                          <p:attrName>style.visibility</p:attrName>
                                        </p:attrNameLst>
                                      </p:cBhvr>
                                      <p:to>
                                        <p:strVal val="visible"/>
                                      </p:to>
                                    </p:set>
                                    <p:animEffect transition="in" filter="wipe(left)">
                                      <p:cBhvr>
                                        <p:cTn id="65" dur="500"/>
                                        <p:tgtEl>
                                          <p:spTgt spid="5725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2418" grpId="0"/>
      <p:bldP spid="572487" grpId="0" build="p"/>
      <p:bldP spid="572488" grpId="0" build="p"/>
      <p:bldP spid="572489" grpId="0" build="p"/>
      <p:bldP spid="572490" grpId="0" build="p"/>
      <p:bldP spid="572576" grpId="0" build="p"/>
      <p:bldP spid="572577" grpId="0" build="p"/>
      <p:bldP spid="572581"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73442" name="组合 573441"/>
          <p:cNvGrpSpPr/>
          <p:nvPr/>
        </p:nvGrpSpPr>
        <p:grpSpPr>
          <a:xfrm>
            <a:off x="3419475" y="2708275"/>
            <a:ext cx="1871663" cy="1223963"/>
            <a:chOff x="816" y="459"/>
            <a:chExt cx="1452" cy="949"/>
          </a:xfrm>
        </p:grpSpPr>
        <p:pic>
          <p:nvPicPr>
            <p:cNvPr id="573443" name="图片 573442" descr="人物30"/>
            <p:cNvPicPr>
              <a:picLocks noChangeAspect="1"/>
            </p:cNvPicPr>
            <p:nvPr/>
          </p:nvPicPr>
          <p:blipFill>
            <a:blip r:embed="rId1"/>
            <a:stretch>
              <a:fillRect/>
            </a:stretch>
          </p:blipFill>
          <p:spPr>
            <a:xfrm>
              <a:off x="816" y="459"/>
              <a:ext cx="1452" cy="949"/>
            </a:xfrm>
            <a:prstGeom prst="rect">
              <a:avLst/>
            </a:prstGeom>
            <a:noFill/>
            <a:ln w="9525">
              <a:noFill/>
            </a:ln>
          </p:spPr>
        </p:pic>
        <p:sp>
          <p:nvSpPr>
            <p:cNvPr id="573444" name="文本框 573443"/>
            <p:cNvSpPr txBox="1"/>
            <p:nvPr/>
          </p:nvSpPr>
          <p:spPr>
            <a:xfrm>
              <a:off x="1837" y="550"/>
              <a:ext cx="296" cy="497"/>
            </a:xfrm>
            <a:prstGeom prst="rect">
              <a:avLst/>
            </a:prstGeom>
            <a:solidFill>
              <a:srgbClr val="006666"/>
            </a:solidFill>
            <a:ln w="9525">
              <a:noFill/>
            </a:ln>
          </p:spPr>
          <p:txBody>
            <a:bodyPr lIns="0" rIns="0">
              <a:spAutoFit/>
            </a:bodyPr>
            <a:p>
              <a:pPr algn="ctr">
                <a:spcBef>
                  <a:spcPct val="50000"/>
                </a:spcBef>
              </a:pPr>
              <a:r>
                <a:rPr lang="zh-CN" altLang="en-US" sz="1800" b="1" dirty="0">
                  <a:solidFill>
                    <a:srgbClr val="CC3300"/>
                  </a:solidFill>
                  <a:latin typeface="Times New Roman" panose="02020603050405020304" pitchFamily="18" charset="0"/>
                </a:rPr>
                <a:t>练习</a:t>
              </a:r>
              <a:endParaRPr lang="zh-CN" altLang="en-US" sz="1800" b="1" dirty="0">
                <a:solidFill>
                  <a:srgbClr val="CC3300"/>
                </a:solidFill>
                <a:latin typeface="Times New Roman" panose="02020603050405020304" pitchFamily="18" charset="0"/>
              </a:endParaRPr>
            </a:p>
          </p:txBody>
        </p:sp>
      </p:grpSp>
      <p:sp>
        <p:nvSpPr>
          <p:cNvPr id="573445" name="云形标注 573444"/>
          <p:cNvSpPr/>
          <p:nvPr/>
        </p:nvSpPr>
        <p:spPr>
          <a:xfrm>
            <a:off x="684213" y="1700213"/>
            <a:ext cx="2087562" cy="1189037"/>
          </a:xfrm>
          <a:prstGeom prst="cloudCallout">
            <a:avLst>
              <a:gd name="adj1" fmla="val 82319"/>
              <a:gd name="adj2" fmla="val 50532"/>
            </a:avLst>
          </a:prstGeom>
          <a:solidFill>
            <a:srgbClr val="CCFF99"/>
          </a:solidFill>
          <a:ln w="9525" cap="flat" cmpd="sng">
            <a:solidFill>
              <a:srgbClr val="006600"/>
            </a:solidFill>
            <a:prstDash val="solid"/>
            <a:headEnd type="none" w="med" len="med"/>
            <a:tailEnd type="none" w="med" len="med"/>
          </a:ln>
        </p:spPr>
        <p:txBody>
          <a:bodyPr/>
          <a:p>
            <a:pPr eaLnBrk="0" hangingPunct="0"/>
            <a:endParaRPr lang="zh-CN" altLang="en-US" sz="1600" b="1" dirty="0">
              <a:latin typeface="Times New Roman" panose="02020603050405020304" pitchFamily="18" charset="0"/>
              <a:ea typeface="楷体_GB2312" pitchFamily="49" charset="-122"/>
            </a:endParaRPr>
          </a:p>
        </p:txBody>
      </p:sp>
      <p:sp>
        <p:nvSpPr>
          <p:cNvPr id="573446" name="矩形 573445"/>
          <p:cNvSpPr/>
          <p:nvPr/>
        </p:nvSpPr>
        <p:spPr>
          <a:xfrm>
            <a:off x="849313" y="1879600"/>
            <a:ext cx="1868487" cy="731838"/>
          </a:xfrm>
          <a:prstGeom prst="rect">
            <a:avLst/>
          </a:prstGeom>
          <a:noFill/>
          <a:ln w="9525">
            <a:noFill/>
          </a:ln>
        </p:spPr>
        <p:txBody>
          <a:bodyPr>
            <a:spAutoFit/>
          </a:bodyPr>
          <a:p>
            <a:pPr>
              <a:spcBef>
                <a:spcPct val="50000"/>
              </a:spcBef>
            </a:pPr>
            <a:r>
              <a:rPr lang="zh-CN" altLang="en-US" sz="1800" b="1" dirty="0">
                <a:latin typeface="Times New Roman" panose="02020603050405020304" pitchFamily="18" charset="0"/>
              </a:rPr>
              <a:t>为什么要采用滤波电路？</a:t>
            </a:r>
            <a:r>
              <a:rPr lang="zh-CN" altLang="en-US" dirty="0">
                <a:latin typeface="Times New Roman" panose="02020603050405020304" pitchFamily="18" charset="0"/>
              </a:rPr>
              <a:t> </a:t>
            </a:r>
            <a:endParaRPr lang="zh-CN" altLang="en-US" dirty="0">
              <a:latin typeface="Times New Roman" panose="02020603050405020304" pitchFamily="18" charset="0"/>
            </a:endParaRPr>
          </a:p>
        </p:txBody>
      </p:sp>
      <p:sp>
        <p:nvSpPr>
          <p:cNvPr id="573447" name="直接连接符 573446"/>
          <p:cNvSpPr/>
          <p:nvPr/>
        </p:nvSpPr>
        <p:spPr>
          <a:xfrm>
            <a:off x="2736850" y="1989138"/>
            <a:ext cx="107950" cy="0"/>
          </a:xfrm>
          <a:prstGeom prst="line">
            <a:avLst/>
          </a:prstGeom>
          <a:ln w="19050" cap="flat" cmpd="sng">
            <a:solidFill>
              <a:srgbClr val="003366"/>
            </a:solidFill>
            <a:prstDash val="solid"/>
            <a:headEnd type="none" w="med" len="med"/>
            <a:tailEnd type="none" w="med" len="med"/>
          </a:ln>
        </p:spPr>
      </p:sp>
      <p:sp>
        <p:nvSpPr>
          <p:cNvPr id="573448" name="云形标注 573447"/>
          <p:cNvSpPr/>
          <p:nvPr/>
        </p:nvSpPr>
        <p:spPr>
          <a:xfrm>
            <a:off x="5867400" y="4437063"/>
            <a:ext cx="2087563" cy="1223962"/>
          </a:xfrm>
          <a:prstGeom prst="cloudCallout">
            <a:avLst>
              <a:gd name="adj1" fmla="val -100875"/>
              <a:gd name="adj2" fmla="val -117315"/>
            </a:avLst>
          </a:prstGeom>
          <a:solidFill>
            <a:srgbClr val="FFCCFF"/>
          </a:solidFill>
          <a:ln w="9525" cap="flat" cmpd="sng">
            <a:solidFill>
              <a:srgbClr val="800000"/>
            </a:solidFill>
            <a:prstDash val="solid"/>
            <a:headEnd type="none" w="med" len="med"/>
            <a:tailEnd type="none" w="med" len="med"/>
          </a:ln>
        </p:spPr>
        <p:txBody>
          <a:bodyPr/>
          <a:p>
            <a:pPr eaLnBrk="0" hangingPunct="0"/>
            <a:endParaRPr lang="zh-CN" altLang="en-US" sz="1600" b="1" dirty="0">
              <a:latin typeface="Times New Roman" panose="02020603050405020304" pitchFamily="18" charset="0"/>
              <a:ea typeface="楷体_GB2312" pitchFamily="49" charset="-122"/>
            </a:endParaRPr>
          </a:p>
        </p:txBody>
      </p:sp>
      <p:sp>
        <p:nvSpPr>
          <p:cNvPr id="573449" name="矩形 573448"/>
          <p:cNvSpPr/>
          <p:nvPr/>
        </p:nvSpPr>
        <p:spPr>
          <a:xfrm>
            <a:off x="6083300" y="4724400"/>
            <a:ext cx="1871663" cy="641350"/>
          </a:xfrm>
          <a:prstGeom prst="rect">
            <a:avLst/>
          </a:prstGeom>
          <a:noFill/>
          <a:ln w="9525">
            <a:noFill/>
          </a:ln>
        </p:spPr>
        <p:txBody>
          <a:bodyPr>
            <a:spAutoFit/>
          </a:bodyPr>
          <a:p>
            <a:pPr eaLnBrk="0" hangingPunct="0"/>
            <a:r>
              <a:rPr lang="zh-CN" altLang="en-US" sz="1800" b="1" dirty="0">
                <a:latin typeface="Times New Roman" panose="02020603050405020304" pitchFamily="18" charset="0"/>
              </a:rPr>
              <a:t>简述电容滤波电路的工作原理。</a:t>
            </a:r>
            <a:r>
              <a:rPr lang="zh-CN" altLang="en-US" sz="1800" dirty="0">
                <a:latin typeface="Times New Roman" panose="02020603050405020304" pitchFamily="18" charset="0"/>
              </a:rPr>
              <a:t> </a:t>
            </a:r>
            <a:endParaRPr lang="zh-CN" altLang="en-US" sz="1800" dirty="0">
              <a:latin typeface="Times New Roman" panose="02020603050405020304" pitchFamily="18" charset="0"/>
            </a:endParaRPr>
          </a:p>
        </p:txBody>
      </p:sp>
      <p:sp>
        <p:nvSpPr>
          <p:cNvPr id="573450" name="文本框 573449"/>
          <p:cNvSpPr txBox="1"/>
          <p:nvPr/>
        </p:nvSpPr>
        <p:spPr>
          <a:xfrm>
            <a:off x="3348038" y="513715"/>
            <a:ext cx="2808287" cy="579438"/>
          </a:xfrm>
          <a:prstGeom prst="rect">
            <a:avLst/>
          </a:prstGeom>
          <a:gradFill rotWithShape="1">
            <a:gsLst>
              <a:gs pos="0">
                <a:srgbClr val="FFFFCC">
                  <a:gamma/>
                  <a:shade val="46275"/>
                  <a:invGamma/>
                </a:srgbClr>
              </a:gs>
              <a:gs pos="50000">
                <a:srgbClr val="FFFFCC"/>
              </a:gs>
              <a:gs pos="100000">
                <a:srgbClr val="FFFFCC">
                  <a:gamma/>
                  <a:shade val="46275"/>
                  <a:invGamma/>
                </a:srgbClr>
              </a:gs>
            </a:gsLst>
            <a:lin ang="5400000" scaled="1"/>
            <a:tileRect/>
          </a:gradFill>
          <a:ln w="9525">
            <a:noFill/>
          </a:ln>
        </p:spPr>
        <p:txBody>
          <a:bodyPr>
            <a:spAutoFit/>
          </a:bodyPr>
          <a:p>
            <a:pPr algn="ctr">
              <a:spcBef>
                <a:spcPct val="50000"/>
              </a:spcBef>
            </a:pPr>
            <a:r>
              <a:rPr lang="zh-CN" altLang="en-US" sz="3200" b="1" dirty="0">
                <a:solidFill>
                  <a:srgbClr val="008000"/>
                </a:solidFill>
                <a:effectLst>
                  <a:outerShdw blurRad="38100" dist="38100" dir="2700000">
                    <a:srgbClr val="C0C0C0"/>
                  </a:outerShdw>
                </a:effectLst>
                <a:latin typeface="Arial" panose="020B0604020202020204" pitchFamily="34" charset="0"/>
              </a:rPr>
              <a:t>检验学习结果</a:t>
            </a:r>
            <a:endParaRPr lang="zh-CN" altLang="en-US" sz="3200" b="1" dirty="0">
              <a:solidFill>
                <a:srgbClr val="008000"/>
              </a:solidFill>
              <a:effectLst>
                <a:outerShdw blurRad="38100" dist="38100" dir="2700000">
                  <a:srgbClr val="C0C0C0"/>
                </a:outerShdw>
              </a:effectLst>
              <a:latin typeface="Arial" panose="020B0604020202020204" pitchFamily="34" charset="0"/>
            </a:endParaRPr>
          </a:p>
        </p:txBody>
      </p:sp>
      <p:graphicFrame>
        <p:nvGraphicFramePr>
          <p:cNvPr id="573451" name="对象 573450"/>
          <p:cNvGraphicFramePr/>
          <p:nvPr/>
        </p:nvGraphicFramePr>
        <p:xfrm>
          <a:off x="684213" y="4437063"/>
          <a:ext cx="2124075" cy="1727200"/>
        </p:xfrm>
        <a:graphic>
          <a:graphicData uri="http://schemas.openxmlformats.org/presentationml/2006/ole">
            <mc:AlternateContent xmlns:mc="http://schemas.openxmlformats.org/markup-compatibility/2006">
              <mc:Choice xmlns:v="urn:schemas-microsoft-com:vml" Requires="v">
                <p:oleObj spid="_x0000_s4657" name="" r:id="rId2" imgW="3660775" imgH="3204845" progId="MS_ClipArt_Gallery.2">
                  <p:embed/>
                </p:oleObj>
              </mc:Choice>
              <mc:Fallback>
                <p:oleObj name="" r:id="rId2" imgW="3660775" imgH="3204845" progId="MS_ClipArt_Gallery.2">
                  <p:embed/>
                  <p:pic>
                    <p:nvPicPr>
                      <p:cNvPr id="0" name="图片 4656"/>
                      <p:cNvPicPr/>
                      <p:nvPr/>
                    </p:nvPicPr>
                    <p:blipFill>
                      <a:blip r:embed="rId3"/>
                      <a:stretch>
                        <a:fillRect/>
                      </a:stretch>
                    </p:blipFill>
                    <p:spPr>
                      <a:xfrm>
                        <a:off x="684213" y="4437063"/>
                        <a:ext cx="2124075" cy="1727200"/>
                      </a:xfrm>
                      <a:prstGeom prst="rect">
                        <a:avLst/>
                      </a:prstGeom>
                      <a:noFill/>
                      <a:ln w="38100">
                        <a:noFill/>
                        <a:miter/>
                      </a:ln>
                    </p:spPr>
                  </p:pic>
                </p:oleObj>
              </mc:Fallback>
            </mc:AlternateContent>
          </a:graphicData>
        </a:graphic>
      </p:graphicFrame>
      <p:pic>
        <p:nvPicPr>
          <p:cNvPr id="573452" name="图片 573451" descr="图标131"/>
          <p:cNvPicPr>
            <a:picLocks noChangeAspect="1"/>
          </p:cNvPicPr>
          <p:nvPr/>
        </p:nvPicPr>
        <p:blipFill>
          <a:blip r:embed="rId4"/>
          <a:stretch>
            <a:fillRect/>
          </a:stretch>
        </p:blipFill>
        <p:spPr>
          <a:xfrm>
            <a:off x="6443663" y="1916113"/>
            <a:ext cx="1943100" cy="747712"/>
          </a:xfrm>
          <a:prstGeom prst="rect">
            <a:avLst/>
          </a:prstGeom>
          <a:noFill/>
          <a:ln w="9525">
            <a:noFill/>
          </a:ln>
        </p:spPr>
      </p:pic>
      <p:sp>
        <p:nvSpPr>
          <p:cNvPr id="10" name="页脚占位符 4"/>
          <p:cNvSpPr txBox="1">
            <a:spLocks noGrp="1"/>
          </p:cNvSpPr>
          <p:nvPr>
            <p:ph type="ftr" sz="quarter" idx="11"/>
            <p:custDataLst>
              <p:tags r:id="rId5"/>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573450"/>
                                        </p:tgtEl>
                                        <p:attrNameLst>
                                          <p:attrName>style.visibility</p:attrName>
                                        </p:attrNameLst>
                                      </p:cBhvr>
                                      <p:to>
                                        <p:strVal val="visible"/>
                                      </p:to>
                                    </p:set>
                                    <p:anim calcmode="lin" valueType="num">
                                      <p:cBhvr>
                                        <p:cTn id="7" dur="1000" fill="hold"/>
                                        <p:tgtEl>
                                          <p:spTgt spid="573450"/>
                                        </p:tgtEl>
                                        <p:attrNameLst>
                                          <p:attrName>ppt_w</p:attrName>
                                        </p:attrNameLst>
                                      </p:cBhvr>
                                      <p:tavLst>
                                        <p:tav tm="0">
                                          <p:val>
                                            <p:fltVal val="0.000000"/>
                                          </p:val>
                                        </p:tav>
                                        <p:tav tm="100000">
                                          <p:val>
                                            <p:strVal val="#ppt_w"/>
                                          </p:val>
                                        </p:tav>
                                      </p:tavLst>
                                    </p:anim>
                                    <p:anim calcmode="lin" valueType="num">
                                      <p:cBhvr>
                                        <p:cTn id="8" dur="1000" fill="hold"/>
                                        <p:tgtEl>
                                          <p:spTgt spid="573450"/>
                                        </p:tgtEl>
                                        <p:attrNameLst>
                                          <p:attrName>ppt_h</p:attrName>
                                        </p:attrNameLst>
                                      </p:cBhvr>
                                      <p:tavLst>
                                        <p:tav tm="0">
                                          <p:val>
                                            <p:fltVal val="0.000000"/>
                                          </p:val>
                                        </p:tav>
                                        <p:tav tm="100000">
                                          <p:val>
                                            <p:strVal val="#ppt_h"/>
                                          </p:val>
                                        </p:tav>
                                      </p:tavLst>
                                    </p:anim>
                                  </p:childTnLst>
                                </p:cTn>
                              </p:par>
                            </p:childTnLst>
                          </p:cTn>
                        </p:par>
                        <p:par>
                          <p:cTn id="9" fill="hold">
                            <p:stCondLst>
                              <p:cond delay="1000"/>
                            </p:stCondLst>
                            <p:childTnLst>
                              <p:par>
                                <p:cTn id="10" presetID="10" presetClass="entr" presetSubtype="0" fill="hold" nodeType="afterEffect">
                                  <p:stCondLst>
                                    <p:cond delay="0"/>
                                  </p:stCondLst>
                                  <p:childTnLst>
                                    <p:set>
                                      <p:cBhvr>
                                        <p:cTn id="11" dur="1" fill="hold">
                                          <p:stCondLst>
                                            <p:cond delay="0"/>
                                          </p:stCondLst>
                                        </p:cTn>
                                        <p:tgtEl>
                                          <p:spTgt spid="573452"/>
                                        </p:tgtEl>
                                        <p:attrNameLst>
                                          <p:attrName>style.visibility</p:attrName>
                                        </p:attrNameLst>
                                      </p:cBhvr>
                                      <p:to>
                                        <p:strVal val="visible"/>
                                      </p:to>
                                    </p:set>
                                    <p:animEffect transition="in" filter="fade">
                                      <p:cBhvr>
                                        <p:cTn id="12" dur="1000"/>
                                        <p:tgtEl>
                                          <p:spTgt spid="5734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50"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4468" name="文本框 574467"/>
          <p:cNvSpPr txBox="1"/>
          <p:nvPr/>
        </p:nvSpPr>
        <p:spPr>
          <a:xfrm>
            <a:off x="2332990" y="443230"/>
            <a:ext cx="4937125" cy="701675"/>
          </a:xfrm>
          <a:prstGeom prst="rect">
            <a:avLst/>
          </a:prstGeom>
          <a:noFill/>
          <a:ln w="9525">
            <a:noFill/>
          </a:ln>
        </p:spPr>
        <p:txBody>
          <a:bodyPr>
            <a:spAutoFit/>
          </a:bodyPr>
          <a:p>
            <a:pPr algn="ctr"/>
            <a:r>
              <a:rPr lang="en-US" altLang="zh-CN" sz="4000" b="1">
                <a:solidFill>
                  <a:schemeClr val="bg1"/>
                </a:solidFill>
                <a:effectLst>
                  <a:outerShdw blurRad="38100" dist="38100" dir="2700000">
                    <a:srgbClr val="C0C0C0"/>
                  </a:outerShdw>
                </a:effectLst>
                <a:latin typeface="Times New Roman" panose="02020603050405020304" pitchFamily="18" charset="0"/>
                <a:ea typeface="楷体_GB2312" pitchFamily="49" charset="-122"/>
              </a:rPr>
              <a:t>9.2   </a:t>
            </a:r>
            <a:r>
              <a:rPr lang="zh-CN" altLang="en-US" sz="4000" b="1" dirty="0">
                <a:solidFill>
                  <a:schemeClr val="bg1"/>
                </a:solidFill>
                <a:effectLst>
                  <a:outerShdw blurRad="38100" dist="38100" dir="2700000">
                    <a:srgbClr val="C0C0C0"/>
                  </a:outerShdw>
                </a:effectLst>
                <a:latin typeface="宋体" panose="02010600030101010101" pitchFamily="2" charset="-122"/>
              </a:rPr>
              <a:t>稳压电路</a:t>
            </a:r>
            <a:endParaRPr lang="zh-CN" altLang="en-US" sz="4000" b="1" dirty="0">
              <a:solidFill>
                <a:schemeClr val="bg1"/>
              </a:solidFill>
              <a:effectLst>
                <a:outerShdw blurRad="38100" dist="38100" dir="2700000">
                  <a:srgbClr val="C0C0C0"/>
                </a:outerShdw>
              </a:effectLst>
              <a:latin typeface="宋体" panose="02010600030101010101" pitchFamily="2" charset="-122"/>
            </a:endParaRPr>
          </a:p>
        </p:txBody>
      </p:sp>
      <p:sp>
        <p:nvSpPr>
          <p:cNvPr id="574469" name="文本框 574468">
            <a:hlinkClick r:id="" action="ppaction://noaction"/>
          </p:cNvPr>
          <p:cNvSpPr txBox="1"/>
          <p:nvPr/>
        </p:nvSpPr>
        <p:spPr>
          <a:xfrm>
            <a:off x="1547813" y="2774950"/>
            <a:ext cx="6267450" cy="641350"/>
          </a:xfrm>
          <a:prstGeom prst="rect">
            <a:avLst/>
          </a:prstGeom>
          <a:noFill/>
          <a:ln w="9525">
            <a:noFill/>
          </a:ln>
        </p:spPr>
        <p:txBody>
          <a:bodyPr>
            <a:spAutoFit/>
          </a:bodyPr>
          <a:p>
            <a:r>
              <a:rPr lang="en-US" altLang="zh-CN" sz="3600" b="1">
                <a:solidFill>
                  <a:srgbClr val="FF0066"/>
                </a:solidFill>
                <a:effectLst>
                  <a:outerShdw blurRad="38100" dist="38100" dir="2700000">
                    <a:srgbClr val="C0C0C0"/>
                  </a:outerShdw>
                </a:effectLst>
                <a:latin typeface="Times New Roman" panose="02020603050405020304" pitchFamily="18" charset="0"/>
                <a:ea typeface="楷体_GB2312" pitchFamily="49" charset="-122"/>
              </a:rPr>
              <a:t>9.2.1</a:t>
            </a:r>
            <a:r>
              <a:rPr lang="en-US" altLang="zh-CN" sz="3200" b="1">
                <a:solidFill>
                  <a:srgbClr val="FF0066"/>
                </a:solidFill>
                <a:effectLst>
                  <a:outerShdw blurRad="38100" dist="38100" dir="2700000">
                    <a:srgbClr val="C0C0C0"/>
                  </a:outerShdw>
                </a:effectLst>
                <a:latin typeface="Times New Roman" panose="02020603050405020304" pitchFamily="18" charset="0"/>
                <a:ea typeface="楷体_GB2312" pitchFamily="49" charset="-122"/>
              </a:rPr>
              <a:t>   </a:t>
            </a:r>
            <a:r>
              <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rPr>
              <a:t>稳压二极管稳压电路</a:t>
            </a:r>
            <a:endPar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endParaRPr>
          </a:p>
        </p:txBody>
      </p:sp>
      <p:sp>
        <p:nvSpPr>
          <p:cNvPr id="574470" name="矩形 574469">
            <a:hlinkClick r:id="rId1" action="ppaction://hlinksldjump"/>
          </p:cNvPr>
          <p:cNvSpPr/>
          <p:nvPr/>
        </p:nvSpPr>
        <p:spPr>
          <a:xfrm>
            <a:off x="1549400" y="3708400"/>
            <a:ext cx="4714875" cy="641350"/>
          </a:xfrm>
          <a:prstGeom prst="rect">
            <a:avLst/>
          </a:prstGeom>
          <a:noFill/>
          <a:ln w="9525">
            <a:noFill/>
          </a:ln>
        </p:spPr>
        <p:txBody>
          <a:bodyPr>
            <a:spAutoFit/>
          </a:bodyPr>
          <a:p>
            <a:r>
              <a:rPr lang="en-US" altLang="zh-CN" sz="3600" b="1">
                <a:solidFill>
                  <a:srgbClr val="FF0066"/>
                </a:solidFill>
                <a:effectLst>
                  <a:outerShdw blurRad="38100" dist="38100" dir="2700000">
                    <a:srgbClr val="C0C0C0"/>
                  </a:outerShdw>
                </a:effectLst>
                <a:latin typeface="Times New Roman" panose="02020603050405020304" pitchFamily="18" charset="0"/>
                <a:ea typeface="楷体_GB2312" pitchFamily="49" charset="-122"/>
              </a:rPr>
              <a:t>9.2.2</a:t>
            </a:r>
            <a:r>
              <a:rPr lang="en-US" altLang="zh-CN" sz="3200" b="1">
                <a:solidFill>
                  <a:srgbClr val="FF0066"/>
                </a:solidFill>
                <a:effectLst>
                  <a:outerShdw blurRad="38100" dist="38100" dir="2700000">
                    <a:srgbClr val="C0C0C0"/>
                  </a:outerShdw>
                </a:effectLst>
                <a:latin typeface="Times New Roman" panose="02020603050405020304" pitchFamily="18" charset="0"/>
                <a:ea typeface="楷体_GB2312" pitchFamily="49" charset="-122"/>
              </a:rPr>
              <a:t>   </a:t>
            </a:r>
            <a:r>
              <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rPr>
              <a:t>串联型稳压电路</a:t>
            </a:r>
            <a:endPar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endParaRPr>
          </a:p>
        </p:txBody>
      </p:sp>
      <p:sp>
        <p:nvSpPr>
          <p:cNvPr id="574471" name="矩形 574470">
            <a:hlinkClick r:id="rId1" action="ppaction://hlinksldjump"/>
          </p:cNvPr>
          <p:cNvSpPr/>
          <p:nvPr/>
        </p:nvSpPr>
        <p:spPr>
          <a:xfrm>
            <a:off x="1547813" y="4581525"/>
            <a:ext cx="5865812" cy="641350"/>
          </a:xfrm>
          <a:prstGeom prst="rect">
            <a:avLst/>
          </a:prstGeom>
          <a:noFill/>
          <a:ln w="9525">
            <a:noFill/>
          </a:ln>
        </p:spPr>
        <p:txBody>
          <a:bodyPr>
            <a:spAutoFit/>
          </a:bodyPr>
          <a:p>
            <a:r>
              <a:rPr lang="en-US" altLang="zh-CN" sz="3600" b="1">
                <a:solidFill>
                  <a:srgbClr val="FF0066"/>
                </a:solidFill>
                <a:effectLst>
                  <a:outerShdw blurRad="38100" dist="38100" dir="2700000">
                    <a:srgbClr val="C0C0C0"/>
                  </a:outerShdw>
                </a:effectLst>
                <a:latin typeface="Times New Roman" panose="02020603050405020304" pitchFamily="18" charset="0"/>
                <a:ea typeface="楷体_GB2312" pitchFamily="49" charset="-122"/>
              </a:rPr>
              <a:t>9.2.3</a:t>
            </a:r>
            <a:r>
              <a:rPr lang="en-US" altLang="zh-CN" sz="3200" b="1">
                <a:solidFill>
                  <a:srgbClr val="FF0066"/>
                </a:solidFill>
                <a:effectLst>
                  <a:outerShdw blurRad="38100" dist="38100" dir="2700000">
                    <a:srgbClr val="C0C0C0"/>
                  </a:outerShdw>
                </a:effectLst>
                <a:latin typeface="Times New Roman" panose="02020603050405020304" pitchFamily="18" charset="0"/>
                <a:ea typeface="楷体_GB2312" pitchFamily="49" charset="-122"/>
              </a:rPr>
              <a:t>   </a:t>
            </a:r>
            <a:r>
              <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rPr>
              <a:t>三端集成稳压器</a:t>
            </a:r>
            <a:endPar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74469">
                                            <p:txEl>
                                              <p:charRg st="0" end="18"/>
                                            </p:txEl>
                                          </p:spTgt>
                                        </p:tgtEl>
                                        <p:attrNameLst>
                                          <p:attrName>style.visibility</p:attrName>
                                        </p:attrNameLst>
                                      </p:cBhvr>
                                      <p:to>
                                        <p:strVal val="visible"/>
                                      </p:to>
                                    </p:set>
                                    <p:animEffect transition="in" filter="wipe(left)">
                                      <p:cBhvr>
                                        <p:cTn id="7" dur="500"/>
                                        <p:tgtEl>
                                          <p:spTgt spid="574469">
                                            <p:txEl>
                                              <p:charRg st="0" end="18"/>
                                            </p:txEl>
                                          </p:spTgt>
                                        </p:tgtEl>
                                      </p:cBhvr>
                                    </p:animEffect>
                                  </p:childTnLst>
                                </p:cTn>
                              </p:par>
                            </p:childTnLst>
                          </p:cTn>
                        </p:par>
                        <p:par>
                          <p:cTn id="8" fill="hold">
                            <p:stCondLst>
                              <p:cond delay="500"/>
                            </p:stCondLst>
                            <p:childTnLst>
                              <p:par>
                                <p:cTn id="9" presetID="22" presetClass="entr" presetSubtype="1" fill="hold" grpId="0" nodeType="afterEffect">
                                  <p:stCondLst>
                                    <p:cond delay="0"/>
                                  </p:stCondLst>
                                  <p:iterate type="lt">
                                    <p:tmPct val="100000"/>
                                  </p:iterate>
                                  <p:childTnLst>
                                    <p:set>
                                      <p:cBhvr>
                                        <p:cTn id="10" dur="1" fill="hold">
                                          <p:stCondLst>
                                            <p:cond delay="0"/>
                                          </p:stCondLst>
                                        </p:cTn>
                                        <p:tgtEl>
                                          <p:spTgt spid="574470">
                                            <p:txEl>
                                              <p:charRg st="0" end="16"/>
                                            </p:txEl>
                                          </p:spTgt>
                                        </p:tgtEl>
                                        <p:attrNameLst>
                                          <p:attrName>style.visibility</p:attrName>
                                        </p:attrNameLst>
                                      </p:cBhvr>
                                      <p:to>
                                        <p:strVal val="visible"/>
                                      </p:to>
                                    </p:set>
                                    <p:animEffect transition="in" filter="wipe(up)">
                                      <p:cBhvr>
                                        <p:cTn id="11" dur="75"/>
                                        <p:tgtEl>
                                          <p:spTgt spid="574470">
                                            <p:txEl>
                                              <p:charRg st="0" end="16"/>
                                            </p:txEl>
                                          </p:spTgt>
                                        </p:tgtEl>
                                      </p:cBhvr>
                                    </p:animEffect>
                                  </p:childTnLst>
                                  <p:subTnLst>
                                    <p:audio>
                                      <p:cMediaNode>
                                        <p:cTn display="0" masterRel="sameClick">
                                          <p:stCondLst>
                                            <p:cond evt="begin" delay="0">
                                              <p:tn val="9"/>
                                            </p:cond>
                                          </p:stCondLst>
                                          <p:endCondLst>
                                            <p:cond evt="onStopAudio" delay="0">
                                              <p:tgtEl>
                                                <p:sldTgt/>
                                              </p:tgtEl>
                                            </p:cond>
                                          </p:endCondLst>
                                        </p:cTn>
                                        <p:tgtEl>
                                          <p:sndTgt r:embed="rId3" name="TYPE.WAV"/>
                                        </p:tgtEl>
                                      </p:cMediaNode>
                                    </p:audio>
                                  </p:subTnLst>
                                </p:cTn>
                              </p:par>
                            </p:childTnLst>
                          </p:cTn>
                        </p:par>
                        <p:par>
                          <p:cTn id="12" fill="hold">
                            <p:stCondLst>
                              <p:cond delay="1625"/>
                            </p:stCondLst>
                            <p:childTnLst>
                              <p:par>
                                <p:cTn id="13" presetID="22" presetClass="entr" presetSubtype="1" fill="hold" grpId="0" nodeType="afterEffect">
                                  <p:stCondLst>
                                    <p:cond delay="0"/>
                                  </p:stCondLst>
                                  <p:iterate type="lt">
                                    <p:tmPct val="100000"/>
                                  </p:iterate>
                                  <p:childTnLst>
                                    <p:set>
                                      <p:cBhvr>
                                        <p:cTn id="14" dur="1" fill="hold">
                                          <p:stCondLst>
                                            <p:cond delay="0"/>
                                          </p:stCondLst>
                                        </p:cTn>
                                        <p:tgtEl>
                                          <p:spTgt spid="574471">
                                            <p:txEl>
                                              <p:charRg st="0" end="16"/>
                                            </p:txEl>
                                          </p:spTgt>
                                        </p:tgtEl>
                                        <p:attrNameLst>
                                          <p:attrName>style.visibility</p:attrName>
                                        </p:attrNameLst>
                                      </p:cBhvr>
                                      <p:to>
                                        <p:strVal val="visible"/>
                                      </p:to>
                                    </p:set>
                                    <p:animEffect transition="in" filter="wipe(up)">
                                      <p:cBhvr>
                                        <p:cTn id="15" dur="75"/>
                                        <p:tgtEl>
                                          <p:spTgt spid="574471">
                                            <p:txEl>
                                              <p:charRg st="0" end="16"/>
                                            </p:txEl>
                                          </p:spTgt>
                                        </p:tgtEl>
                                      </p:cBhvr>
                                    </p:animEffect>
                                  </p:childTnLst>
                                  <p:subTnLst>
                                    <p:audio>
                                      <p:cMediaNode>
                                        <p:cTn display="0" masterRel="sameClick">
                                          <p:stCondLst>
                                            <p:cond evt="begin" delay="0">
                                              <p:tn val="13"/>
                                            </p:cond>
                                          </p:stCondLst>
                                          <p:endCondLst>
                                            <p:cond evt="onStopAudio" delay="0">
                                              <p:tgtEl>
                                                <p:sldTgt/>
                                              </p:tgtEl>
                                            </p:cond>
                                          </p:endCondLst>
                                        </p:cTn>
                                        <p:tgtEl>
                                          <p:sndTgt r:embed="rId3"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4469" grpId="0" advAuto="1000" build="p"/>
      <p:bldP spid="574470" grpId="0" advAuto="1000" build="p"/>
      <p:bldP spid="574471" grpId="0" advAuto="100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5490" name="矩形 575489"/>
          <p:cNvSpPr/>
          <p:nvPr/>
        </p:nvSpPr>
        <p:spPr>
          <a:xfrm>
            <a:off x="4510088" y="2073275"/>
            <a:ext cx="1882775" cy="2895600"/>
          </a:xfrm>
          <a:prstGeom prst="rect">
            <a:avLst/>
          </a:prstGeom>
          <a:noFill/>
          <a:ln w="19050" cap="flat" cmpd="sng">
            <a:solidFill>
              <a:srgbClr val="008000"/>
            </a:solidFill>
            <a:prstDash val="dashDot"/>
            <a:miter/>
            <a:headEnd type="none" w="med" len="med"/>
            <a:tailEnd type="none" w="sm" len="lg"/>
          </a:ln>
        </p:spPr>
        <p:txBody>
          <a:bodyPr/>
          <a:p>
            <a:endParaRPr lang="zh-CN" altLang="en-US"/>
          </a:p>
        </p:txBody>
      </p:sp>
      <p:sp>
        <p:nvSpPr>
          <p:cNvPr id="575491" name="矩形 575490"/>
          <p:cNvSpPr/>
          <p:nvPr/>
        </p:nvSpPr>
        <p:spPr>
          <a:xfrm>
            <a:off x="250825" y="501968"/>
            <a:ext cx="8458200" cy="641350"/>
          </a:xfrm>
          <a:prstGeom prst="rect">
            <a:avLst/>
          </a:prstGeom>
          <a:noFill/>
          <a:ln w="9525">
            <a:noFill/>
          </a:ln>
        </p:spPr>
        <p:txBody>
          <a:bodyPr>
            <a:spAutoFit/>
          </a:bodyPr>
          <a:p>
            <a:pPr>
              <a:spcBef>
                <a:spcPct val="50000"/>
              </a:spcBef>
            </a:pPr>
            <a:r>
              <a:rPr lang="en-US" altLang="zh-CN" sz="3600" b="1">
                <a:solidFill>
                  <a:schemeClr val="bg1"/>
                </a:solidFill>
                <a:effectLst>
                  <a:outerShdw blurRad="38100" dist="38100" dir="2700000">
                    <a:srgbClr val="C0C0C0"/>
                  </a:outerShdw>
                </a:effectLst>
                <a:latin typeface="Times New Roman" panose="02020603050405020304" pitchFamily="18" charset="0"/>
              </a:rPr>
              <a:t>9.2.1  </a:t>
            </a:r>
            <a:r>
              <a:rPr lang="zh-CN" altLang="en-US" sz="3600" b="1" dirty="0">
                <a:solidFill>
                  <a:schemeClr val="bg1"/>
                </a:solidFill>
                <a:effectLst>
                  <a:outerShdw blurRad="38100" dist="38100" dir="2700000">
                    <a:srgbClr val="C0C0C0"/>
                  </a:outerShdw>
                </a:effectLst>
                <a:latin typeface="Times New Roman" panose="02020603050405020304" pitchFamily="18" charset="0"/>
                <a:ea typeface="楷体_GB2312" pitchFamily="49" charset="-122"/>
              </a:rPr>
              <a:t>稳压二极管稳压电路</a:t>
            </a:r>
            <a:endParaRPr lang="zh-CN" altLang="en-US" sz="3600" b="1" dirty="0">
              <a:solidFill>
                <a:schemeClr val="bg1"/>
              </a:solidFill>
              <a:effectLst>
                <a:outerShdw blurRad="38100" dist="38100" dir="2700000">
                  <a:srgbClr val="C0C0C0"/>
                </a:outerShdw>
              </a:effectLst>
              <a:latin typeface="Times New Roman" panose="02020603050405020304" pitchFamily="18" charset="0"/>
              <a:ea typeface="楷体_GB2312" pitchFamily="49" charset="-122"/>
            </a:endParaRPr>
          </a:p>
        </p:txBody>
      </p:sp>
      <p:grpSp>
        <p:nvGrpSpPr>
          <p:cNvPr id="575492" name="组合 575491"/>
          <p:cNvGrpSpPr/>
          <p:nvPr/>
        </p:nvGrpSpPr>
        <p:grpSpPr>
          <a:xfrm>
            <a:off x="708025" y="1900238"/>
            <a:ext cx="7315200" cy="3016250"/>
            <a:chOff x="504" y="983"/>
            <a:chExt cx="4608" cy="1900"/>
          </a:xfrm>
        </p:grpSpPr>
        <p:sp>
          <p:nvSpPr>
            <p:cNvPr id="575493" name="直接连接符 575492"/>
            <p:cNvSpPr/>
            <p:nvPr/>
          </p:nvSpPr>
          <p:spPr>
            <a:xfrm>
              <a:off x="2043" y="2042"/>
              <a:ext cx="96" cy="0"/>
            </a:xfrm>
            <a:prstGeom prst="line">
              <a:avLst/>
            </a:prstGeom>
            <a:ln w="28575" cap="flat" cmpd="sng">
              <a:solidFill>
                <a:schemeClr val="tx1"/>
              </a:solidFill>
              <a:prstDash val="solid"/>
              <a:headEnd type="none" w="med" len="med"/>
              <a:tailEnd type="none" w="sm" len="lg"/>
            </a:ln>
          </p:spPr>
        </p:sp>
        <p:sp>
          <p:nvSpPr>
            <p:cNvPr id="575494" name="直接连接符 575493"/>
            <p:cNvSpPr/>
            <p:nvPr/>
          </p:nvSpPr>
          <p:spPr>
            <a:xfrm>
              <a:off x="2136" y="1380"/>
              <a:ext cx="2496" cy="0"/>
            </a:xfrm>
            <a:prstGeom prst="line">
              <a:avLst/>
            </a:prstGeom>
            <a:ln w="28575" cap="flat" cmpd="sng">
              <a:solidFill>
                <a:schemeClr val="tx1"/>
              </a:solidFill>
              <a:prstDash val="solid"/>
              <a:headEnd type="none" w="med" len="med"/>
              <a:tailEnd type="none" w="sm" len="lg"/>
            </a:ln>
          </p:spPr>
        </p:sp>
        <p:sp>
          <p:nvSpPr>
            <p:cNvPr id="575495" name="直接连接符 575494"/>
            <p:cNvSpPr/>
            <p:nvPr/>
          </p:nvSpPr>
          <p:spPr>
            <a:xfrm>
              <a:off x="1596" y="1427"/>
              <a:ext cx="0" cy="192"/>
            </a:xfrm>
            <a:prstGeom prst="line">
              <a:avLst/>
            </a:prstGeom>
            <a:ln w="28575" cap="flat" cmpd="sng">
              <a:solidFill>
                <a:schemeClr val="tx1"/>
              </a:solidFill>
              <a:prstDash val="solid"/>
              <a:headEnd type="none" w="med" len="med"/>
              <a:tailEnd type="none" w="sm" len="lg"/>
            </a:ln>
          </p:spPr>
        </p:sp>
        <p:grpSp>
          <p:nvGrpSpPr>
            <p:cNvPr id="575496" name="组合 575495"/>
            <p:cNvGrpSpPr/>
            <p:nvPr/>
          </p:nvGrpSpPr>
          <p:grpSpPr>
            <a:xfrm>
              <a:off x="1296" y="1721"/>
              <a:ext cx="624" cy="624"/>
              <a:chOff x="1536" y="1056"/>
              <a:chExt cx="480" cy="480"/>
            </a:xfrm>
          </p:grpSpPr>
          <p:sp>
            <p:nvSpPr>
              <p:cNvPr id="575497" name="矩形 575496"/>
              <p:cNvSpPr/>
              <p:nvPr/>
            </p:nvSpPr>
            <p:spPr>
              <a:xfrm rot="2639161">
                <a:off x="1536" y="1056"/>
                <a:ext cx="480" cy="480"/>
              </a:xfrm>
              <a:prstGeom prst="rect">
                <a:avLst/>
              </a:prstGeom>
              <a:noFill/>
              <a:ln w="38100" cap="flat" cmpd="sng">
                <a:solidFill>
                  <a:schemeClr val="accent2"/>
                </a:solidFill>
                <a:prstDash val="solid"/>
                <a:miter/>
                <a:headEnd type="none" w="med" len="med"/>
                <a:tailEnd type="none" w="sm" len="lg"/>
              </a:ln>
            </p:spPr>
            <p:txBody>
              <a:bodyPr/>
              <a:p>
                <a:endParaRPr lang="zh-CN" altLang="en-US"/>
              </a:p>
            </p:txBody>
          </p:sp>
          <p:grpSp>
            <p:nvGrpSpPr>
              <p:cNvPr id="575498" name="组合 575497"/>
              <p:cNvGrpSpPr/>
              <p:nvPr/>
            </p:nvGrpSpPr>
            <p:grpSpPr>
              <a:xfrm>
                <a:off x="1584" y="1152"/>
                <a:ext cx="384" cy="288"/>
                <a:chOff x="2736" y="2448"/>
                <a:chExt cx="384" cy="288"/>
              </a:xfrm>
            </p:grpSpPr>
            <p:grpSp>
              <p:nvGrpSpPr>
                <p:cNvPr id="575499" name="组合 575498"/>
                <p:cNvGrpSpPr/>
                <p:nvPr/>
              </p:nvGrpSpPr>
              <p:grpSpPr>
                <a:xfrm rot="5400000" flipH="1">
                  <a:off x="2784" y="2496"/>
                  <a:ext cx="288" cy="192"/>
                  <a:chOff x="3072" y="960"/>
                  <a:chExt cx="384" cy="336"/>
                </a:xfrm>
              </p:grpSpPr>
              <p:sp>
                <p:nvSpPr>
                  <p:cNvPr id="575500" name="直接连接符 575499"/>
                  <p:cNvSpPr/>
                  <p:nvPr/>
                </p:nvSpPr>
                <p:spPr>
                  <a:xfrm>
                    <a:off x="3072" y="960"/>
                    <a:ext cx="384" cy="0"/>
                  </a:xfrm>
                  <a:prstGeom prst="line">
                    <a:avLst/>
                  </a:prstGeom>
                  <a:ln w="38100" cap="flat" cmpd="sng">
                    <a:solidFill>
                      <a:schemeClr val="accent2"/>
                    </a:solidFill>
                    <a:prstDash val="solid"/>
                    <a:headEnd type="none" w="med" len="med"/>
                    <a:tailEnd type="none" w="med" len="med"/>
                  </a:ln>
                </p:spPr>
              </p:sp>
              <p:sp>
                <p:nvSpPr>
                  <p:cNvPr id="575501" name="直接连接符 575500"/>
                  <p:cNvSpPr/>
                  <p:nvPr/>
                </p:nvSpPr>
                <p:spPr>
                  <a:xfrm>
                    <a:off x="3072" y="1296"/>
                    <a:ext cx="384" cy="0"/>
                  </a:xfrm>
                  <a:prstGeom prst="line">
                    <a:avLst/>
                  </a:prstGeom>
                  <a:ln w="38100" cap="flat" cmpd="sng">
                    <a:solidFill>
                      <a:schemeClr val="accent2"/>
                    </a:solidFill>
                    <a:prstDash val="solid"/>
                    <a:headEnd type="none" w="med" len="med"/>
                    <a:tailEnd type="none" w="med" len="med"/>
                  </a:ln>
                </p:spPr>
              </p:sp>
              <p:sp>
                <p:nvSpPr>
                  <p:cNvPr id="575502" name="直接连接符 575501"/>
                  <p:cNvSpPr/>
                  <p:nvPr/>
                </p:nvSpPr>
                <p:spPr>
                  <a:xfrm flipH="1">
                    <a:off x="3072" y="960"/>
                    <a:ext cx="192" cy="336"/>
                  </a:xfrm>
                  <a:prstGeom prst="line">
                    <a:avLst/>
                  </a:prstGeom>
                  <a:ln w="38100" cap="flat" cmpd="sng">
                    <a:solidFill>
                      <a:schemeClr val="accent2"/>
                    </a:solidFill>
                    <a:prstDash val="solid"/>
                    <a:headEnd type="none" w="med" len="med"/>
                    <a:tailEnd type="none" w="med" len="med"/>
                  </a:ln>
                </p:spPr>
              </p:sp>
              <p:sp>
                <p:nvSpPr>
                  <p:cNvPr id="575503" name="直接连接符 575502"/>
                  <p:cNvSpPr/>
                  <p:nvPr/>
                </p:nvSpPr>
                <p:spPr>
                  <a:xfrm>
                    <a:off x="3264" y="960"/>
                    <a:ext cx="192" cy="336"/>
                  </a:xfrm>
                  <a:prstGeom prst="line">
                    <a:avLst/>
                  </a:prstGeom>
                  <a:ln w="38100" cap="flat" cmpd="sng">
                    <a:solidFill>
                      <a:schemeClr val="accent2"/>
                    </a:solidFill>
                    <a:prstDash val="solid"/>
                    <a:headEnd type="none" w="med" len="med"/>
                    <a:tailEnd type="none" w="med" len="med"/>
                  </a:ln>
                </p:spPr>
              </p:sp>
            </p:grpSp>
            <p:sp>
              <p:nvSpPr>
                <p:cNvPr id="575504" name="直接连接符 575503"/>
                <p:cNvSpPr/>
                <p:nvPr/>
              </p:nvSpPr>
              <p:spPr>
                <a:xfrm>
                  <a:off x="2736" y="2592"/>
                  <a:ext cx="384" cy="0"/>
                </a:xfrm>
                <a:prstGeom prst="line">
                  <a:avLst/>
                </a:prstGeom>
                <a:ln w="38100" cap="flat" cmpd="sng">
                  <a:solidFill>
                    <a:schemeClr val="accent2"/>
                  </a:solidFill>
                  <a:prstDash val="solid"/>
                  <a:headEnd type="none" w="med" len="med"/>
                  <a:tailEnd type="none" w="sm" len="lg"/>
                </a:ln>
              </p:spPr>
            </p:sp>
          </p:grpSp>
        </p:grpSp>
        <p:sp>
          <p:nvSpPr>
            <p:cNvPr id="575505" name="直接连接符 575504"/>
            <p:cNvSpPr/>
            <p:nvPr/>
          </p:nvSpPr>
          <p:spPr>
            <a:xfrm>
              <a:off x="699" y="1433"/>
              <a:ext cx="912" cy="0"/>
            </a:xfrm>
            <a:prstGeom prst="line">
              <a:avLst/>
            </a:prstGeom>
            <a:ln w="28575" cap="flat" cmpd="sng">
              <a:solidFill>
                <a:schemeClr val="tx1"/>
              </a:solidFill>
              <a:prstDash val="solid"/>
              <a:headEnd type="none" w="med" len="med"/>
              <a:tailEnd type="none" w="sm" len="lg"/>
            </a:ln>
          </p:spPr>
        </p:sp>
        <p:sp>
          <p:nvSpPr>
            <p:cNvPr id="575506" name="直接连接符 575505"/>
            <p:cNvSpPr/>
            <p:nvPr/>
          </p:nvSpPr>
          <p:spPr>
            <a:xfrm>
              <a:off x="699" y="2633"/>
              <a:ext cx="912" cy="0"/>
            </a:xfrm>
            <a:prstGeom prst="line">
              <a:avLst/>
            </a:prstGeom>
            <a:ln w="28575" cap="flat" cmpd="sng">
              <a:solidFill>
                <a:schemeClr val="tx1"/>
              </a:solidFill>
              <a:prstDash val="solid"/>
              <a:headEnd type="none" w="med" len="med"/>
              <a:tailEnd type="none" w="sm" len="lg"/>
            </a:ln>
          </p:spPr>
        </p:sp>
        <p:sp>
          <p:nvSpPr>
            <p:cNvPr id="575507" name="直接连接符 575506"/>
            <p:cNvSpPr/>
            <p:nvPr/>
          </p:nvSpPr>
          <p:spPr>
            <a:xfrm>
              <a:off x="1608" y="2470"/>
              <a:ext cx="0" cy="170"/>
            </a:xfrm>
            <a:prstGeom prst="line">
              <a:avLst/>
            </a:prstGeom>
            <a:ln w="28575" cap="flat" cmpd="sng">
              <a:solidFill>
                <a:schemeClr val="tx1"/>
              </a:solidFill>
              <a:prstDash val="solid"/>
              <a:headEnd type="none" w="med" len="med"/>
              <a:tailEnd type="none" w="sm" len="lg"/>
            </a:ln>
          </p:spPr>
        </p:sp>
        <p:sp>
          <p:nvSpPr>
            <p:cNvPr id="575508" name="直接连接符 575507"/>
            <p:cNvSpPr/>
            <p:nvPr/>
          </p:nvSpPr>
          <p:spPr>
            <a:xfrm flipV="1">
              <a:off x="2124" y="1368"/>
              <a:ext cx="0" cy="673"/>
            </a:xfrm>
            <a:prstGeom prst="line">
              <a:avLst/>
            </a:prstGeom>
            <a:ln w="28575" cap="flat" cmpd="sng">
              <a:solidFill>
                <a:schemeClr val="tx1"/>
              </a:solidFill>
              <a:prstDash val="solid"/>
              <a:headEnd type="none" w="med" len="med"/>
              <a:tailEnd type="none" w="sm" len="lg"/>
            </a:ln>
          </p:spPr>
        </p:sp>
        <p:sp>
          <p:nvSpPr>
            <p:cNvPr id="575509" name="直接连接符 575508"/>
            <p:cNvSpPr/>
            <p:nvPr/>
          </p:nvSpPr>
          <p:spPr>
            <a:xfrm>
              <a:off x="1074" y="2045"/>
              <a:ext cx="96" cy="0"/>
            </a:xfrm>
            <a:prstGeom prst="line">
              <a:avLst/>
            </a:prstGeom>
            <a:ln w="28575" cap="flat" cmpd="sng">
              <a:solidFill>
                <a:schemeClr val="tx1"/>
              </a:solidFill>
              <a:prstDash val="solid"/>
              <a:headEnd type="none" w="med" len="med"/>
              <a:tailEnd type="none" w="sm" len="lg"/>
            </a:ln>
          </p:spPr>
        </p:sp>
        <p:sp>
          <p:nvSpPr>
            <p:cNvPr id="575510" name="直接连接符 575509"/>
            <p:cNvSpPr/>
            <p:nvPr/>
          </p:nvSpPr>
          <p:spPr>
            <a:xfrm>
              <a:off x="1077" y="2045"/>
              <a:ext cx="0" cy="837"/>
            </a:xfrm>
            <a:prstGeom prst="line">
              <a:avLst/>
            </a:prstGeom>
            <a:ln w="28575" cap="flat" cmpd="sng">
              <a:solidFill>
                <a:schemeClr val="tx1"/>
              </a:solidFill>
              <a:prstDash val="solid"/>
              <a:headEnd type="none" w="med" len="med"/>
              <a:tailEnd type="none" w="sm" len="lg"/>
            </a:ln>
          </p:spPr>
        </p:sp>
        <p:sp>
          <p:nvSpPr>
            <p:cNvPr id="575511" name="直接连接符 575510"/>
            <p:cNvSpPr/>
            <p:nvPr/>
          </p:nvSpPr>
          <p:spPr>
            <a:xfrm>
              <a:off x="1083" y="2873"/>
              <a:ext cx="3537" cy="0"/>
            </a:xfrm>
            <a:prstGeom prst="line">
              <a:avLst/>
            </a:prstGeom>
            <a:ln w="28575" cap="flat" cmpd="sng">
              <a:solidFill>
                <a:schemeClr val="tx1"/>
              </a:solidFill>
              <a:prstDash val="solid"/>
              <a:headEnd type="none" w="med" len="med"/>
              <a:tailEnd type="none" w="sm" len="lg"/>
            </a:ln>
          </p:spPr>
        </p:sp>
        <p:sp>
          <p:nvSpPr>
            <p:cNvPr id="575512" name="直接连接符 575511"/>
            <p:cNvSpPr/>
            <p:nvPr/>
          </p:nvSpPr>
          <p:spPr>
            <a:xfrm>
              <a:off x="4623" y="1388"/>
              <a:ext cx="0" cy="1488"/>
            </a:xfrm>
            <a:prstGeom prst="line">
              <a:avLst/>
            </a:prstGeom>
            <a:ln w="28575" cap="flat" cmpd="sng">
              <a:solidFill>
                <a:schemeClr val="tx1"/>
              </a:solidFill>
              <a:prstDash val="solid"/>
              <a:headEnd type="none" w="med" len="med"/>
              <a:tailEnd type="none" w="sm" len="lg"/>
            </a:ln>
          </p:spPr>
        </p:sp>
        <p:sp>
          <p:nvSpPr>
            <p:cNvPr id="575513" name="矩形 575512"/>
            <p:cNvSpPr/>
            <p:nvPr/>
          </p:nvSpPr>
          <p:spPr>
            <a:xfrm>
              <a:off x="4554" y="1949"/>
              <a:ext cx="126" cy="355"/>
            </a:xfrm>
            <a:prstGeom prst="rect">
              <a:avLst/>
            </a:prstGeom>
            <a:solidFill>
              <a:schemeClr val="bg1"/>
            </a:solidFill>
            <a:ln w="38100" cap="flat" cmpd="sng">
              <a:solidFill>
                <a:schemeClr val="tx1"/>
              </a:solidFill>
              <a:prstDash val="solid"/>
              <a:miter/>
              <a:headEnd type="none" w="med" len="med"/>
              <a:tailEnd type="none" w="sm" len="lg"/>
            </a:ln>
          </p:spPr>
          <p:txBody>
            <a:bodyPr/>
            <a:p>
              <a:endParaRPr lang="zh-CN" altLang="en-US"/>
            </a:p>
          </p:txBody>
        </p:sp>
        <p:sp>
          <p:nvSpPr>
            <p:cNvPr id="575514" name="文本框 575513"/>
            <p:cNvSpPr txBox="1"/>
            <p:nvPr/>
          </p:nvSpPr>
          <p:spPr>
            <a:xfrm>
              <a:off x="4217" y="1954"/>
              <a:ext cx="329" cy="288"/>
            </a:xfrm>
            <a:prstGeom prst="rect">
              <a:avLst/>
            </a:prstGeom>
            <a:noFill/>
            <a:ln w="28575">
              <a:noFill/>
            </a:ln>
          </p:spPr>
          <p:txBody>
            <a:bodyPr wrap="none" anchor="t" anchorCtr="0">
              <a:spAutoFit/>
            </a:bodyPr>
            <a:p>
              <a:r>
                <a:rPr lang="en-US" altLang="zh-CN" b="1" i="1">
                  <a:latin typeface="Times New Roman" panose="02020603050405020304" pitchFamily="18" charset="0"/>
                </a:rPr>
                <a:t>R</a:t>
              </a:r>
              <a:r>
                <a:rPr lang="en-US" altLang="zh-CN" b="1" baseline="-25000">
                  <a:latin typeface="Times New Roman" panose="02020603050405020304" pitchFamily="18" charset="0"/>
                </a:rPr>
                <a:t>L</a:t>
              </a:r>
              <a:endParaRPr lang="en-US" altLang="zh-CN" b="1">
                <a:latin typeface="Times New Roman" panose="02020603050405020304" pitchFamily="18" charset="0"/>
              </a:endParaRPr>
            </a:p>
          </p:txBody>
        </p:sp>
        <p:sp>
          <p:nvSpPr>
            <p:cNvPr id="575515" name="直接连接符 575514"/>
            <p:cNvSpPr/>
            <p:nvPr/>
          </p:nvSpPr>
          <p:spPr>
            <a:xfrm>
              <a:off x="2376" y="2057"/>
              <a:ext cx="264" cy="0"/>
            </a:xfrm>
            <a:prstGeom prst="line">
              <a:avLst/>
            </a:prstGeom>
            <a:ln w="28575" cap="flat" cmpd="sng">
              <a:solidFill>
                <a:schemeClr val="tx1"/>
              </a:solidFill>
              <a:prstDash val="solid"/>
              <a:headEnd type="none" w="med" len="med"/>
              <a:tailEnd type="none" w="sm" len="lg"/>
            </a:ln>
          </p:spPr>
        </p:sp>
        <p:sp>
          <p:nvSpPr>
            <p:cNvPr id="575516" name="直接连接符 575515"/>
            <p:cNvSpPr/>
            <p:nvPr/>
          </p:nvSpPr>
          <p:spPr>
            <a:xfrm>
              <a:off x="2376" y="2153"/>
              <a:ext cx="264" cy="0"/>
            </a:xfrm>
            <a:prstGeom prst="line">
              <a:avLst/>
            </a:prstGeom>
            <a:ln w="28575" cap="flat" cmpd="sng">
              <a:solidFill>
                <a:schemeClr val="tx1"/>
              </a:solidFill>
              <a:prstDash val="solid"/>
              <a:headEnd type="none" w="med" len="med"/>
              <a:tailEnd type="none" w="sm" len="lg"/>
            </a:ln>
          </p:spPr>
        </p:sp>
        <p:sp>
          <p:nvSpPr>
            <p:cNvPr id="575517" name="直接连接符 575516"/>
            <p:cNvSpPr/>
            <p:nvPr/>
          </p:nvSpPr>
          <p:spPr>
            <a:xfrm flipV="1">
              <a:off x="2515" y="1385"/>
              <a:ext cx="0" cy="672"/>
            </a:xfrm>
            <a:prstGeom prst="line">
              <a:avLst/>
            </a:prstGeom>
            <a:ln w="28575" cap="flat" cmpd="sng">
              <a:solidFill>
                <a:schemeClr val="tx1"/>
              </a:solidFill>
              <a:prstDash val="solid"/>
              <a:headEnd type="none" w="med" len="med"/>
              <a:tailEnd type="none" w="sm" len="lg"/>
            </a:ln>
          </p:spPr>
        </p:sp>
        <p:sp>
          <p:nvSpPr>
            <p:cNvPr id="575518" name="直接连接符 575517"/>
            <p:cNvSpPr/>
            <p:nvPr/>
          </p:nvSpPr>
          <p:spPr>
            <a:xfrm>
              <a:off x="2515" y="2153"/>
              <a:ext cx="0" cy="720"/>
            </a:xfrm>
            <a:prstGeom prst="line">
              <a:avLst/>
            </a:prstGeom>
            <a:ln w="28575" cap="flat" cmpd="sng">
              <a:solidFill>
                <a:schemeClr val="tx1"/>
              </a:solidFill>
              <a:prstDash val="solid"/>
              <a:headEnd type="none" w="med" len="med"/>
              <a:tailEnd type="none" w="sm" len="lg"/>
            </a:ln>
          </p:spPr>
        </p:sp>
        <p:sp>
          <p:nvSpPr>
            <p:cNvPr id="575519" name="文本框 575518"/>
            <p:cNvSpPr txBox="1"/>
            <p:nvPr/>
          </p:nvSpPr>
          <p:spPr>
            <a:xfrm>
              <a:off x="2520" y="1784"/>
              <a:ext cx="244" cy="288"/>
            </a:xfrm>
            <a:prstGeom prst="rect">
              <a:avLst/>
            </a:prstGeom>
            <a:noFill/>
            <a:ln w="28575">
              <a:noFill/>
            </a:ln>
          </p:spPr>
          <p:txBody>
            <a:bodyPr wrap="none" anchor="t" anchorCtr="0">
              <a:spAutoFit/>
            </a:bodyPr>
            <a:p>
              <a:r>
                <a:rPr lang="en-US" altLang="zh-CN" b="1" i="1">
                  <a:latin typeface="Times New Roman" panose="02020603050405020304" pitchFamily="18" charset="0"/>
                </a:rPr>
                <a:t>C</a:t>
              </a:r>
              <a:endParaRPr lang="en-US" altLang="zh-CN" b="1">
                <a:latin typeface="Times New Roman" panose="02020603050405020304" pitchFamily="18" charset="0"/>
              </a:endParaRPr>
            </a:p>
          </p:txBody>
        </p:sp>
        <p:sp>
          <p:nvSpPr>
            <p:cNvPr id="575520" name="直接连接符 575519"/>
            <p:cNvSpPr/>
            <p:nvPr/>
          </p:nvSpPr>
          <p:spPr>
            <a:xfrm>
              <a:off x="3756" y="1385"/>
              <a:ext cx="0" cy="1488"/>
            </a:xfrm>
            <a:prstGeom prst="line">
              <a:avLst/>
            </a:prstGeom>
            <a:ln w="28575" cap="flat" cmpd="sng">
              <a:solidFill>
                <a:schemeClr val="tx1"/>
              </a:solidFill>
              <a:prstDash val="solid"/>
              <a:headEnd type="none" w="med" len="med"/>
              <a:tailEnd type="none" w="sm" len="lg"/>
            </a:ln>
          </p:spPr>
        </p:sp>
        <p:sp>
          <p:nvSpPr>
            <p:cNvPr id="575521" name="直接连接符 575520"/>
            <p:cNvSpPr/>
            <p:nvPr/>
          </p:nvSpPr>
          <p:spPr>
            <a:xfrm>
              <a:off x="2544" y="1319"/>
              <a:ext cx="336" cy="0"/>
            </a:xfrm>
            <a:prstGeom prst="line">
              <a:avLst/>
            </a:prstGeom>
            <a:ln w="28575" cap="flat" cmpd="sng">
              <a:solidFill>
                <a:srgbClr val="6600FF"/>
              </a:solidFill>
              <a:prstDash val="solid"/>
              <a:headEnd type="none" w="med" len="med"/>
              <a:tailEnd type="stealth" w="sm" len="lg"/>
            </a:ln>
          </p:spPr>
        </p:sp>
        <p:sp>
          <p:nvSpPr>
            <p:cNvPr id="575522" name="矩形 575521"/>
            <p:cNvSpPr/>
            <p:nvPr/>
          </p:nvSpPr>
          <p:spPr>
            <a:xfrm>
              <a:off x="3069" y="1322"/>
              <a:ext cx="315" cy="142"/>
            </a:xfrm>
            <a:prstGeom prst="rect">
              <a:avLst/>
            </a:prstGeom>
            <a:solidFill>
              <a:schemeClr val="bg1"/>
            </a:solidFill>
            <a:ln w="38100" cap="flat" cmpd="sng">
              <a:solidFill>
                <a:srgbClr val="CC00FF"/>
              </a:solidFill>
              <a:prstDash val="solid"/>
              <a:miter/>
              <a:headEnd type="none" w="med" len="med"/>
              <a:tailEnd type="none" w="sm" len="lg"/>
            </a:ln>
          </p:spPr>
          <p:txBody>
            <a:bodyPr/>
            <a:p>
              <a:endParaRPr lang="zh-CN" altLang="en-US"/>
            </a:p>
          </p:txBody>
        </p:sp>
        <p:sp>
          <p:nvSpPr>
            <p:cNvPr id="575523" name="文本框 575522"/>
            <p:cNvSpPr txBox="1"/>
            <p:nvPr/>
          </p:nvSpPr>
          <p:spPr>
            <a:xfrm>
              <a:off x="3114" y="1034"/>
              <a:ext cx="244" cy="288"/>
            </a:xfrm>
            <a:prstGeom prst="rect">
              <a:avLst/>
            </a:prstGeom>
            <a:noFill/>
            <a:ln w="38100">
              <a:noFill/>
            </a:ln>
          </p:spPr>
          <p:txBody>
            <a:bodyPr wrap="none" anchor="t" anchorCtr="0">
              <a:spAutoFit/>
            </a:bodyPr>
            <a:p>
              <a:r>
                <a:rPr lang="en-US" altLang="zh-CN" b="1" i="1">
                  <a:solidFill>
                    <a:srgbClr val="336600"/>
                  </a:solidFill>
                  <a:latin typeface="Times New Roman" panose="02020603050405020304" pitchFamily="18" charset="0"/>
                </a:rPr>
                <a:t>R</a:t>
              </a:r>
              <a:endParaRPr lang="en-US" altLang="zh-CN" b="1">
                <a:solidFill>
                  <a:srgbClr val="336600"/>
                </a:solidFill>
                <a:latin typeface="Times New Roman" panose="02020603050405020304" pitchFamily="18" charset="0"/>
              </a:endParaRPr>
            </a:p>
          </p:txBody>
        </p:sp>
        <p:sp>
          <p:nvSpPr>
            <p:cNvPr id="575524" name="文本框 575523"/>
            <p:cNvSpPr txBox="1"/>
            <p:nvPr/>
          </p:nvSpPr>
          <p:spPr>
            <a:xfrm>
              <a:off x="2545" y="983"/>
              <a:ext cx="283" cy="288"/>
            </a:xfrm>
            <a:prstGeom prst="rect">
              <a:avLst/>
            </a:prstGeom>
            <a:noFill/>
            <a:ln w="9525">
              <a:noFill/>
            </a:ln>
          </p:spPr>
          <p:txBody>
            <a:bodyPr wrap="none" anchor="ctr" anchorCtr="0">
              <a:spAutoFit/>
            </a:bodyPr>
            <a:p>
              <a:pPr algn="ctr"/>
              <a:r>
                <a:rPr lang="en-US" altLang="zh-CN" b="1" i="1">
                  <a:solidFill>
                    <a:srgbClr val="6600FF"/>
                  </a:solidFill>
                  <a:latin typeface="Times New Roman" panose="02020603050405020304" pitchFamily="18" charset="0"/>
                  <a:ea typeface="方正琥珀繁体" pitchFamily="2" charset="-122"/>
                </a:rPr>
                <a:t>I</a:t>
              </a:r>
              <a:r>
                <a:rPr lang="en-US" altLang="zh-CN" b="1" baseline="-18000">
                  <a:solidFill>
                    <a:srgbClr val="6600FF"/>
                  </a:solidFill>
                  <a:latin typeface="Times New Roman" panose="02020603050405020304" pitchFamily="18" charset="0"/>
                </a:rPr>
                <a:t>R</a:t>
              </a:r>
              <a:endParaRPr lang="en-US" altLang="zh-CN" b="1" baseline="-25000">
                <a:solidFill>
                  <a:srgbClr val="6600FF"/>
                </a:solidFill>
                <a:latin typeface="Times New Roman" panose="02020603050405020304" pitchFamily="18" charset="0"/>
              </a:endParaRPr>
            </a:p>
          </p:txBody>
        </p:sp>
        <p:sp>
          <p:nvSpPr>
            <p:cNvPr id="575525" name="直接连接符 575524"/>
            <p:cNvSpPr/>
            <p:nvPr/>
          </p:nvSpPr>
          <p:spPr>
            <a:xfrm>
              <a:off x="3844" y="1512"/>
              <a:ext cx="0" cy="288"/>
            </a:xfrm>
            <a:prstGeom prst="line">
              <a:avLst/>
            </a:prstGeom>
            <a:ln w="28575" cap="flat" cmpd="sng">
              <a:solidFill>
                <a:srgbClr val="0000FF"/>
              </a:solidFill>
              <a:prstDash val="solid"/>
              <a:headEnd type="none" w="med" len="med"/>
              <a:tailEnd type="stealth" w="sm" len="lg"/>
            </a:ln>
          </p:spPr>
        </p:sp>
        <p:sp>
          <p:nvSpPr>
            <p:cNvPr id="575526" name="直接连接符 575525"/>
            <p:cNvSpPr/>
            <p:nvPr/>
          </p:nvSpPr>
          <p:spPr>
            <a:xfrm>
              <a:off x="3928" y="1870"/>
              <a:ext cx="0" cy="96"/>
            </a:xfrm>
            <a:prstGeom prst="line">
              <a:avLst/>
            </a:prstGeom>
            <a:ln w="38100" cap="flat" cmpd="sng">
              <a:solidFill>
                <a:srgbClr val="CC00FF"/>
              </a:solidFill>
              <a:prstDash val="solid"/>
              <a:headEnd type="none" w="med" len="med"/>
              <a:tailEnd type="none" w="sm" len="lg"/>
            </a:ln>
          </p:spPr>
        </p:sp>
        <p:grpSp>
          <p:nvGrpSpPr>
            <p:cNvPr id="575527" name="组合 575526"/>
            <p:cNvGrpSpPr/>
            <p:nvPr/>
          </p:nvGrpSpPr>
          <p:grpSpPr>
            <a:xfrm rot="-10800000" flipH="1" flipV="1">
              <a:off x="3573" y="1877"/>
              <a:ext cx="355" cy="288"/>
              <a:chOff x="3072" y="960"/>
              <a:chExt cx="384" cy="336"/>
            </a:xfrm>
          </p:grpSpPr>
          <p:sp>
            <p:nvSpPr>
              <p:cNvPr id="575528" name="直接连接符 575527"/>
              <p:cNvSpPr/>
              <p:nvPr/>
            </p:nvSpPr>
            <p:spPr>
              <a:xfrm>
                <a:off x="3072" y="960"/>
                <a:ext cx="384" cy="0"/>
              </a:xfrm>
              <a:prstGeom prst="line">
                <a:avLst/>
              </a:prstGeom>
              <a:ln w="38100" cap="flat" cmpd="sng">
                <a:solidFill>
                  <a:srgbClr val="CC00FF"/>
                </a:solidFill>
                <a:prstDash val="solid"/>
                <a:headEnd type="none" w="med" len="med"/>
                <a:tailEnd type="none" w="med" len="med"/>
              </a:ln>
            </p:spPr>
          </p:sp>
          <p:sp>
            <p:nvSpPr>
              <p:cNvPr id="575529" name="直接连接符 575528"/>
              <p:cNvSpPr/>
              <p:nvPr/>
            </p:nvSpPr>
            <p:spPr>
              <a:xfrm>
                <a:off x="3072" y="1296"/>
                <a:ext cx="384" cy="0"/>
              </a:xfrm>
              <a:prstGeom prst="line">
                <a:avLst/>
              </a:prstGeom>
              <a:ln w="38100" cap="flat" cmpd="sng">
                <a:solidFill>
                  <a:srgbClr val="CC00FF"/>
                </a:solidFill>
                <a:prstDash val="solid"/>
                <a:headEnd type="none" w="med" len="med"/>
                <a:tailEnd type="none" w="med" len="med"/>
              </a:ln>
            </p:spPr>
          </p:sp>
          <p:sp>
            <p:nvSpPr>
              <p:cNvPr id="575530" name="直接连接符 575529"/>
              <p:cNvSpPr/>
              <p:nvPr/>
            </p:nvSpPr>
            <p:spPr>
              <a:xfrm flipH="1">
                <a:off x="3072" y="960"/>
                <a:ext cx="192" cy="336"/>
              </a:xfrm>
              <a:prstGeom prst="line">
                <a:avLst/>
              </a:prstGeom>
              <a:ln w="57150" cap="flat" cmpd="sng">
                <a:solidFill>
                  <a:srgbClr val="CC00FF"/>
                </a:solidFill>
                <a:prstDash val="solid"/>
                <a:headEnd type="none" w="med" len="med"/>
                <a:tailEnd type="none" w="med" len="med"/>
              </a:ln>
            </p:spPr>
          </p:sp>
          <p:sp>
            <p:nvSpPr>
              <p:cNvPr id="575531" name="直接连接符 575530"/>
              <p:cNvSpPr/>
              <p:nvPr/>
            </p:nvSpPr>
            <p:spPr>
              <a:xfrm>
                <a:off x="3264" y="960"/>
                <a:ext cx="192" cy="336"/>
              </a:xfrm>
              <a:prstGeom prst="line">
                <a:avLst/>
              </a:prstGeom>
              <a:ln w="57150" cap="flat" cmpd="sng">
                <a:solidFill>
                  <a:srgbClr val="CC00FF"/>
                </a:solidFill>
                <a:prstDash val="solid"/>
                <a:headEnd type="none" w="med" len="med"/>
                <a:tailEnd type="none" w="med" len="med"/>
              </a:ln>
            </p:spPr>
          </p:sp>
        </p:grpSp>
        <p:sp>
          <p:nvSpPr>
            <p:cNvPr id="575532" name="文本框 575531"/>
            <p:cNvSpPr txBox="1"/>
            <p:nvPr/>
          </p:nvSpPr>
          <p:spPr>
            <a:xfrm>
              <a:off x="3845" y="1502"/>
              <a:ext cx="276" cy="288"/>
            </a:xfrm>
            <a:prstGeom prst="rect">
              <a:avLst/>
            </a:prstGeom>
            <a:noFill/>
            <a:ln w="9525">
              <a:noFill/>
            </a:ln>
          </p:spPr>
          <p:txBody>
            <a:bodyPr wrap="none" anchor="ctr" anchorCtr="0">
              <a:spAutoFit/>
            </a:bodyPr>
            <a:p>
              <a:pPr algn="ctr"/>
              <a:r>
                <a:rPr lang="en-US" altLang="zh-CN" b="1" i="1">
                  <a:solidFill>
                    <a:srgbClr val="6600FF"/>
                  </a:solidFill>
                  <a:latin typeface="Times New Roman" panose="02020603050405020304" pitchFamily="18" charset="0"/>
                  <a:ea typeface="方正琥珀繁体" pitchFamily="2" charset="-122"/>
                </a:rPr>
                <a:t>I</a:t>
              </a:r>
              <a:r>
                <a:rPr lang="en-US" altLang="zh-CN" b="1" baseline="-25000">
                  <a:solidFill>
                    <a:srgbClr val="6600FF"/>
                  </a:solidFill>
                  <a:latin typeface="Times New Roman" panose="02020603050405020304" pitchFamily="18" charset="0"/>
                </a:rPr>
                <a:t>Z</a:t>
              </a:r>
              <a:endParaRPr lang="en-US" altLang="zh-CN" b="1" baseline="-25000">
                <a:solidFill>
                  <a:srgbClr val="6600FF"/>
                </a:solidFill>
                <a:latin typeface="Times New Roman" panose="02020603050405020304" pitchFamily="18" charset="0"/>
              </a:endParaRPr>
            </a:p>
          </p:txBody>
        </p:sp>
        <p:sp>
          <p:nvSpPr>
            <p:cNvPr id="575533" name="文本框 575532"/>
            <p:cNvSpPr txBox="1"/>
            <p:nvPr/>
          </p:nvSpPr>
          <p:spPr>
            <a:xfrm>
              <a:off x="3204" y="1872"/>
              <a:ext cx="340" cy="288"/>
            </a:xfrm>
            <a:prstGeom prst="rect">
              <a:avLst/>
            </a:prstGeom>
            <a:noFill/>
            <a:ln w="38100">
              <a:noFill/>
            </a:ln>
          </p:spPr>
          <p:txBody>
            <a:bodyPr wrap="none" anchor="t" anchorCtr="0">
              <a:spAutoFit/>
            </a:bodyPr>
            <a:p>
              <a:r>
                <a:rPr lang="en-US" altLang="zh-CN" b="1">
                  <a:solidFill>
                    <a:srgbClr val="336600"/>
                  </a:solidFill>
                  <a:latin typeface="Times New Roman" panose="02020603050405020304" pitchFamily="18" charset="0"/>
                </a:rPr>
                <a:t>D</a:t>
              </a:r>
              <a:r>
                <a:rPr lang="en-US" altLang="zh-CN" b="1" baseline="-25000">
                  <a:solidFill>
                    <a:srgbClr val="336600"/>
                  </a:solidFill>
                  <a:latin typeface="Times New Roman" panose="02020603050405020304" pitchFamily="18" charset="0"/>
                </a:rPr>
                <a:t>Z</a:t>
              </a:r>
              <a:endParaRPr lang="en-US" altLang="zh-CN" b="1" baseline="-25000">
                <a:solidFill>
                  <a:srgbClr val="336600"/>
                </a:solidFill>
                <a:latin typeface="Times New Roman" panose="02020603050405020304" pitchFamily="18" charset="0"/>
              </a:endParaRPr>
            </a:p>
          </p:txBody>
        </p:sp>
        <p:sp>
          <p:nvSpPr>
            <p:cNvPr id="575534" name="椭圆 575533"/>
            <p:cNvSpPr/>
            <p:nvPr/>
          </p:nvSpPr>
          <p:spPr>
            <a:xfrm>
              <a:off x="660" y="1392"/>
              <a:ext cx="72" cy="72"/>
            </a:xfrm>
            <a:prstGeom prst="ellipse">
              <a:avLst/>
            </a:prstGeom>
            <a:solidFill>
              <a:schemeClr val="bg1"/>
            </a:solidFill>
            <a:ln w="28575" cap="flat" cmpd="sng">
              <a:solidFill>
                <a:schemeClr val="tx1"/>
              </a:solidFill>
              <a:prstDash val="solid"/>
              <a:headEnd type="none" w="med" len="med"/>
              <a:tailEnd type="none" w="med" len="med"/>
            </a:ln>
          </p:spPr>
          <p:txBody>
            <a:bodyPr/>
            <a:p>
              <a:endParaRPr lang="zh-CN" altLang="en-US"/>
            </a:p>
          </p:txBody>
        </p:sp>
        <p:sp>
          <p:nvSpPr>
            <p:cNvPr id="575535" name="文本框 575534"/>
            <p:cNvSpPr txBox="1"/>
            <p:nvPr/>
          </p:nvSpPr>
          <p:spPr>
            <a:xfrm>
              <a:off x="4584" y="1716"/>
              <a:ext cx="528" cy="902"/>
            </a:xfrm>
            <a:prstGeom prst="rect">
              <a:avLst/>
            </a:prstGeom>
            <a:noFill/>
            <a:ln w="9525">
              <a:noFill/>
            </a:ln>
          </p:spPr>
          <p:txBody>
            <a:bodyPr anchor="ctr" anchorCtr="0">
              <a:spAutoFit/>
            </a:bodyPr>
            <a:p>
              <a:pPr algn="ctr"/>
              <a:r>
                <a:rPr lang="en-US" altLang="zh-CN" b="1" i="1">
                  <a:solidFill>
                    <a:srgbClr val="FF0000"/>
                  </a:solidFill>
                  <a:latin typeface="Times New Roman" panose="02020603050405020304" pitchFamily="18" charset="0"/>
                  <a:ea typeface="方正琥珀繁体" pitchFamily="2" charset="-122"/>
                </a:rPr>
                <a:t>+</a:t>
              </a:r>
              <a:endParaRPr lang="en-US" altLang="zh-CN" b="1" i="1">
                <a:solidFill>
                  <a:srgbClr val="FF0000"/>
                </a:solidFill>
                <a:latin typeface="Times New Roman" panose="02020603050405020304" pitchFamily="18" charset="0"/>
                <a:ea typeface="方正琥珀繁体" pitchFamily="2" charset="-122"/>
              </a:endParaRPr>
            </a:p>
            <a:p>
              <a:pPr algn="ctr"/>
              <a:r>
                <a:rPr lang="en-US" altLang="zh-CN" b="1" i="1">
                  <a:solidFill>
                    <a:srgbClr val="FF0000"/>
                  </a:solidFill>
                  <a:latin typeface="Times New Roman" panose="02020603050405020304" pitchFamily="18" charset="0"/>
                  <a:ea typeface="方正琥珀繁体" pitchFamily="2" charset="-122"/>
                </a:rPr>
                <a:t>U</a:t>
              </a:r>
              <a:r>
                <a:rPr lang="en-US" altLang="zh-CN" b="1" baseline="-25000">
                  <a:solidFill>
                    <a:srgbClr val="FF3300"/>
                  </a:solidFill>
                  <a:latin typeface="Times New Roman" panose="02020603050405020304" pitchFamily="18" charset="0"/>
                </a:rPr>
                <a:t>L</a:t>
              </a:r>
              <a:endParaRPr lang="en-US" altLang="zh-CN" b="1" baseline="-25000">
                <a:solidFill>
                  <a:srgbClr val="FF3300"/>
                </a:solidFill>
                <a:latin typeface="Times New Roman" panose="02020603050405020304" pitchFamily="18" charset="0"/>
              </a:endParaRPr>
            </a:p>
            <a:p>
              <a:pPr algn="ctr"/>
              <a:r>
                <a:rPr lang="en-US" altLang="zh-CN" b="1">
                  <a:solidFill>
                    <a:srgbClr val="FF3300"/>
                  </a:solidFill>
                  <a:latin typeface="Times New Roman" panose="02020603050405020304" pitchFamily="18" charset="0"/>
                  <a:sym typeface="Symbol" panose="05050102010706020507" pitchFamily="18" charset="2"/>
                </a:rPr>
                <a:t></a:t>
              </a:r>
              <a:endParaRPr lang="en-US" altLang="zh-CN" b="1" baseline="-25000">
                <a:solidFill>
                  <a:srgbClr val="FF3300"/>
                </a:solidFill>
                <a:latin typeface="Times New Roman" panose="02020603050405020304" pitchFamily="18" charset="0"/>
              </a:endParaRPr>
            </a:p>
            <a:p>
              <a:pPr algn="ctr"/>
              <a:endParaRPr lang="zh-CN" altLang="en-US" b="1" baseline="-25000">
                <a:solidFill>
                  <a:srgbClr val="CC00FF"/>
                </a:solidFill>
                <a:latin typeface="Times New Roman" panose="02020603050405020304" pitchFamily="18" charset="0"/>
              </a:endParaRPr>
            </a:p>
          </p:txBody>
        </p:sp>
        <p:sp>
          <p:nvSpPr>
            <p:cNvPr id="575536" name="文本框 575535"/>
            <p:cNvSpPr txBox="1"/>
            <p:nvPr/>
          </p:nvSpPr>
          <p:spPr>
            <a:xfrm>
              <a:off x="2016" y="1643"/>
              <a:ext cx="528" cy="1240"/>
            </a:xfrm>
            <a:prstGeom prst="rect">
              <a:avLst/>
            </a:prstGeom>
            <a:noFill/>
            <a:ln w="9525">
              <a:noFill/>
            </a:ln>
          </p:spPr>
          <p:txBody>
            <a:bodyPr anchor="ctr" anchorCtr="0">
              <a:spAutoFit/>
            </a:bodyPr>
            <a:p>
              <a:pPr algn="ctr">
                <a:lnSpc>
                  <a:spcPct val="140000"/>
                </a:lnSpc>
              </a:pPr>
              <a:r>
                <a:rPr lang="en-US" altLang="zh-CN" b="1" i="1">
                  <a:solidFill>
                    <a:srgbClr val="FF0000"/>
                  </a:solidFill>
                  <a:latin typeface="Times New Roman" panose="02020603050405020304" pitchFamily="18" charset="0"/>
                  <a:ea typeface="方正琥珀繁体" pitchFamily="2" charset="-122"/>
                </a:rPr>
                <a:t>+</a:t>
              </a:r>
              <a:endParaRPr lang="en-US" altLang="zh-CN" b="1" i="1">
                <a:solidFill>
                  <a:srgbClr val="FF0000"/>
                </a:solidFill>
                <a:latin typeface="Times New Roman" panose="02020603050405020304" pitchFamily="18" charset="0"/>
                <a:ea typeface="方正琥珀繁体" pitchFamily="2" charset="-122"/>
              </a:endParaRPr>
            </a:p>
            <a:p>
              <a:pPr algn="ctr">
                <a:lnSpc>
                  <a:spcPct val="140000"/>
                </a:lnSpc>
              </a:pPr>
              <a:r>
                <a:rPr lang="en-US" altLang="zh-CN" b="1" i="1">
                  <a:solidFill>
                    <a:srgbClr val="FF0000"/>
                  </a:solidFill>
                  <a:latin typeface="Times New Roman" panose="02020603050405020304" pitchFamily="18" charset="0"/>
                  <a:ea typeface="方正琥珀繁体" pitchFamily="2" charset="-122"/>
                </a:rPr>
                <a:t>U</a:t>
              </a:r>
              <a:r>
                <a:rPr lang="en-US" altLang="zh-CN" b="1" baseline="-25000">
                  <a:solidFill>
                    <a:srgbClr val="FF3300"/>
                  </a:solidFill>
                  <a:latin typeface="Times New Roman" panose="02020603050405020304" pitchFamily="18" charset="0"/>
                </a:rPr>
                <a:t>C</a:t>
              </a:r>
              <a:endParaRPr lang="en-US" altLang="zh-CN" b="1" baseline="-25000">
                <a:solidFill>
                  <a:srgbClr val="FF3300"/>
                </a:solidFill>
                <a:latin typeface="Times New Roman" panose="02020603050405020304" pitchFamily="18" charset="0"/>
              </a:endParaRPr>
            </a:p>
            <a:p>
              <a:pPr algn="ctr">
                <a:lnSpc>
                  <a:spcPct val="140000"/>
                </a:lnSpc>
              </a:pPr>
              <a:r>
                <a:rPr lang="en-US" altLang="zh-CN" b="1">
                  <a:solidFill>
                    <a:srgbClr val="FF3300"/>
                  </a:solidFill>
                  <a:latin typeface="Times New Roman" panose="02020603050405020304" pitchFamily="18" charset="0"/>
                  <a:sym typeface="Symbol" panose="05050102010706020507" pitchFamily="18" charset="2"/>
                </a:rPr>
                <a:t></a:t>
              </a:r>
              <a:endParaRPr lang="en-US" altLang="zh-CN" b="1" baseline="-25000">
                <a:solidFill>
                  <a:srgbClr val="FF3300"/>
                </a:solidFill>
                <a:latin typeface="Times New Roman" panose="02020603050405020304" pitchFamily="18" charset="0"/>
              </a:endParaRPr>
            </a:p>
            <a:p>
              <a:pPr algn="ctr">
                <a:lnSpc>
                  <a:spcPct val="140000"/>
                </a:lnSpc>
              </a:pPr>
              <a:endParaRPr lang="zh-CN" altLang="en-US" b="1" baseline="-25000">
                <a:solidFill>
                  <a:srgbClr val="CC00FF"/>
                </a:solidFill>
                <a:latin typeface="Times New Roman" panose="02020603050405020304" pitchFamily="18" charset="0"/>
              </a:endParaRPr>
            </a:p>
          </p:txBody>
        </p:sp>
        <p:sp>
          <p:nvSpPr>
            <p:cNvPr id="575537" name="文本框 575536"/>
            <p:cNvSpPr txBox="1"/>
            <p:nvPr/>
          </p:nvSpPr>
          <p:spPr>
            <a:xfrm>
              <a:off x="2325" y="1827"/>
              <a:ext cx="225" cy="288"/>
            </a:xfrm>
            <a:prstGeom prst="rect">
              <a:avLst/>
            </a:prstGeom>
            <a:noFill/>
            <a:ln w="25400">
              <a:noFill/>
            </a:ln>
          </p:spPr>
          <p:txBody>
            <a:bodyPr wrap="none" anchor="t" anchorCtr="0">
              <a:spAutoFit/>
            </a:bodyPr>
            <a:p>
              <a:r>
                <a:rPr lang="en-US" altLang="zh-CN" b="1">
                  <a:latin typeface="Times New Roman" panose="02020603050405020304" pitchFamily="18" charset="0"/>
                </a:rPr>
                <a:t>+</a:t>
              </a:r>
              <a:endParaRPr lang="en-US" altLang="zh-CN" b="1">
                <a:latin typeface="Times New Roman" panose="02020603050405020304" pitchFamily="18" charset="0"/>
              </a:endParaRPr>
            </a:p>
          </p:txBody>
        </p:sp>
        <p:sp>
          <p:nvSpPr>
            <p:cNvPr id="575538" name="椭圆 575537"/>
            <p:cNvSpPr/>
            <p:nvPr/>
          </p:nvSpPr>
          <p:spPr>
            <a:xfrm>
              <a:off x="648" y="2580"/>
              <a:ext cx="72" cy="72"/>
            </a:xfrm>
            <a:prstGeom prst="ellipse">
              <a:avLst/>
            </a:prstGeom>
            <a:solidFill>
              <a:schemeClr val="bg1"/>
            </a:solidFill>
            <a:ln w="28575" cap="flat" cmpd="sng">
              <a:solidFill>
                <a:schemeClr val="tx1"/>
              </a:solidFill>
              <a:prstDash val="solid"/>
              <a:headEnd type="none" w="med" len="med"/>
              <a:tailEnd type="none" w="med" len="med"/>
            </a:ln>
          </p:spPr>
          <p:txBody>
            <a:bodyPr/>
            <a:p>
              <a:endParaRPr lang="zh-CN" altLang="en-US"/>
            </a:p>
          </p:txBody>
        </p:sp>
        <p:sp>
          <p:nvSpPr>
            <p:cNvPr id="575539" name="文本框 575538"/>
            <p:cNvSpPr txBox="1"/>
            <p:nvPr/>
          </p:nvSpPr>
          <p:spPr>
            <a:xfrm>
              <a:off x="504" y="1407"/>
              <a:ext cx="528" cy="1353"/>
            </a:xfrm>
            <a:prstGeom prst="rect">
              <a:avLst/>
            </a:prstGeom>
            <a:noFill/>
            <a:ln w="9525">
              <a:noFill/>
            </a:ln>
          </p:spPr>
          <p:txBody>
            <a:bodyPr anchor="ctr" anchorCtr="0">
              <a:spAutoFit/>
            </a:bodyPr>
            <a:p>
              <a:pPr algn="ctr"/>
              <a:r>
                <a:rPr lang="en-US" altLang="zh-CN" b="1" i="1">
                  <a:solidFill>
                    <a:srgbClr val="FF0000"/>
                  </a:solidFill>
                  <a:latin typeface="Times New Roman" panose="02020603050405020304" pitchFamily="18" charset="0"/>
                  <a:ea typeface="方正琥珀繁体" pitchFamily="2" charset="-122"/>
                </a:rPr>
                <a:t>+</a:t>
              </a:r>
              <a:endParaRPr lang="en-US" altLang="zh-CN" b="1" i="1">
                <a:solidFill>
                  <a:srgbClr val="FF0000"/>
                </a:solidFill>
                <a:latin typeface="Times New Roman" panose="02020603050405020304" pitchFamily="18" charset="0"/>
                <a:ea typeface="方正琥珀繁体" pitchFamily="2" charset="-122"/>
              </a:endParaRPr>
            </a:p>
            <a:p>
              <a:pPr algn="ctr"/>
              <a:endParaRPr lang="en-US" altLang="zh-CN" b="1" i="1">
                <a:solidFill>
                  <a:srgbClr val="FF0000"/>
                </a:solidFill>
                <a:latin typeface="Times New Roman" panose="02020603050405020304" pitchFamily="18" charset="0"/>
                <a:ea typeface="方正琥珀繁体" pitchFamily="2" charset="-122"/>
              </a:endParaRPr>
            </a:p>
            <a:p>
              <a:pPr algn="ctr"/>
              <a:r>
                <a:rPr lang="en-US" altLang="zh-CN" sz="2800" b="1" i="1" baseline="-25000">
                  <a:solidFill>
                    <a:srgbClr val="FF3300"/>
                  </a:solidFill>
                  <a:latin typeface="Times New Roman" panose="02020603050405020304" pitchFamily="18" charset="0"/>
                </a:rPr>
                <a:t>u</a:t>
              </a:r>
              <a:endParaRPr lang="en-US" altLang="zh-CN" sz="2800" b="1" i="1" baseline="-25000">
                <a:solidFill>
                  <a:srgbClr val="FF3300"/>
                </a:solidFill>
                <a:latin typeface="Times New Roman" panose="02020603050405020304" pitchFamily="18" charset="0"/>
              </a:endParaRPr>
            </a:p>
            <a:p>
              <a:pPr algn="ctr"/>
              <a:endParaRPr lang="en-US" altLang="zh-CN" sz="2800" b="1" i="1">
                <a:solidFill>
                  <a:srgbClr val="FF3300"/>
                </a:solidFill>
                <a:latin typeface="Times New Roman" panose="02020603050405020304" pitchFamily="18" charset="0"/>
                <a:sym typeface="Symbol" panose="05050102010706020507" pitchFamily="18" charset="2"/>
              </a:endParaRPr>
            </a:p>
            <a:p>
              <a:pPr algn="ctr"/>
              <a:r>
                <a:rPr lang="en-US" altLang="zh-CN" b="1">
                  <a:solidFill>
                    <a:srgbClr val="FF3300"/>
                  </a:solidFill>
                  <a:latin typeface="Times New Roman" panose="02020603050405020304" pitchFamily="18" charset="0"/>
                  <a:sym typeface="Symbol" panose="05050102010706020507" pitchFamily="18" charset="2"/>
                </a:rPr>
                <a:t></a:t>
              </a:r>
              <a:endParaRPr lang="en-US" altLang="zh-CN" b="1" baseline="-25000">
                <a:solidFill>
                  <a:srgbClr val="FF3300"/>
                </a:solidFill>
                <a:latin typeface="Times New Roman" panose="02020603050405020304" pitchFamily="18" charset="0"/>
              </a:endParaRPr>
            </a:p>
            <a:p>
              <a:pPr algn="ctr"/>
              <a:endParaRPr lang="zh-CN" altLang="en-US" b="1" baseline="-25000">
                <a:solidFill>
                  <a:srgbClr val="CC00FF"/>
                </a:solidFill>
                <a:latin typeface="Times New Roman" panose="02020603050405020304" pitchFamily="18" charset="0"/>
              </a:endParaRPr>
            </a:p>
          </p:txBody>
        </p:sp>
        <p:sp>
          <p:nvSpPr>
            <p:cNvPr id="575540" name="直接连接符 575539"/>
            <p:cNvSpPr/>
            <p:nvPr/>
          </p:nvSpPr>
          <p:spPr>
            <a:xfrm>
              <a:off x="4104" y="1319"/>
              <a:ext cx="336" cy="0"/>
            </a:xfrm>
            <a:prstGeom prst="line">
              <a:avLst/>
            </a:prstGeom>
            <a:ln w="28575" cap="flat" cmpd="sng">
              <a:solidFill>
                <a:srgbClr val="6600FF"/>
              </a:solidFill>
              <a:prstDash val="solid"/>
              <a:headEnd type="none" w="med" len="med"/>
              <a:tailEnd type="stealth" w="sm" len="lg"/>
            </a:ln>
          </p:spPr>
        </p:sp>
        <p:sp>
          <p:nvSpPr>
            <p:cNvPr id="575541" name="文本框 575540"/>
            <p:cNvSpPr txBox="1"/>
            <p:nvPr/>
          </p:nvSpPr>
          <p:spPr>
            <a:xfrm>
              <a:off x="4121" y="983"/>
              <a:ext cx="276" cy="288"/>
            </a:xfrm>
            <a:prstGeom prst="rect">
              <a:avLst/>
            </a:prstGeom>
            <a:noFill/>
            <a:ln w="9525">
              <a:noFill/>
            </a:ln>
          </p:spPr>
          <p:txBody>
            <a:bodyPr wrap="none" anchor="ctr" anchorCtr="0">
              <a:spAutoFit/>
            </a:bodyPr>
            <a:p>
              <a:pPr algn="ctr"/>
              <a:r>
                <a:rPr lang="en-US" altLang="zh-CN" b="1" i="1">
                  <a:solidFill>
                    <a:srgbClr val="6600FF"/>
                  </a:solidFill>
                  <a:latin typeface="Times New Roman" panose="02020603050405020304" pitchFamily="18" charset="0"/>
                  <a:ea typeface="方正琥珀繁体" pitchFamily="2" charset="-122"/>
                </a:rPr>
                <a:t>I</a:t>
              </a:r>
              <a:r>
                <a:rPr lang="en-US" altLang="zh-CN" b="1" baseline="-18000">
                  <a:solidFill>
                    <a:srgbClr val="6600FF"/>
                  </a:solidFill>
                  <a:latin typeface="Times New Roman" panose="02020603050405020304" pitchFamily="18" charset="0"/>
                </a:rPr>
                <a:t>L</a:t>
              </a:r>
              <a:endParaRPr lang="en-US" altLang="zh-CN" b="1" baseline="-25000">
                <a:solidFill>
                  <a:srgbClr val="6600FF"/>
                </a:solidFill>
                <a:latin typeface="Times New Roman" panose="02020603050405020304" pitchFamily="18" charset="0"/>
              </a:endParaRPr>
            </a:p>
          </p:txBody>
        </p:sp>
        <p:sp>
          <p:nvSpPr>
            <p:cNvPr id="575542" name="矩形 575541"/>
            <p:cNvSpPr/>
            <p:nvPr/>
          </p:nvSpPr>
          <p:spPr>
            <a:xfrm>
              <a:off x="2864" y="1368"/>
              <a:ext cx="225" cy="288"/>
            </a:xfrm>
            <a:prstGeom prst="rect">
              <a:avLst/>
            </a:prstGeom>
            <a:noFill/>
            <a:ln w="9525">
              <a:noFill/>
            </a:ln>
          </p:spPr>
          <p:txBody>
            <a:bodyPr wrap="none" anchor="t" anchorCtr="0">
              <a:spAutoFit/>
            </a:bodyPr>
            <a:p>
              <a:r>
                <a:rPr lang="en-US" altLang="zh-CN" b="1" i="1">
                  <a:solidFill>
                    <a:srgbClr val="FF0000"/>
                  </a:solidFill>
                  <a:latin typeface="Times New Roman" panose="02020603050405020304" pitchFamily="18" charset="0"/>
                  <a:ea typeface="方正琥珀繁体" pitchFamily="2" charset="-122"/>
                </a:rPr>
                <a:t>+</a:t>
              </a:r>
              <a:endParaRPr lang="en-US" altLang="zh-CN" b="1" i="1">
                <a:solidFill>
                  <a:srgbClr val="FF0000"/>
                </a:solidFill>
                <a:latin typeface="Times New Roman" panose="02020603050405020304" pitchFamily="18" charset="0"/>
                <a:ea typeface="方正琥珀繁体" pitchFamily="2" charset="-122"/>
              </a:endParaRPr>
            </a:p>
          </p:txBody>
        </p:sp>
        <p:sp>
          <p:nvSpPr>
            <p:cNvPr id="575543" name="矩形 575542"/>
            <p:cNvSpPr/>
            <p:nvPr/>
          </p:nvSpPr>
          <p:spPr>
            <a:xfrm>
              <a:off x="3369" y="1356"/>
              <a:ext cx="222" cy="288"/>
            </a:xfrm>
            <a:prstGeom prst="rect">
              <a:avLst/>
            </a:prstGeom>
            <a:noFill/>
            <a:ln w="9525">
              <a:noFill/>
            </a:ln>
          </p:spPr>
          <p:txBody>
            <a:bodyPr wrap="none" anchor="t" anchorCtr="0">
              <a:spAutoFit/>
            </a:bodyPr>
            <a:p>
              <a:r>
                <a:rPr lang="zh-CN" altLang="en-US" b="1">
                  <a:solidFill>
                    <a:srgbClr val="FF3300"/>
                  </a:solidFill>
                  <a:latin typeface="Times New Roman" panose="02020603050405020304" pitchFamily="18" charset="0"/>
                  <a:sym typeface="Symbol" panose="05050102010706020507" pitchFamily="18" charset="2"/>
                </a:rPr>
                <a:t></a:t>
              </a:r>
              <a:endParaRPr lang="zh-CN" altLang="en-US" b="1">
                <a:solidFill>
                  <a:srgbClr val="FF3300"/>
                </a:solidFill>
                <a:latin typeface="Times New Roman" panose="02020603050405020304" pitchFamily="18" charset="0"/>
                <a:sym typeface="Symbol" panose="05050102010706020507" pitchFamily="18" charset="2"/>
              </a:endParaRPr>
            </a:p>
          </p:txBody>
        </p:sp>
        <p:sp>
          <p:nvSpPr>
            <p:cNvPr id="575544" name="矩形 575543"/>
            <p:cNvSpPr/>
            <p:nvPr/>
          </p:nvSpPr>
          <p:spPr>
            <a:xfrm>
              <a:off x="3055" y="1476"/>
              <a:ext cx="347" cy="288"/>
            </a:xfrm>
            <a:prstGeom prst="rect">
              <a:avLst/>
            </a:prstGeom>
            <a:noFill/>
            <a:ln w="9525">
              <a:noFill/>
            </a:ln>
          </p:spPr>
          <p:txBody>
            <a:bodyPr wrap="none" anchor="t" anchorCtr="0">
              <a:spAutoFit/>
            </a:bodyPr>
            <a:p>
              <a:r>
                <a:rPr lang="en-US" altLang="zh-CN" b="1" i="1">
                  <a:solidFill>
                    <a:srgbClr val="FF0000"/>
                  </a:solidFill>
                  <a:latin typeface="Times New Roman" panose="02020603050405020304" pitchFamily="18" charset="0"/>
                  <a:ea typeface="方正琥珀繁体" pitchFamily="2" charset="-122"/>
                </a:rPr>
                <a:t>U</a:t>
              </a:r>
              <a:r>
                <a:rPr lang="en-US" altLang="zh-CN" b="1" baseline="-25000">
                  <a:solidFill>
                    <a:srgbClr val="FF3300"/>
                  </a:solidFill>
                  <a:latin typeface="Times New Roman" panose="02020603050405020304" pitchFamily="18" charset="0"/>
                </a:rPr>
                <a:t>R</a:t>
              </a:r>
              <a:endParaRPr lang="en-US" altLang="zh-CN" b="1" baseline="-25000">
                <a:solidFill>
                  <a:srgbClr val="FF3300"/>
                </a:solidFill>
                <a:latin typeface="Times New Roman" panose="02020603050405020304" pitchFamily="18" charset="0"/>
              </a:endParaRPr>
            </a:p>
          </p:txBody>
        </p:sp>
      </p:grpSp>
      <p:sp>
        <p:nvSpPr>
          <p:cNvPr id="575545" name="圆角矩形标注 575544"/>
          <p:cNvSpPr/>
          <p:nvPr/>
        </p:nvSpPr>
        <p:spPr>
          <a:xfrm>
            <a:off x="7489825" y="1844675"/>
            <a:ext cx="1098550" cy="946150"/>
          </a:xfrm>
          <a:prstGeom prst="wedgeRoundRectCallout">
            <a:avLst>
              <a:gd name="adj1" fmla="val -155204"/>
              <a:gd name="adj2" fmla="val 49833"/>
              <a:gd name="adj3" fmla="val 16667"/>
            </a:avLst>
          </a:prstGeom>
          <a:solidFill>
            <a:srgbClr val="FFFFCC">
              <a:alpha val="50000"/>
            </a:srgbClr>
          </a:solidFill>
          <a:ln w="9525" cap="flat" cmpd="sng">
            <a:solidFill>
              <a:srgbClr val="996600"/>
            </a:solidFill>
            <a:prstDash val="solid"/>
            <a:miter/>
            <a:headEnd type="none" w="med" len="med"/>
            <a:tailEnd type="none" w="med" len="med"/>
          </a:ln>
        </p:spPr>
        <p:txBody>
          <a:bodyPr/>
          <a:p>
            <a:pPr algn="ctr"/>
            <a:r>
              <a:rPr lang="zh-CN" altLang="en-US" sz="2800" b="1" dirty="0">
                <a:solidFill>
                  <a:srgbClr val="663300"/>
                </a:solidFill>
                <a:latin typeface="Times New Roman" panose="02020603050405020304" pitchFamily="18" charset="0"/>
              </a:rPr>
              <a:t>稳压电路</a:t>
            </a:r>
            <a:endParaRPr lang="zh-CN" altLang="en-US" sz="2800" b="1">
              <a:solidFill>
                <a:srgbClr val="663300"/>
              </a:solidFill>
              <a:latin typeface="Times New Roman" panose="02020603050405020304" pitchFamily="18" charset="0"/>
            </a:endParaRPr>
          </a:p>
        </p:txBody>
      </p:sp>
      <p:sp>
        <p:nvSpPr>
          <p:cNvPr id="575546" name="矩形 575545"/>
          <p:cNvSpPr/>
          <p:nvPr/>
        </p:nvSpPr>
        <p:spPr>
          <a:xfrm>
            <a:off x="536575" y="5519738"/>
            <a:ext cx="4705350" cy="519112"/>
          </a:xfrm>
          <a:prstGeom prst="rect">
            <a:avLst/>
          </a:prstGeom>
          <a:noFill/>
          <a:ln w="9525">
            <a:noFill/>
          </a:ln>
        </p:spPr>
        <p:txBody>
          <a:bodyPr>
            <a:spAutoFit/>
          </a:bodyPr>
          <a:p>
            <a:r>
              <a:rPr lang="zh-CN" altLang="en-US" sz="2800" b="1" dirty="0">
                <a:solidFill>
                  <a:srgbClr val="663300"/>
                </a:solidFill>
                <a:latin typeface="Times New Roman" panose="02020603050405020304" pitchFamily="18" charset="0"/>
              </a:rPr>
              <a:t>引起电压不稳定的原因</a:t>
            </a:r>
            <a:endParaRPr lang="zh-CN" altLang="en-US" sz="2800" b="1" dirty="0">
              <a:solidFill>
                <a:srgbClr val="663300"/>
              </a:solidFill>
              <a:latin typeface="Times New Roman" panose="02020603050405020304" pitchFamily="18" charset="0"/>
            </a:endParaRPr>
          </a:p>
        </p:txBody>
      </p:sp>
      <p:sp>
        <p:nvSpPr>
          <p:cNvPr id="575547" name="矩形 575546"/>
          <p:cNvSpPr/>
          <p:nvPr/>
        </p:nvSpPr>
        <p:spPr>
          <a:xfrm>
            <a:off x="4594225" y="5214938"/>
            <a:ext cx="3984625" cy="519112"/>
          </a:xfrm>
          <a:prstGeom prst="rect">
            <a:avLst/>
          </a:prstGeom>
          <a:noFill/>
          <a:ln w="9525">
            <a:noFill/>
          </a:ln>
        </p:spPr>
        <p:txBody>
          <a:bodyPr>
            <a:spAutoFit/>
          </a:bodyPr>
          <a:p>
            <a:r>
              <a:rPr lang="zh-CN" altLang="en-US" sz="2800" b="1" dirty="0">
                <a:solidFill>
                  <a:schemeClr val="accent2"/>
                </a:solidFill>
                <a:latin typeface="Times New Roman" panose="02020603050405020304" pitchFamily="18" charset="0"/>
              </a:rPr>
              <a:t>交流电源电压的波动</a:t>
            </a:r>
            <a:endParaRPr lang="zh-CN" altLang="en-US" sz="2800" b="1" dirty="0">
              <a:solidFill>
                <a:schemeClr val="accent2"/>
              </a:solidFill>
              <a:latin typeface="Times New Roman" panose="02020603050405020304" pitchFamily="18" charset="0"/>
            </a:endParaRPr>
          </a:p>
        </p:txBody>
      </p:sp>
      <p:sp>
        <p:nvSpPr>
          <p:cNvPr id="575548" name="矩形 575547"/>
          <p:cNvSpPr/>
          <p:nvPr/>
        </p:nvSpPr>
        <p:spPr>
          <a:xfrm>
            <a:off x="4632325" y="5862638"/>
            <a:ext cx="3552825" cy="519112"/>
          </a:xfrm>
          <a:prstGeom prst="rect">
            <a:avLst/>
          </a:prstGeom>
          <a:noFill/>
          <a:ln w="9525">
            <a:noFill/>
          </a:ln>
        </p:spPr>
        <p:txBody>
          <a:bodyPr>
            <a:spAutoFit/>
          </a:bodyPr>
          <a:p>
            <a:r>
              <a:rPr lang="zh-CN" altLang="en-US" sz="2800" b="1" dirty="0">
                <a:solidFill>
                  <a:schemeClr val="accent2"/>
                </a:solidFill>
                <a:latin typeface="Times New Roman" panose="02020603050405020304" pitchFamily="18" charset="0"/>
              </a:rPr>
              <a:t>负载电流的变化</a:t>
            </a:r>
            <a:endParaRPr lang="zh-CN" altLang="en-US" sz="2800" b="1" dirty="0">
              <a:solidFill>
                <a:schemeClr val="accent2"/>
              </a:solidFill>
              <a:latin typeface="Times New Roman" panose="02020603050405020304" pitchFamily="18" charset="0"/>
            </a:endParaRPr>
          </a:p>
        </p:txBody>
      </p:sp>
      <p:sp>
        <p:nvSpPr>
          <p:cNvPr id="575549" name="左大括号 575548"/>
          <p:cNvSpPr/>
          <p:nvPr/>
        </p:nvSpPr>
        <p:spPr>
          <a:xfrm>
            <a:off x="4365625" y="5400675"/>
            <a:ext cx="152400" cy="857250"/>
          </a:xfrm>
          <a:prstGeom prst="leftBrace">
            <a:avLst>
              <a:gd name="adj1" fmla="val 46875"/>
              <a:gd name="adj2" fmla="val 50000"/>
            </a:avLst>
          </a:prstGeom>
          <a:noFill/>
          <a:ln w="28575" cap="flat" cmpd="sng">
            <a:solidFill>
              <a:schemeClr val="accent2"/>
            </a:solidFill>
            <a:prstDash val="solid"/>
            <a:headEnd type="none" w="med" len="med"/>
            <a:tailEnd type="none" w="med" len="med"/>
          </a:ln>
        </p:spPr>
        <p:txBody>
          <a:bodyPr/>
          <a:p>
            <a:endParaRPr lang="zh-CN" altLang="en-US"/>
          </a:p>
        </p:txBody>
      </p:sp>
      <p:sp>
        <p:nvSpPr>
          <p:cNvPr id="575550" name="文本框 575549"/>
          <p:cNvSpPr txBox="1"/>
          <p:nvPr/>
        </p:nvSpPr>
        <p:spPr>
          <a:xfrm>
            <a:off x="395288" y="1409700"/>
            <a:ext cx="2160587" cy="579438"/>
          </a:xfrm>
          <a:prstGeom prst="rect">
            <a:avLst/>
          </a:prstGeom>
          <a:noFill/>
          <a:ln w="9525">
            <a:noFill/>
          </a:ln>
        </p:spPr>
        <p:txBody>
          <a:bodyPr>
            <a:spAutoFit/>
          </a:bodyPr>
          <a:p>
            <a:pPr>
              <a:spcBef>
                <a:spcPct val="50000"/>
              </a:spcBef>
            </a:pPr>
            <a:r>
              <a:rPr lang="en-US" altLang="zh-CN" sz="3200" b="1">
                <a:solidFill>
                  <a:schemeClr val="accent2"/>
                </a:solidFill>
                <a:effectLst>
                  <a:outerShdw blurRad="38100" dist="38100" dir="2700000">
                    <a:srgbClr val="C0C0C0"/>
                  </a:outerShdw>
                </a:effectLst>
                <a:latin typeface="Times New Roman" panose="02020603050405020304" pitchFamily="18" charset="0"/>
              </a:rPr>
              <a:t>1.</a:t>
            </a:r>
            <a:r>
              <a:rPr lang="zh-CN" altLang="en-US" sz="3200" b="1" dirty="0">
                <a:solidFill>
                  <a:schemeClr val="accent2"/>
                </a:solidFill>
                <a:effectLst>
                  <a:outerShdw blurRad="38100" dist="38100" dir="2700000">
                    <a:srgbClr val="C0C0C0"/>
                  </a:outerShdw>
                </a:effectLst>
                <a:latin typeface="Times New Roman" panose="02020603050405020304" pitchFamily="18" charset="0"/>
              </a:rPr>
              <a:t>电路结构</a:t>
            </a:r>
            <a:endParaRPr lang="zh-CN" altLang="en-US" sz="3200" b="1" dirty="0">
              <a:solidFill>
                <a:schemeClr val="accent2"/>
              </a:solidFill>
              <a:effectLst>
                <a:outerShdw blurRad="38100" dist="38100" dir="2700000">
                  <a:srgbClr val="C0C0C0"/>
                </a:outerShdw>
              </a:effectLst>
              <a:latin typeface="Times New Roman" panose="02020603050405020304" pitchFamily="18" charset="0"/>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75492"/>
                                        </p:tgtEl>
                                        <p:attrNameLst>
                                          <p:attrName>style.visibility</p:attrName>
                                        </p:attrNameLst>
                                      </p:cBhvr>
                                      <p:to>
                                        <p:strVal val="visible"/>
                                      </p:to>
                                    </p:set>
                                    <p:animEffect transition="in" filter="wipe(left)">
                                      <p:cBhvr>
                                        <p:cTn id="7" dur="500"/>
                                        <p:tgtEl>
                                          <p:spTgt spid="575492"/>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575490"/>
                                        </p:tgtEl>
                                        <p:attrNameLst>
                                          <p:attrName>style.visibility</p:attrName>
                                        </p:attrNameLst>
                                      </p:cBhvr>
                                      <p:to>
                                        <p:strVal val="visible"/>
                                      </p:to>
                                    </p:set>
                                    <p:anim calcmode="lin" valueType="num">
                                      <p:cBhvr>
                                        <p:cTn id="12" dur="500" fill="hold"/>
                                        <p:tgtEl>
                                          <p:spTgt spid="575490"/>
                                        </p:tgtEl>
                                        <p:attrNameLst>
                                          <p:attrName>ppt_w</p:attrName>
                                        </p:attrNameLst>
                                      </p:cBhvr>
                                      <p:tavLst>
                                        <p:tav tm="0">
                                          <p:val>
                                            <p:fltVal val="0.000000"/>
                                          </p:val>
                                        </p:tav>
                                        <p:tav tm="100000">
                                          <p:val>
                                            <p:strVal val="#ppt_w"/>
                                          </p:val>
                                        </p:tav>
                                      </p:tavLst>
                                    </p:anim>
                                    <p:anim calcmode="lin" valueType="num">
                                      <p:cBhvr>
                                        <p:cTn id="13" dur="500" fill="hold"/>
                                        <p:tgtEl>
                                          <p:spTgt spid="575490"/>
                                        </p:tgtEl>
                                        <p:attrNameLst>
                                          <p:attrName>ppt_h</p:attrName>
                                        </p:attrNameLst>
                                      </p:cBhvr>
                                      <p:tavLst>
                                        <p:tav tm="0">
                                          <p:val>
                                            <p:fltVal val="0.00000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575545"/>
                                        </p:tgtEl>
                                        <p:attrNameLst>
                                          <p:attrName>style.visibility</p:attrName>
                                        </p:attrNameLst>
                                      </p:cBhvr>
                                      <p:to>
                                        <p:strVal val="visible"/>
                                      </p:to>
                                    </p:set>
                                    <p:animEffect transition="in" filter="wipe(left)">
                                      <p:cBhvr>
                                        <p:cTn id="18" dur="500"/>
                                        <p:tgtEl>
                                          <p:spTgt spid="575545"/>
                                        </p:tgtEl>
                                      </p:cBhvr>
                                    </p:animEffect>
                                  </p:childTnLst>
                                  <p:subTnLst>
                                    <p:set>
                                      <p:cBhvr override="childStyle">
                                        <p:cTn dur="1" fill="hold" display="0" masterRel="nextClick" afterEffect="1"/>
                                        <p:tgtEl>
                                          <p:spTgt spid="575545"/>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575546">
                                            <p:txEl>
                                              <p:charRg st="0" end="11"/>
                                            </p:txEl>
                                          </p:spTgt>
                                        </p:tgtEl>
                                        <p:attrNameLst>
                                          <p:attrName>style.visibility</p:attrName>
                                        </p:attrNameLst>
                                      </p:cBhvr>
                                      <p:to>
                                        <p:strVal val="visible"/>
                                      </p:to>
                                    </p:set>
                                    <p:animEffect transition="in" filter="wipe(left)">
                                      <p:cBhvr>
                                        <p:cTn id="23" dur="300"/>
                                        <p:tgtEl>
                                          <p:spTgt spid="575546">
                                            <p:txEl>
                                              <p:charRg st="0" end="1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575549"/>
                                        </p:tgtEl>
                                        <p:attrNameLst>
                                          <p:attrName>style.visibility</p:attrName>
                                        </p:attrNameLst>
                                      </p:cBhvr>
                                      <p:to>
                                        <p:strVal val="visible"/>
                                      </p:to>
                                    </p:set>
                                    <p:animEffect transition="in" filter="wipe(left)">
                                      <p:cBhvr>
                                        <p:cTn id="28" dur="500"/>
                                        <p:tgtEl>
                                          <p:spTgt spid="57554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575547">
                                            <p:txEl>
                                              <p:charRg st="0" end="10"/>
                                            </p:txEl>
                                          </p:spTgt>
                                        </p:tgtEl>
                                        <p:attrNameLst>
                                          <p:attrName>style.visibility</p:attrName>
                                        </p:attrNameLst>
                                      </p:cBhvr>
                                      <p:to>
                                        <p:strVal val="visible"/>
                                      </p:to>
                                    </p:set>
                                    <p:animEffect transition="in" filter="wipe(left)">
                                      <p:cBhvr>
                                        <p:cTn id="33" dur="300"/>
                                        <p:tgtEl>
                                          <p:spTgt spid="575547">
                                            <p:txEl>
                                              <p:charRg st="0" end="1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575548">
                                            <p:txEl>
                                              <p:charRg st="0" end="8"/>
                                            </p:txEl>
                                          </p:spTgt>
                                        </p:tgtEl>
                                        <p:attrNameLst>
                                          <p:attrName>style.visibility</p:attrName>
                                        </p:attrNameLst>
                                      </p:cBhvr>
                                      <p:to>
                                        <p:strVal val="visible"/>
                                      </p:to>
                                    </p:set>
                                    <p:animEffect transition="in" filter="wipe(left)">
                                      <p:cBhvr>
                                        <p:cTn id="38" dur="300"/>
                                        <p:tgtEl>
                                          <p:spTgt spid="575548">
                                            <p:txEl>
                                              <p:charRg st="0"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5545" grpId="0" bldLvl="0" animBg="1"/>
      <p:bldP spid="575546" grpId="0" build="p"/>
      <p:bldP spid="575547" grpId="0" build="p"/>
      <p:bldP spid="575548" grpId="0" build="p"/>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76514" name="矩形 576513"/>
          <p:cNvSpPr/>
          <p:nvPr/>
        </p:nvSpPr>
        <p:spPr>
          <a:xfrm>
            <a:off x="520700" y="4373563"/>
            <a:ext cx="7778750" cy="1800225"/>
          </a:xfrm>
          <a:prstGeom prst="rect">
            <a:avLst/>
          </a:prstGeom>
          <a:noFill/>
          <a:ln w="9525">
            <a:noFill/>
          </a:ln>
        </p:spPr>
        <p:txBody>
          <a:bodyPr>
            <a:spAutoFit/>
          </a:bodyPr>
          <a:p>
            <a:r>
              <a:rPr lang="zh-CN" altLang="en-US" sz="2800" b="1" dirty="0">
                <a:solidFill>
                  <a:srgbClr val="000099"/>
                </a:solidFill>
                <a:latin typeface="Times New Roman" panose="02020603050405020304" pitchFamily="18" charset="0"/>
              </a:rPr>
              <a:t>         交流电源电压增加</a:t>
            </a:r>
            <a:r>
              <a:rPr lang="en-US" altLang="zh-CN" sz="2800" b="1">
                <a:solidFill>
                  <a:srgbClr val="CC00FF"/>
                </a:solidFill>
                <a:latin typeface="Times New Roman" panose="02020603050405020304" pitchFamily="18" charset="0"/>
              </a:rPr>
              <a:t>— </a:t>
            </a:r>
            <a:r>
              <a:rPr lang="zh-CN" altLang="en-US" sz="2800" b="1" dirty="0">
                <a:solidFill>
                  <a:srgbClr val="000099"/>
                </a:solidFill>
                <a:latin typeface="Times New Roman" panose="02020603050405020304" pitchFamily="18" charset="0"/>
              </a:rPr>
              <a:t>整流输出电压</a:t>
            </a:r>
            <a:r>
              <a:rPr lang="en-US" altLang="zh-CN" sz="2800" b="1" i="1">
                <a:solidFill>
                  <a:srgbClr val="000099"/>
                </a:solidFill>
                <a:latin typeface="Times New Roman" panose="02020603050405020304" pitchFamily="18" charset="0"/>
              </a:rPr>
              <a:t>U</a:t>
            </a:r>
            <a:r>
              <a:rPr lang="en-US" altLang="zh-CN" sz="2800" b="1" baseline="-25000">
                <a:solidFill>
                  <a:srgbClr val="000099"/>
                </a:solidFill>
                <a:latin typeface="Times New Roman" panose="02020603050405020304" pitchFamily="18" charset="0"/>
              </a:rPr>
              <a:t>C</a:t>
            </a:r>
            <a:r>
              <a:rPr lang="zh-CN" altLang="en-US" sz="2800" b="1" dirty="0">
                <a:solidFill>
                  <a:srgbClr val="000099"/>
                </a:solidFill>
                <a:latin typeface="Times New Roman" panose="02020603050405020304" pitchFamily="18" charset="0"/>
              </a:rPr>
              <a:t>增加</a:t>
            </a:r>
            <a:r>
              <a:rPr lang="en-US" altLang="zh-CN" sz="2800" b="1">
                <a:solidFill>
                  <a:srgbClr val="CC00FF"/>
                </a:solidFill>
                <a:latin typeface="Times New Roman" panose="02020603050405020304" pitchFamily="18" charset="0"/>
              </a:rPr>
              <a:t>—</a:t>
            </a:r>
            <a:r>
              <a:rPr lang="zh-CN" altLang="en-US" sz="2800" b="1" dirty="0">
                <a:solidFill>
                  <a:srgbClr val="000099"/>
                </a:solidFill>
                <a:latin typeface="Times New Roman" panose="02020603050405020304" pitchFamily="18" charset="0"/>
              </a:rPr>
              <a:t>负载电压增加</a:t>
            </a:r>
            <a:r>
              <a:rPr lang="en-US" altLang="zh-CN" sz="2800" b="1">
                <a:solidFill>
                  <a:srgbClr val="CC00FF"/>
                </a:solidFill>
                <a:latin typeface="Times New Roman" panose="02020603050405020304" pitchFamily="18" charset="0"/>
              </a:rPr>
              <a:t>— </a:t>
            </a:r>
            <a:r>
              <a:rPr lang="zh-CN" altLang="en-US" sz="2800" b="1" dirty="0">
                <a:solidFill>
                  <a:srgbClr val="000099"/>
                </a:solidFill>
                <a:latin typeface="Times New Roman" panose="02020603050405020304" pitchFamily="18" charset="0"/>
              </a:rPr>
              <a:t>稳压管的电流</a:t>
            </a:r>
            <a:r>
              <a:rPr lang="en-US" altLang="zh-CN" sz="2800" b="1" i="1">
                <a:solidFill>
                  <a:srgbClr val="000099"/>
                </a:solidFill>
                <a:latin typeface="Times New Roman" panose="02020603050405020304" pitchFamily="18" charset="0"/>
                <a:ea typeface="方正琥珀繁体" pitchFamily="2" charset="-122"/>
              </a:rPr>
              <a:t>I</a:t>
            </a:r>
            <a:r>
              <a:rPr lang="en-US" altLang="zh-CN" sz="2800" b="1" baseline="-25000">
                <a:solidFill>
                  <a:srgbClr val="000099"/>
                </a:solidFill>
                <a:latin typeface="Times New Roman" panose="02020603050405020304" pitchFamily="18" charset="0"/>
              </a:rPr>
              <a:t>Z</a:t>
            </a:r>
            <a:r>
              <a:rPr lang="zh-CN" altLang="en-US" sz="2800" b="1" dirty="0">
                <a:solidFill>
                  <a:srgbClr val="000099"/>
                </a:solidFill>
                <a:latin typeface="Times New Roman" panose="02020603050405020304" pitchFamily="18" charset="0"/>
              </a:rPr>
              <a:t>显著增加</a:t>
            </a:r>
            <a:r>
              <a:rPr lang="en-US" altLang="zh-CN" sz="2800" b="1">
                <a:solidFill>
                  <a:srgbClr val="CC00FF"/>
                </a:solidFill>
                <a:latin typeface="Times New Roman" panose="02020603050405020304" pitchFamily="18" charset="0"/>
              </a:rPr>
              <a:t>— </a:t>
            </a:r>
            <a:r>
              <a:rPr lang="zh-CN" altLang="en-US" sz="2800" b="1" dirty="0">
                <a:solidFill>
                  <a:srgbClr val="000099"/>
                </a:solidFill>
                <a:latin typeface="Times New Roman" panose="02020603050405020304" pitchFamily="18" charset="0"/>
              </a:rPr>
              <a:t>限流电阻</a:t>
            </a:r>
            <a:r>
              <a:rPr lang="en-US" altLang="zh-CN" sz="2800" b="1" i="1">
                <a:solidFill>
                  <a:srgbClr val="000099"/>
                </a:solidFill>
                <a:latin typeface="Times New Roman" panose="02020603050405020304" pitchFamily="18" charset="0"/>
              </a:rPr>
              <a:t>R</a:t>
            </a:r>
            <a:r>
              <a:rPr lang="zh-CN" altLang="en-US" sz="2800" b="1" dirty="0">
                <a:solidFill>
                  <a:srgbClr val="000099"/>
                </a:solidFill>
                <a:latin typeface="Times New Roman" panose="02020603050405020304" pitchFamily="18" charset="0"/>
              </a:rPr>
              <a:t>上的压降增加</a:t>
            </a:r>
            <a:r>
              <a:rPr lang="en-US" altLang="zh-CN" sz="2800" b="1">
                <a:solidFill>
                  <a:srgbClr val="CC00FF"/>
                </a:solidFill>
                <a:latin typeface="Times New Roman" panose="02020603050405020304" pitchFamily="18" charset="0"/>
              </a:rPr>
              <a:t>—</a:t>
            </a:r>
            <a:r>
              <a:rPr lang="zh-CN" altLang="en-US" sz="2800" b="1" dirty="0">
                <a:solidFill>
                  <a:srgbClr val="000099"/>
                </a:solidFill>
                <a:latin typeface="Times New Roman" panose="02020603050405020304" pitchFamily="18" charset="0"/>
              </a:rPr>
              <a:t>负载电压保持基本不变。</a:t>
            </a:r>
            <a:endParaRPr lang="zh-CN" altLang="en-US" sz="2800" b="1" dirty="0">
              <a:solidFill>
                <a:srgbClr val="000099"/>
              </a:solidFill>
              <a:latin typeface="Times New Roman" panose="02020603050405020304" pitchFamily="18" charset="0"/>
            </a:endParaRPr>
          </a:p>
        </p:txBody>
      </p:sp>
      <p:sp>
        <p:nvSpPr>
          <p:cNvPr id="576515" name="矩形 576514"/>
          <p:cNvSpPr/>
          <p:nvPr/>
        </p:nvSpPr>
        <p:spPr>
          <a:xfrm>
            <a:off x="361950" y="765175"/>
            <a:ext cx="8435975" cy="519113"/>
          </a:xfrm>
          <a:prstGeom prst="rect">
            <a:avLst/>
          </a:prstGeom>
          <a:noFill/>
          <a:ln w="9525">
            <a:noFill/>
          </a:ln>
        </p:spPr>
        <p:txBody>
          <a:bodyPr>
            <a:spAutoFit/>
          </a:bodyPr>
          <a:p>
            <a:r>
              <a:rPr lang="zh-CN" altLang="en-US" sz="2800" b="1" dirty="0">
                <a:solidFill>
                  <a:srgbClr val="FF0066"/>
                </a:solidFill>
                <a:effectLst>
                  <a:outerShdw blurRad="38100" dist="38100" dir="2700000">
                    <a:srgbClr val="C0C0C0"/>
                  </a:outerShdw>
                </a:effectLst>
                <a:latin typeface="Times New Roman" panose="02020603050405020304" pitchFamily="18" charset="0"/>
              </a:rPr>
              <a:t>负载电阻</a:t>
            </a:r>
            <a:r>
              <a:rPr lang="en-US" altLang="zh-CN" sz="2800" b="1" i="1">
                <a:solidFill>
                  <a:srgbClr val="FF0066"/>
                </a:solidFill>
                <a:effectLst>
                  <a:outerShdw blurRad="38100" dist="38100" dir="2700000">
                    <a:srgbClr val="C0C0C0"/>
                  </a:outerShdw>
                </a:effectLst>
                <a:latin typeface="Times New Roman" panose="02020603050405020304" pitchFamily="18" charset="0"/>
              </a:rPr>
              <a:t>R</a:t>
            </a:r>
            <a:r>
              <a:rPr lang="en-US" altLang="zh-CN" sz="2800" b="1" baseline="-25000">
                <a:solidFill>
                  <a:srgbClr val="FF0066"/>
                </a:solidFill>
                <a:effectLst>
                  <a:outerShdw blurRad="38100" dist="38100" dir="2700000">
                    <a:srgbClr val="C0C0C0"/>
                  </a:outerShdw>
                </a:effectLst>
                <a:latin typeface="Times New Roman" panose="02020603050405020304" pitchFamily="18" charset="0"/>
              </a:rPr>
              <a:t>L</a:t>
            </a:r>
            <a:r>
              <a:rPr lang="zh-CN" altLang="en-US" sz="2800" b="1" dirty="0">
                <a:solidFill>
                  <a:srgbClr val="FF0066"/>
                </a:solidFill>
                <a:effectLst>
                  <a:outerShdw blurRad="38100" dist="38100" dir="2700000">
                    <a:srgbClr val="C0C0C0"/>
                  </a:outerShdw>
                </a:effectLst>
                <a:latin typeface="Times New Roman" panose="02020603050405020304" pitchFamily="18" charset="0"/>
              </a:rPr>
              <a:t>不变，交流电源电压波动时稳压过程</a:t>
            </a:r>
            <a:endParaRPr lang="zh-CN" altLang="en-US" sz="2800" b="1">
              <a:solidFill>
                <a:srgbClr val="FF0066"/>
              </a:solidFill>
              <a:effectLst>
                <a:outerShdw blurRad="38100" dist="38100" dir="2700000">
                  <a:srgbClr val="C0C0C0"/>
                </a:outerShdw>
              </a:effectLst>
              <a:latin typeface="Times New Roman" panose="02020603050405020304" pitchFamily="18" charset="0"/>
            </a:endParaRPr>
          </a:p>
        </p:txBody>
      </p:sp>
      <p:grpSp>
        <p:nvGrpSpPr>
          <p:cNvPr id="576516" name="组合 576515"/>
          <p:cNvGrpSpPr/>
          <p:nvPr/>
        </p:nvGrpSpPr>
        <p:grpSpPr>
          <a:xfrm>
            <a:off x="1085850" y="1220788"/>
            <a:ext cx="7315200" cy="3016250"/>
            <a:chOff x="504" y="983"/>
            <a:chExt cx="4608" cy="1900"/>
          </a:xfrm>
        </p:grpSpPr>
        <p:sp>
          <p:nvSpPr>
            <p:cNvPr id="576517" name="直接连接符 576516"/>
            <p:cNvSpPr/>
            <p:nvPr/>
          </p:nvSpPr>
          <p:spPr>
            <a:xfrm>
              <a:off x="2043" y="2042"/>
              <a:ext cx="96" cy="0"/>
            </a:xfrm>
            <a:prstGeom prst="line">
              <a:avLst/>
            </a:prstGeom>
            <a:ln w="28575" cap="flat" cmpd="sng">
              <a:solidFill>
                <a:schemeClr val="tx1"/>
              </a:solidFill>
              <a:prstDash val="solid"/>
              <a:headEnd type="none" w="med" len="med"/>
              <a:tailEnd type="none" w="sm" len="lg"/>
            </a:ln>
          </p:spPr>
        </p:sp>
        <p:sp>
          <p:nvSpPr>
            <p:cNvPr id="576518" name="直接连接符 576517"/>
            <p:cNvSpPr/>
            <p:nvPr/>
          </p:nvSpPr>
          <p:spPr>
            <a:xfrm>
              <a:off x="2136" y="1380"/>
              <a:ext cx="2496" cy="0"/>
            </a:xfrm>
            <a:prstGeom prst="line">
              <a:avLst/>
            </a:prstGeom>
            <a:ln w="28575" cap="flat" cmpd="sng">
              <a:solidFill>
                <a:schemeClr val="tx1"/>
              </a:solidFill>
              <a:prstDash val="solid"/>
              <a:headEnd type="none" w="med" len="med"/>
              <a:tailEnd type="none" w="sm" len="lg"/>
            </a:ln>
          </p:spPr>
        </p:sp>
        <p:sp>
          <p:nvSpPr>
            <p:cNvPr id="576519" name="直接连接符 576518"/>
            <p:cNvSpPr/>
            <p:nvPr/>
          </p:nvSpPr>
          <p:spPr>
            <a:xfrm>
              <a:off x="1596" y="1427"/>
              <a:ext cx="0" cy="192"/>
            </a:xfrm>
            <a:prstGeom prst="line">
              <a:avLst/>
            </a:prstGeom>
            <a:ln w="28575" cap="flat" cmpd="sng">
              <a:solidFill>
                <a:schemeClr val="tx1"/>
              </a:solidFill>
              <a:prstDash val="solid"/>
              <a:headEnd type="none" w="med" len="med"/>
              <a:tailEnd type="none" w="sm" len="lg"/>
            </a:ln>
          </p:spPr>
        </p:sp>
        <p:grpSp>
          <p:nvGrpSpPr>
            <p:cNvPr id="576520" name="组合 576519"/>
            <p:cNvGrpSpPr/>
            <p:nvPr/>
          </p:nvGrpSpPr>
          <p:grpSpPr>
            <a:xfrm>
              <a:off x="1296" y="1721"/>
              <a:ext cx="624" cy="624"/>
              <a:chOff x="1536" y="1056"/>
              <a:chExt cx="480" cy="480"/>
            </a:xfrm>
          </p:grpSpPr>
          <p:sp>
            <p:nvSpPr>
              <p:cNvPr id="576521" name="矩形 576520"/>
              <p:cNvSpPr/>
              <p:nvPr/>
            </p:nvSpPr>
            <p:spPr>
              <a:xfrm rot="2639161">
                <a:off x="1536" y="1056"/>
                <a:ext cx="480" cy="480"/>
              </a:xfrm>
              <a:prstGeom prst="rect">
                <a:avLst/>
              </a:prstGeom>
              <a:noFill/>
              <a:ln w="38100" cap="flat" cmpd="sng">
                <a:solidFill>
                  <a:schemeClr val="accent2"/>
                </a:solidFill>
                <a:prstDash val="solid"/>
                <a:miter/>
                <a:headEnd type="none" w="med" len="med"/>
                <a:tailEnd type="none" w="sm" len="lg"/>
              </a:ln>
            </p:spPr>
            <p:txBody>
              <a:bodyPr/>
              <a:p>
                <a:endParaRPr lang="zh-CN" altLang="en-US"/>
              </a:p>
            </p:txBody>
          </p:sp>
          <p:grpSp>
            <p:nvGrpSpPr>
              <p:cNvPr id="576522" name="组合 576521"/>
              <p:cNvGrpSpPr/>
              <p:nvPr/>
            </p:nvGrpSpPr>
            <p:grpSpPr>
              <a:xfrm>
                <a:off x="1584" y="1152"/>
                <a:ext cx="384" cy="288"/>
                <a:chOff x="2736" y="2448"/>
                <a:chExt cx="384" cy="288"/>
              </a:xfrm>
            </p:grpSpPr>
            <p:grpSp>
              <p:nvGrpSpPr>
                <p:cNvPr id="576523" name="组合 576522"/>
                <p:cNvGrpSpPr/>
                <p:nvPr/>
              </p:nvGrpSpPr>
              <p:grpSpPr>
                <a:xfrm rot="5400000" flipH="1">
                  <a:off x="2784" y="2496"/>
                  <a:ext cx="288" cy="192"/>
                  <a:chOff x="3072" y="960"/>
                  <a:chExt cx="384" cy="336"/>
                </a:xfrm>
              </p:grpSpPr>
              <p:sp>
                <p:nvSpPr>
                  <p:cNvPr id="576524" name="直接连接符 576523"/>
                  <p:cNvSpPr/>
                  <p:nvPr/>
                </p:nvSpPr>
                <p:spPr>
                  <a:xfrm>
                    <a:off x="3072" y="960"/>
                    <a:ext cx="384" cy="0"/>
                  </a:xfrm>
                  <a:prstGeom prst="line">
                    <a:avLst/>
                  </a:prstGeom>
                  <a:ln w="38100" cap="flat" cmpd="sng">
                    <a:solidFill>
                      <a:schemeClr val="accent2"/>
                    </a:solidFill>
                    <a:prstDash val="solid"/>
                    <a:headEnd type="none" w="med" len="med"/>
                    <a:tailEnd type="none" w="med" len="med"/>
                  </a:ln>
                </p:spPr>
              </p:sp>
              <p:sp>
                <p:nvSpPr>
                  <p:cNvPr id="576525" name="直接连接符 576524"/>
                  <p:cNvSpPr/>
                  <p:nvPr/>
                </p:nvSpPr>
                <p:spPr>
                  <a:xfrm>
                    <a:off x="3072" y="1296"/>
                    <a:ext cx="384" cy="0"/>
                  </a:xfrm>
                  <a:prstGeom prst="line">
                    <a:avLst/>
                  </a:prstGeom>
                  <a:ln w="38100" cap="flat" cmpd="sng">
                    <a:solidFill>
                      <a:schemeClr val="accent2"/>
                    </a:solidFill>
                    <a:prstDash val="solid"/>
                    <a:headEnd type="none" w="med" len="med"/>
                    <a:tailEnd type="none" w="med" len="med"/>
                  </a:ln>
                </p:spPr>
              </p:sp>
              <p:sp>
                <p:nvSpPr>
                  <p:cNvPr id="576526" name="直接连接符 576525"/>
                  <p:cNvSpPr/>
                  <p:nvPr/>
                </p:nvSpPr>
                <p:spPr>
                  <a:xfrm flipH="1">
                    <a:off x="3072" y="960"/>
                    <a:ext cx="192" cy="336"/>
                  </a:xfrm>
                  <a:prstGeom prst="line">
                    <a:avLst/>
                  </a:prstGeom>
                  <a:ln w="38100" cap="flat" cmpd="sng">
                    <a:solidFill>
                      <a:schemeClr val="accent2"/>
                    </a:solidFill>
                    <a:prstDash val="solid"/>
                    <a:headEnd type="none" w="med" len="med"/>
                    <a:tailEnd type="none" w="med" len="med"/>
                  </a:ln>
                </p:spPr>
              </p:sp>
              <p:sp>
                <p:nvSpPr>
                  <p:cNvPr id="576527" name="直接连接符 576526"/>
                  <p:cNvSpPr/>
                  <p:nvPr/>
                </p:nvSpPr>
                <p:spPr>
                  <a:xfrm>
                    <a:off x="3264" y="960"/>
                    <a:ext cx="192" cy="336"/>
                  </a:xfrm>
                  <a:prstGeom prst="line">
                    <a:avLst/>
                  </a:prstGeom>
                  <a:ln w="38100" cap="flat" cmpd="sng">
                    <a:solidFill>
                      <a:schemeClr val="accent2"/>
                    </a:solidFill>
                    <a:prstDash val="solid"/>
                    <a:headEnd type="none" w="med" len="med"/>
                    <a:tailEnd type="none" w="med" len="med"/>
                  </a:ln>
                </p:spPr>
              </p:sp>
            </p:grpSp>
            <p:sp>
              <p:nvSpPr>
                <p:cNvPr id="576528" name="直接连接符 576527"/>
                <p:cNvSpPr/>
                <p:nvPr/>
              </p:nvSpPr>
              <p:spPr>
                <a:xfrm>
                  <a:off x="2736" y="2592"/>
                  <a:ext cx="384" cy="0"/>
                </a:xfrm>
                <a:prstGeom prst="line">
                  <a:avLst/>
                </a:prstGeom>
                <a:ln w="38100" cap="flat" cmpd="sng">
                  <a:solidFill>
                    <a:schemeClr val="accent2"/>
                  </a:solidFill>
                  <a:prstDash val="solid"/>
                  <a:headEnd type="none" w="med" len="med"/>
                  <a:tailEnd type="none" w="sm" len="lg"/>
                </a:ln>
              </p:spPr>
            </p:sp>
          </p:grpSp>
        </p:grpSp>
        <p:sp>
          <p:nvSpPr>
            <p:cNvPr id="576529" name="直接连接符 576528"/>
            <p:cNvSpPr/>
            <p:nvPr/>
          </p:nvSpPr>
          <p:spPr>
            <a:xfrm>
              <a:off x="699" y="1433"/>
              <a:ext cx="912" cy="0"/>
            </a:xfrm>
            <a:prstGeom prst="line">
              <a:avLst/>
            </a:prstGeom>
            <a:ln w="28575" cap="flat" cmpd="sng">
              <a:solidFill>
                <a:schemeClr val="tx1"/>
              </a:solidFill>
              <a:prstDash val="solid"/>
              <a:headEnd type="none" w="med" len="med"/>
              <a:tailEnd type="none" w="sm" len="lg"/>
            </a:ln>
          </p:spPr>
        </p:sp>
        <p:sp>
          <p:nvSpPr>
            <p:cNvPr id="576530" name="直接连接符 576529"/>
            <p:cNvSpPr/>
            <p:nvPr/>
          </p:nvSpPr>
          <p:spPr>
            <a:xfrm>
              <a:off x="699" y="2633"/>
              <a:ext cx="912" cy="0"/>
            </a:xfrm>
            <a:prstGeom prst="line">
              <a:avLst/>
            </a:prstGeom>
            <a:ln w="28575" cap="flat" cmpd="sng">
              <a:solidFill>
                <a:schemeClr val="tx1"/>
              </a:solidFill>
              <a:prstDash val="solid"/>
              <a:headEnd type="none" w="med" len="med"/>
              <a:tailEnd type="none" w="sm" len="lg"/>
            </a:ln>
          </p:spPr>
        </p:sp>
        <p:sp>
          <p:nvSpPr>
            <p:cNvPr id="576531" name="直接连接符 576530"/>
            <p:cNvSpPr/>
            <p:nvPr/>
          </p:nvSpPr>
          <p:spPr>
            <a:xfrm>
              <a:off x="1608" y="2470"/>
              <a:ext cx="0" cy="170"/>
            </a:xfrm>
            <a:prstGeom prst="line">
              <a:avLst/>
            </a:prstGeom>
            <a:ln w="28575" cap="flat" cmpd="sng">
              <a:solidFill>
                <a:schemeClr val="tx1"/>
              </a:solidFill>
              <a:prstDash val="solid"/>
              <a:headEnd type="none" w="med" len="med"/>
              <a:tailEnd type="none" w="sm" len="lg"/>
            </a:ln>
          </p:spPr>
        </p:sp>
        <p:sp>
          <p:nvSpPr>
            <p:cNvPr id="576532" name="直接连接符 576531"/>
            <p:cNvSpPr/>
            <p:nvPr/>
          </p:nvSpPr>
          <p:spPr>
            <a:xfrm flipV="1">
              <a:off x="2124" y="1368"/>
              <a:ext cx="0" cy="673"/>
            </a:xfrm>
            <a:prstGeom prst="line">
              <a:avLst/>
            </a:prstGeom>
            <a:ln w="28575" cap="flat" cmpd="sng">
              <a:solidFill>
                <a:schemeClr val="tx1"/>
              </a:solidFill>
              <a:prstDash val="solid"/>
              <a:headEnd type="none" w="med" len="med"/>
              <a:tailEnd type="none" w="sm" len="lg"/>
            </a:ln>
          </p:spPr>
        </p:sp>
        <p:sp>
          <p:nvSpPr>
            <p:cNvPr id="576533" name="直接连接符 576532"/>
            <p:cNvSpPr/>
            <p:nvPr/>
          </p:nvSpPr>
          <p:spPr>
            <a:xfrm>
              <a:off x="1074" y="2045"/>
              <a:ext cx="96" cy="0"/>
            </a:xfrm>
            <a:prstGeom prst="line">
              <a:avLst/>
            </a:prstGeom>
            <a:ln w="28575" cap="flat" cmpd="sng">
              <a:solidFill>
                <a:schemeClr val="tx1"/>
              </a:solidFill>
              <a:prstDash val="solid"/>
              <a:headEnd type="none" w="med" len="med"/>
              <a:tailEnd type="none" w="sm" len="lg"/>
            </a:ln>
          </p:spPr>
        </p:sp>
        <p:sp>
          <p:nvSpPr>
            <p:cNvPr id="576534" name="直接连接符 576533"/>
            <p:cNvSpPr/>
            <p:nvPr/>
          </p:nvSpPr>
          <p:spPr>
            <a:xfrm>
              <a:off x="1077" y="2045"/>
              <a:ext cx="0" cy="837"/>
            </a:xfrm>
            <a:prstGeom prst="line">
              <a:avLst/>
            </a:prstGeom>
            <a:ln w="28575" cap="flat" cmpd="sng">
              <a:solidFill>
                <a:schemeClr val="tx1"/>
              </a:solidFill>
              <a:prstDash val="solid"/>
              <a:headEnd type="none" w="med" len="med"/>
              <a:tailEnd type="none" w="sm" len="lg"/>
            </a:ln>
          </p:spPr>
        </p:sp>
        <p:sp>
          <p:nvSpPr>
            <p:cNvPr id="576535" name="直接连接符 576534"/>
            <p:cNvSpPr/>
            <p:nvPr/>
          </p:nvSpPr>
          <p:spPr>
            <a:xfrm>
              <a:off x="1083" y="2873"/>
              <a:ext cx="3537" cy="0"/>
            </a:xfrm>
            <a:prstGeom prst="line">
              <a:avLst/>
            </a:prstGeom>
            <a:ln w="28575" cap="flat" cmpd="sng">
              <a:solidFill>
                <a:schemeClr val="tx1"/>
              </a:solidFill>
              <a:prstDash val="solid"/>
              <a:headEnd type="none" w="med" len="med"/>
              <a:tailEnd type="none" w="sm" len="lg"/>
            </a:ln>
          </p:spPr>
        </p:sp>
        <p:sp>
          <p:nvSpPr>
            <p:cNvPr id="576536" name="直接连接符 576535"/>
            <p:cNvSpPr/>
            <p:nvPr/>
          </p:nvSpPr>
          <p:spPr>
            <a:xfrm>
              <a:off x="4623" y="1388"/>
              <a:ext cx="0" cy="1488"/>
            </a:xfrm>
            <a:prstGeom prst="line">
              <a:avLst/>
            </a:prstGeom>
            <a:ln w="28575" cap="flat" cmpd="sng">
              <a:solidFill>
                <a:schemeClr val="tx1"/>
              </a:solidFill>
              <a:prstDash val="solid"/>
              <a:headEnd type="none" w="med" len="med"/>
              <a:tailEnd type="none" w="sm" len="lg"/>
            </a:ln>
          </p:spPr>
        </p:sp>
        <p:sp>
          <p:nvSpPr>
            <p:cNvPr id="576537" name="矩形 576536"/>
            <p:cNvSpPr/>
            <p:nvPr/>
          </p:nvSpPr>
          <p:spPr>
            <a:xfrm>
              <a:off x="4554" y="1949"/>
              <a:ext cx="126" cy="355"/>
            </a:xfrm>
            <a:prstGeom prst="rect">
              <a:avLst/>
            </a:prstGeom>
            <a:solidFill>
              <a:schemeClr val="bg1"/>
            </a:solidFill>
            <a:ln w="38100" cap="flat" cmpd="sng">
              <a:solidFill>
                <a:schemeClr val="tx1"/>
              </a:solidFill>
              <a:prstDash val="solid"/>
              <a:miter/>
              <a:headEnd type="none" w="med" len="med"/>
              <a:tailEnd type="none" w="sm" len="lg"/>
            </a:ln>
          </p:spPr>
          <p:txBody>
            <a:bodyPr/>
            <a:p>
              <a:endParaRPr lang="zh-CN" altLang="en-US"/>
            </a:p>
          </p:txBody>
        </p:sp>
        <p:sp>
          <p:nvSpPr>
            <p:cNvPr id="576538" name="文本框 576537"/>
            <p:cNvSpPr txBox="1"/>
            <p:nvPr/>
          </p:nvSpPr>
          <p:spPr>
            <a:xfrm>
              <a:off x="4217" y="1954"/>
              <a:ext cx="329" cy="288"/>
            </a:xfrm>
            <a:prstGeom prst="rect">
              <a:avLst/>
            </a:prstGeom>
            <a:noFill/>
            <a:ln w="28575">
              <a:noFill/>
            </a:ln>
          </p:spPr>
          <p:txBody>
            <a:bodyPr wrap="none" anchor="t" anchorCtr="0">
              <a:spAutoFit/>
            </a:bodyPr>
            <a:p>
              <a:r>
                <a:rPr lang="en-US" altLang="zh-CN" b="1" i="1">
                  <a:latin typeface="Times New Roman" panose="02020603050405020304" pitchFamily="18" charset="0"/>
                </a:rPr>
                <a:t>R</a:t>
              </a:r>
              <a:r>
                <a:rPr lang="en-US" altLang="zh-CN" b="1" baseline="-25000">
                  <a:latin typeface="Times New Roman" panose="02020603050405020304" pitchFamily="18" charset="0"/>
                </a:rPr>
                <a:t>L</a:t>
              </a:r>
              <a:endParaRPr lang="en-US" altLang="zh-CN" b="1">
                <a:latin typeface="Times New Roman" panose="02020603050405020304" pitchFamily="18" charset="0"/>
              </a:endParaRPr>
            </a:p>
          </p:txBody>
        </p:sp>
        <p:sp>
          <p:nvSpPr>
            <p:cNvPr id="576539" name="直接连接符 576538"/>
            <p:cNvSpPr/>
            <p:nvPr/>
          </p:nvSpPr>
          <p:spPr>
            <a:xfrm>
              <a:off x="2376" y="2057"/>
              <a:ext cx="264" cy="0"/>
            </a:xfrm>
            <a:prstGeom prst="line">
              <a:avLst/>
            </a:prstGeom>
            <a:ln w="28575" cap="flat" cmpd="sng">
              <a:solidFill>
                <a:schemeClr val="tx1"/>
              </a:solidFill>
              <a:prstDash val="solid"/>
              <a:headEnd type="none" w="med" len="med"/>
              <a:tailEnd type="none" w="sm" len="lg"/>
            </a:ln>
          </p:spPr>
        </p:sp>
        <p:sp>
          <p:nvSpPr>
            <p:cNvPr id="576540" name="直接连接符 576539"/>
            <p:cNvSpPr/>
            <p:nvPr/>
          </p:nvSpPr>
          <p:spPr>
            <a:xfrm>
              <a:off x="2376" y="2153"/>
              <a:ext cx="264" cy="0"/>
            </a:xfrm>
            <a:prstGeom prst="line">
              <a:avLst/>
            </a:prstGeom>
            <a:ln w="28575" cap="flat" cmpd="sng">
              <a:solidFill>
                <a:schemeClr val="tx1"/>
              </a:solidFill>
              <a:prstDash val="solid"/>
              <a:headEnd type="none" w="med" len="med"/>
              <a:tailEnd type="none" w="sm" len="lg"/>
            </a:ln>
          </p:spPr>
        </p:sp>
        <p:sp>
          <p:nvSpPr>
            <p:cNvPr id="576541" name="直接连接符 576540"/>
            <p:cNvSpPr/>
            <p:nvPr/>
          </p:nvSpPr>
          <p:spPr>
            <a:xfrm flipV="1">
              <a:off x="2515" y="1385"/>
              <a:ext cx="0" cy="672"/>
            </a:xfrm>
            <a:prstGeom prst="line">
              <a:avLst/>
            </a:prstGeom>
            <a:ln w="28575" cap="flat" cmpd="sng">
              <a:solidFill>
                <a:schemeClr val="tx1"/>
              </a:solidFill>
              <a:prstDash val="solid"/>
              <a:headEnd type="none" w="med" len="med"/>
              <a:tailEnd type="none" w="sm" len="lg"/>
            </a:ln>
          </p:spPr>
        </p:sp>
        <p:sp>
          <p:nvSpPr>
            <p:cNvPr id="576542" name="直接连接符 576541"/>
            <p:cNvSpPr/>
            <p:nvPr/>
          </p:nvSpPr>
          <p:spPr>
            <a:xfrm>
              <a:off x="2515" y="2153"/>
              <a:ext cx="0" cy="720"/>
            </a:xfrm>
            <a:prstGeom prst="line">
              <a:avLst/>
            </a:prstGeom>
            <a:ln w="28575" cap="flat" cmpd="sng">
              <a:solidFill>
                <a:schemeClr val="tx1"/>
              </a:solidFill>
              <a:prstDash val="solid"/>
              <a:headEnd type="none" w="med" len="med"/>
              <a:tailEnd type="none" w="sm" len="lg"/>
            </a:ln>
          </p:spPr>
        </p:sp>
        <p:sp>
          <p:nvSpPr>
            <p:cNvPr id="576543" name="文本框 576542"/>
            <p:cNvSpPr txBox="1"/>
            <p:nvPr/>
          </p:nvSpPr>
          <p:spPr>
            <a:xfrm>
              <a:off x="2520" y="1784"/>
              <a:ext cx="244" cy="288"/>
            </a:xfrm>
            <a:prstGeom prst="rect">
              <a:avLst/>
            </a:prstGeom>
            <a:noFill/>
            <a:ln w="28575">
              <a:noFill/>
            </a:ln>
          </p:spPr>
          <p:txBody>
            <a:bodyPr wrap="none" anchor="t" anchorCtr="0">
              <a:spAutoFit/>
            </a:bodyPr>
            <a:p>
              <a:r>
                <a:rPr lang="en-US" altLang="zh-CN" b="1" i="1">
                  <a:latin typeface="Times New Roman" panose="02020603050405020304" pitchFamily="18" charset="0"/>
                </a:rPr>
                <a:t>C</a:t>
              </a:r>
              <a:endParaRPr lang="en-US" altLang="zh-CN" b="1">
                <a:latin typeface="Times New Roman" panose="02020603050405020304" pitchFamily="18" charset="0"/>
              </a:endParaRPr>
            </a:p>
          </p:txBody>
        </p:sp>
        <p:sp>
          <p:nvSpPr>
            <p:cNvPr id="576544" name="直接连接符 576543"/>
            <p:cNvSpPr/>
            <p:nvPr/>
          </p:nvSpPr>
          <p:spPr>
            <a:xfrm>
              <a:off x="3756" y="1385"/>
              <a:ext cx="0" cy="1488"/>
            </a:xfrm>
            <a:prstGeom prst="line">
              <a:avLst/>
            </a:prstGeom>
            <a:ln w="28575" cap="flat" cmpd="sng">
              <a:solidFill>
                <a:schemeClr val="tx1"/>
              </a:solidFill>
              <a:prstDash val="solid"/>
              <a:headEnd type="none" w="med" len="med"/>
              <a:tailEnd type="none" w="sm" len="lg"/>
            </a:ln>
          </p:spPr>
        </p:sp>
        <p:sp>
          <p:nvSpPr>
            <p:cNvPr id="576545" name="直接连接符 576544"/>
            <p:cNvSpPr/>
            <p:nvPr/>
          </p:nvSpPr>
          <p:spPr>
            <a:xfrm>
              <a:off x="2544" y="1319"/>
              <a:ext cx="336" cy="0"/>
            </a:xfrm>
            <a:prstGeom prst="line">
              <a:avLst/>
            </a:prstGeom>
            <a:ln w="28575" cap="flat" cmpd="sng">
              <a:solidFill>
                <a:srgbClr val="6600FF"/>
              </a:solidFill>
              <a:prstDash val="solid"/>
              <a:headEnd type="none" w="med" len="med"/>
              <a:tailEnd type="stealth" w="sm" len="lg"/>
            </a:ln>
          </p:spPr>
        </p:sp>
        <p:sp>
          <p:nvSpPr>
            <p:cNvPr id="576546" name="矩形 576545"/>
            <p:cNvSpPr/>
            <p:nvPr/>
          </p:nvSpPr>
          <p:spPr>
            <a:xfrm>
              <a:off x="3069" y="1322"/>
              <a:ext cx="315" cy="142"/>
            </a:xfrm>
            <a:prstGeom prst="rect">
              <a:avLst/>
            </a:prstGeom>
            <a:solidFill>
              <a:schemeClr val="bg1"/>
            </a:solidFill>
            <a:ln w="38100" cap="flat" cmpd="sng">
              <a:solidFill>
                <a:srgbClr val="CC00FF"/>
              </a:solidFill>
              <a:prstDash val="solid"/>
              <a:miter/>
              <a:headEnd type="none" w="med" len="med"/>
              <a:tailEnd type="none" w="sm" len="lg"/>
            </a:ln>
          </p:spPr>
          <p:txBody>
            <a:bodyPr/>
            <a:p>
              <a:endParaRPr lang="zh-CN" altLang="en-US"/>
            </a:p>
          </p:txBody>
        </p:sp>
        <p:sp>
          <p:nvSpPr>
            <p:cNvPr id="576547" name="文本框 576546"/>
            <p:cNvSpPr txBox="1"/>
            <p:nvPr/>
          </p:nvSpPr>
          <p:spPr>
            <a:xfrm>
              <a:off x="3114" y="1034"/>
              <a:ext cx="244" cy="288"/>
            </a:xfrm>
            <a:prstGeom prst="rect">
              <a:avLst/>
            </a:prstGeom>
            <a:noFill/>
            <a:ln w="38100">
              <a:noFill/>
            </a:ln>
          </p:spPr>
          <p:txBody>
            <a:bodyPr wrap="none" anchor="t" anchorCtr="0">
              <a:spAutoFit/>
            </a:bodyPr>
            <a:p>
              <a:r>
                <a:rPr lang="en-US" altLang="zh-CN" b="1" i="1">
                  <a:solidFill>
                    <a:srgbClr val="336600"/>
                  </a:solidFill>
                  <a:latin typeface="Times New Roman" panose="02020603050405020304" pitchFamily="18" charset="0"/>
                </a:rPr>
                <a:t>R</a:t>
              </a:r>
              <a:endParaRPr lang="en-US" altLang="zh-CN" b="1">
                <a:solidFill>
                  <a:srgbClr val="336600"/>
                </a:solidFill>
                <a:latin typeface="Times New Roman" panose="02020603050405020304" pitchFamily="18" charset="0"/>
              </a:endParaRPr>
            </a:p>
          </p:txBody>
        </p:sp>
        <p:sp>
          <p:nvSpPr>
            <p:cNvPr id="576548" name="文本框 576547"/>
            <p:cNvSpPr txBox="1"/>
            <p:nvPr/>
          </p:nvSpPr>
          <p:spPr>
            <a:xfrm>
              <a:off x="2545" y="983"/>
              <a:ext cx="283" cy="288"/>
            </a:xfrm>
            <a:prstGeom prst="rect">
              <a:avLst/>
            </a:prstGeom>
            <a:noFill/>
            <a:ln w="9525">
              <a:noFill/>
            </a:ln>
          </p:spPr>
          <p:txBody>
            <a:bodyPr wrap="none" anchor="ctr" anchorCtr="0">
              <a:spAutoFit/>
            </a:bodyPr>
            <a:p>
              <a:pPr algn="ctr"/>
              <a:r>
                <a:rPr lang="en-US" altLang="zh-CN" b="1" i="1">
                  <a:solidFill>
                    <a:srgbClr val="6600FF"/>
                  </a:solidFill>
                  <a:latin typeface="Times New Roman" panose="02020603050405020304" pitchFamily="18" charset="0"/>
                  <a:ea typeface="方正琥珀繁体" pitchFamily="2" charset="-122"/>
                </a:rPr>
                <a:t>I</a:t>
              </a:r>
              <a:r>
                <a:rPr lang="en-US" altLang="zh-CN" b="1" baseline="-18000">
                  <a:solidFill>
                    <a:srgbClr val="6600FF"/>
                  </a:solidFill>
                  <a:latin typeface="Times New Roman" panose="02020603050405020304" pitchFamily="18" charset="0"/>
                </a:rPr>
                <a:t>R</a:t>
              </a:r>
              <a:endParaRPr lang="en-US" altLang="zh-CN" b="1" baseline="-25000">
                <a:solidFill>
                  <a:srgbClr val="6600FF"/>
                </a:solidFill>
                <a:latin typeface="Times New Roman" panose="02020603050405020304" pitchFamily="18" charset="0"/>
              </a:endParaRPr>
            </a:p>
          </p:txBody>
        </p:sp>
        <p:sp>
          <p:nvSpPr>
            <p:cNvPr id="576549" name="直接连接符 576548"/>
            <p:cNvSpPr/>
            <p:nvPr/>
          </p:nvSpPr>
          <p:spPr>
            <a:xfrm>
              <a:off x="3844" y="1512"/>
              <a:ext cx="0" cy="288"/>
            </a:xfrm>
            <a:prstGeom prst="line">
              <a:avLst/>
            </a:prstGeom>
            <a:ln w="28575" cap="flat" cmpd="sng">
              <a:solidFill>
                <a:srgbClr val="0000FF"/>
              </a:solidFill>
              <a:prstDash val="solid"/>
              <a:headEnd type="none" w="med" len="med"/>
              <a:tailEnd type="stealth" w="sm" len="lg"/>
            </a:ln>
          </p:spPr>
        </p:sp>
        <p:sp>
          <p:nvSpPr>
            <p:cNvPr id="576550" name="直接连接符 576549"/>
            <p:cNvSpPr/>
            <p:nvPr/>
          </p:nvSpPr>
          <p:spPr>
            <a:xfrm>
              <a:off x="3928" y="1870"/>
              <a:ext cx="0" cy="96"/>
            </a:xfrm>
            <a:prstGeom prst="line">
              <a:avLst/>
            </a:prstGeom>
            <a:ln w="38100" cap="flat" cmpd="sng">
              <a:solidFill>
                <a:srgbClr val="CC00FF"/>
              </a:solidFill>
              <a:prstDash val="solid"/>
              <a:headEnd type="none" w="med" len="med"/>
              <a:tailEnd type="none" w="sm" len="lg"/>
            </a:ln>
          </p:spPr>
        </p:sp>
        <p:grpSp>
          <p:nvGrpSpPr>
            <p:cNvPr id="576551" name="组合 576550"/>
            <p:cNvGrpSpPr/>
            <p:nvPr/>
          </p:nvGrpSpPr>
          <p:grpSpPr>
            <a:xfrm rot="-10800000" flipH="1" flipV="1">
              <a:off x="3573" y="1877"/>
              <a:ext cx="355" cy="288"/>
              <a:chOff x="3072" y="960"/>
              <a:chExt cx="384" cy="336"/>
            </a:xfrm>
          </p:grpSpPr>
          <p:sp>
            <p:nvSpPr>
              <p:cNvPr id="576552" name="直接连接符 576551"/>
              <p:cNvSpPr/>
              <p:nvPr/>
            </p:nvSpPr>
            <p:spPr>
              <a:xfrm>
                <a:off x="3072" y="960"/>
                <a:ext cx="384" cy="0"/>
              </a:xfrm>
              <a:prstGeom prst="line">
                <a:avLst/>
              </a:prstGeom>
              <a:ln w="38100" cap="flat" cmpd="sng">
                <a:solidFill>
                  <a:srgbClr val="CC00FF"/>
                </a:solidFill>
                <a:prstDash val="solid"/>
                <a:headEnd type="none" w="med" len="med"/>
                <a:tailEnd type="none" w="med" len="med"/>
              </a:ln>
            </p:spPr>
          </p:sp>
          <p:sp>
            <p:nvSpPr>
              <p:cNvPr id="576553" name="直接连接符 576552"/>
              <p:cNvSpPr/>
              <p:nvPr/>
            </p:nvSpPr>
            <p:spPr>
              <a:xfrm>
                <a:off x="3072" y="1296"/>
                <a:ext cx="384" cy="0"/>
              </a:xfrm>
              <a:prstGeom prst="line">
                <a:avLst/>
              </a:prstGeom>
              <a:ln w="38100" cap="flat" cmpd="sng">
                <a:solidFill>
                  <a:srgbClr val="CC00FF"/>
                </a:solidFill>
                <a:prstDash val="solid"/>
                <a:headEnd type="none" w="med" len="med"/>
                <a:tailEnd type="none" w="med" len="med"/>
              </a:ln>
            </p:spPr>
          </p:sp>
          <p:sp>
            <p:nvSpPr>
              <p:cNvPr id="576554" name="直接连接符 576553"/>
              <p:cNvSpPr/>
              <p:nvPr/>
            </p:nvSpPr>
            <p:spPr>
              <a:xfrm flipH="1">
                <a:off x="3072" y="960"/>
                <a:ext cx="192" cy="336"/>
              </a:xfrm>
              <a:prstGeom prst="line">
                <a:avLst/>
              </a:prstGeom>
              <a:ln w="57150" cap="flat" cmpd="sng">
                <a:solidFill>
                  <a:srgbClr val="CC00FF"/>
                </a:solidFill>
                <a:prstDash val="solid"/>
                <a:headEnd type="none" w="med" len="med"/>
                <a:tailEnd type="none" w="med" len="med"/>
              </a:ln>
            </p:spPr>
          </p:sp>
          <p:sp>
            <p:nvSpPr>
              <p:cNvPr id="576555" name="直接连接符 576554"/>
              <p:cNvSpPr/>
              <p:nvPr/>
            </p:nvSpPr>
            <p:spPr>
              <a:xfrm>
                <a:off x="3264" y="960"/>
                <a:ext cx="192" cy="336"/>
              </a:xfrm>
              <a:prstGeom prst="line">
                <a:avLst/>
              </a:prstGeom>
              <a:ln w="57150" cap="flat" cmpd="sng">
                <a:solidFill>
                  <a:srgbClr val="CC00FF"/>
                </a:solidFill>
                <a:prstDash val="solid"/>
                <a:headEnd type="none" w="med" len="med"/>
                <a:tailEnd type="none" w="med" len="med"/>
              </a:ln>
            </p:spPr>
          </p:sp>
        </p:grpSp>
        <p:sp>
          <p:nvSpPr>
            <p:cNvPr id="576556" name="文本框 576555"/>
            <p:cNvSpPr txBox="1"/>
            <p:nvPr/>
          </p:nvSpPr>
          <p:spPr>
            <a:xfrm>
              <a:off x="3845" y="1502"/>
              <a:ext cx="276" cy="288"/>
            </a:xfrm>
            <a:prstGeom prst="rect">
              <a:avLst/>
            </a:prstGeom>
            <a:noFill/>
            <a:ln w="9525">
              <a:noFill/>
            </a:ln>
          </p:spPr>
          <p:txBody>
            <a:bodyPr wrap="none" anchor="ctr" anchorCtr="0">
              <a:spAutoFit/>
            </a:bodyPr>
            <a:p>
              <a:pPr algn="ctr"/>
              <a:r>
                <a:rPr lang="en-US" altLang="zh-CN" b="1" i="1">
                  <a:solidFill>
                    <a:srgbClr val="6600FF"/>
                  </a:solidFill>
                  <a:latin typeface="Times New Roman" panose="02020603050405020304" pitchFamily="18" charset="0"/>
                  <a:ea typeface="方正琥珀繁体" pitchFamily="2" charset="-122"/>
                </a:rPr>
                <a:t>I</a:t>
              </a:r>
              <a:r>
                <a:rPr lang="en-US" altLang="zh-CN" b="1" baseline="-25000">
                  <a:solidFill>
                    <a:srgbClr val="6600FF"/>
                  </a:solidFill>
                  <a:latin typeface="Times New Roman" panose="02020603050405020304" pitchFamily="18" charset="0"/>
                </a:rPr>
                <a:t>Z</a:t>
              </a:r>
              <a:endParaRPr lang="en-US" altLang="zh-CN" b="1" baseline="-25000">
                <a:solidFill>
                  <a:srgbClr val="6600FF"/>
                </a:solidFill>
                <a:latin typeface="Times New Roman" panose="02020603050405020304" pitchFamily="18" charset="0"/>
              </a:endParaRPr>
            </a:p>
          </p:txBody>
        </p:sp>
        <p:sp>
          <p:nvSpPr>
            <p:cNvPr id="576557" name="文本框 576556"/>
            <p:cNvSpPr txBox="1"/>
            <p:nvPr/>
          </p:nvSpPr>
          <p:spPr>
            <a:xfrm>
              <a:off x="3204" y="1872"/>
              <a:ext cx="340" cy="288"/>
            </a:xfrm>
            <a:prstGeom prst="rect">
              <a:avLst/>
            </a:prstGeom>
            <a:noFill/>
            <a:ln w="38100">
              <a:noFill/>
            </a:ln>
          </p:spPr>
          <p:txBody>
            <a:bodyPr wrap="none" anchor="t" anchorCtr="0">
              <a:spAutoFit/>
            </a:bodyPr>
            <a:p>
              <a:r>
                <a:rPr lang="en-US" altLang="zh-CN" b="1">
                  <a:solidFill>
                    <a:srgbClr val="336600"/>
                  </a:solidFill>
                  <a:latin typeface="Times New Roman" panose="02020603050405020304" pitchFamily="18" charset="0"/>
                </a:rPr>
                <a:t>D</a:t>
              </a:r>
              <a:r>
                <a:rPr lang="en-US" altLang="zh-CN" b="1" baseline="-25000">
                  <a:solidFill>
                    <a:srgbClr val="336600"/>
                  </a:solidFill>
                  <a:latin typeface="Times New Roman" panose="02020603050405020304" pitchFamily="18" charset="0"/>
                </a:rPr>
                <a:t>Z</a:t>
              </a:r>
              <a:endParaRPr lang="en-US" altLang="zh-CN" b="1" baseline="-25000">
                <a:solidFill>
                  <a:srgbClr val="336600"/>
                </a:solidFill>
                <a:latin typeface="Times New Roman" panose="02020603050405020304" pitchFamily="18" charset="0"/>
              </a:endParaRPr>
            </a:p>
          </p:txBody>
        </p:sp>
        <p:sp>
          <p:nvSpPr>
            <p:cNvPr id="576558" name="椭圆 576557"/>
            <p:cNvSpPr/>
            <p:nvPr/>
          </p:nvSpPr>
          <p:spPr>
            <a:xfrm>
              <a:off x="660" y="1392"/>
              <a:ext cx="72" cy="72"/>
            </a:xfrm>
            <a:prstGeom prst="ellipse">
              <a:avLst/>
            </a:prstGeom>
            <a:solidFill>
              <a:schemeClr val="bg1"/>
            </a:solidFill>
            <a:ln w="28575" cap="flat" cmpd="sng">
              <a:solidFill>
                <a:schemeClr val="tx1"/>
              </a:solidFill>
              <a:prstDash val="solid"/>
              <a:headEnd type="none" w="med" len="med"/>
              <a:tailEnd type="none" w="med" len="med"/>
            </a:ln>
          </p:spPr>
          <p:txBody>
            <a:bodyPr/>
            <a:p>
              <a:endParaRPr lang="zh-CN" altLang="en-US"/>
            </a:p>
          </p:txBody>
        </p:sp>
        <p:sp>
          <p:nvSpPr>
            <p:cNvPr id="576559" name="文本框 576558"/>
            <p:cNvSpPr txBox="1"/>
            <p:nvPr/>
          </p:nvSpPr>
          <p:spPr>
            <a:xfrm>
              <a:off x="4584" y="1716"/>
              <a:ext cx="528" cy="902"/>
            </a:xfrm>
            <a:prstGeom prst="rect">
              <a:avLst/>
            </a:prstGeom>
            <a:noFill/>
            <a:ln w="9525">
              <a:noFill/>
            </a:ln>
          </p:spPr>
          <p:txBody>
            <a:bodyPr anchor="ctr" anchorCtr="0">
              <a:spAutoFit/>
            </a:bodyPr>
            <a:p>
              <a:pPr algn="ctr"/>
              <a:r>
                <a:rPr lang="en-US" altLang="zh-CN" b="1" i="1">
                  <a:solidFill>
                    <a:srgbClr val="FF0000"/>
                  </a:solidFill>
                  <a:latin typeface="Times New Roman" panose="02020603050405020304" pitchFamily="18" charset="0"/>
                  <a:ea typeface="方正琥珀繁体" pitchFamily="2" charset="-122"/>
                </a:rPr>
                <a:t>+</a:t>
              </a:r>
              <a:endParaRPr lang="en-US" altLang="zh-CN" b="1" i="1">
                <a:solidFill>
                  <a:srgbClr val="FF0000"/>
                </a:solidFill>
                <a:latin typeface="Times New Roman" panose="02020603050405020304" pitchFamily="18" charset="0"/>
                <a:ea typeface="方正琥珀繁体" pitchFamily="2" charset="-122"/>
              </a:endParaRPr>
            </a:p>
            <a:p>
              <a:pPr algn="ctr"/>
              <a:r>
                <a:rPr lang="en-US" altLang="zh-CN" b="1" i="1">
                  <a:solidFill>
                    <a:srgbClr val="FF0000"/>
                  </a:solidFill>
                  <a:latin typeface="Times New Roman" panose="02020603050405020304" pitchFamily="18" charset="0"/>
                  <a:ea typeface="方正琥珀繁体" pitchFamily="2" charset="-122"/>
                </a:rPr>
                <a:t>U</a:t>
              </a:r>
              <a:r>
                <a:rPr lang="en-US" altLang="zh-CN" b="1" baseline="-25000">
                  <a:solidFill>
                    <a:srgbClr val="FF3300"/>
                  </a:solidFill>
                  <a:latin typeface="Times New Roman" panose="02020603050405020304" pitchFamily="18" charset="0"/>
                </a:rPr>
                <a:t>L</a:t>
              </a:r>
              <a:endParaRPr lang="en-US" altLang="zh-CN" b="1" baseline="-25000">
                <a:solidFill>
                  <a:srgbClr val="FF3300"/>
                </a:solidFill>
                <a:latin typeface="Times New Roman" panose="02020603050405020304" pitchFamily="18" charset="0"/>
              </a:endParaRPr>
            </a:p>
            <a:p>
              <a:pPr algn="ctr"/>
              <a:r>
                <a:rPr lang="en-US" altLang="zh-CN" b="1">
                  <a:solidFill>
                    <a:srgbClr val="FF3300"/>
                  </a:solidFill>
                  <a:latin typeface="Times New Roman" panose="02020603050405020304" pitchFamily="18" charset="0"/>
                  <a:sym typeface="Symbol" panose="05050102010706020507" pitchFamily="18" charset="2"/>
                </a:rPr>
                <a:t></a:t>
              </a:r>
              <a:endParaRPr lang="en-US" altLang="zh-CN" b="1" baseline="-25000">
                <a:solidFill>
                  <a:srgbClr val="FF3300"/>
                </a:solidFill>
                <a:latin typeface="Times New Roman" panose="02020603050405020304" pitchFamily="18" charset="0"/>
              </a:endParaRPr>
            </a:p>
            <a:p>
              <a:pPr algn="ctr"/>
              <a:endParaRPr lang="zh-CN" altLang="en-US" b="1" baseline="-25000">
                <a:solidFill>
                  <a:srgbClr val="CC00FF"/>
                </a:solidFill>
                <a:latin typeface="Times New Roman" panose="02020603050405020304" pitchFamily="18" charset="0"/>
              </a:endParaRPr>
            </a:p>
          </p:txBody>
        </p:sp>
        <p:sp>
          <p:nvSpPr>
            <p:cNvPr id="576560" name="文本框 576559"/>
            <p:cNvSpPr txBox="1"/>
            <p:nvPr/>
          </p:nvSpPr>
          <p:spPr>
            <a:xfrm>
              <a:off x="2016" y="1643"/>
              <a:ext cx="528" cy="1240"/>
            </a:xfrm>
            <a:prstGeom prst="rect">
              <a:avLst/>
            </a:prstGeom>
            <a:noFill/>
            <a:ln w="9525">
              <a:noFill/>
            </a:ln>
          </p:spPr>
          <p:txBody>
            <a:bodyPr anchor="ctr" anchorCtr="0">
              <a:spAutoFit/>
            </a:bodyPr>
            <a:p>
              <a:pPr algn="ctr">
                <a:lnSpc>
                  <a:spcPct val="140000"/>
                </a:lnSpc>
              </a:pPr>
              <a:r>
                <a:rPr lang="en-US" altLang="zh-CN" b="1" i="1">
                  <a:solidFill>
                    <a:srgbClr val="FF0000"/>
                  </a:solidFill>
                  <a:latin typeface="Times New Roman" panose="02020603050405020304" pitchFamily="18" charset="0"/>
                  <a:ea typeface="方正琥珀繁体" pitchFamily="2" charset="-122"/>
                </a:rPr>
                <a:t>+</a:t>
              </a:r>
              <a:endParaRPr lang="en-US" altLang="zh-CN" b="1" i="1">
                <a:solidFill>
                  <a:srgbClr val="FF0000"/>
                </a:solidFill>
                <a:latin typeface="Times New Roman" panose="02020603050405020304" pitchFamily="18" charset="0"/>
                <a:ea typeface="方正琥珀繁体" pitchFamily="2" charset="-122"/>
              </a:endParaRPr>
            </a:p>
            <a:p>
              <a:pPr algn="ctr">
                <a:lnSpc>
                  <a:spcPct val="140000"/>
                </a:lnSpc>
              </a:pPr>
              <a:r>
                <a:rPr lang="en-US" altLang="zh-CN" b="1" i="1">
                  <a:solidFill>
                    <a:srgbClr val="FF0000"/>
                  </a:solidFill>
                  <a:latin typeface="Times New Roman" panose="02020603050405020304" pitchFamily="18" charset="0"/>
                  <a:ea typeface="方正琥珀繁体" pitchFamily="2" charset="-122"/>
                </a:rPr>
                <a:t>U</a:t>
              </a:r>
              <a:r>
                <a:rPr lang="en-US" altLang="zh-CN" b="1" baseline="-25000">
                  <a:solidFill>
                    <a:srgbClr val="FF3300"/>
                  </a:solidFill>
                  <a:latin typeface="Times New Roman" panose="02020603050405020304" pitchFamily="18" charset="0"/>
                </a:rPr>
                <a:t>C</a:t>
              </a:r>
              <a:endParaRPr lang="en-US" altLang="zh-CN" b="1" baseline="-25000">
                <a:solidFill>
                  <a:srgbClr val="FF3300"/>
                </a:solidFill>
                <a:latin typeface="Times New Roman" panose="02020603050405020304" pitchFamily="18" charset="0"/>
              </a:endParaRPr>
            </a:p>
            <a:p>
              <a:pPr algn="ctr">
                <a:lnSpc>
                  <a:spcPct val="140000"/>
                </a:lnSpc>
              </a:pPr>
              <a:r>
                <a:rPr lang="en-US" altLang="zh-CN" b="1">
                  <a:solidFill>
                    <a:srgbClr val="FF3300"/>
                  </a:solidFill>
                  <a:latin typeface="Times New Roman" panose="02020603050405020304" pitchFamily="18" charset="0"/>
                  <a:sym typeface="Symbol" panose="05050102010706020507" pitchFamily="18" charset="2"/>
                </a:rPr>
                <a:t></a:t>
              </a:r>
              <a:endParaRPr lang="en-US" altLang="zh-CN" b="1" baseline="-25000">
                <a:solidFill>
                  <a:srgbClr val="FF3300"/>
                </a:solidFill>
                <a:latin typeface="Times New Roman" panose="02020603050405020304" pitchFamily="18" charset="0"/>
              </a:endParaRPr>
            </a:p>
            <a:p>
              <a:pPr algn="ctr">
                <a:lnSpc>
                  <a:spcPct val="140000"/>
                </a:lnSpc>
              </a:pPr>
              <a:endParaRPr lang="zh-CN" altLang="en-US" b="1" baseline="-25000">
                <a:solidFill>
                  <a:srgbClr val="CC00FF"/>
                </a:solidFill>
                <a:latin typeface="Times New Roman" panose="02020603050405020304" pitchFamily="18" charset="0"/>
              </a:endParaRPr>
            </a:p>
          </p:txBody>
        </p:sp>
        <p:sp>
          <p:nvSpPr>
            <p:cNvPr id="576561" name="文本框 576560"/>
            <p:cNvSpPr txBox="1"/>
            <p:nvPr/>
          </p:nvSpPr>
          <p:spPr>
            <a:xfrm>
              <a:off x="2325" y="1827"/>
              <a:ext cx="225" cy="288"/>
            </a:xfrm>
            <a:prstGeom prst="rect">
              <a:avLst/>
            </a:prstGeom>
            <a:noFill/>
            <a:ln w="25400">
              <a:noFill/>
            </a:ln>
          </p:spPr>
          <p:txBody>
            <a:bodyPr wrap="none" anchor="t" anchorCtr="0">
              <a:spAutoFit/>
            </a:bodyPr>
            <a:p>
              <a:r>
                <a:rPr lang="en-US" altLang="zh-CN" b="1">
                  <a:latin typeface="Times New Roman" panose="02020603050405020304" pitchFamily="18" charset="0"/>
                </a:rPr>
                <a:t>+</a:t>
              </a:r>
              <a:endParaRPr lang="en-US" altLang="zh-CN" b="1">
                <a:latin typeface="Times New Roman" panose="02020603050405020304" pitchFamily="18" charset="0"/>
              </a:endParaRPr>
            </a:p>
          </p:txBody>
        </p:sp>
        <p:sp>
          <p:nvSpPr>
            <p:cNvPr id="576562" name="椭圆 576561"/>
            <p:cNvSpPr/>
            <p:nvPr/>
          </p:nvSpPr>
          <p:spPr>
            <a:xfrm>
              <a:off x="648" y="2580"/>
              <a:ext cx="72" cy="72"/>
            </a:xfrm>
            <a:prstGeom prst="ellipse">
              <a:avLst/>
            </a:prstGeom>
            <a:solidFill>
              <a:schemeClr val="bg1"/>
            </a:solidFill>
            <a:ln w="28575" cap="flat" cmpd="sng">
              <a:solidFill>
                <a:schemeClr val="tx1"/>
              </a:solidFill>
              <a:prstDash val="solid"/>
              <a:headEnd type="none" w="med" len="med"/>
              <a:tailEnd type="none" w="med" len="med"/>
            </a:ln>
          </p:spPr>
          <p:txBody>
            <a:bodyPr/>
            <a:p>
              <a:endParaRPr lang="zh-CN" altLang="en-US"/>
            </a:p>
          </p:txBody>
        </p:sp>
        <p:sp>
          <p:nvSpPr>
            <p:cNvPr id="576563" name="文本框 576562"/>
            <p:cNvSpPr txBox="1"/>
            <p:nvPr/>
          </p:nvSpPr>
          <p:spPr>
            <a:xfrm>
              <a:off x="504" y="1364"/>
              <a:ext cx="528" cy="1440"/>
            </a:xfrm>
            <a:prstGeom prst="rect">
              <a:avLst/>
            </a:prstGeom>
            <a:noFill/>
            <a:ln w="9525">
              <a:noFill/>
            </a:ln>
          </p:spPr>
          <p:txBody>
            <a:bodyPr anchor="ctr" anchorCtr="0">
              <a:spAutoFit/>
            </a:bodyPr>
            <a:p>
              <a:pPr algn="ctr"/>
              <a:r>
                <a:rPr lang="en-US" altLang="zh-CN" b="1" i="1">
                  <a:solidFill>
                    <a:srgbClr val="FF0000"/>
                  </a:solidFill>
                  <a:latin typeface="Times New Roman" panose="02020603050405020304" pitchFamily="18" charset="0"/>
                  <a:ea typeface="方正琥珀繁体" pitchFamily="2" charset="-122"/>
                </a:rPr>
                <a:t>+</a:t>
              </a:r>
              <a:endParaRPr lang="en-US" altLang="zh-CN" b="1" i="1">
                <a:solidFill>
                  <a:srgbClr val="FF0000"/>
                </a:solidFill>
                <a:latin typeface="Times New Roman" panose="02020603050405020304" pitchFamily="18" charset="0"/>
                <a:ea typeface="方正琥珀繁体" pitchFamily="2" charset="-122"/>
              </a:endParaRPr>
            </a:p>
            <a:p>
              <a:pPr algn="ctr"/>
              <a:endParaRPr lang="en-US" altLang="zh-CN" b="1" i="1">
                <a:solidFill>
                  <a:srgbClr val="FF0000"/>
                </a:solidFill>
                <a:latin typeface="Times New Roman" panose="02020603050405020304" pitchFamily="18" charset="0"/>
                <a:ea typeface="方正琥珀繁体" pitchFamily="2" charset="-122"/>
              </a:endParaRPr>
            </a:p>
            <a:p>
              <a:pPr algn="ctr"/>
              <a:r>
                <a:rPr lang="en-US" altLang="zh-CN" sz="2800" b="1" i="1">
                  <a:solidFill>
                    <a:srgbClr val="FF3300"/>
                  </a:solidFill>
                  <a:latin typeface="Times New Roman" panose="02020603050405020304" pitchFamily="18" charset="0"/>
                </a:rPr>
                <a:t>u</a:t>
              </a:r>
              <a:endParaRPr lang="en-US" altLang="zh-CN" sz="2800" b="1" i="1">
                <a:solidFill>
                  <a:srgbClr val="FF3300"/>
                </a:solidFill>
                <a:latin typeface="Times New Roman" panose="02020603050405020304" pitchFamily="18" charset="0"/>
              </a:endParaRPr>
            </a:p>
            <a:p>
              <a:pPr algn="ctr"/>
              <a:endParaRPr lang="en-US" altLang="zh-CN" sz="2800" b="1" i="1">
                <a:solidFill>
                  <a:srgbClr val="FF3300"/>
                </a:solidFill>
                <a:latin typeface="Times New Roman" panose="02020603050405020304" pitchFamily="18" charset="0"/>
                <a:sym typeface="Symbol" panose="05050102010706020507" pitchFamily="18" charset="2"/>
              </a:endParaRPr>
            </a:p>
            <a:p>
              <a:pPr algn="ctr"/>
              <a:r>
                <a:rPr lang="en-US" altLang="zh-CN" b="1">
                  <a:solidFill>
                    <a:srgbClr val="FF3300"/>
                  </a:solidFill>
                  <a:latin typeface="Times New Roman" panose="02020603050405020304" pitchFamily="18" charset="0"/>
                  <a:sym typeface="Symbol" panose="05050102010706020507" pitchFamily="18" charset="2"/>
                </a:rPr>
                <a:t></a:t>
              </a:r>
              <a:endParaRPr lang="en-US" altLang="zh-CN" b="1" baseline="-25000">
                <a:solidFill>
                  <a:srgbClr val="FF3300"/>
                </a:solidFill>
                <a:latin typeface="Times New Roman" panose="02020603050405020304" pitchFamily="18" charset="0"/>
              </a:endParaRPr>
            </a:p>
            <a:p>
              <a:pPr algn="ctr"/>
              <a:endParaRPr lang="zh-CN" altLang="en-US" b="1" baseline="-25000">
                <a:solidFill>
                  <a:srgbClr val="CC00FF"/>
                </a:solidFill>
                <a:latin typeface="Times New Roman" panose="02020603050405020304" pitchFamily="18" charset="0"/>
              </a:endParaRPr>
            </a:p>
          </p:txBody>
        </p:sp>
        <p:sp>
          <p:nvSpPr>
            <p:cNvPr id="576564" name="直接连接符 576563"/>
            <p:cNvSpPr/>
            <p:nvPr/>
          </p:nvSpPr>
          <p:spPr>
            <a:xfrm>
              <a:off x="4104" y="1319"/>
              <a:ext cx="336" cy="0"/>
            </a:xfrm>
            <a:prstGeom prst="line">
              <a:avLst/>
            </a:prstGeom>
            <a:ln w="28575" cap="flat" cmpd="sng">
              <a:solidFill>
                <a:srgbClr val="6600FF"/>
              </a:solidFill>
              <a:prstDash val="solid"/>
              <a:headEnd type="none" w="med" len="med"/>
              <a:tailEnd type="stealth" w="sm" len="lg"/>
            </a:ln>
          </p:spPr>
        </p:sp>
        <p:sp>
          <p:nvSpPr>
            <p:cNvPr id="576565" name="文本框 576564"/>
            <p:cNvSpPr txBox="1"/>
            <p:nvPr/>
          </p:nvSpPr>
          <p:spPr>
            <a:xfrm>
              <a:off x="4121" y="983"/>
              <a:ext cx="276" cy="288"/>
            </a:xfrm>
            <a:prstGeom prst="rect">
              <a:avLst/>
            </a:prstGeom>
            <a:noFill/>
            <a:ln w="9525">
              <a:noFill/>
            </a:ln>
          </p:spPr>
          <p:txBody>
            <a:bodyPr wrap="none" anchor="ctr" anchorCtr="0">
              <a:spAutoFit/>
            </a:bodyPr>
            <a:p>
              <a:pPr algn="ctr"/>
              <a:r>
                <a:rPr lang="en-US" altLang="zh-CN" b="1" i="1">
                  <a:solidFill>
                    <a:srgbClr val="6600FF"/>
                  </a:solidFill>
                  <a:latin typeface="Times New Roman" panose="02020603050405020304" pitchFamily="18" charset="0"/>
                  <a:ea typeface="方正琥珀繁体" pitchFamily="2" charset="-122"/>
                </a:rPr>
                <a:t>I</a:t>
              </a:r>
              <a:r>
                <a:rPr lang="en-US" altLang="zh-CN" b="1" baseline="-18000">
                  <a:solidFill>
                    <a:srgbClr val="6600FF"/>
                  </a:solidFill>
                  <a:latin typeface="Times New Roman" panose="02020603050405020304" pitchFamily="18" charset="0"/>
                </a:rPr>
                <a:t>L</a:t>
              </a:r>
              <a:endParaRPr lang="en-US" altLang="zh-CN" b="1" baseline="-25000">
                <a:solidFill>
                  <a:srgbClr val="6600FF"/>
                </a:solidFill>
                <a:latin typeface="Times New Roman" panose="02020603050405020304" pitchFamily="18" charset="0"/>
              </a:endParaRPr>
            </a:p>
          </p:txBody>
        </p:sp>
        <p:sp>
          <p:nvSpPr>
            <p:cNvPr id="576566" name="矩形 576565"/>
            <p:cNvSpPr/>
            <p:nvPr/>
          </p:nvSpPr>
          <p:spPr>
            <a:xfrm>
              <a:off x="2864" y="1368"/>
              <a:ext cx="225" cy="288"/>
            </a:xfrm>
            <a:prstGeom prst="rect">
              <a:avLst/>
            </a:prstGeom>
            <a:noFill/>
            <a:ln w="9525">
              <a:noFill/>
            </a:ln>
          </p:spPr>
          <p:txBody>
            <a:bodyPr wrap="none" anchor="t" anchorCtr="0">
              <a:spAutoFit/>
            </a:bodyPr>
            <a:p>
              <a:r>
                <a:rPr lang="en-US" altLang="zh-CN" b="1" i="1">
                  <a:solidFill>
                    <a:srgbClr val="FF0000"/>
                  </a:solidFill>
                  <a:latin typeface="Times New Roman" panose="02020603050405020304" pitchFamily="18" charset="0"/>
                  <a:ea typeface="方正琥珀繁体" pitchFamily="2" charset="-122"/>
                </a:rPr>
                <a:t>+</a:t>
              </a:r>
              <a:endParaRPr lang="en-US" altLang="zh-CN" b="1" i="1">
                <a:solidFill>
                  <a:srgbClr val="FF0000"/>
                </a:solidFill>
                <a:latin typeface="Times New Roman" panose="02020603050405020304" pitchFamily="18" charset="0"/>
                <a:ea typeface="方正琥珀繁体" pitchFamily="2" charset="-122"/>
              </a:endParaRPr>
            </a:p>
          </p:txBody>
        </p:sp>
        <p:sp>
          <p:nvSpPr>
            <p:cNvPr id="576567" name="矩形 576566"/>
            <p:cNvSpPr/>
            <p:nvPr/>
          </p:nvSpPr>
          <p:spPr>
            <a:xfrm>
              <a:off x="3369" y="1356"/>
              <a:ext cx="222" cy="288"/>
            </a:xfrm>
            <a:prstGeom prst="rect">
              <a:avLst/>
            </a:prstGeom>
            <a:noFill/>
            <a:ln w="9525">
              <a:noFill/>
            </a:ln>
          </p:spPr>
          <p:txBody>
            <a:bodyPr wrap="none" anchor="t" anchorCtr="0">
              <a:spAutoFit/>
            </a:bodyPr>
            <a:p>
              <a:r>
                <a:rPr lang="zh-CN" altLang="en-US" b="1">
                  <a:solidFill>
                    <a:srgbClr val="FF3300"/>
                  </a:solidFill>
                  <a:latin typeface="Times New Roman" panose="02020603050405020304" pitchFamily="18" charset="0"/>
                  <a:sym typeface="Symbol" panose="05050102010706020507" pitchFamily="18" charset="2"/>
                </a:rPr>
                <a:t></a:t>
              </a:r>
              <a:endParaRPr lang="zh-CN" altLang="en-US" b="1">
                <a:solidFill>
                  <a:srgbClr val="FF3300"/>
                </a:solidFill>
                <a:latin typeface="Times New Roman" panose="02020603050405020304" pitchFamily="18" charset="0"/>
                <a:sym typeface="Symbol" panose="05050102010706020507" pitchFamily="18" charset="2"/>
              </a:endParaRPr>
            </a:p>
          </p:txBody>
        </p:sp>
        <p:sp>
          <p:nvSpPr>
            <p:cNvPr id="576568" name="矩形 576567"/>
            <p:cNvSpPr/>
            <p:nvPr/>
          </p:nvSpPr>
          <p:spPr>
            <a:xfrm>
              <a:off x="3055" y="1476"/>
              <a:ext cx="347" cy="288"/>
            </a:xfrm>
            <a:prstGeom prst="rect">
              <a:avLst/>
            </a:prstGeom>
            <a:noFill/>
            <a:ln w="9525">
              <a:noFill/>
            </a:ln>
          </p:spPr>
          <p:txBody>
            <a:bodyPr wrap="none" anchor="t" anchorCtr="0">
              <a:spAutoFit/>
            </a:bodyPr>
            <a:p>
              <a:r>
                <a:rPr lang="en-US" altLang="zh-CN" b="1" i="1">
                  <a:solidFill>
                    <a:srgbClr val="FF0000"/>
                  </a:solidFill>
                  <a:latin typeface="Times New Roman" panose="02020603050405020304" pitchFamily="18" charset="0"/>
                  <a:ea typeface="方正琥珀繁体" pitchFamily="2" charset="-122"/>
                </a:rPr>
                <a:t>U</a:t>
              </a:r>
              <a:r>
                <a:rPr lang="en-US" altLang="zh-CN" b="1" baseline="-25000">
                  <a:solidFill>
                    <a:srgbClr val="FF3300"/>
                  </a:solidFill>
                  <a:latin typeface="Times New Roman" panose="02020603050405020304" pitchFamily="18" charset="0"/>
                </a:rPr>
                <a:t>R</a:t>
              </a:r>
              <a:endParaRPr lang="en-US" altLang="zh-CN" b="1" baseline="-25000">
                <a:solidFill>
                  <a:srgbClr val="FF3300"/>
                </a:solidFill>
                <a:latin typeface="Times New Roman" panose="02020603050405020304" pitchFamily="18" charset="0"/>
              </a:endParaRPr>
            </a:p>
          </p:txBody>
        </p:sp>
      </p:grpSp>
      <p:sp>
        <p:nvSpPr>
          <p:cNvPr id="576569" name="矩形 576568"/>
          <p:cNvSpPr/>
          <p:nvPr/>
        </p:nvSpPr>
        <p:spPr>
          <a:xfrm>
            <a:off x="774700" y="5846763"/>
            <a:ext cx="501650" cy="519112"/>
          </a:xfrm>
          <a:prstGeom prst="rect">
            <a:avLst/>
          </a:prstGeom>
          <a:noFill/>
          <a:ln w="9525">
            <a:noFill/>
          </a:ln>
        </p:spPr>
        <p:txBody>
          <a:bodyPr wrap="none" lIns="0" rIns="0" anchor="t" anchorCtr="0">
            <a:spAutoFit/>
          </a:bodyPr>
          <a:p>
            <a:r>
              <a:rPr lang="en-US" altLang="zh-CN" sz="2800" b="1" i="1">
                <a:solidFill>
                  <a:srgbClr val="FF3300"/>
                </a:solidFill>
                <a:latin typeface="Times New Roman" panose="02020603050405020304" pitchFamily="18" charset="0"/>
              </a:rPr>
              <a:t>u </a:t>
            </a:r>
            <a:r>
              <a:rPr lang="en-US" altLang="zh-CN" sz="2800" b="1">
                <a:solidFill>
                  <a:schemeClr val="accent2"/>
                </a:solidFill>
                <a:latin typeface="Times New Roman" panose="02020603050405020304" pitchFamily="18" charset="0"/>
                <a:sym typeface="Symbol" panose="05050102010706020507" pitchFamily="18" charset="2"/>
              </a:rPr>
              <a:t></a:t>
            </a:r>
            <a:endParaRPr lang="en-US" altLang="zh-CN" sz="2800" b="1">
              <a:solidFill>
                <a:schemeClr val="accent2"/>
              </a:solidFill>
              <a:latin typeface="Times New Roman" panose="02020603050405020304" pitchFamily="18" charset="0"/>
            </a:endParaRPr>
          </a:p>
        </p:txBody>
      </p:sp>
      <p:sp>
        <p:nvSpPr>
          <p:cNvPr id="576570" name="矩形 576569"/>
          <p:cNvSpPr/>
          <p:nvPr/>
        </p:nvSpPr>
        <p:spPr>
          <a:xfrm>
            <a:off x="1782763" y="5946775"/>
            <a:ext cx="366712" cy="457200"/>
          </a:xfrm>
          <a:prstGeom prst="rect">
            <a:avLst/>
          </a:prstGeom>
          <a:noFill/>
          <a:ln w="9525">
            <a:noFill/>
          </a:ln>
        </p:spPr>
        <p:txBody>
          <a:bodyPr wrap="none" lIns="0" rIns="0" anchor="t" anchorCtr="0">
            <a:spAutoFit/>
          </a:bodyPr>
          <a:p>
            <a:r>
              <a:rPr lang="en-US" altLang="zh-CN" b="1" i="1">
                <a:solidFill>
                  <a:srgbClr val="FF0000"/>
                </a:solidFill>
                <a:latin typeface="Times New Roman" panose="02020603050405020304" pitchFamily="18" charset="0"/>
                <a:ea typeface="方正琥珀繁体" pitchFamily="2" charset="-122"/>
              </a:rPr>
              <a:t>U</a:t>
            </a:r>
            <a:r>
              <a:rPr lang="en-US" altLang="zh-CN" b="1" baseline="-25000">
                <a:solidFill>
                  <a:srgbClr val="FF3300"/>
                </a:solidFill>
                <a:latin typeface="Times New Roman" panose="02020603050405020304" pitchFamily="18" charset="0"/>
              </a:rPr>
              <a:t>C</a:t>
            </a:r>
            <a:endParaRPr lang="en-US" altLang="zh-CN" b="1" baseline="-25000">
              <a:solidFill>
                <a:srgbClr val="FF3300"/>
              </a:solidFill>
              <a:latin typeface="Times New Roman" panose="02020603050405020304" pitchFamily="18" charset="0"/>
            </a:endParaRPr>
          </a:p>
        </p:txBody>
      </p:sp>
      <p:sp>
        <p:nvSpPr>
          <p:cNvPr id="576571" name="矩形 576570"/>
          <p:cNvSpPr/>
          <p:nvPr/>
        </p:nvSpPr>
        <p:spPr>
          <a:xfrm>
            <a:off x="2165350" y="5942013"/>
            <a:ext cx="303213" cy="519112"/>
          </a:xfrm>
          <a:prstGeom prst="rect">
            <a:avLst/>
          </a:prstGeom>
          <a:noFill/>
          <a:ln w="9525">
            <a:noFill/>
          </a:ln>
        </p:spPr>
        <p:txBody>
          <a:bodyPr wrap="none" lIns="0" rIns="0" anchor="t" anchorCtr="0">
            <a:spAutoFit/>
          </a:bodyPr>
          <a:p>
            <a:r>
              <a:rPr lang="zh-CN" altLang="en-US" sz="2800" b="1" i="1">
                <a:solidFill>
                  <a:srgbClr val="FF3300"/>
                </a:solidFill>
                <a:latin typeface="Times New Roman" panose="02020603050405020304" pitchFamily="18" charset="0"/>
              </a:rPr>
              <a:t> </a:t>
            </a:r>
            <a:r>
              <a:rPr lang="zh-CN" altLang="en-US" sz="2800" b="1">
                <a:solidFill>
                  <a:schemeClr val="accent2"/>
                </a:solidFill>
                <a:latin typeface="Times New Roman" panose="02020603050405020304" pitchFamily="18" charset="0"/>
                <a:sym typeface="Symbol" panose="05050102010706020507" pitchFamily="18" charset="2"/>
              </a:rPr>
              <a:t></a:t>
            </a:r>
            <a:endParaRPr lang="zh-CN" altLang="en-US" sz="2800" b="1">
              <a:solidFill>
                <a:schemeClr val="accent2"/>
              </a:solidFill>
              <a:latin typeface="Times New Roman" panose="02020603050405020304" pitchFamily="18" charset="0"/>
            </a:endParaRPr>
          </a:p>
        </p:txBody>
      </p:sp>
      <p:sp>
        <p:nvSpPr>
          <p:cNvPr id="576572" name="矩形 576571"/>
          <p:cNvSpPr/>
          <p:nvPr/>
        </p:nvSpPr>
        <p:spPr>
          <a:xfrm>
            <a:off x="2590800" y="5935663"/>
            <a:ext cx="350838" cy="519112"/>
          </a:xfrm>
          <a:prstGeom prst="rect">
            <a:avLst/>
          </a:prstGeom>
          <a:noFill/>
          <a:ln w="9525">
            <a:noFill/>
          </a:ln>
        </p:spPr>
        <p:txBody>
          <a:bodyPr wrap="none" lIns="0" rIns="0" anchor="t" anchorCtr="0">
            <a:spAutoFit/>
          </a:bodyPr>
          <a:p>
            <a:r>
              <a:rPr lang="zh-CN" altLang="en-US" sz="2800" b="1">
                <a:solidFill>
                  <a:schemeClr val="accent2"/>
                </a:solidFill>
                <a:latin typeface="Times New Roman" panose="02020603050405020304" pitchFamily="18" charset="0"/>
                <a:sym typeface="Symbol" panose="05050102010706020507" pitchFamily="18" charset="2"/>
              </a:rPr>
              <a:t></a:t>
            </a:r>
            <a:endParaRPr lang="zh-CN" altLang="en-US" sz="2800" b="1">
              <a:solidFill>
                <a:schemeClr val="accent2"/>
              </a:solidFill>
              <a:latin typeface="Times New Roman" panose="02020603050405020304" pitchFamily="18" charset="0"/>
              <a:sym typeface="Symbol" panose="05050102010706020507" pitchFamily="18" charset="2"/>
            </a:endParaRPr>
          </a:p>
        </p:txBody>
      </p:sp>
      <p:sp>
        <p:nvSpPr>
          <p:cNvPr id="576573" name="矩形 576572"/>
          <p:cNvSpPr/>
          <p:nvPr/>
        </p:nvSpPr>
        <p:spPr>
          <a:xfrm>
            <a:off x="1352550" y="5916613"/>
            <a:ext cx="350838" cy="519112"/>
          </a:xfrm>
          <a:prstGeom prst="rect">
            <a:avLst/>
          </a:prstGeom>
          <a:noFill/>
          <a:ln w="9525">
            <a:noFill/>
          </a:ln>
        </p:spPr>
        <p:txBody>
          <a:bodyPr wrap="none" lIns="0" rIns="0" anchor="t" anchorCtr="0">
            <a:spAutoFit/>
          </a:bodyPr>
          <a:p>
            <a:r>
              <a:rPr lang="zh-CN" altLang="en-US" sz="2800" b="1">
                <a:solidFill>
                  <a:schemeClr val="accent2"/>
                </a:solidFill>
                <a:latin typeface="Times New Roman" panose="02020603050405020304" pitchFamily="18" charset="0"/>
                <a:sym typeface="Symbol" panose="05050102010706020507" pitchFamily="18" charset="2"/>
              </a:rPr>
              <a:t></a:t>
            </a:r>
            <a:endParaRPr lang="zh-CN" altLang="en-US" sz="2800" b="1">
              <a:solidFill>
                <a:schemeClr val="accent2"/>
              </a:solidFill>
              <a:latin typeface="Times New Roman" panose="02020603050405020304" pitchFamily="18" charset="0"/>
              <a:sym typeface="Symbol" panose="05050102010706020507" pitchFamily="18" charset="2"/>
            </a:endParaRPr>
          </a:p>
        </p:txBody>
      </p:sp>
      <p:sp>
        <p:nvSpPr>
          <p:cNvPr id="576574" name="矩形 576573"/>
          <p:cNvSpPr/>
          <p:nvPr/>
        </p:nvSpPr>
        <p:spPr>
          <a:xfrm>
            <a:off x="3082925" y="5965825"/>
            <a:ext cx="355600" cy="457200"/>
          </a:xfrm>
          <a:prstGeom prst="rect">
            <a:avLst/>
          </a:prstGeom>
          <a:noFill/>
          <a:ln w="9525">
            <a:noFill/>
          </a:ln>
        </p:spPr>
        <p:txBody>
          <a:bodyPr wrap="none" lIns="0" rIns="0" anchor="t" anchorCtr="0">
            <a:spAutoFit/>
          </a:bodyPr>
          <a:p>
            <a:r>
              <a:rPr lang="en-US" altLang="zh-CN" b="1" i="1">
                <a:solidFill>
                  <a:srgbClr val="FF0000"/>
                </a:solidFill>
                <a:latin typeface="Times New Roman" panose="02020603050405020304" pitchFamily="18" charset="0"/>
                <a:ea typeface="方正琥珀繁体" pitchFamily="2" charset="-122"/>
              </a:rPr>
              <a:t>U</a:t>
            </a:r>
            <a:r>
              <a:rPr lang="en-US" altLang="zh-CN" b="1" baseline="-25000">
                <a:solidFill>
                  <a:srgbClr val="FF3300"/>
                </a:solidFill>
                <a:latin typeface="Times New Roman" panose="02020603050405020304" pitchFamily="18" charset="0"/>
              </a:rPr>
              <a:t>L</a:t>
            </a:r>
            <a:endParaRPr lang="en-US" altLang="zh-CN" b="1" baseline="-25000">
              <a:solidFill>
                <a:srgbClr val="FF3300"/>
              </a:solidFill>
              <a:latin typeface="Times New Roman" panose="02020603050405020304" pitchFamily="18" charset="0"/>
            </a:endParaRPr>
          </a:p>
        </p:txBody>
      </p:sp>
      <p:sp>
        <p:nvSpPr>
          <p:cNvPr id="576575" name="矩形 576574"/>
          <p:cNvSpPr/>
          <p:nvPr/>
        </p:nvSpPr>
        <p:spPr>
          <a:xfrm>
            <a:off x="4314825" y="5946775"/>
            <a:ext cx="254000" cy="457200"/>
          </a:xfrm>
          <a:prstGeom prst="rect">
            <a:avLst/>
          </a:prstGeom>
          <a:noFill/>
          <a:ln w="9525">
            <a:noFill/>
          </a:ln>
        </p:spPr>
        <p:txBody>
          <a:bodyPr wrap="none" lIns="0" rIns="0" anchor="t" anchorCtr="0">
            <a:spAutoFit/>
          </a:bodyPr>
          <a:p>
            <a:r>
              <a:rPr lang="en-US" altLang="zh-CN" b="1" i="1">
                <a:solidFill>
                  <a:srgbClr val="FF0066"/>
                </a:solidFill>
                <a:latin typeface="Times New Roman" panose="02020603050405020304" pitchFamily="18" charset="0"/>
                <a:ea typeface="方正琥珀繁体" pitchFamily="2" charset="-122"/>
              </a:rPr>
              <a:t>I</a:t>
            </a:r>
            <a:r>
              <a:rPr lang="en-US" altLang="zh-CN" b="1" baseline="-25000">
                <a:solidFill>
                  <a:srgbClr val="FF0066"/>
                </a:solidFill>
                <a:latin typeface="Times New Roman" panose="02020603050405020304" pitchFamily="18" charset="0"/>
              </a:rPr>
              <a:t>Z</a:t>
            </a:r>
            <a:endParaRPr lang="en-US" altLang="zh-CN" b="1" baseline="-25000">
              <a:solidFill>
                <a:srgbClr val="FF0066"/>
              </a:solidFill>
              <a:latin typeface="Times New Roman" panose="02020603050405020304" pitchFamily="18" charset="0"/>
            </a:endParaRPr>
          </a:p>
        </p:txBody>
      </p:sp>
      <p:sp>
        <p:nvSpPr>
          <p:cNvPr id="576576" name="矩形 576575"/>
          <p:cNvSpPr/>
          <p:nvPr/>
        </p:nvSpPr>
        <p:spPr>
          <a:xfrm>
            <a:off x="5376863" y="5946775"/>
            <a:ext cx="265112" cy="457200"/>
          </a:xfrm>
          <a:prstGeom prst="rect">
            <a:avLst/>
          </a:prstGeom>
          <a:noFill/>
          <a:ln w="9525">
            <a:noFill/>
          </a:ln>
        </p:spPr>
        <p:txBody>
          <a:bodyPr wrap="none" lIns="0" rIns="0" anchor="t" anchorCtr="0">
            <a:spAutoFit/>
          </a:bodyPr>
          <a:p>
            <a:r>
              <a:rPr lang="en-US" altLang="zh-CN" b="1" i="1">
                <a:solidFill>
                  <a:srgbClr val="FF0066"/>
                </a:solidFill>
                <a:latin typeface="Times New Roman" panose="02020603050405020304" pitchFamily="18" charset="0"/>
                <a:ea typeface="方正琥珀繁体" pitchFamily="2" charset="-122"/>
              </a:rPr>
              <a:t>I</a:t>
            </a:r>
            <a:r>
              <a:rPr lang="en-US" altLang="zh-CN" b="1" baseline="-18000">
                <a:solidFill>
                  <a:srgbClr val="FF0066"/>
                </a:solidFill>
                <a:latin typeface="Times New Roman" panose="02020603050405020304" pitchFamily="18" charset="0"/>
              </a:rPr>
              <a:t>R</a:t>
            </a:r>
            <a:endParaRPr lang="en-US" altLang="zh-CN" b="1" baseline="-18000">
              <a:solidFill>
                <a:srgbClr val="FF0066"/>
              </a:solidFill>
              <a:latin typeface="Times New Roman" panose="02020603050405020304" pitchFamily="18" charset="0"/>
            </a:endParaRPr>
          </a:p>
        </p:txBody>
      </p:sp>
      <p:sp>
        <p:nvSpPr>
          <p:cNvPr id="576577" name="矩形 576576"/>
          <p:cNvSpPr/>
          <p:nvPr/>
        </p:nvSpPr>
        <p:spPr>
          <a:xfrm>
            <a:off x="6450013" y="5984875"/>
            <a:ext cx="366712" cy="457200"/>
          </a:xfrm>
          <a:prstGeom prst="rect">
            <a:avLst/>
          </a:prstGeom>
          <a:noFill/>
          <a:ln w="9525">
            <a:noFill/>
          </a:ln>
        </p:spPr>
        <p:txBody>
          <a:bodyPr wrap="none" lIns="0" rIns="0" anchor="t" anchorCtr="0">
            <a:spAutoFit/>
          </a:bodyPr>
          <a:p>
            <a:r>
              <a:rPr lang="en-US" altLang="zh-CN" b="1" i="1">
                <a:solidFill>
                  <a:srgbClr val="FF0000"/>
                </a:solidFill>
                <a:latin typeface="Times New Roman" panose="02020603050405020304" pitchFamily="18" charset="0"/>
                <a:ea typeface="方正琥珀繁体" pitchFamily="2" charset="-122"/>
              </a:rPr>
              <a:t>U</a:t>
            </a:r>
            <a:r>
              <a:rPr lang="en-US" altLang="zh-CN" b="1" baseline="-25000">
                <a:solidFill>
                  <a:srgbClr val="FF3300"/>
                </a:solidFill>
                <a:latin typeface="Times New Roman" panose="02020603050405020304" pitchFamily="18" charset="0"/>
              </a:rPr>
              <a:t>R</a:t>
            </a:r>
            <a:endParaRPr lang="en-US" altLang="zh-CN" b="1" baseline="-25000">
              <a:solidFill>
                <a:srgbClr val="FF3300"/>
              </a:solidFill>
              <a:latin typeface="Times New Roman" panose="02020603050405020304" pitchFamily="18" charset="0"/>
            </a:endParaRPr>
          </a:p>
        </p:txBody>
      </p:sp>
      <p:sp>
        <p:nvSpPr>
          <p:cNvPr id="576578" name="矩形 576577"/>
          <p:cNvSpPr/>
          <p:nvPr/>
        </p:nvSpPr>
        <p:spPr>
          <a:xfrm>
            <a:off x="7616825" y="5959475"/>
            <a:ext cx="723900" cy="457200"/>
          </a:xfrm>
          <a:prstGeom prst="rect">
            <a:avLst/>
          </a:prstGeom>
          <a:noFill/>
          <a:ln w="9525">
            <a:noFill/>
          </a:ln>
        </p:spPr>
        <p:txBody>
          <a:bodyPr lIns="0" rIns="0">
            <a:spAutoFit/>
          </a:bodyPr>
          <a:p>
            <a:r>
              <a:rPr lang="en-US" altLang="zh-CN" b="1" i="1">
                <a:solidFill>
                  <a:srgbClr val="FF0000"/>
                </a:solidFill>
                <a:latin typeface="Times New Roman" panose="02020603050405020304" pitchFamily="18" charset="0"/>
                <a:ea typeface="方正琥珀繁体" pitchFamily="2" charset="-122"/>
              </a:rPr>
              <a:t>U</a:t>
            </a:r>
            <a:r>
              <a:rPr lang="en-US" altLang="zh-CN" b="1" baseline="-25000">
                <a:solidFill>
                  <a:srgbClr val="FF3300"/>
                </a:solidFill>
                <a:latin typeface="Times New Roman" panose="02020603050405020304" pitchFamily="18" charset="0"/>
              </a:rPr>
              <a:t>L</a:t>
            </a:r>
            <a:r>
              <a:rPr lang="en-US" altLang="zh-CN" b="1">
                <a:solidFill>
                  <a:schemeClr val="accent2"/>
                </a:solidFill>
                <a:latin typeface="Times New Roman" panose="02020603050405020304" pitchFamily="18" charset="0"/>
                <a:sym typeface="Symbol" panose="05050102010706020507" pitchFamily="18" charset="2"/>
              </a:rPr>
              <a:t></a:t>
            </a:r>
            <a:endParaRPr lang="en-US" altLang="zh-CN" b="1">
              <a:solidFill>
                <a:schemeClr val="accent2"/>
              </a:solidFill>
              <a:latin typeface="Times New Roman" panose="02020603050405020304" pitchFamily="18" charset="0"/>
            </a:endParaRPr>
          </a:p>
        </p:txBody>
      </p:sp>
      <p:sp>
        <p:nvSpPr>
          <p:cNvPr id="576579" name="矩形 576578"/>
          <p:cNvSpPr/>
          <p:nvPr/>
        </p:nvSpPr>
        <p:spPr>
          <a:xfrm>
            <a:off x="3810000" y="5954713"/>
            <a:ext cx="350838" cy="519112"/>
          </a:xfrm>
          <a:prstGeom prst="rect">
            <a:avLst/>
          </a:prstGeom>
          <a:noFill/>
          <a:ln w="9525">
            <a:noFill/>
          </a:ln>
        </p:spPr>
        <p:txBody>
          <a:bodyPr wrap="none" lIns="0" rIns="0" anchor="t" anchorCtr="0">
            <a:spAutoFit/>
          </a:bodyPr>
          <a:p>
            <a:r>
              <a:rPr lang="zh-CN" altLang="en-US" sz="2800" b="1">
                <a:solidFill>
                  <a:schemeClr val="accent2"/>
                </a:solidFill>
                <a:latin typeface="Times New Roman" panose="02020603050405020304" pitchFamily="18" charset="0"/>
                <a:sym typeface="Symbol" panose="05050102010706020507" pitchFamily="18" charset="2"/>
              </a:rPr>
              <a:t></a:t>
            </a:r>
            <a:endParaRPr lang="zh-CN" altLang="en-US" sz="2800" b="1">
              <a:solidFill>
                <a:schemeClr val="accent2"/>
              </a:solidFill>
              <a:latin typeface="Times New Roman" panose="02020603050405020304" pitchFamily="18" charset="0"/>
              <a:sym typeface="Symbol" panose="05050102010706020507" pitchFamily="18" charset="2"/>
            </a:endParaRPr>
          </a:p>
        </p:txBody>
      </p:sp>
      <p:sp>
        <p:nvSpPr>
          <p:cNvPr id="576580" name="矩形 576579"/>
          <p:cNvSpPr/>
          <p:nvPr/>
        </p:nvSpPr>
        <p:spPr>
          <a:xfrm>
            <a:off x="3479800" y="5903913"/>
            <a:ext cx="303213" cy="519112"/>
          </a:xfrm>
          <a:prstGeom prst="rect">
            <a:avLst/>
          </a:prstGeom>
          <a:noFill/>
          <a:ln w="9525">
            <a:noFill/>
          </a:ln>
        </p:spPr>
        <p:txBody>
          <a:bodyPr wrap="none" lIns="0" rIns="0" anchor="t" anchorCtr="0">
            <a:spAutoFit/>
          </a:bodyPr>
          <a:p>
            <a:r>
              <a:rPr lang="zh-CN" altLang="en-US" sz="2800" b="1" i="1">
                <a:solidFill>
                  <a:srgbClr val="FF3300"/>
                </a:solidFill>
                <a:latin typeface="Times New Roman" panose="02020603050405020304" pitchFamily="18" charset="0"/>
              </a:rPr>
              <a:t> </a:t>
            </a:r>
            <a:r>
              <a:rPr lang="zh-CN" altLang="en-US" sz="2800" b="1">
                <a:solidFill>
                  <a:schemeClr val="accent2"/>
                </a:solidFill>
                <a:latin typeface="Times New Roman" panose="02020603050405020304" pitchFamily="18" charset="0"/>
                <a:sym typeface="Symbol" panose="05050102010706020507" pitchFamily="18" charset="2"/>
              </a:rPr>
              <a:t></a:t>
            </a:r>
            <a:endParaRPr lang="zh-CN" altLang="en-US" sz="2800" b="1">
              <a:solidFill>
                <a:schemeClr val="accent2"/>
              </a:solidFill>
              <a:latin typeface="Times New Roman" panose="02020603050405020304" pitchFamily="18" charset="0"/>
            </a:endParaRPr>
          </a:p>
        </p:txBody>
      </p:sp>
      <p:sp>
        <p:nvSpPr>
          <p:cNvPr id="576581" name="矩形 576580"/>
          <p:cNvSpPr/>
          <p:nvPr/>
        </p:nvSpPr>
        <p:spPr>
          <a:xfrm>
            <a:off x="4603750" y="5942013"/>
            <a:ext cx="303213" cy="519112"/>
          </a:xfrm>
          <a:prstGeom prst="rect">
            <a:avLst/>
          </a:prstGeom>
          <a:noFill/>
          <a:ln w="9525">
            <a:noFill/>
          </a:ln>
        </p:spPr>
        <p:txBody>
          <a:bodyPr wrap="none" lIns="0" rIns="0" anchor="t" anchorCtr="0">
            <a:spAutoFit/>
          </a:bodyPr>
          <a:p>
            <a:r>
              <a:rPr lang="zh-CN" altLang="en-US" sz="2800" b="1" i="1">
                <a:solidFill>
                  <a:srgbClr val="FF3300"/>
                </a:solidFill>
                <a:latin typeface="Times New Roman" panose="02020603050405020304" pitchFamily="18" charset="0"/>
              </a:rPr>
              <a:t> </a:t>
            </a:r>
            <a:r>
              <a:rPr lang="zh-CN" altLang="en-US" sz="2800" b="1">
                <a:solidFill>
                  <a:schemeClr val="accent2"/>
                </a:solidFill>
                <a:latin typeface="Times New Roman" panose="02020603050405020304" pitchFamily="18" charset="0"/>
                <a:sym typeface="Symbol" panose="05050102010706020507" pitchFamily="18" charset="2"/>
              </a:rPr>
              <a:t></a:t>
            </a:r>
            <a:endParaRPr lang="zh-CN" altLang="en-US" sz="2800" b="1">
              <a:solidFill>
                <a:schemeClr val="accent2"/>
              </a:solidFill>
              <a:latin typeface="Times New Roman" panose="02020603050405020304" pitchFamily="18" charset="0"/>
            </a:endParaRPr>
          </a:p>
        </p:txBody>
      </p:sp>
      <p:sp>
        <p:nvSpPr>
          <p:cNvPr id="576582" name="矩形 576581"/>
          <p:cNvSpPr/>
          <p:nvPr/>
        </p:nvSpPr>
        <p:spPr>
          <a:xfrm>
            <a:off x="5670550" y="5961063"/>
            <a:ext cx="303213" cy="519112"/>
          </a:xfrm>
          <a:prstGeom prst="rect">
            <a:avLst/>
          </a:prstGeom>
          <a:noFill/>
          <a:ln w="9525">
            <a:noFill/>
          </a:ln>
        </p:spPr>
        <p:txBody>
          <a:bodyPr wrap="none" lIns="0" rIns="0" anchor="t" anchorCtr="0">
            <a:spAutoFit/>
          </a:bodyPr>
          <a:p>
            <a:r>
              <a:rPr lang="zh-CN" altLang="en-US" sz="2800" b="1" i="1">
                <a:solidFill>
                  <a:srgbClr val="FF3300"/>
                </a:solidFill>
                <a:latin typeface="Times New Roman" panose="02020603050405020304" pitchFamily="18" charset="0"/>
              </a:rPr>
              <a:t> </a:t>
            </a:r>
            <a:r>
              <a:rPr lang="zh-CN" altLang="en-US" sz="2800" b="1">
                <a:solidFill>
                  <a:schemeClr val="accent2"/>
                </a:solidFill>
                <a:latin typeface="Times New Roman" panose="02020603050405020304" pitchFamily="18" charset="0"/>
                <a:sym typeface="Symbol" panose="05050102010706020507" pitchFamily="18" charset="2"/>
              </a:rPr>
              <a:t></a:t>
            </a:r>
            <a:endParaRPr lang="zh-CN" altLang="en-US" sz="2800" b="1">
              <a:solidFill>
                <a:schemeClr val="accent2"/>
              </a:solidFill>
              <a:latin typeface="Times New Roman" panose="02020603050405020304" pitchFamily="18" charset="0"/>
            </a:endParaRPr>
          </a:p>
        </p:txBody>
      </p:sp>
      <p:sp>
        <p:nvSpPr>
          <p:cNvPr id="576583" name="矩形 576582"/>
          <p:cNvSpPr/>
          <p:nvPr/>
        </p:nvSpPr>
        <p:spPr>
          <a:xfrm>
            <a:off x="6794500" y="5980113"/>
            <a:ext cx="303213" cy="519112"/>
          </a:xfrm>
          <a:prstGeom prst="rect">
            <a:avLst/>
          </a:prstGeom>
          <a:noFill/>
          <a:ln w="9525">
            <a:noFill/>
          </a:ln>
        </p:spPr>
        <p:txBody>
          <a:bodyPr wrap="none" lIns="0" rIns="0" anchor="t" anchorCtr="0">
            <a:spAutoFit/>
          </a:bodyPr>
          <a:p>
            <a:r>
              <a:rPr lang="zh-CN" altLang="en-US" sz="2800" b="1" i="1">
                <a:solidFill>
                  <a:srgbClr val="FF3300"/>
                </a:solidFill>
                <a:latin typeface="Times New Roman" panose="02020603050405020304" pitchFamily="18" charset="0"/>
              </a:rPr>
              <a:t> </a:t>
            </a:r>
            <a:r>
              <a:rPr lang="zh-CN" altLang="en-US" sz="2800" b="1">
                <a:solidFill>
                  <a:schemeClr val="accent2"/>
                </a:solidFill>
                <a:latin typeface="Times New Roman" panose="02020603050405020304" pitchFamily="18" charset="0"/>
                <a:sym typeface="Symbol" panose="05050102010706020507" pitchFamily="18" charset="2"/>
              </a:rPr>
              <a:t></a:t>
            </a:r>
            <a:endParaRPr lang="zh-CN" altLang="en-US" sz="2800" b="1">
              <a:solidFill>
                <a:schemeClr val="accent2"/>
              </a:solidFill>
              <a:latin typeface="Times New Roman" panose="02020603050405020304" pitchFamily="18" charset="0"/>
            </a:endParaRPr>
          </a:p>
        </p:txBody>
      </p:sp>
      <p:sp>
        <p:nvSpPr>
          <p:cNvPr id="576584" name="矩形 576583"/>
          <p:cNvSpPr/>
          <p:nvPr/>
        </p:nvSpPr>
        <p:spPr>
          <a:xfrm>
            <a:off x="4914900" y="5916613"/>
            <a:ext cx="350838" cy="519112"/>
          </a:xfrm>
          <a:prstGeom prst="rect">
            <a:avLst/>
          </a:prstGeom>
          <a:noFill/>
          <a:ln w="9525">
            <a:noFill/>
          </a:ln>
        </p:spPr>
        <p:txBody>
          <a:bodyPr wrap="none" lIns="0" rIns="0" anchor="t" anchorCtr="0">
            <a:spAutoFit/>
          </a:bodyPr>
          <a:p>
            <a:r>
              <a:rPr lang="zh-CN" altLang="en-US" sz="2800" b="1">
                <a:solidFill>
                  <a:schemeClr val="accent2"/>
                </a:solidFill>
                <a:latin typeface="Times New Roman" panose="02020603050405020304" pitchFamily="18" charset="0"/>
                <a:sym typeface="Symbol" panose="05050102010706020507" pitchFamily="18" charset="2"/>
              </a:rPr>
              <a:t></a:t>
            </a:r>
            <a:endParaRPr lang="zh-CN" altLang="en-US" sz="2800" b="1">
              <a:solidFill>
                <a:schemeClr val="accent2"/>
              </a:solidFill>
              <a:latin typeface="Times New Roman" panose="02020603050405020304" pitchFamily="18" charset="0"/>
              <a:sym typeface="Symbol" panose="05050102010706020507" pitchFamily="18" charset="2"/>
            </a:endParaRPr>
          </a:p>
        </p:txBody>
      </p:sp>
      <p:sp>
        <p:nvSpPr>
          <p:cNvPr id="576585" name="矩形 576584"/>
          <p:cNvSpPr/>
          <p:nvPr/>
        </p:nvSpPr>
        <p:spPr>
          <a:xfrm>
            <a:off x="6019800" y="5916613"/>
            <a:ext cx="350838" cy="519112"/>
          </a:xfrm>
          <a:prstGeom prst="rect">
            <a:avLst/>
          </a:prstGeom>
          <a:noFill/>
          <a:ln w="9525">
            <a:noFill/>
          </a:ln>
        </p:spPr>
        <p:txBody>
          <a:bodyPr wrap="none" lIns="0" rIns="0" anchor="t" anchorCtr="0">
            <a:spAutoFit/>
          </a:bodyPr>
          <a:p>
            <a:r>
              <a:rPr lang="zh-CN" altLang="en-US" sz="2800" b="1">
                <a:solidFill>
                  <a:schemeClr val="accent2"/>
                </a:solidFill>
                <a:latin typeface="Times New Roman" panose="02020603050405020304" pitchFamily="18" charset="0"/>
                <a:sym typeface="Symbol" panose="05050102010706020507" pitchFamily="18" charset="2"/>
              </a:rPr>
              <a:t></a:t>
            </a:r>
            <a:endParaRPr lang="zh-CN" altLang="en-US" sz="2800" b="1">
              <a:solidFill>
                <a:schemeClr val="accent2"/>
              </a:solidFill>
              <a:latin typeface="Times New Roman" panose="02020603050405020304" pitchFamily="18" charset="0"/>
              <a:sym typeface="Symbol" panose="05050102010706020507" pitchFamily="18" charset="2"/>
            </a:endParaRPr>
          </a:p>
        </p:txBody>
      </p:sp>
      <p:sp>
        <p:nvSpPr>
          <p:cNvPr id="576586" name="矩形 576585"/>
          <p:cNvSpPr/>
          <p:nvPr/>
        </p:nvSpPr>
        <p:spPr>
          <a:xfrm>
            <a:off x="7162800" y="5973763"/>
            <a:ext cx="350838" cy="519112"/>
          </a:xfrm>
          <a:prstGeom prst="rect">
            <a:avLst/>
          </a:prstGeom>
          <a:noFill/>
          <a:ln w="9525">
            <a:noFill/>
          </a:ln>
        </p:spPr>
        <p:txBody>
          <a:bodyPr wrap="none" lIns="0" rIns="0" anchor="t" anchorCtr="0">
            <a:spAutoFit/>
          </a:bodyPr>
          <a:p>
            <a:r>
              <a:rPr lang="zh-CN" altLang="en-US" sz="2800" b="1">
                <a:solidFill>
                  <a:schemeClr val="accent2"/>
                </a:solidFill>
                <a:latin typeface="Times New Roman" panose="02020603050405020304" pitchFamily="18" charset="0"/>
                <a:sym typeface="Symbol" panose="05050102010706020507" pitchFamily="18" charset="2"/>
              </a:rPr>
              <a:t></a:t>
            </a:r>
            <a:endParaRPr lang="zh-CN" altLang="en-US" sz="2800" b="1">
              <a:solidFill>
                <a:schemeClr val="accent2"/>
              </a:solidFill>
              <a:latin typeface="Times New Roman" panose="02020603050405020304" pitchFamily="18" charset="0"/>
              <a:sym typeface="Symbol" panose="05050102010706020507" pitchFamily="18" charset="2"/>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576514">
                                            <p:txEl>
                                              <p:charRg st="0" end="76"/>
                                            </p:txEl>
                                          </p:spTgt>
                                        </p:tgtEl>
                                        <p:attrNameLst>
                                          <p:attrName>style.visibility</p:attrName>
                                        </p:attrNameLst>
                                      </p:cBhvr>
                                      <p:to>
                                        <p:strVal val="visible"/>
                                      </p:to>
                                    </p:set>
                                    <p:animEffect transition="in" filter="wipe(left)">
                                      <p:cBhvr>
                                        <p:cTn id="7" dur="300"/>
                                        <p:tgtEl>
                                          <p:spTgt spid="576514">
                                            <p:txEl>
                                              <p:charRg st="0" end="7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76569">
                                            <p:txEl>
                                              <p:charRg st="0" end="4"/>
                                            </p:txEl>
                                          </p:spTgt>
                                        </p:tgtEl>
                                        <p:attrNameLst>
                                          <p:attrName>style.visibility</p:attrName>
                                        </p:attrNameLst>
                                      </p:cBhvr>
                                      <p:to>
                                        <p:strVal val="visible"/>
                                      </p:to>
                                    </p:set>
                                    <p:animEffect transition="in" filter="wipe(left)">
                                      <p:cBhvr>
                                        <p:cTn id="12" dur="500"/>
                                        <p:tgtEl>
                                          <p:spTgt spid="576569">
                                            <p:txEl>
                                              <p:charRg st="0"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76573">
                                            <p:txEl>
                                              <p:charRg st="0" end="2"/>
                                            </p:txEl>
                                          </p:spTgt>
                                        </p:tgtEl>
                                        <p:attrNameLst>
                                          <p:attrName>style.visibility</p:attrName>
                                        </p:attrNameLst>
                                      </p:cBhvr>
                                      <p:to>
                                        <p:strVal val="visible"/>
                                      </p:to>
                                    </p:set>
                                    <p:animEffect transition="in" filter="wipe(left)">
                                      <p:cBhvr>
                                        <p:cTn id="17" dur="500"/>
                                        <p:tgtEl>
                                          <p:spTgt spid="576573">
                                            <p:txEl>
                                              <p:charRg st="0"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76570">
                                            <p:txEl>
                                              <p:charRg st="0" end="3"/>
                                            </p:txEl>
                                          </p:spTgt>
                                        </p:tgtEl>
                                        <p:attrNameLst>
                                          <p:attrName>style.visibility</p:attrName>
                                        </p:attrNameLst>
                                      </p:cBhvr>
                                      <p:to>
                                        <p:strVal val="visible"/>
                                      </p:to>
                                    </p:set>
                                    <p:animEffect transition="in" filter="wipe(left)">
                                      <p:cBhvr>
                                        <p:cTn id="22" dur="500"/>
                                        <p:tgtEl>
                                          <p:spTgt spid="576570">
                                            <p:txEl>
                                              <p:charRg st="0"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76571">
                                            <p:txEl>
                                              <p:charRg st="0" end="3"/>
                                            </p:txEl>
                                          </p:spTgt>
                                        </p:tgtEl>
                                        <p:attrNameLst>
                                          <p:attrName>style.visibility</p:attrName>
                                        </p:attrNameLst>
                                      </p:cBhvr>
                                      <p:to>
                                        <p:strVal val="visible"/>
                                      </p:to>
                                    </p:set>
                                    <p:animEffect transition="in" filter="wipe(left)">
                                      <p:cBhvr>
                                        <p:cTn id="27" dur="500"/>
                                        <p:tgtEl>
                                          <p:spTgt spid="576571">
                                            <p:txEl>
                                              <p:charRg st="0"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76572">
                                            <p:txEl>
                                              <p:charRg st="0" end="2"/>
                                            </p:txEl>
                                          </p:spTgt>
                                        </p:tgtEl>
                                        <p:attrNameLst>
                                          <p:attrName>style.visibility</p:attrName>
                                        </p:attrNameLst>
                                      </p:cBhvr>
                                      <p:to>
                                        <p:strVal val="visible"/>
                                      </p:to>
                                    </p:set>
                                    <p:animEffect transition="in" filter="wipe(left)">
                                      <p:cBhvr>
                                        <p:cTn id="32" dur="500"/>
                                        <p:tgtEl>
                                          <p:spTgt spid="576572">
                                            <p:txEl>
                                              <p:charRg st="0"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576574">
                                            <p:txEl>
                                              <p:charRg st="0" end="3"/>
                                            </p:txEl>
                                          </p:spTgt>
                                        </p:tgtEl>
                                        <p:attrNameLst>
                                          <p:attrName>style.visibility</p:attrName>
                                        </p:attrNameLst>
                                      </p:cBhvr>
                                      <p:to>
                                        <p:strVal val="visible"/>
                                      </p:to>
                                    </p:set>
                                    <p:animEffect transition="in" filter="wipe(left)">
                                      <p:cBhvr>
                                        <p:cTn id="37" dur="500"/>
                                        <p:tgtEl>
                                          <p:spTgt spid="576574">
                                            <p:txEl>
                                              <p:charRg st="0"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76580">
                                            <p:txEl>
                                              <p:charRg st="0" end="3"/>
                                            </p:txEl>
                                          </p:spTgt>
                                        </p:tgtEl>
                                        <p:attrNameLst>
                                          <p:attrName>style.visibility</p:attrName>
                                        </p:attrNameLst>
                                      </p:cBhvr>
                                      <p:to>
                                        <p:strVal val="visible"/>
                                      </p:to>
                                    </p:set>
                                    <p:animEffect transition="in" filter="wipe(left)">
                                      <p:cBhvr>
                                        <p:cTn id="42" dur="500"/>
                                        <p:tgtEl>
                                          <p:spTgt spid="576580">
                                            <p:txEl>
                                              <p:charRg st="0"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576579">
                                            <p:txEl>
                                              <p:charRg st="0" end="2"/>
                                            </p:txEl>
                                          </p:spTgt>
                                        </p:tgtEl>
                                        <p:attrNameLst>
                                          <p:attrName>style.visibility</p:attrName>
                                        </p:attrNameLst>
                                      </p:cBhvr>
                                      <p:to>
                                        <p:strVal val="visible"/>
                                      </p:to>
                                    </p:set>
                                    <p:animEffect transition="in" filter="wipe(left)">
                                      <p:cBhvr>
                                        <p:cTn id="47" dur="500"/>
                                        <p:tgtEl>
                                          <p:spTgt spid="576579">
                                            <p:txEl>
                                              <p:charRg st="0" end="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576575">
                                            <p:txEl>
                                              <p:charRg st="0" end="3"/>
                                            </p:txEl>
                                          </p:spTgt>
                                        </p:tgtEl>
                                        <p:attrNameLst>
                                          <p:attrName>style.visibility</p:attrName>
                                        </p:attrNameLst>
                                      </p:cBhvr>
                                      <p:to>
                                        <p:strVal val="visible"/>
                                      </p:to>
                                    </p:set>
                                    <p:animEffect transition="in" filter="wipe(left)">
                                      <p:cBhvr>
                                        <p:cTn id="52" dur="500"/>
                                        <p:tgtEl>
                                          <p:spTgt spid="576575">
                                            <p:txEl>
                                              <p:charRg st="0" end="3"/>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576581">
                                            <p:txEl>
                                              <p:charRg st="0" end="3"/>
                                            </p:txEl>
                                          </p:spTgt>
                                        </p:tgtEl>
                                        <p:attrNameLst>
                                          <p:attrName>style.visibility</p:attrName>
                                        </p:attrNameLst>
                                      </p:cBhvr>
                                      <p:to>
                                        <p:strVal val="visible"/>
                                      </p:to>
                                    </p:set>
                                    <p:animEffect transition="in" filter="wipe(left)">
                                      <p:cBhvr>
                                        <p:cTn id="57" dur="500"/>
                                        <p:tgtEl>
                                          <p:spTgt spid="576581">
                                            <p:txEl>
                                              <p:charRg st="0" end="3"/>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576584">
                                            <p:txEl>
                                              <p:charRg st="0" end="2"/>
                                            </p:txEl>
                                          </p:spTgt>
                                        </p:tgtEl>
                                        <p:attrNameLst>
                                          <p:attrName>style.visibility</p:attrName>
                                        </p:attrNameLst>
                                      </p:cBhvr>
                                      <p:to>
                                        <p:strVal val="visible"/>
                                      </p:to>
                                    </p:set>
                                    <p:animEffect transition="in" filter="wipe(left)">
                                      <p:cBhvr>
                                        <p:cTn id="62" dur="500"/>
                                        <p:tgtEl>
                                          <p:spTgt spid="576584">
                                            <p:txEl>
                                              <p:charRg st="0" end="2"/>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576576">
                                            <p:txEl>
                                              <p:charRg st="0" end="3"/>
                                            </p:txEl>
                                          </p:spTgt>
                                        </p:tgtEl>
                                        <p:attrNameLst>
                                          <p:attrName>style.visibility</p:attrName>
                                        </p:attrNameLst>
                                      </p:cBhvr>
                                      <p:to>
                                        <p:strVal val="visible"/>
                                      </p:to>
                                    </p:set>
                                    <p:animEffect transition="in" filter="wipe(left)">
                                      <p:cBhvr>
                                        <p:cTn id="67" dur="500"/>
                                        <p:tgtEl>
                                          <p:spTgt spid="576576">
                                            <p:txEl>
                                              <p:charRg st="0" end="3"/>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576582">
                                            <p:txEl>
                                              <p:charRg st="0" end="3"/>
                                            </p:txEl>
                                          </p:spTgt>
                                        </p:tgtEl>
                                        <p:attrNameLst>
                                          <p:attrName>style.visibility</p:attrName>
                                        </p:attrNameLst>
                                      </p:cBhvr>
                                      <p:to>
                                        <p:strVal val="visible"/>
                                      </p:to>
                                    </p:set>
                                    <p:animEffect transition="in" filter="wipe(left)">
                                      <p:cBhvr>
                                        <p:cTn id="72" dur="500"/>
                                        <p:tgtEl>
                                          <p:spTgt spid="576582">
                                            <p:txEl>
                                              <p:charRg st="0" end="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576585">
                                            <p:txEl>
                                              <p:charRg st="0" end="2"/>
                                            </p:txEl>
                                          </p:spTgt>
                                        </p:tgtEl>
                                        <p:attrNameLst>
                                          <p:attrName>style.visibility</p:attrName>
                                        </p:attrNameLst>
                                      </p:cBhvr>
                                      <p:to>
                                        <p:strVal val="visible"/>
                                      </p:to>
                                    </p:set>
                                    <p:animEffect transition="in" filter="wipe(left)">
                                      <p:cBhvr>
                                        <p:cTn id="77" dur="500"/>
                                        <p:tgtEl>
                                          <p:spTgt spid="576585">
                                            <p:txEl>
                                              <p:charRg st="0" end="2"/>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576577">
                                            <p:txEl>
                                              <p:charRg st="0" end="3"/>
                                            </p:txEl>
                                          </p:spTgt>
                                        </p:tgtEl>
                                        <p:attrNameLst>
                                          <p:attrName>style.visibility</p:attrName>
                                        </p:attrNameLst>
                                      </p:cBhvr>
                                      <p:to>
                                        <p:strVal val="visible"/>
                                      </p:to>
                                    </p:set>
                                    <p:animEffect transition="in" filter="wipe(left)">
                                      <p:cBhvr>
                                        <p:cTn id="82" dur="500"/>
                                        <p:tgtEl>
                                          <p:spTgt spid="576577">
                                            <p:txEl>
                                              <p:charRg st="0" end="3"/>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576583">
                                            <p:txEl>
                                              <p:charRg st="0" end="3"/>
                                            </p:txEl>
                                          </p:spTgt>
                                        </p:tgtEl>
                                        <p:attrNameLst>
                                          <p:attrName>style.visibility</p:attrName>
                                        </p:attrNameLst>
                                      </p:cBhvr>
                                      <p:to>
                                        <p:strVal val="visible"/>
                                      </p:to>
                                    </p:set>
                                    <p:animEffect transition="in" filter="wipe(left)">
                                      <p:cBhvr>
                                        <p:cTn id="87" dur="500"/>
                                        <p:tgtEl>
                                          <p:spTgt spid="576583">
                                            <p:txEl>
                                              <p:charRg st="0" end="3"/>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grpId="0" nodeType="clickEffect">
                                  <p:stCondLst>
                                    <p:cond delay="0"/>
                                  </p:stCondLst>
                                  <p:childTnLst>
                                    <p:set>
                                      <p:cBhvr>
                                        <p:cTn id="91" dur="1" fill="hold">
                                          <p:stCondLst>
                                            <p:cond delay="0"/>
                                          </p:stCondLst>
                                        </p:cTn>
                                        <p:tgtEl>
                                          <p:spTgt spid="576586">
                                            <p:txEl>
                                              <p:charRg st="0" end="2"/>
                                            </p:txEl>
                                          </p:spTgt>
                                        </p:tgtEl>
                                        <p:attrNameLst>
                                          <p:attrName>style.visibility</p:attrName>
                                        </p:attrNameLst>
                                      </p:cBhvr>
                                      <p:to>
                                        <p:strVal val="visible"/>
                                      </p:to>
                                    </p:set>
                                    <p:animEffect transition="in" filter="wipe(left)">
                                      <p:cBhvr>
                                        <p:cTn id="92" dur="500"/>
                                        <p:tgtEl>
                                          <p:spTgt spid="576586">
                                            <p:txEl>
                                              <p:charRg st="0" end="2"/>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576578">
                                            <p:txEl>
                                              <p:charRg st="0" end="4"/>
                                            </p:txEl>
                                          </p:spTgt>
                                        </p:tgtEl>
                                        <p:attrNameLst>
                                          <p:attrName>style.visibility</p:attrName>
                                        </p:attrNameLst>
                                      </p:cBhvr>
                                      <p:to>
                                        <p:strVal val="visible"/>
                                      </p:to>
                                    </p:set>
                                    <p:animEffect transition="in" filter="wipe(left)">
                                      <p:cBhvr>
                                        <p:cTn id="97" dur="500"/>
                                        <p:tgtEl>
                                          <p:spTgt spid="576578">
                                            <p:txEl>
                                              <p:charRg st="0"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6514" grpId="0" build="p"/>
      <p:bldP spid="576569" grpId="0" build="p"/>
      <p:bldP spid="576570" grpId="0" build="p"/>
      <p:bldP spid="576571" grpId="0" build="p"/>
      <p:bldP spid="576572" grpId="0" build="p"/>
      <p:bldP spid="576573" grpId="0" build="p"/>
      <p:bldP spid="576574" grpId="0" build="p"/>
      <p:bldP spid="576575" grpId="0" build="p"/>
      <p:bldP spid="576576" grpId="0" build="p"/>
      <p:bldP spid="576577" grpId="0" build="p"/>
      <p:bldP spid="576578" grpId="0" build="p"/>
      <p:bldP spid="576579" grpId="0" build="p"/>
      <p:bldP spid="576580" grpId="0" build="p"/>
      <p:bldP spid="576581" grpId="0" build="p"/>
      <p:bldP spid="576582" grpId="0" build="p"/>
      <p:bldP spid="576583" grpId="0" build="p"/>
      <p:bldP spid="576584" grpId="0" build="p"/>
      <p:bldP spid="576585" grpId="0" build="p"/>
      <p:bldP spid="576586"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7538" name="矩形 577537"/>
          <p:cNvSpPr/>
          <p:nvPr/>
        </p:nvSpPr>
        <p:spPr>
          <a:xfrm>
            <a:off x="250825" y="579755"/>
            <a:ext cx="8435975" cy="519113"/>
          </a:xfrm>
          <a:prstGeom prst="rect">
            <a:avLst/>
          </a:prstGeom>
          <a:noFill/>
          <a:ln w="9525">
            <a:noFill/>
          </a:ln>
        </p:spPr>
        <p:txBody>
          <a:bodyPr>
            <a:spAutoFit/>
          </a:bodyPr>
          <a:p>
            <a:r>
              <a:rPr lang="zh-CN" altLang="en-US" sz="2800" b="1" dirty="0">
                <a:solidFill>
                  <a:schemeClr val="bg1"/>
                </a:solidFill>
                <a:effectLst>
                  <a:outerShdw blurRad="38100" dist="38100" dir="2700000">
                    <a:srgbClr val="C0C0C0"/>
                  </a:outerShdw>
                </a:effectLst>
                <a:latin typeface="Times New Roman" panose="02020603050405020304" pitchFamily="18" charset="0"/>
              </a:rPr>
              <a:t>电源电压不变，负载电流变化时稳压过程</a:t>
            </a:r>
            <a:endParaRPr lang="zh-CN" altLang="en-US" sz="2800" b="1" dirty="0">
              <a:solidFill>
                <a:schemeClr val="bg1"/>
              </a:solidFill>
              <a:effectLst>
                <a:outerShdw blurRad="38100" dist="38100" dir="2700000">
                  <a:srgbClr val="C0C0C0"/>
                </a:outerShdw>
              </a:effectLst>
              <a:latin typeface="Times New Roman" panose="02020603050405020304" pitchFamily="18" charset="0"/>
            </a:endParaRPr>
          </a:p>
        </p:txBody>
      </p:sp>
      <p:grpSp>
        <p:nvGrpSpPr>
          <p:cNvPr id="577539" name="组合 577538"/>
          <p:cNvGrpSpPr/>
          <p:nvPr/>
        </p:nvGrpSpPr>
        <p:grpSpPr>
          <a:xfrm>
            <a:off x="1104900" y="1182688"/>
            <a:ext cx="7315200" cy="3016250"/>
            <a:chOff x="504" y="983"/>
            <a:chExt cx="4608" cy="1900"/>
          </a:xfrm>
        </p:grpSpPr>
        <p:sp>
          <p:nvSpPr>
            <p:cNvPr id="577540" name="直接连接符 577539"/>
            <p:cNvSpPr/>
            <p:nvPr/>
          </p:nvSpPr>
          <p:spPr>
            <a:xfrm>
              <a:off x="2043" y="2042"/>
              <a:ext cx="96" cy="0"/>
            </a:xfrm>
            <a:prstGeom prst="line">
              <a:avLst/>
            </a:prstGeom>
            <a:ln w="28575" cap="flat" cmpd="sng">
              <a:solidFill>
                <a:schemeClr val="tx1"/>
              </a:solidFill>
              <a:prstDash val="solid"/>
              <a:headEnd type="none" w="med" len="med"/>
              <a:tailEnd type="none" w="sm" len="lg"/>
            </a:ln>
          </p:spPr>
        </p:sp>
        <p:sp>
          <p:nvSpPr>
            <p:cNvPr id="577541" name="直接连接符 577540"/>
            <p:cNvSpPr/>
            <p:nvPr/>
          </p:nvSpPr>
          <p:spPr>
            <a:xfrm>
              <a:off x="2136" y="1380"/>
              <a:ext cx="2496" cy="0"/>
            </a:xfrm>
            <a:prstGeom prst="line">
              <a:avLst/>
            </a:prstGeom>
            <a:ln w="28575" cap="flat" cmpd="sng">
              <a:solidFill>
                <a:schemeClr val="tx1"/>
              </a:solidFill>
              <a:prstDash val="solid"/>
              <a:headEnd type="none" w="med" len="med"/>
              <a:tailEnd type="none" w="sm" len="lg"/>
            </a:ln>
          </p:spPr>
        </p:sp>
        <p:sp>
          <p:nvSpPr>
            <p:cNvPr id="577542" name="直接连接符 577541"/>
            <p:cNvSpPr/>
            <p:nvPr/>
          </p:nvSpPr>
          <p:spPr>
            <a:xfrm>
              <a:off x="1596" y="1427"/>
              <a:ext cx="0" cy="192"/>
            </a:xfrm>
            <a:prstGeom prst="line">
              <a:avLst/>
            </a:prstGeom>
            <a:ln w="28575" cap="flat" cmpd="sng">
              <a:solidFill>
                <a:schemeClr val="tx1"/>
              </a:solidFill>
              <a:prstDash val="solid"/>
              <a:headEnd type="none" w="med" len="med"/>
              <a:tailEnd type="none" w="sm" len="lg"/>
            </a:ln>
          </p:spPr>
        </p:sp>
        <p:grpSp>
          <p:nvGrpSpPr>
            <p:cNvPr id="577543" name="组合 577542"/>
            <p:cNvGrpSpPr/>
            <p:nvPr/>
          </p:nvGrpSpPr>
          <p:grpSpPr>
            <a:xfrm>
              <a:off x="1296" y="1721"/>
              <a:ext cx="624" cy="624"/>
              <a:chOff x="1536" y="1056"/>
              <a:chExt cx="480" cy="480"/>
            </a:xfrm>
          </p:grpSpPr>
          <p:sp>
            <p:nvSpPr>
              <p:cNvPr id="577544" name="矩形 577543"/>
              <p:cNvSpPr/>
              <p:nvPr/>
            </p:nvSpPr>
            <p:spPr>
              <a:xfrm rot="2639161">
                <a:off x="1536" y="1056"/>
                <a:ext cx="480" cy="480"/>
              </a:xfrm>
              <a:prstGeom prst="rect">
                <a:avLst/>
              </a:prstGeom>
              <a:noFill/>
              <a:ln w="38100" cap="flat" cmpd="sng">
                <a:solidFill>
                  <a:schemeClr val="accent2"/>
                </a:solidFill>
                <a:prstDash val="solid"/>
                <a:miter/>
                <a:headEnd type="none" w="med" len="med"/>
                <a:tailEnd type="none" w="sm" len="lg"/>
              </a:ln>
            </p:spPr>
            <p:txBody>
              <a:bodyPr/>
              <a:p>
                <a:endParaRPr lang="zh-CN" altLang="en-US"/>
              </a:p>
            </p:txBody>
          </p:sp>
          <p:grpSp>
            <p:nvGrpSpPr>
              <p:cNvPr id="577545" name="组合 577544"/>
              <p:cNvGrpSpPr/>
              <p:nvPr/>
            </p:nvGrpSpPr>
            <p:grpSpPr>
              <a:xfrm>
                <a:off x="1584" y="1152"/>
                <a:ext cx="384" cy="288"/>
                <a:chOff x="2736" y="2448"/>
                <a:chExt cx="384" cy="288"/>
              </a:xfrm>
            </p:grpSpPr>
            <p:grpSp>
              <p:nvGrpSpPr>
                <p:cNvPr id="577546" name="组合 577545"/>
                <p:cNvGrpSpPr/>
                <p:nvPr/>
              </p:nvGrpSpPr>
              <p:grpSpPr>
                <a:xfrm rot="5400000" flipH="1">
                  <a:off x="2784" y="2496"/>
                  <a:ext cx="288" cy="192"/>
                  <a:chOff x="3072" y="960"/>
                  <a:chExt cx="384" cy="336"/>
                </a:xfrm>
              </p:grpSpPr>
              <p:sp>
                <p:nvSpPr>
                  <p:cNvPr id="577547" name="直接连接符 577546"/>
                  <p:cNvSpPr/>
                  <p:nvPr/>
                </p:nvSpPr>
                <p:spPr>
                  <a:xfrm>
                    <a:off x="3072" y="960"/>
                    <a:ext cx="384" cy="0"/>
                  </a:xfrm>
                  <a:prstGeom prst="line">
                    <a:avLst/>
                  </a:prstGeom>
                  <a:ln w="38100" cap="flat" cmpd="sng">
                    <a:solidFill>
                      <a:schemeClr val="accent2"/>
                    </a:solidFill>
                    <a:prstDash val="solid"/>
                    <a:headEnd type="none" w="med" len="med"/>
                    <a:tailEnd type="none" w="med" len="med"/>
                  </a:ln>
                </p:spPr>
              </p:sp>
              <p:sp>
                <p:nvSpPr>
                  <p:cNvPr id="577548" name="直接连接符 577547"/>
                  <p:cNvSpPr/>
                  <p:nvPr/>
                </p:nvSpPr>
                <p:spPr>
                  <a:xfrm>
                    <a:off x="3072" y="1296"/>
                    <a:ext cx="384" cy="0"/>
                  </a:xfrm>
                  <a:prstGeom prst="line">
                    <a:avLst/>
                  </a:prstGeom>
                  <a:ln w="38100" cap="flat" cmpd="sng">
                    <a:solidFill>
                      <a:schemeClr val="accent2"/>
                    </a:solidFill>
                    <a:prstDash val="solid"/>
                    <a:headEnd type="none" w="med" len="med"/>
                    <a:tailEnd type="none" w="med" len="med"/>
                  </a:ln>
                </p:spPr>
              </p:sp>
              <p:sp>
                <p:nvSpPr>
                  <p:cNvPr id="577549" name="直接连接符 577548"/>
                  <p:cNvSpPr/>
                  <p:nvPr/>
                </p:nvSpPr>
                <p:spPr>
                  <a:xfrm flipH="1">
                    <a:off x="3072" y="960"/>
                    <a:ext cx="192" cy="336"/>
                  </a:xfrm>
                  <a:prstGeom prst="line">
                    <a:avLst/>
                  </a:prstGeom>
                  <a:ln w="38100" cap="flat" cmpd="sng">
                    <a:solidFill>
                      <a:schemeClr val="accent2"/>
                    </a:solidFill>
                    <a:prstDash val="solid"/>
                    <a:headEnd type="none" w="med" len="med"/>
                    <a:tailEnd type="none" w="med" len="med"/>
                  </a:ln>
                </p:spPr>
              </p:sp>
              <p:sp>
                <p:nvSpPr>
                  <p:cNvPr id="577550" name="直接连接符 577549"/>
                  <p:cNvSpPr/>
                  <p:nvPr/>
                </p:nvSpPr>
                <p:spPr>
                  <a:xfrm>
                    <a:off x="3264" y="960"/>
                    <a:ext cx="192" cy="336"/>
                  </a:xfrm>
                  <a:prstGeom prst="line">
                    <a:avLst/>
                  </a:prstGeom>
                  <a:ln w="38100" cap="flat" cmpd="sng">
                    <a:solidFill>
                      <a:schemeClr val="accent2"/>
                    </a:solidFill>
                    <a:prstDash val="solid"/>
                    <a:headEnd type="none" w="med" len="med"/>
                    <a:tailEnd type="none" w="med" len="med"/>
                  </a:ln>
                </p:spPr>
              </p:sp>
            </p:grpSp>
            <p:sp>
              <p:nvSpPr>
                <p:cNvPr id="577551" name="直接连接符 577550"/>
                <p:cNvSpPr/>
                <p:nvPr/>
              </p:nvSpPr>
              <p:spPr>
                <a:xfrm>
                  <a:off x="2736" y="2592"/>
                  <a:ext cx="384" cy="0"/>
                </a:xfrm>
                <a:prstGeom prst="line">
                  <a:avLst/>
                </a:prstGeom>
                <a:ln w="38100" cap="flat" cmpd="sng">
                  <a:solidFill>
                    <a:schemeClr val="accent2"/>
                  </a:solidFill>
                  <a:prstDash val="solid"/>
                  <a:headEnd type="none" w="med" len="med"/>
                  <a:tailEnd type="none" w="sm" len="lg"/>
                </a:ln>
              </p:spPr>
            </p:sp>
          </p:grpSp>
        </p:grpSp>
        <p:sp>
          <p:nvSpPr>
            <p:cNvPr id="577552" name="直接连接符 577551"/>
            <p:cNvSpPr/>
            <p:nvPr/>
          </p:nvSpPr>
          <p:spPr>
            <a:xfrm>
              <a:off x="699" y="1433"/>
              <a:ext cx="912" cy="0"/>
            </a:xfrm>
            <a:prstGeom prst="line">
              <a:avLst/>
            </a:prstGeom>
            <a:ln w="28575" cap="flat" cmpd="sng">
              <a:solidFill>
                <a:schemeClr val="tx1"/>
              </a:solidFill>
              <a:prstDash val="solid"/>
              <a:headEnd type="none" w="med" len="med"/>
              <a:tailEnd type="none" w="sm" len="lg"/>
            </a:ln>
          </p:spPr>
        </p:sp>
        <p:sp>
          <p:nvSpPr>
            <p:cNvPr id="577553" name="直接连接符 577552"/>
            <p:cNvSpPr/>
            <p:nvPr/>
          </p:nvSpPr>
          <p:spPr>
            <a:xfrm>
              <a:off x="699" y="2633"/>
              <a:ext cx="912" cy="0"/>
            </a:xfrm>
            <a:prstGeom prst="line">
              <a:avLst/>
            </a:prstGeom>
            <a:ln w="28575" cap="flat" cmpd="sng">
              <a:solidFill>
                <a:schemeClr val="tx1"/>
              </a:solidFill>
              <a:prstDash val="solid"/>
              <a:headEnd type="none" w="med" len="med"/>
              <a:tailEnd type="none" w="sm" len="lg"/>
            </a:ln>
          </p:spPr>
        </p:sp>
        <p:sp>
          <p:nvSpPr>
            <p:cNvPr id="577554" name="直接连接符 577553"/>
            <p:cNvSpPr/>
            <p:nvPr/>
          </p:nvSpPr>
          <p:spPr>
            <a:xfrm>
              <a:off x="1608" y="2470"/>
              <a:ext cx="0" cy="170"/>
            </a:xfrm>
            <a:prstGeom prst="line">
              <a:avLst/>
            </a:prstGeom>
            <a:ln w="28575" cap="flat" cmpd="sng">
              <a:solidFill>
                <a:schemeClr val="tx1"/>
              </a:solidFill>
              <a:prstDash val="solid"/>
              <a:headEnd type="none" w="med" len="med"/>
              <a:tailEnd type="none" w="sm" len="lg"/>
            </a:ln>
          </p:spPr>
        </p:sp>
        <p:sp>
          <p:nvSpPr>
            <p:cNvPr id="577555" name="直接连接符 577554"/>
            <p:cNvSpPr/>
            <p:nvPr/>
          </p:nvSpPr>
          <p:spPr>
            <a:xfrm flipV="1">
              <a:off x="2124" y="1368"/>
              <a:ext cx="0" cy="673"/>
            </a:xfrm>
            <a:prstGeom prst="line">
              <a:avLst/>
            </a:prstGeom>
            <a:ln w="28575" cap="flat" cmpd="sng">
              <a:solidFill>
                <a:schemeClr val="tx1"/>
              </a:solidFill>
              <a:prstDash val="solid"/>
              <a:headEnd type="none" w="med" len="med"/>
              <a:tailEnd type="none" w="sm" len="lg"/>
            </a:ln>
          </p:spPr>
        </p:sp>
        <p:sp>
          <p:nvSpPr>
            <p:cNvPr id="577556" name="直接连接符 577555"/>
            <p:cNvSpPr/>
            <p:nvPr/>
          </p:nvSpPr>
          <p:spPr>
            <a:xfrm>
              <a:off x="1074" y="2045"/>
              <a:ext cx="96" cy="0"/>
            </a:xfrm>
            <a:prstGeom prst="line">
              <a:avLst/>
            </a:prstGeom>
            <a:ln w="28575" cap="flat" cmpd="sng">
              <a:solidFill>
                <a:schemeClr val="tx1"/>
              </a:solidFill>
              <a:prstDash val="solid"/>
              <a:headEnd type="none" w="med" len="med"/>
              <a:tailEnd type="none" w="sm" len="lg"/>
            </a:ln>
          </p:spPr>
        </p:sp>
        <p:sp>
          <p:nvSpPr>
            <p:cNvPr id="577557" name="直接连接符 577556"/>
            <p:cNvSpPr/>
            <p:nvPr/>
          </p:nvSpPr>
          <p:spPr>
            <a:xfrm>
              <a:off x="1077" y="2045"/>
              <a:ext cx="0" cy="837"/>
            </a:xfrm>
            <a:prstGeom prst="line">
              <a:avLst/>
            </a:prstGeom>
            <a:ln w="28575" cap="flat" cmpd="sng">
              <a:solidFill>
                <a:schemeClr val="tx1"/>
              </a:solidFill>
              <a:prstDash val="solid"/>
              <a:headEnd type="none" w="med" len="med"/>
              <a:tailEnd type="none" w="sm" len="lg"/>
            </a:ln>
          </p:spPr>
        </p:sp>
        <p:sp>
          <p:nvSpPr>
            <p:cNvPr id="577558" name="直接连接符 577557"/>
            <p:cNvSpPr/>
            <p:nvPr/>
          </p:nvSpPr>
          <p:spPr>
            <a:xfrm>
              <a:off x="1083" y="2873"/>
              <a:ext cx="3537" cy="0"/>
            </a:xfrm>
            <a:prstGeom prst="line">
              <a:avLst/>
            </a:prstGeom>
            <a:ln w="28575" cap="flat" cmpd="sng">
              <a:solidFill>
                <a:schemeClr val="tx1"/>
              </a:solidFill>
              <a:prstDash val="solid"/>
              <a:headEnd type="none" w="med" len="med"/>
              <a:tailEnd type="none" w="sm" len="lg"/>
            </a:ln>
          </p:spPr>
        </p:sp>
        <p:sp>
          <p:nvSpPr>
            <p:cNvPr id="577559" name="直接连接符 577558"/>
            <p:cNvSpPr/>
            <p:nvPr/>
          </p:nvSpPr>
          <p:spPr>
            <a:xfrm>
              <a:off x="4623" y="1388"/>
              <a:ext cx="0" cy="1488"/>
            </a:xfrm>
            <a:prstGeom prst="line">
              <a:avLst/>
            </a:prstGeom>
            <a:ln w="28575" cap="flat" cmpd="sng">
              <a:solidFill>
                <a:schemeClr val="tx1"/>
              </a:solidFill>
              <a:prstDash val="solid"/>
              <a:headEnd type="none" w="med" len="med"/>
              <a:tailEnd type="none" w="sm" len="lg"/>
            </a:ln>
          </p:spPr>
        </p:sp>
        <p:sp>
          <p:nvSpPr>
            <p:cNvPr id="577560" name="矩形 577559"/>
            <p:cNvSpPr/>
            <p:nvPr/>
          </p:nvSpPr>
          <p:spPr>
            <a:xfrm>
              <a:off x="4554" y="1949"/>
              <a:ext cx="126" cy="355"/>
            </a:xfrm>
            <a:prstGeom prst="rect">
              <a:avLst/>
            </a:prstGeom>
            <a:solidFill>
              <a:schemeClr val="bg1"/>
            </a:solidFill>
            <a:ln w="38100" cap="flat" cmpd="sng">
              <a:solidFill>
                <a:schemeClr val="tx1"/>
              </a:solidFill>
              <a:prstDash val="solid"/>
              <a:miter/>
              <a:headEnd type="none" w="med" len="med"/>
              <a:tailEnd type="none" w="sm" len="lg"/>
            </a:ln>
          </p:spPr>
          <p:txBody>
            <a:bodyPr/>
            <a:p>
              <a:endParaRPr lang="zh-CN" altLang="en-US"/>
            </a:p>
          </p:txBody>
        </p:sp>
        <p:sp>
          <p:nvSpPr>
            <p:cNvPr id="577561" name="文本框 577560"/>
            <p:cNvSpPr txBox="1"/>
            <p:nvPr/>
          </p:nvSpPr>
          <p:spPr>
            <a:xfrm>
              <a:off x="4217" y="1954"/>
              <a:ext cx="329" cy="288"/>
            </a:xfrm>
            <a:prstGeom prst="rect">
              <a:avLst/>
            </a:prstGeom>
            <a:noFill/>
            <a:ln w="28575">
              <a:noFill/>
            </a:ln>
          </p:spPr>
          <p:txBody>
            <a:bodyPr wrap="none" anchor="t" anchorCtr="0">
              <a:spAutoFit/>
            </a:bodyPr>
            <a:p>
              <a:r>
                <a:rPr lang="en-US" altLang="zh-CN" b="1" i="1">
                  <a:latin typeface="Times New Roman" panose="02020603050405020304" pitchFamily="18" charset="0"/>
                </a:rPr>
                <a:t>R</a:t>
              </a:r>
              <a:r>
                <a:rPr lang="en-US" altLang="zh-CN" b="1" baseline="-25000">
                  <a:latin typeface="Times New Roman" panose="02020603050405020304" pitchFamily="18" charset="0"/>
                </a:rPr>
                <a:t>L</a:t>
              </a:r>
              <a:endParaRPr lang="en-US" altLang="zh-CN" b="1">
                <a:latin typeface="Times New Roman" panose="02020603050405020304" pitchFamily="18" charset="0"/>
              </a:endParaRPr>
            </a:p>
          </p:txBody>
        </p:sp>
        <p:sp>
          <p:nvSpPr>
            <p:cNvPr id="577562" name="直接连接符 577561"/>
            <p:cNvSpPr/>
            <p:nvPr/>
          </p:nvSpPr>
          <p:spPr>
            <a:xfrm>
              <a:off x="2376" y="2057"/>
              <a:ext cx="264" cy="0"/>
            </a:xfrm>
            <a:prstGeom prst="line">
              <a:avLst/>
            </a:prstGeom>
            <a:ln w="28575" cap="flat" cmpd="sng">
              <a:solidFill>
                <a:schemeClr val="tx1"/>
              </a:solidFill>
              <a:prstDash val="solid"/>
              <a:headEnd type="none" w="med" len="med"/>
              <a:tailEnd type="none" w="sm" len="lg"/>
            </a:ln>
          </p:spPr>
        </p:sp>
        <p:sp>
          <p:nvSpPr>
            <p:cNvPr id="577563" name="直接连接符 577562"/>
            <p:cNvSpPr/>
            <p:nvPr/>
          </p:nvSpPr>
          <p:spPr>
            <a:xfrm>
              <a:off x="2376" y="2153"/>
              <a:ext cx="264" cy="0"/>
            </a:xfrm>
            <a:prstGeom prst="line">
              <a:avLst/>
            </a:prstGeom>
            <a:ln w="28575" cap="flat" cmpd="sng">
              <a:solidFill>
                <a:schemeClr val="tx1"/>
              </a:solidFill>
              <a:prstDash val="solid"/>
              <a:headEnd type="none" w="med" len="med"/>
              <a:tailEnd type="none" w="sm" len="lg"/>
            </a:ln>
          </p:spPr>
        </p:sp>
        <p:sp>
          <p:nvSpPr>
            <p:cNvPr id="577564" name="直接连接符 577563"/>
            <p:cNvSpPr/>
            <p:nvPr/>
          </p:nvSpPr>
          <p:spPr>
            <a:xfrm flipV="1">
              <a:off x="2515" y="1385"/>
              <a:ext cx="0" cy="672"/>
            </a:xfrm>
            <a:prstGeom prst="line">
              <a:avLst/>
            </a:prstGeom>
            <a:ln w="28575" cap="flat" cmpd="sng">
              <a:solidFill>
                <a:schemeClr val="tx1"/>
              </a:solidFill>
              <a:prstDash val="solid"/>
              <a:headEnd type="none" w="med" len="med"/>
              <a:tailEnd type="none" w="sm" len="lg"/>
            </a:ln>
          </p:spPr>
        </p:sp>
        <p:sp>
          <p:nvSpPr>
            <p:cNvPr id="577565" name="直接连接符 577564"/>
            <p:cNvSpPr/>
            <p:nvPr/>
          </p:nvSpPr>
          <p:spPr>
            <a:xfrm>
              <a:off x="2515" y="2153"/>
              <a:ext cx="0" cy="720"/>
            </a:xfrm>
            <a:prstGeom prst="line">
              <a:avLst/>
            </a:prstGeom>
            <a:ln w="28575" cap="flat" cmpd="sng">
              <a:solidFill>
                <a:schemeClr val="tx1"/>
              </a:solidFill>
              <a:prstDash val="solid"/>
              <a:headEnd type="none" w="med" len="med"/>
              <a:tailEnd type="none" w="sm" len="lg"/>
            </a:ln>
          </p:spPr>
        </p:sp>
        <p:sp>
          <p:nvSpPr>
            <p:cNvPr id="577566" name="文本框 577565"/>
            <p:cNvSpPr txBox="1"/>
            <p:nvPr/>
          </p:nvSpPr>
          <p:spPr>
            <a:xfrm>
              <a:off x="2520" y="1784"/>
              <a:ext cx="244" cy="288"/>
            </a:xfrm>
            <a:prstGeom prst="rect">
              <a:avLst/>
            </a:prstGeom>
            <a:noFill/>
            <a:ln w="28575">
              <a:noFill/>
            </a:ln>
          </p:spPr>
          <p:txBody>
            <a:bodyPr wrap="none" anchor="t" anchorCtr="0">
              <a:spAutoFit/>
            </a:bodyPr>
            <a:p>
              <a:r>
                <a:rPr lang="en-US" altLang="zh-CN" b="1" i="1">
                  <a:latin typeface="Times New Roman" panose="02020603050405020304" pitchFamily="18" charset="0"/>
                </a:rPr>
                <a:t>C</a:t>
              </a:r>
              <a:endParaRPr lang="en-US" altLang="zh-CN" b="1">
                <a:latin typeface="Times New Roman" panose="02020603050405020304" pitchFamily="18" charset="0"/>
              </a:endParaRPr>
            </a:p>
          </p:txBody>
        </p:sp>
        <p:sp>
          <p:nvSpPr>
            <p:cNvPr id="577567" name="直接连接符 577566"/>
            <p:cNvSpPr/>
            <p:nvPr/>
          </p:nvSpPr>
          <p:spPr>
            <a:xfrm>
              <a:off x="3756" y="1385"/>
              <a:ext cx="0" cy="1488"/>
            </a:xfrm>
            <a:prstGeom prst="line">
              <a:avLst/>
            </a:prstGeom>
            <a:ln w="28575" cap="flat" cmpd="sng">
              <a:solidFill>
                <a:schemeClr val="tx1"/>
              </a:solidFill>
              <a:prstDash val="solid"/>
              <a:headEnd type="none" w="med" len="med"/>
              <a:tailEnd type="none" w="sm" len="lg"/>
            </a:ln>
          </p:spPr>
        </p:sp>
        <p:sp>
          <p:nvSpPr>
            <p:cNvPr id="577568" name="直接连接符 577567"/>
            <p:cNvSpPr/>
            <p:nvPr/>
          </p:nvSpPr>
          <p:spPr>
            <a:xfrm>
              <a:off x="2544" y="1319"/>
              <a:ext cx="336" cy="0"/>
            </a:xfrm>
            <a:prstGeom prst="line">
              <a:avLst/>
            </a:prstGeom>
            <a:ln w="28575" cap="flat" cmpd="sng">
              <a:solidFill>
                <a:srgbClr val="6600FF"/>
              </a:solidFill>
              <a:prstDash val="solid"/>
              <a:headEnd type="none" w="med" len="med"/>
              <a:tailEnd type="stealth" w="sm" len="lg"/>
            </a:ln>
          </p:spPr>
        </p:sp>
        <p:sp>
          <p:nvSpPr>
            <p:cNvPr id="577569" name="矩形 577568"/>
            <p:cNvSpPr/>
            <p:nvPr/>
          </p:nvSpPr>
          <p:spPr>
            <a:xfrm>
              <a:off x="3069" y="1322"/>
              <a:ext cx="315" cy="142"/>
            </a:xfrm>
            <a:prstGeom prst="rect">
              <a:avLst/>
            </a:prstGeom>
            <a:solidFill>
              <a:schemeClr val="bg1"/>
            </a:solidFill>
            <a:ln w="38100" cap="flat" cmpd="sng">
              <a:solidFill>
                <a:srgbClr val="CC00FF"/>
              </a:solidFill>
              <a:prstDash val="solid"/>
              <a:miter/>
              <a:headEnd type="none" w="med" len="med"/>
              <a:tailEnd type="none" w="sm" len="lg"/>
            </a:ln>
          </p:spPr>
          <p:txBody>
            <a:bodyPr/>
            <a:p>
              <a:endParaRPr lang="zh-CN" altLang="en-US"/>
            </a:p>
          </p:txBody>
        </p:sp>
        <p:sp>
          <p:nvSpPr>
            <p:cNvPr id="577570" name="文本框 577569"/>
            <p:cNvSpPr txBox="1"/>
            <p:nvPr/>
          </p:nvSpPr>
          <p:spPr>
            <a:xfrm>
              <a:off x="3114" y="1034"/>
              <a:ext cx="244" cy="288"/>
            </a:xfrm>
            <a:prstGeom prst="rect">
              <a:avLst/>
            </a:prstGeom>
            <a:noFill/>
            <a:ln w="38100">
              <a:noFill/>
            </a:ln>
          </p:spPr>
          <p:txBody>
            <a:bodyPr wrap="none" anchor="t" anchorCtr="0">
              <a:spAutoFit/>
            </a:bodyPr>
            <a:p>
              <a:r>
                <a:rPr lang="en-US" altLang="zh-CN" b="1" i="1">
                  <a:solidFill>
                    <a:srgbClr val="336600"/>
                  </a:solidFill>
                  <a:latin typeface="Times New Roman" panose="02020603050405020304" pitchFamily="18" charset="0"/>
                </a:rPr>
                <a:t>R</a:t>
              </a:r>
              <a:endParaRPr lang="en-US" altLang="zh-CN" b="1">
                <a:solidFill>
                  <a:srgbClr val="336600"/>
                </a:solidFill>
                <a:latin typeface="Times New Roman" panose="02020603050405020304" pitchFamily="18" charset="0"/>
              </a:endParaRPr>
            </a:p>
          </p:txBody>
        </p:sp>
        <p:sp>
          <p:nvSpPr>
            <p:cNvPr id="577571" name="文本框 577570"/>
            <p:cNvSpPr txBox="1"/>
            <p:nvPr/>
          </p:nvSpPr>
          <p:spPr>
            <a:xfrm>
              <a:off x="2545" y="983"/>
              <a:ext cx="283" cy="288"/>
            </a:xfrm>
            <a:prstGeom prst="rect">
              <a:avLst/>
            </a:prstGeom>
            <a:noFill/>
            <a:ln w="9525">
              <a:noFill/>
            </a:ln>
          </p:spPr>
          <p:txBody>
            <a:bodyPr wrap="none" anchor="ctr" anchorCtr="0">
              <a:spAutoFit/>
            </a:bodyPr>
            <a:p>
              <a:pPr algn="ctr"/>
              <a:r>
                <a:rPr lang="en-US" altLang="zh-CN" b="1" i="1">
                  <a:solidFill>
                    <a:srgbClr val="6600FF"/>
                  </a:solidFill>
                  <a:latin typeface="Times New Roman" panose="02020603050405020304" pitchFamily="18" charset="0"/>
                  <a:ea typeface="方正琥珀繁体" pitchFamily="2" charset="-122"/>
                </a:rPr>
                <a:t>I</a:t>
              </a:r>
              <a:r>
                <a:rPr lang="en-US" altLang="zh-CN" b="1" baseline="-18000">
                  <a:solidFill>
                    <a:srgbClr val="6600FF"/>
                  </a:solidFill>
                  <a:latin typeface="Times New Roman" panose="02020603050405020304" pitchFamily="18" charset="0"/>
                </a:rPr>
                <a:t>R</a:t>
              </a:r>
              <a:endParaRPr lang="en-US" altLang="zh-CN" b="1" baseline="-25000">
                <a:solidFill>
                  <a:srgbClr val="6600FF"/>
                </a:solidFill>
                <a:latin typeface="Times New Roman" panose="02020603050405020304" pitchFamily="18" charset="0"/>
              </a:endParaRPr>
            </a:p>
          </p:txBody>
        </p:sp>
        <p:sp>
          <p:nvSpPr>
            <p:cNvPr id="577572" name="直接连接符 577571"/>
            <p:cNvSpPr/>
            <p:nvPr/>
          </p:nvSpPr>
          <p:spPr>
            <a:xfrm>
              <a:off x="3844" y="1512"/>
              <a:ext cx="0" cy="288"/>
            </a:xfrm>
            <a:prstGeom prst="line">
              <a:avLst/>
            </a:prstGeom>
            <a:ln w="28575" cap="flat" cmpd="sng">
              <a:solidFill>
                <a:srgbClr val="0000FF"/>
              </a:solidFill>
              <a:prstDash val="solid"/>
              <a:headEnd type="none" w="med" len="med"/>
              <a:tailEnd type="stealth" w="sm" len="lg"/>
            </a:ln>
          </p:spPr>
        </p:sp>
        <p:sp>
          <p:nvSpPr>
            <p:cNvPr id="577573" name="直接连接符 577572"/>
            <p:cNvSpPr/>
            <p:nvPr/>
          </p:nvSpPr>
          <p:spPr>
            <a:xfrm>
              <a:off x="3928" y="1870"/>
              <a:ext cx="0" cy="96"/>
            </a:xfrm>
            <a:prstGeom prst="line">
              <a:avLst/>
            </a:prstGeom>
            <a:ln w="38100" cap="flat" cmpd="sng">
              <a:solidFill>
                <a:srgbClr val="CC00FF"/>
              </a:solidFill>
              <a:prstDash val="solid"/>
              <a:headEnd type="none" w="med" len="med"/>
              <a:tailEnd type="none" w="sm" len="lg"/>
            </a:ln>
          </p:spPr>
        </p:sp>
        <p:grpSp>
          <p:nvGrpSpPr>
            <p:cNvPr id="577574" name="组合 577573"/>
            <p:cNvGrpSpPr/>
            <p:nvPr/>
          </p:nvGrpSpPr>
          <p:grpSpPr>
            <a:xfrm rot="-10800000" flipH="1" flipV="1">
              <a:off x="3573" y="1877"/>
              <a:ext cx="355" cy="288"/>
              <a:chOff x="3072" y="960"/>
              <a:chExt cx="384" cy="336"/>
            </a:xfrm>
          </p:grpSpPr>
          <p:sp>
            <p:nvSpPr>
              <p:cNvPr id="577575" name="直接连接符 577574"/>
              <p:cNvSpPr/>
              <p:nvPr/>
            </p:nvSpPr>
            <p:spPr>
              <a:xfrm>
                <a:off x="3072" y="960"/>
                <a:ext cx="384" cy="0"/>
              </a:xfrm>
              <a:prstGeom prst="line">
                <a:avLst/>
              </a:prstGeom>
              <a:ln w="38100" cap="flat" cmpd="sng">
                <a:solidFill>
                  <a:srgbClr val="CC00FF"/>
                </a:solidFill>
                <a:prstDash val="solid"/>
                <a:headEnd type="none" w="med" len="med"/>
                <a:tailEnd type="none" w="med" len="med"/>
              </a:ln>
            </p:spPr>
          </p:sp>
          <p:sp>
            <p:nvSpPr>
              <p:cNvPr id="577576" name="直接连接符 577575"/>
              <p:cNvSpPr/>
              <p:nvPr/>
            </p:nvSpPr>
            <p:spPr>
              <a:xfrm>
                <a:off x="3072" y="1296"/>
                <a:ext cx="384" cy="0"/>
              </a:xfrm>
              <a:prstGeom prst="line">
                <a:avLst/>
              </a:prstGeom>
              <a:ln w="38100" cap="flat" cmpd="sng">
                <a:solidFill>
                  <a:srgbClr val="CC00FF"/>
                </a:solidFill>
                <a:prstDash val="solid"/>
                <a:headEnd type="none" w="med" len="med"/>
                <a:tailEnd type="none" w="med" len="med"/>
              </a:ln>
            </p:spPr>
          </p:sp>
          <p:sp>
            <p:nvSpPr>
              <p:cNvPr id="577577" name="直接连接符 577576"/>
              <p:cNvSpPr/>
              <p:nvPr/>
            </p:nvSpPr>
            <p:spPr>
              <a:xfrm flipH="1">
                <a:off x="3072" y="960"/>
                <a:ext cx="192" cy="336"/>
              </a:xfrm>
              <a:prstGeom prst="line">
                <a:avLst/>
              </a:prstGeom>
              <a:ln w="57150" cap="flat" cmpd="sng">
                <a:solidFill>
                  <a:srgbClr val="CC00FF"/>
                </a:solidFill>
                <a:prstDash val="solid"/>
                <a:headEnd type="none" w="med" len="med"/>
                <a:tailEnd type="none" w="med" len="med"/>
              </a:ln>
            </p:spPr>
          </p:sp>
          <p:sp>
            <p:nvSpPr>
              <p:cNvPr id="577578" name="直接连接符 577577"/>
              <p:cNvSpPr/>
              <p:nvPr/>
            </p:nvSpPr>
            <p:spPr>
              <a:xfrm>
                <a:off x="3264" y="960"/>
                <a:ext cx="192" cy="336"/>
              </a:xfrm>
              <a:prstGeom prst="line">
                <a:avLst/>
              </a:prstGeom>
              <a:ln w="57150" cap="flat" cmpd="sng">
                <a:solidFill>
                  <a:srgbClr val="CC00FF"/>
                </a:solidFill>
                <a:prstDash val="solid"/>
                <a:headEnd type="none" w="med" len="med"/>
                <a:tailEnd type="none" w="med" len="med"/>
              </a:ln>
            </p:spPr>
          </p:sp>
        </p:grpSp>
        <p:sp>
          <p:nvSpPr>
            <p:cNvPr id="577579" name="文本框 577578"/>
            <p:cNvSpPr txBox="1"/>
            <p:nvPr/>
          </p:nvSpPr>
          <p:spPr>
            <a:xfrm>
              <a:off x="3845" y="1502"/>
              <a:ext cx="276" cy="288"/>
            </a:xfrm>
            <a:prstGeom prst="rect">
              <a:avLst/>
            </a:prstGeom>
            <a:noFill/>
            <a:ln w="9525">
              <a:noFill/>
            </a:ln>
          </p:spPr>
          <p:txBody>
            <a:bodyPr wrap="none" anchor="ctr" anchorCtr="0">
              <a:spAutoFit/>
            </a:bodyPr>
            <a:p>
              <a:pPr algn="ctr"/>
              <a:r>
                <a:rPr lang="en-US" altLang="zh-CN" b="1" i="1">
                  <a:solidFill>
                    <a:srgbClr val="6600FF"/>
                  </a:solidFill>
                  <a:latin typeface="Times New Roman" panose="02020603050405020304" pitchFamily="18" charset="0"/>
                  <a:ea typeface="方正琥珀繁体" pitchFamily="2" charset="-122"/>
                </a:rPr>
                <a:t>I</a:t>
              </a:r>
              <a:r>
                <a:rPr lang="en-US" altLang="zh-CN" b="1" baseline="-25000">
                  <a:solidFill>
                    <a:srgbClr val="6600FF"/>
                  </a:solidFill>
                  <a:latin typeface="Times New Roman" panose="02020603050405020304" pitchFamily="18" charset="0"/>
                </a:rPr>
                <a:t>Z</a:t>
              </a:r>
              <a:endParaRPr lang="en-US" altLang="zh-CN" b="1" baseline="-25000">
                <a:solidFill>
                  <a:srgbClr val="6600FF"/>
                </a:solidFill>
                <a:latin typeface="Times New Roman" panose="02020603050405020304" pitchFamily="18" charset="0"/>
              </a:endParaRPr>
            </a:p>
          </p:txBody>
        </p:sp>
        <p:sp>
          <p:nvSpPr>
            <p:cNvPr id="577580" name="文本框 577579"/>
            <p:cNvSpPr txBox="1"/>
            <p:nvPr/>
          </p:nvSpPr>
          <p:spPr>
            <a:xfrm>
              <a:off x="3204" y="1872"/>
              <a:ext cx="340" cy="288"/>
            </a:xfrm>
            <a:prstGeom prst="rect">
              <a:avLst/>
            </a:prstGeom>
            <a:noFill/>
            <a:ln w="38100">
              <a:noFill/>
            </a:ln>
          </p:spPr>
          <p:txBody>
            <a:bodyPr wrap="none" anchor="t" anchorCtr="0">
              <a:spAutoFit/>
            </a:bodyPr>
            <a:p>
              <a:r>
                <a:rPr lang="en-US" altLang="zh-CN" b="1">
                  <a:solidFill>
                    <a:srgbClr val="336600"/>
                  </a:solidFill>
                  <a:latin typeface="Times New Roman" panose="02020603050405020304" pitchFamily="18" charset="0"/>
                </a:rPr>
                <a:t>D</a:t>
              </a:r>
              <a:r>
                <a:rPr lang="en-US" altLang="zh-CN" b="1" baseline="-25000">
                  <a:solidFill>
                    <a:srgbClr val="336600"/>
                  </a:solidFill>
                  <a:latin typeface="Times New Roman" panose="02020603050405020304" pitchFamily="18" charset="0"/>
                </a:rPr>
                <a:t>Z</a:t>
              </a:r>
              <a:endParaRPr lang="en-US" altLang="zh-CN" b="1" baseline="-25000">
                <a:solidFill>
                  <a:srgbClr val="336600"/>
                </a:solidFill>
                <a:latin typeface="Times New Roman" panose="02020603050405020304" pitchFamily="18" charset="0"/>
              </a:endParaRPr>
            </a:p>
          </p:txBody>
        </p:sp>
        <p:sp>
          <p:nvSpPr>
            <p:cNvPr id="577581" name="椭圆 577580"/>
            <p:cNvSpPr/>
            <p:nvPr/>
          </p:nvSpPr>
          <p:spPr>
            <a:xfrm>
              <a:off x="660" y="1392"/>
              <a:ext cx="72" cy="72"/>
            </a:xfrm>
            <a:prstGeom prst="ellipse">
              <a:avLst/>
            </a:prstGeom>
            <a:solidFill>
              <a:schemeClr val="bg1"/>
            </a:solidFill>
            <a:ln w="28575" cap="flat" cmpd="sng">
              <a:solidFill>
                <a:schemeClr val="tx1"/>
              </a:solidFill>
              <a:prstDash val="solid"/>
              <a:headEnd type="none" w="med" len="med"/>
              <a:tailEnd type="none" w="med" len="med"/>
            </a:ln>
          </p:spPr>
          <p:txBody>
            <a:bodyPr/>
            <a:p>
              <a:endParaRPr lang="zh-CN" altLang="en-US"/>
            </a:p>
          </p:txBody>
        </p:sp>
        <p:sp>
          <p:nvSpPr>
            <p:cNvPr id="577582" name="文本框 577581"/>
            <p:cNvSpPr txBox="1"/>
            <p:nvPr/>
          </p:nvSpPr>
          <p:spPr>
            <a:xfrm>
              <a:off x="4584" y="1716"/>
              <a:ext cx="528" cy="902"/>
            </a:xfrm>
            <a:prstGeom prst="rect">
              <a:avLst/>
            </a:prstGeom>
            <a:noFill/>
            <a:ln w="9525">
              <a:noFill/>
            </a:ln>
          </p:spPr>
          <p:txBody>
            <a:bodyPr anchor="ctr" anchorCtr="0">
              <a:spAutoFit/>
            </a:bodyPr>
            <a:p>
              <a:pPr algn="ctr"/>
              <a:r>
                <a:rPr lang="en-US" altLang="zh-CN" b="1" i="1">
                  <a:solidFill>
                    <a:srgbClr val="FF0000"/>
                  </a:solidFill>
                  <a:latin typeface="Times New Roman" panose="02020603050405020304" pitchFamily="18" charset="0"/>
                  <a:ea typeface="方正琥珀繁体" pitchFamily="2" charset="-122"/>
                </a:rPr>
                <a:t>+</a:t>
              </a:r>
              <a:endParaRPr lang="en-US" altLang="zh-CN" b="1" i="1">
                <a:solidFill>
                  <a:srgbClr val="FF0000"/>
                </a:solidFill>
                <a:latin typeface="Times New Roman" panose="02020603050405020304" pitchFamily="18" charset="0"/>
                <a:ea typeface="方正琥珀繁体" pitchFamily="2" charset="-122"/>
              </a:endParaRPr>
            </a:p>
            <a:p>
              <a:pPr algn="ctr"/>
              <a:r>
                <a:rPr lang="en-US" altLang="zh-CN" b="1" i="1">
                  <a:solidFill>
                    <a:srgbClr val="FF0000"/>
                  </a:solidFill>
                  <a:latin typeface="Times New Roman" panose="02020603050405020304" pitchFamily="18" charset="0"/>
                  <a:ea typeface="方正琥珀繁体" pitchFamily="2" charset="-122"/>
                </a:rPr>
                <a:t>U</a:t>
              </a:r>
              <a:r>
                <a:rPr lang="en-US" altLang="zh-CN" b="1" baseline="-25000">
                  <a:solidFill>
                    <a:srgbClr val="FF3300"/>
                  </a:solidFill>
                  <a:latin typeface="Times New Roman" panose="02020603050405020304" pitchFamily="18" charset="0"/>
                </a:rPr>
                <a:t>L</a:t>
              </a:r>
              <a:endParaRPr lang="en-US" altLang="zh-CN" b="1" baseline="-25000">
                <a:solidFill>
                  <a:srgbClr val="FF3300"/>
                </a:solidFill>
                <a:latin typeface="Times New Roman" panose="02020603050405020304" pitchFamily="18" charset="0"/>
              </a:endParaRPr>
            </a:p>
            <a:p>
              <a:pPr algn="ctr"/>
              <a:r>
                <a:rPr lang="en-US" altLang="zh-CN" b="1">
                  <a:solidFill>
                    <a:srgbClr val="FF3300"/>
                  </a:solidFill>
                  <a:latin typeface="Times New Roman" panose="02020603050405020304" pitchFamily="18" charset="0"/>
                  <a:sym typeface="Symbol" panose="05050102010706020507" pitchFamily="18" charset="2"/>
                </a:rPr>
                <a:t></a:t>
              </a:r>
              <a:endParaRPr lang="en-US" altLang="zh-CN" b="1" baseline="-25000">
                <a:solidFill>
                  <a:srgbClr val="FF3300"/>
                </a:solidFill>
                <a:latin typeface="Times New Roman" panose="02020603050405020304" pitchFamily="18" charset="0"/>
              </a:endParaRPr>
            </a:p>
            <a:p>
              <a:pPr algn="ctr"/>
              <a:endParaRPr lang="zh-CN" altLang="en-US" b="1" baseline="-25000">
                <a:solidFill>
                  <a:srgbClr val="CC00FF"/>
                </a:solidFill>
                <a:latin typeface="Times New Roman" panose="02020603050405020304" pitchFamily="18" charset="0"/>
              </a:endParaRPr>
            </a:p>
          </p:txBody>
        </p:sp>
        <p:sp>
          <p:nvSpPr>
            <p:cNvPr id="577583" name="文本框 577582"/>
            <p:cNvSpPr txBox="1"/>
            <p:nvPr/>
          </p:nvSpPr>
          <p:spPr>
            <a:xfrm>
              <a:off x="2016" y="1643"/>
              <a:ext cx="528" cy="1240"/>
            </a:xfrm>
            <a:prstGeom prst="rect">
              <a:avLst/>
            </a:prstGeom>
            <a:noFill/>
            <a:ln w="9525">
              <a:noFill/>
            </a:ln>
          </p:spPr>
          <p:txBody>
            <a:bodyPr anchor="ctr" anchorCtr="0">
              <a:spAutoFit/>
            </a:bodyPr>
            <a:p>
              <a:pPr algn="ctr">
                <a:lnSpc>
                  <a:spcPct val="140000"/>
                </a:lnSpc>
              </a:pPr>
              <a:r>
                <a:rPr lang="en-US" altLang="zh-CN" b="1" i="1">
                  <a:solidFill>
                    <a:srgbClr val="FF0000"/>
                  </a:solidFill>
                  <a:latin typeface="Times New Roman" panose="02020603050405020304" pitchFamily="18" charset="0"/>
                  <a:ea typeface="方正琥珀繁体" pitchFamily="2" charset="-122"/>
                </a:rPr>
                <a:t>+</a:t>
              </a:r>
              <a:endParaRPr lang="en-US" altLang="zh-CN" b="1" i="1">
                <a:solidFill>
                  <a:srgbClr val="FF0000"/>
                </a:solidFill>
                <a:latin typeface="Times New Roman" panose="02020603050405020304" pitchFamily="18" charset="0"/>
                <a:ea typeface="方正琥珀繁体" pitchFamily="2" charset="-122"/>
              </a:endParaRPr>
            </a:p>
            <a:p>
              <a:pPr algn="ctr">
                <a:lnSpc>
                  <a:spcPct val="140000"/>
                </a:lnSpc>
              </a:pPr>
              <a:r>
                <a:rPr lang="en-US" altLang="zh-CN" b="1" i="1">
                  <a:solidFill>
                    <a:srgbClr val="FF0000"/>
                  </a:solidFill>
                  <a:latin typeface="Times New Roman" panose="02020603050405020304" pitchFamily="18" charset="0"/>
                  <a:ea typeface="方正琥珀繁体" pitchFamily="2" charset="-122"/>
                </a:rPr>
                <a:t>U</a:t>
              </a:r>
              <a:r>
                <a:rPr lang="en-US" altLang="zh-CN" b="1" baseline="-25000">
                  <a:solidFill>
                    <a:srgbClr val="FF3300"/>
                  </a:solidFill>
                  <a:latin typeface="Times New Roman" panose="02020603050405020304" pitchFamily="18" charset="0"/>
                </a:rPr>
                <a:t>C</a:t>
              </a:r>
              <a:endParaRPr lang="en-US" altLang="zh-CN" b="1" baseline="-25000">
                <a:solidFill>
                  <a:srgbClr val="FF3300"/>
                </a:solidFill>
                <a:latin typeface="Times New Roman" panose="02020603050405020304" pitchFamily="18" charset="0"/>
              </a:endParaRPr>
            </a:p>
            <a:p>
              <a:pPr algn="ctr">
                <a:lnSpc>
                  <a:spcPct val="140000"/>
                </a:lnSpc>
              </a:pPr>
              <a:r>
                <a:rPr lang="en-US" altLang="zh-CN" b="1">
                  <a:solidFill>
                    <a:srgbClr val="FF3300"/>
                  </a:solidFill>
                  <a:latin typeface="Times New Roman" panose="02020603050405020304" pitchFamily="18" charset="0"/>
                  <a:sym typeface="Symbol" panose="05050102010706020507" pitchFamily="18" charset="2"/>
                </a:rPr>
                <a:t></a:t>
              </a:r>
              <a:endParaRPr lang="en-US" altLang="zh-CN" b="1" baseline="-25000">
                <a:solidFill>
                  <a:srgbClr val="FF3300"/>
                </a:solidFill>
                <a:latin typeface="Times New Roman" panose="02020603050405020304" pitchFamily="18" charset="0"/>
              </a:endParaRPr>
            </a:p>
            <a:p>
              <a:pPr algn="ctr">
                <a:lnSpc>
                  <a:spcPct val="140000"/>
                </a:lnSpc>
              </a:pPr>
              <a:endParaRPr lang="zh-CN" altLang="en-US" b="1" baseline="-25000">
                <a:solidFill>
                  <a:srgbClr val="CC00FF"/>
                </a:solidFill>
                <a:latin typeface="Times New Roman" panose="02020603050405020304" pitchFamily="18" charset="0"/>
              </a:endParaRPr>
            </a:p>
          </p:txBody>
        </p:sp>
        <p:sp>
          <p:nvSpPr>
            <p:cNvPr id="577584" name="文本框 577583"/>
            <p:cNvSpPr txBox="1"/>
            <p:nvPr/>
          </p:nvSpPr>
          <p:spPr>
            <a:xfrm>
              <a:off x="2325" y="1827"/>
              <a:ext cx="225" cy="288"/>
            </a:xfrm>
            <a:prstGeom prst="rect">
              <a:avLst/>
            </a:prstGeom>
            <a:noFill/>
            <a:ln w="25400">
              <a:noFill/>
            </a:ln>
          </p:spPr>
          <p:txBody>
            <a:bodyPr wrap="none" anchor="t" anchorCtr="0">
              <a:spAutoFit/>
            </a:bodyPr>
            <a:p>
              <a:r>
                <a:rPr lang="en-US" altLang="zh-CN" b="1">
                  <a:latin typeface="Times New Roman" panose="02020603050405020304" pitchFamily="18" charset="0"/>
                </a:rPr>
                <a:t>+</a:t>
              </a:r>
              <a:endParaRPr lang="en-US" altLang="zh-CN" b="1">
                <a:latin typeface="Times New Roman" panose="02020603050405020304" pitchFamily="18" charset="0"/>
              </a:endParaRPr>
            </a:p>
          </p:txBody>
        </p:sp>
        <p:sp>
          <p:nvSpPr>
            <p:cNvPr id="577585" name="椭圆 577584"/>
            <p:cNvSpPr/>
            <p:nvPr/>
          </p:nvSpPr>
          <p:spPr>
            <a:xfrm>
              <a:off x="648" y="2580"/>
              <a:ext cx="72" cy="72"/>
            </a:xfrm>
            <a:prstGeom prst="ellipse">
              <a:avLst/>
            </a:prstGeom>
            <a:solidFill>
              <a:schemeClr val="bg1"/>
            </a:solidFill>
            <a:ln w="28575" cap="flat" cmpd="sng">
              <a:solidFill>
                <a:schemeClr val="tx1"/>
              </a:solidFill>
              <a:prstDash val="solid"/>
              <a:headEnd type="none" w="med" len="med"/>
              <a:tailEnd type="none" w="med" len="med"/>
            </a:ln>
          </p:spPr>
          <p:txBody>
            <a:bodyPr/>
            <a:p>
              <a:endParaRPr lang="zh-CN" altLang="en-US"/>
            </a:p>
          </p:txBody>
        </p:sp>
        <p:sp>
          <p:nvSpPr>
            <p:cNvPr id="577586" name="文本框 577585"/>
            <p:cNvSpPr txBox="1"/>
            <p:nvPr/>
          </p:nvSpPr>
          <p:spPr>
            <a:xfrm>
              <a:off x="504" y="1364"/>
              <a:ext cx="528" cy="1440"/>
            </a:xfrm>
            <a:prstGeom prst="rect">
              <a:avLst/>
            </a:prstGeom>
            <a:noFill/>
            <a:ln w="9525">
              <a:noFill/>
            </a:ln>
          </p:spPr>
          <p:txBody>
            <a:bodyPr anchor="ctr" anchorCtr="0">
              <a:spAutoFit/>
            </a:bodyPr>
            <a:p>
              <a:pPr algn="ctr"/>
              <a:r>
                <a:rPr lang="en-US" altLang="zh-CN" b="1" i="1">
                  <a:solidFill>
                    <a:srgbClr val="FF0000"/>
                  </a:solidFill>
                  <a:latin typeface="Times New Roman" panose="02020603050405020304" pitchFamily="18" charset="0"/>
                  <a:ea typeface="方正琥珀繁体" pitchFamily="2" charset="-122"/>
                </a:rPr>
                <a:t>+</a:t>
              </a:r>
              <a:endParaRPr lang="en-US" altLang="zh-CN" b="1" i="1">
                <a:solidFill>
                  <a:srgbClr val="FF0000"/>
                </a:solidFill>
                <a:latin typeface="Times New Roman" panose="02020603050405020304" pitchFamily="18" charset="0"/>
                <a:ea typeface="方正琥珀繁体" pitchFamily="2" charset="-122"/>
              </a:endParaRPr>
            </a:p>
            <a:p>
              <a:pPr algn="ctr"/>
              <a:endParaRPr lang="en-US" altLang="zh-CN" b="1" i="1">
                <a:solidFill>
                  <a:srgbClr val="FF0000"/>
                </a:solidFill>
                <a:latin typeface="Times New Roman" panose="02020603050405020304" pitchFamily="18" charset="0"/>
                <a:ea typeface="方正琥珀繁体" pitchFamily="2" charset="-122"/>
              </a:endParaRPr>
            </a:p>
            <a:p>
              <a:pPr algn="ctr"/>
              <a:r>
                <a:rPr lang="en-US" altLang="zh-CN" sz="2800" b="1" i="1">
                  <a:solidFill>
                    <a:srgbClr val="FF3300"/>
                  </a:solidFill>
                  <a:latin typeface="Times New Roman" panose="02020603050405020304" pitchFamily="18" charset="0"/>
                </a:rPr>
                <a:t>u</a:t>
              </a:r>
              <a:endParaRPr lang="en-US" altLang="zh-CN" sz="2800" b="1" i="1">
                <a:solidFill>
                  <a:srgbClr val="FF3300"/>
                </a:solidFill>
                <a:latin typeface="Times New Roman" panose="02020603050405020304" pitchFamily="18" charset="0"/>
              </a:endParaRPr>
            </a:p>
            <a:p>
              <a:pPr algn="ctr"/>
              <a:endParaRPr lang="en-US" altLang="zh-CN" sz="2800" b="1" i="1">
                <a:solidFill>
                  <a:srgbClr val="FF3300"/>
                </a:solidFill>
                <a:latin typeface="Times New Roman" panose="02020603050405020304" pitchFamily="18" charset="0"/>
                <a:sym typeface="Symbol" panose="05050102010706020507" pitchFamily="18" charset="2"/>
              </a:endParaRPr>
            </a:p>
            <a:p>
              <a:pPr algn="ctr"/>
              <a:r>
                <a:rPr lang="en-US" altLang="zh-CN" b="1">
                  <a:solidFill>
                    <a:srgbClr val="FF3300"/>
                  </a:solidFill>
                  <a:latin typeface="Times New Roman" panose="02020603050405020304" pitchFamily="18" charset="0"/>
                  <a:sym typeface="Symbol" panose="05050102010706020507" pitchFamily="18" charset="2"/>
                </a:rPr>
                <a:t></a:t>
              </a:r>
              <a:endParaRPr lang="en-US" altLang="zh-CN" b="1" baseline="-25000">
                <a:solidFill>
                  <a:srgbClr val="FF3300"/>
                </a:solidFill>
                <a:latin typeface="Times New Roman" panose="02020603050405020304" pitchFamily="18" charset="0"/>
              </a:endParaRPr>
            </a:p>
            <a:p>
              <a:pPr algn="ctr"/>
              <a:endParaRPr lang="zh-CN" altLang="en-US" b="1" baseline="-25000">
                <a:solidFill>
                  <a:srgbClr val="CC00FF"/>
                </a:solidFill>
                <a:latin typeface="Times New Roman" panose="02020603050405020304" pitchFamily="18" charset="0"/>
              </a:endParaRPr>
            </a:p>
          </p:txBody>
        </p:sp>
        <p:sp>
          <p:nvSpPr>
            <p:cNvPr id="577587" name="直接连接符 577586"/>
            <p:cNvSpPr/>
            <p:nvPr/>
          </p:nvSpPr>
          <p:spPr>
            <a:xfrm>
              <a:off x="4104" y="1319"/>
              <a:ext cx="336" cy="0"/>
            </a:xfrm>
            <a:prstGeom prst="line">
              <a:avLst/>
            </a:prstGeom>
            <a:ln w="28575" cap="flat" cmpd="sng">
              <a:solidFill>
                <a:srgbClr val="6600FF"/>
              </a:solidFill>
              <a:prstDash val="solid"/>
              <a:headEnd type="none" w="med" len="med"/>
              <a:tailEnd type="stealth" w="sm" len="lg"/>
            </a:ln>
          </p:spPr>
        </p:sp>
        <p:sp>
          <p:nvSpPr>
            <p:cNvPr id="577588" name="文本框 577587"/>
            <p:cNvSpPr txBox="1"/>
            <p:nvPr/>
          </p:nvSpPr>
          <p:spPr>
            <a:xfrm>
              <a:off x="4121" y="983"/>
              <a:ext cx="276" cy="288"/>
            </a:xfrm>
            <a:prstGeom prst="rect">
              <a:avLst/>
            </a:prstGeom>
            <a:noFill/>
            <a:ln w="9525">
              <a:noFill/>
            </a:ln>
          </p:spPr>
          <p:txBody>
            <a:bodyPr wrap="none" anchor="ctr" anchorCtr="0">
              <a:spAutoFit/>
            </a:bodyPr>
            <a:p>
              <a:pPr algn="ctr"/>
              <a:r>
                <a:rPr lang="en-US" altLang="zh-CN" b="1" i="1">
                  <a:solidFill>
                    <a:srgbClr val="6600FF"/>
                  </a:solidFill>
                  <a:latin typeface="Times New Roman" panose="02020603050405020304" pitchFamily="18" charset="0"/>
                  <a:ea typeface="方正琥珀繁体" pitchFamily="2" charset="-122"/>
                </a:rPr>
                <a:t>I</a:t>
              </a:r>
              <a:r>
                <a:rPr lang="en-US" altLang="zh-CN" b="1" baseline="-18000">
                  <a:solidFill>
                    <a:srgbClr val="6600FF"/>
                  </a:solidFill>
                  <a:latin typeface="Times New Roman" panose="02020603050405020304" pitchFamily="18" charset="0"/>
                </a:rPr>
                <a:t>L</a:t>
              </a:r>
              <a:endParaRPr lang="en-US" altLang="zh-CN" b="1" baseline="-25000">
                <a:solidFill>
                  <a:srgbClr val="6600FF"/>
                </a:solidFill>
                <a:latin typeface="Times New Roman" panose="02020603050405020304" pitchFamily="18" charset="0"/>
              </a:endParaRPr>
            </a:p>
          </p:txBody>
        </p:sp>
        <p:sp>
          <p:nvSpPr>
            <p:cNvPr id="577589" name="矩形 577588"/>
            <p:cNvSpPr/>
            <p:nvPr/>
          </p:nvSpPr>
          <p:spPr>
            <a:xfrm>
              <a:off x="2864" y="1368"/>
              <a:ext cx="225" cy="288"/>
            </a:xfrm>
            <a:prstGeom prst="rect">
              <a:avLst/>
            </a:prstGeom>
            <a:noFill/>
            <a:ln w="9525">
              <a:noFill/>
            </a:ln>
          </p:spPr>
          <p:txBody>
            <a:bodyPr wrap="none" anchor="t" anchorCtr="0">
              <a:spAutoFit/>
            </a:bodyPr>
            <a:p>
              <a:r>
                <a:rPr lang="en-US" altLang="zh-CN" b="1" i="1">
                  <a:solidFill>
                    <a:srgbClr val="FF0000"/>
                  </a:solidFill>
                  <a:latin typeface="Times New Roman" panose="02020603050405020304" pitchFamily="18" charset="0"/>
                  <a:ea typeface="方正琥珀繁体" pitchFamily="2" charset="-122"/>
                </a:rPr>
                <a:t>+</a:t>
              </a:r>
              <a:endParaRPr lang="en-US" altLang="zh-CN" b="1" i="1">
                <a:solidFill>
                  <a:srgbClr val="FF0000"/>
                </a:solidFill>
                <a:latin typeface="Times New Roman" panose="02020603050405020304" pitchFamily="18" charset="0"/>
                <a:ea typeface="方正琥珀繁体" pitchFamily="2" charset="-122"/>
              </a:endParaRPr>
            </a:p>
          </p:txBody>
        </p:sp>
        <p:sp>
          <p:nvSpPr>
            <p:cNvPr id="577590" name="矩形 577589"/>
            <p:cNvSpPr/>
            <p:nvPr/>
          </p:nvSpPr>
          <p:spPr>
            <a:xfrm>
              <a:off x="3369" y="1356"/>
              <a:ext cx="222" cy="288"/>
            </a:xfrm>
            <a:prstGeom prst="rect">
              <a:avLst/>
            </a:prstGeom>
            <a:noFill/>
            <a:ln w="9525">
              <a:noFill/>
            </a:ln>
          </p:spPr>
          <p:txBody>
            <a:bodyPr wrap="none" anchor="t" anchorCtr="0">
              <a:spAutoFit/>
            </a:bodyPr>
            <a:p>
              <a:r>
                <a:rPr lang="zh-CN" altLang="en-US" b="1">
                  <a:solidFill>
                    <a:srgbClr val="FF3300"/>
                  </a:solidFill>
                  <a:latin typeface="Times New Roman" panose="02020603050405020304" pitchFamily="18" charset="0"/>
                  <a:sym typeface="Symbol" panose="05050102010706020507" pitchFamily="18" charset="2"/>
                </a:rPr>
                <a:t></a:t>
              </a:r>
              <a:endParaRPr lang="zh-CN" altLang="en-US" b="1">
                <a:solidFill>
                  <a:srgbClr val="FF3300"/>
                </a:solidFill>
                <a:latin typeface="Times New Roman" panose="02020603050405020304" pitchFamily="18" charset="0"/>
                <a:sym typeface="Symbol" panose="05050102010706020507" pitchFamily="18" charset="2"/>
              </a:endParaRPr>
            </a:p>
          </p:txBody>
        </p:sp>
        <p:sp>
          <p:nvSpPr>
            <p:cNvPr id="577591" name="矩形 577590"/>
            <p:cNvSpPr/>
            <p:nvPr/>
          </p:nvSpPr>
          <p:spPr>
            <a:xfrm>
              <a:off x="3055" y="1476"/>
              <a:ext cx="347" cy="288"/>
            </a:xfrm>
            <a:prstGeom prst="rect">
              <a:avLst/>
            </a:prstGeom>
            <a:noFill/>
            <a:ln w="9525">
              <a:noFill/>
            </a:ln>
          </p:spPr>
          <p:txBody>
            <a:bodyPr wrap="none" anchor="t" anchorCtr="0">
              <a:spAutoFit/>
            </a:bodyPr>
            <a:p>
              <a:r>
                <a:rPr lang="en-US" altLang="zh-CN" b="1" i="1">
                  <a:solidFill>
                    <a:srgbClr val="FF0000"/>
                  </a:solidFill>
                  <a:latin typeface="Times New Roman" panose="02020603050405020304" pitchFamily="18" charset="0"/>
                  <a:ea typeface="方正琥珀繁体" pitchFamily="2" charset="-122"/>
                </a:rPr>
                <a:t>U</a:t>
              </a:r>
              <a:r>
                <a:rPr lang="en-US" altLang="zh-CN" b="1" baseline="-25000">
                  <a:solidFill>
                    <a:srgbClr val="FF3300"/>
                  </a:solidFill>
                  <a:latin typeface="Times New Roman" panose="02020603050405020304" pitchFamily="18" charset="0"/>
                </a:rPr>
                <a:t>R</a:t>
              </a:r>
              <a:endParaRPr lang="en-US" altLang="zh-CN" b="1" baseline="-25000">
                <a:solidFill>
                  <a:srgbClr val="FF3300"/>
                </a:solidFill>
                <a:latin typeface="Times New Roman" panose="02020603050405020304" pitchFamily="18" charset="0"/>
              </a:endParaRPr>
            </a:p>
          </p:txBody>
        </p:sp>
      </p:grpSp>
      <p:sp>
        <p:nvSpPr>
          <p:cNvPr id="577592" name="矩形 577591"/>
          <p:cNvSpPr/>
          <p:nvPr/>
        </p:nvSpPr>
        <p:spPr>
          <a:xfrm>
            <a:off x="736600" y="6094413"/>
            <a:ext cx="611188" cy="427037"/>
          </a:xfrm>
          <a:prstGeom prst="rect">
            <a:avLst/>
          </a:prstGeom>
          <a:noFill/>
          <a:ln w="9525">
            <a:noFill/>
          </a:ln>
        </p:spPr>
        <p:txBody>
          <a:bodyPr wrap="none" lIns="0" tIns="0" rIns="0" bIns="0" anchor="t" anchorCtr="0">
            <a:spAutoFit/>
          </a:bodyPr>
          <a:p>
            <a:r>
              <a:rPr lang="en-US" altLang="zh-CN" sz="2800" b="1" i="1">
                <a:solidFill>
                  <a:srgbClr val="FF3300"/>
                </a:solidFill>
                <a:latin typeface="Times New Roman" panose="02020603050405020304" pitchFamily="18" charset="0"/>
              </a:rPr>
              <a:t>R</a:t>
            </a:r>
            <a:r>
              <a:rPr lang="en-US" altLang="zh-CN" sz="2800" b="1" baseline="-25000">
                <a:solidFill>
                  <a:srgbClr val="FF3300"/>
                </a:solidFill>
                <a:latin typeface="Times New Roman" panose="02020603050405020304" pitchFamily="18" charset="0"/>
              </a:rPr>
              <a:t>L</a:t>
            </a:r>
            <a:r>
              <a:rPr lang="en-US" altLang="zh-CN" sz="2800" b="1">
                <a:solidFill>
                  <a:schemeClr val="accent2"/>
                </a:solidFill>
                <a:latin typeface="Times New Roman" panose="02020603050405020304" pitchFamily="18" charset="0"/>
                <a:sym typeface="Symbol" panose="05050102010706020507" pitchFamily="18" charset="2"/>
              </a:rPr>
              <a:t></a:t>
            </a:r>
            <a:endParaRPr lang="en-US" altLang="zh-CN" sz="2800" b="1">
              <a:solidFill>
                <a:schemeClr val="accent2"/>
              </a:solidFill>
              <a:latin typeface="Times New Roman" panose="02020603050405020304" pitchFamily="18" charset="0"/>
            </a:endParaRPr>
          </a:p>
        </p:txBody>
      </p:sp>
      <p:sp>
        <p:nvSpPr>
          <p:cNvPr id="577593" name="矩形 577592"/>
          <p:cNvSpPr/>
          <p:nvPr/>
        </p:nvSpPr>
        <p:spPr>
          <a:xfrm>
            <a:off x="1782763" y="6137275"/>
            <a:ext cx="254000" cy="365125"/>
          </a:xfrm>
          <a:prstGeom prst="rect">
            <a:avLst/>
          </a:prstGeom>
          <a:noFill/>
          <a:ln w="9525">
            <a:noFill/>
          </a:ln>
        </p:spPr>
        <p:txBody>
          <a:bodyPr wrap="none" lIns="0" tIns="0" rIns="0" bIns="0" anchor="t" anchorCtr="0">
            <a:spAutoFit/>
          </a:bodyPr>
          <a:p>
            <a:r>
              <a:rPr lang="en-US" altLang="zh-CN" b="1" i="1">
                <a:solidFill>
                  <a:srgbClr val="FF0000"/>
                </a:solidFill>
                <a:latin typeface="Times New Roman" panose="02020603050405020304" pitchFamily="18" charset="0"/>
                <a:ea typeface="方正琥珀繁体" pitchFamily="2" charset="-122"/>
              </a:rPr>
              <a:t>I</a:t>
            </a:r>
            <a:r>
              <a:rPr lang="en-US" altLang="zh-CN" b="1" baseline="-25000">
                <a:solidFill>
                  <a:srgbClr val="FF0000"/>
                </a:solidFill>
                <a:latin typeface="Times New Roman" panose="02020603050405020304" pitchFamily="18" charset="0"/>
                <a:ea typeface="方正琥珀繁体" pitchFamily="2" charset="-122"/>
              </a:rPr>
              <a:t>L</a:t>
            </a:r>
            <a:endParaRPr lang="en-US" altLang="zh-CN" b="1" baseline="-25000">
              <a:solidFill>
                <a:srgbClr val="FF3300"/>
              </a:solidFill>
              <a:latin typeface="Times New Roman" panose="02020603050405020304" pitchFamily="18" charset="0"/>
            </a:endParaRPr>
          </a:p>
        </p:txBody>
      </p:sp>
      <p:sp>
        <p:nvSpPr>
          <p:cNvPr id="577594" name="矩形 577593"/>
          <p:cNvSpPr/>
          <p:nvPr/>
        </p:nvSpPr>
        <p:spPr>
          <a:xfrm>
            <a:off x="2165350" y="6132513"/>
            <a:ext cx="303213" cy="427037"/>
          </a:xfrm>
          <a:prstGeom prst="rect">
            <a:avLst/>
          </a:prstGeom>
          <a:noFill/>
          <a:ln w="9525">
            <a:noFill/>
          </a:ln>
        </p:spPr>
        <p:txBody>
          <a:bodyPr wrap="none" lIns="0" tIns="0" rIns="0" bIns="0" anchor="t" anchorCtr="0">
            <a:spAutoFit/>
          </a:bodyPr>
          <a:p>
            <a:r>
              <a:rPr lang="zh-CN" altLang="en-US" sz="2800" b="1">
                <a:solidFill>
                  <a:schemeClr val="accent2"/>
                </a:solidFill>
                <a:latin typeface="Times New Roman" panose="02020603050405020304" pitchFamily="18" charset="0"/>
                <a:sym typeface="Symbol" panose="05050102010706020507" pitchFamily="18" charset="2"/>
              </a:rPr>
              <a:t></a:t>
            </a:r>
            <a:r>
              <a:rPr lang="zh-CN" altLang="en-US" sz="2800" b="1" i="1">
                <a:solidFill>
                  <a:srgbClr val="FF3300"/>
                </a:solidFill>
                <a:latin typeface="Times New Roman" panose="02020603050405020304" pitchFamily="18" charset="0"/>
              </a:rPr>
              <a:t> </a:t>
            </a:r>
            <a:endParaRPr lang="zh-CN" altLang="en-US" sz="2800" b="1">
              <a:solidFill>
                <a:schemeClr val="accent2"/>
              </a:solidFill>
              <a:latin typeface="Times New Roman" panose="02020603050405020304" pitchFamily="18" charset="0"/>
              <a:sym typeface="Symbol" panose="05050102010706020507" pitchFamily="18" charset="2"/>
            </a:endParaRPr>
          </a:p>
        </p:txBody>
      </p:sp>
      <p:sp>
        <p:nvSpPr>
          <p:cNvPr id="577595" name="矩形 577594"/>
          <p:cNvSpPr/>
          <p:nvPr/>
        </p:nvSpPr>
        <p:spPr>
          <a:xfrm>
            <a:off x="2590800" y="6126163"/>
            <a:ext cx="350838" cy="427037"/>
          </a:xfrm>
          <a:prstGeom prst="rect">
            <a:avLst/>
          </a:prstGeom>
          <a:noFill/>
          <a:ln w="9525">
            <a:noFill/>
          </a:ln>
        </p:spPr>
        <p:txBody>
          <a:bodyPr wrap="none" lIns="0" tIns="0" rIns="0" bIns="0" anchor="t" anchorCtr="0">
            <a:spAutoFit/>
          </a:bodyPr>
          <a:p>
            <a:r>
              <a:rPr lang="zh-CN" altLang="en-US" sz="2800" b="1">
                <a:solidFill>
                  <a:schemeClr val="accent2"/>
                </a:solidFill>
                <a:latin typeface="Times New Roman" panose="02020603050405020304" pitchFamily="18" charset="0"/>
                <a:sym typeface="Symbol" panose="05050102010706020507" pitchFamily="18" charset="2"/>
              </a:rPr>
              <a:t></a:t>
            </a:r>
            <a:endParaRPr lang="zh-CN" altLang="en-US" sz="2800" b="1">
              <a:solidFill>
                <a:schemeClr val="accent2"/>
              </a:solidFill>
              <a:latin typeface="Times New Roman" panose="02020603050405020304" pitchFamily="18" charset="0"/>
              <a:sym typeface="Symbol" panose="05050102010706020507" pitchFamily="18" charset="2"/>
            </a:endParaRPr>
          </a:p>
        </p:txBody>
      </p:sp>
      <p:sp>
        <p:nvSpPr>
          <p:cNvPr id="577596" name="矩形 577595"/>
          <p:cNvSpPr/>
          <p:nvPr/>
        </p:nvSpPr>
        <p:spPr>
          <a:xfrm>
            <a:off x="1352550" y="6107113"/>
            <a:ext cx="350838" cy="427037"/>
          </a:xfrm>
          <a:prstGeom prst="rect">
            <a:avLst/>
          </a:prstGeom>
          <a:noFill/>
          <a:ln w="9525">
            <a:noFill/>
          </a:ln>
        </p:spPr>
        <p:txBody>
          <a:bodyPr wrap="none" lIns="0" tIns="0" rIns="0" bIns="0" anchor="t" anchorCtr="0">
            <a:spAutoFit/>
          </a:bodyPr>
          <a:p>
            <a:r>
              <a:rPr lang="zh-CN" altLang="en-US" sz="2800" b="1">
                <a:solidFill>
                  <a:schemeClr val="accent2"/>
                </a:solidFill>
                <a:latin typeface="Times New Roman" panose="02020603050405020304" pitchFamily="18" charset="0"/>
                <a:sym typeface="Symbol" panose="05050102010706020507" pitchFamily="18" charset="2"/>
              </a:rPr>
              <a:t></a:t>
            </a:r>
            <a:endParaRPr lang="zh-CN" altLang="en-US" sz="2800" b="1">
              <a:solidFill>
                <a:schemeClr val="accent2"/>
              </a:solidFill>
              <a:latin typeface="Times New Roman" panose="02020603050405020304" pitchFamily="18" charset="0"/>
              <a:sym typeface="Symbol" panose="05050102010706020507" pitchFamily="18" charset="2"/>
            </a:endParaRPr>
          </a:p>
        </p:txBody>
      </p:sp>
      <p:sp>
        <p:nvSpPr>
          <p:cNvPr id="577597" name="矩形 577596"/>
          <p:cNvSpPr/>
          <p:nvPr/>
        </p:nvSpPr>
        <p:spPr>
          <a:xfrm>
            <a:off x="3082925" y="6156325"/>
            <a:ext cx="355600" cy="365125"/>
          </a:xfrm>
          <a:prstGeom prst="rect">
            <a:avLst/>
          </a:prstGeom>
          <a:noFill/>
          <a:ln w="9525">
            <a:noFill/>
          </a:ln>
        </p:spPr>
        <p:txBody>
          <a:bodyPr wrap="none" lIns="0" tIns="0" rIns="0" bIns="0" anchor="t" anchorCtr="0">
            <a:spAutoFit/>
          </a:bodyPr>
          <a:p>
            <a:r>
              <a:rPr lang="en-US" altLang="zh-CN" b="1" i="1">
                <a:solidFill>
                  <a:srgbClr val="FF0000"/>
                </a:solidFill>
                <a:latin typeface="Times New Roman" panose="02020603050405020304" pitchFamily="18" charset="0"/>
                <a:ea typeface="方正琥珀繁体" pitchFamily="2" charset="-122"/>
              </a:rPr>
              <a:t>U</a:t>
            </a:r>
            <a:r>
              <a:rPr lang="en-US" altLang="zh-CN" b="1" baseline="-25000">
                <a:solidFill>
                  <a:srgbClr val="FF3300"/>
                </a:solidFill>
                <a:latin typeface="Times New Roman" panose="02020603050405020304" pitchFamily="18" charset="0"/>
              </a:rPr>
              <a:t>L</a:t>
            </a:r>
            <a:endParaRPr lang="en-US" altLang="zh-CN" b="1" baseline="-25000">
              <a:solidFill>
                <a:srgbClr val="FF3300"/>
              </a:solidFill>
              <a:latin typeface="Times New Roman" panose="02020603050405020304" pitchFamily="18" charset="0"/>
            </a:endParaRPr>
          </a:p>
        </p:txBody>
      </p:sp>
      <p:sp>
        <p:nvSpPr>
          <p:cNvPr id="577598" name="矩形 577597"/>
          <p:cNvSpPr/>
          <p:nvPr/>
        </p:nvSpPr>
        <p:spPr>
          <a:xfrm>
            <a:off x="4314825" y="6137275"/>
            <a:ext cx="254000" cy="365125"/>
          </a:xfrm>
          <a:prstGeom prst="rect">
            <a:avLst/>
          </a:prstGeom>
          <a:noFill/>
          <a:ln w="9525">
            <a:noFill/>
          </a:ln>
        </p:spPr>
        <p:txBody>
          <a:bodyPr wrap="none" lIns="0" tIns="0" rIns="0" bIns="0" anchor="t" anchorCtr="0">
            <a:spAutoFit/>
          </a:bodyPr>
          <a:p>
            <a:r>
              <a:rPr lang="en-US" altLang="zh-CN" b="1" i="1">
                <a:solidFill>
                  <a:srgbClr val="FF0066"/>
                </a:solidFill>
                <a:latin typeface="Times New Roman" panose="02020603050405020304" pitchFamily="18" charset="0"/>
                <a:ea typeface="方正琥珀繁体" pitchFamily="2" charset="-122"/>
              </a:rPr>
              <a:t>I</a:t>
            </a:r>
            <a:r>
              <a:rPr lang="en-US" altLang="zh-CN" b="1" baseline="-25000">
                <a:solidFill>
                  <a:srgbClr val="FF0066"/>
                </a:solidFill>
                <a:latin typeface="Times New Roman" panose="02020603050405020304" pitchFamily="18" charset="0"/>
              </a:rPr>
              <a:t>Z</a:t>
            </a:r>
            <a:endParaRPr lang="en-US" altLang="zh-CN" b="1" baseline="-25000">
              <a:solidFill>
                <a:srgbClr val="FF0066"/>
              </a:solidFill>
              <a:latin typeface="Times New Roman" panose="02020603050405020304" pitchFamily="18" charset="0"/>
            </a:endParaRPr>
          </a:p>
        </p:txBody>
      </p:sp>
      <p:sp>
        <p:nvSpPr>
          <p:cNvPr id="577599" name="矩形 577598"/>
          <p:cNvSpPr/>
          <p:nvPr/>
        </p:nvSpPr>
        <p:spPr>
          <a:xfrm>
            <a:off x="5376863" y="6137275"/>
            <a:ext cx="265112" cy="365125"/>
          </a:xfrm>
          <a:prstGeom prst="rect">
            <a:avLst/>
          </a:prstGeom>
          <a:noFill/>
          <a:ln w="9525">
            <a:noFill/>
          </a:ln>
        </p:spPr>
        <p:txBody>
          <a:bodyPr wrap="none" lIns="0" tIns="0" rIns="0" bIns="0" anchor="t" anchorCtr="0">
            <a:spAutoFit/>
          </a:bodyPr>
          <a:p>
            <a:r>
              <a:rPr lang="en-US" altLang="zh-CN" b="1" i="1">
                <a:solidFill>
                  <a:srgbClr val="FF0066"/>
                </a:solidFill>
                <a:latin typeface="Times New Roman" panose="02020603050405020304" pitchFamily="18" charset="0"/>
                <a:ea typeface="方正琥珀繁体" pitchFamily="2" charset="-122"/>
              </a:rPr>
              <a:t>I</a:t>
            </a:r>
            <a:r>
              <a:rPr lang="en-US" altLang="zh-CN" b="1" baseline="-18000">
                <a:solidFill>
                  <a:srgbClr val="FF0066"/>
                </a:solidFill>
                <a:latin typeface="Times New Roman" panose="02020603050405020304" pitchFamily="18" charset="0"/>
              </a:rPr>
              <a:t>R</a:t>
            </a:r>
            <a:endParaRPr lang="en-US" altLang="zh-CN" b="1" baseline="-18000">
              <a:solidFill>
                <a:srgbClr val="FF0066"/>
              </a:solidFill>
              <a:latin typeface="Times New Roman" panose="02020603050405020304" pitchFamily="18" charset="0"/>
            </a:endParaRPr>
          </a:p>
        </p:txBody>
      </p:sp>
      <p:sp>
        <p:nvSpPr>
          <p:cNvPr id="577600" name="矩形 577599"/>
          <p:cNvSpPr/>
          <p:nvPr/>
        </p:nvSpPr>
        <p:spPr>
          <a:xfrm>
            <a:off x="6450013" y="6175375"/>
            <a:ext cx="366712" cy="365125"/>
          </a:xfrm>
          <a:prstGeom prst="rect">
            <a:avLst/>
          </a:prstGeom>
          <a:noFill/>
          <a:ln w="9525">
            <a:noFill/>
          </a:ln>
        </p:spPr>
        <p:txBody>
          <a:bodyPr wrap="none" lIns="0" tIns="0" rIns="0" bIns="0" anchor="t" anchorCtr="0">
            <a:spAutoFit/>
          </a:bodyPr>
          <a:p>
            <a:r>
              <a:rPr lang="en-US" altLang="zh-CN" b="1" i="1">
                <a:solidFill>
                  <a:srgbClr val="FF0000"/>
                </a:solidFill>
                <a:latin typeface="Times New Roman" panose="02020603050405020304" pitchFamily="18" charset="0"/>
                <a:ea typeface="方正琥珀繁体" pitchFamily="2" charset="-122"/>
              </a:rPr>
              <a:t>U</a:t>
            </a:r>
            <a:r>
              <a:rPr lang="en-US" altLang="zh-CN" b="1" baseline="-25000">
                <a:solidFill>
                  <a:srgbClr val="FF3300"/>
                </a:solidFill>
                <a:latin typeface="Times New Roman" panose="02020603050405020304" pitchFamily="18" charset="0"/>
              </a:rPr>
              <a:t>R</a:t>
            </a:r>
            <a:endParaRPr lang="en-US" altLang="zh-CN" b="1" baseline="-25000">
              <a:solidFill>
                <a:srgbClr val="FF3300"/>
              </a:solidFill>
              <a:latin typeface="Times New Roman" panose="02020603050405020304" pitchFamily="18" charset="0"/>
            </a:endParaRPr>
          </a:p>
        </p:txBody>
      </p:sp>
      <p:sp>
        <p:nvSpPr>
          <p:cNvPr id="577601" name="矩形 577600"/>
          <p:cNvSpPr/>
          <p:nvPr/>
        </p:nvSpPr>
        <p:spPr>
          <a:xfrm>
            <a:off x="7616825" y="6149975"/>
            <a:ext cx="723900" cy="365125"/>
          </a:xfrm>
          <a:prstGeom prst="rect">
            <a:avLst/>
          </a:prstGeom>
          <a:noFill/>
          <a:ln w="9525">
            <a:noFill/>
          </a:ln>
        </p:spPr>
        <p:txBody>
          <a:bodyPr lIns="0" tIns="0" rIns="0" bIns="0">
            <a:spAutoFit/>
          </a:bodyPr>
          <a:p>
            <a:r>
              <a:rPr lang="en-US" altLang="zh-CN" b="1" i="1">
                <a:solidFill>
                  <a:srgbClr val="FF0000"/>
                </a:solidFill>
                <a:latin typeface="Times New Roman" panose="02020603050405020304" pitchFamily="18" charset="0"/>
                <a:ea typeface="方正琥珀繁体" pitchFamily="2" charset="-122"/>
              </a:rPr>
              <a:t>U</a:t>
            </a:r>
            <a:r>
              <a:rPr lang="en-US" altLang="zh-CN" b="1" baseline="-25000">
                <a:solidFill>
                  <a:srgbClr val="FF3300"/>
                </a:solidFill>
                <a:latin typeface="Times New Roman" panose="02020603050405020304" pitchFamily="18" charset="0"/>
              </a:rPr>
              <a:t>L</a:t>
            </a:r>
            <a:r>
              <a:rPr lang="en-US" altLang="zh-CN" b="1">
                <a:solidFill>
                  <a:schemeClr val="accent2"/>
                </a:solidFill>
                <a:latin typeface="Times New Roman" panose="02020603050405020304" pitchFamily="18" charset="0"/>
                <a:sym typeface="Symbol" panose="05050102010706020507" pitchFamily="18" charset="2"/>
              </a:rPr>
              <a:t></a:t>
            </a:r>
            <a:endParaRPr lang="en-US" altLang="zh-CN" b="1">
              <a:solidFill>
                <a:schemeClr val="accent2"/>
              </a:solidFill>
              <a:latin typeface="Times New Roman" panose="02020603050405020304" pitchFamily="18" charset="0"/>
            </a:endParaRPr>
          </a:p>
        </p:txBody>
      </p:sp>
      <p:sp>
        <p:nvSpPr>
          <p:cNvPr id="577602" name="矩形 577601"/>
          <p:cNvSpPr/>
          <p:nvPr/>
        </p:nvSpPr>
        <p:spPr>
          <a:xfrm>
            <a:off x="3810000" y="6145213"/>
            <a:ext cx="350838" cy="427037"/>
          </a:xfrm>
          <a:prstGeom prst="rect">
            <a:avLst/>
          </a:prstGeom>
          <a:noFill/>
          <a:ln w="9525">
            <a:noFill/>
          </a:ln>
        </p:spPr>
        <p:txBody>
          <a:bodyPr wrap="none" lIns="0" tIns="0" rIns="0" bIns="0" anchor="t" anchorCtr="0">
            <a:spAutoFit/>
          </a:bodyPr>
          <a:p>
            <a:r>
              <a:rPr lang="zh-CN" altLang="en-US" sz="2800" b="1">
                <a:solidFill>
                  <a:schemeClr val="accent2"/>
                </a:solidFill>
                <a:latin typeface="Times New Roman" panose="02020603050405020304" pitchFamily="18" charset="0"/>
                <a:sym typeface="Symbol" panose="05050102010706020507" pitchFamily="18" charset="2"/>
              </a:rPr>
              <a:t></a:t>
            </a:r>
            <a:endParaRPr lang="zh-CN" altLang="en-US" sz="2800" b="1">
              <a:solidFill>
                <a:schemeClr val="accent2"/>
              </a:solidFill>
              <a:latin typeface="Times New Roman" panose="02020603050405020304" pitchFamily="18" charset="0"/>
              <a:sym typeface="Symbol" panose="05050102010706020507" pitchFamily="18" charset="2"/>
            </a:endParaRPr>
          </a:p>
        </p:txBody>
      </p:sp>
      <p:sp>
        <p:nvSpPr>
          <p:cNvPr id="577603" name="矩形 577602"/>
          <p:cNvSpPr/>
          <p:nvPr/>
        </p:nvSpPr>
        <p:spPr>
          <a:xfrm>
            <a:off x="3479800" y="6094413"/>
            <a:ext cx="214313" cy="427037"/>
          </a:xfrm>
          <a:prstGeom prst="rect">
            <a:avLst/>
          </a:prstGeom>
          <a:noFill/>
          <a:ln w="9525">
            <a:noFill/>
          </a:ln>
        </p:spPr>
        <p:txBody>
          <a:bodyPr wrap="none" lIns="0" tIns="0" rIns="0" bIns="0" anchor="t" anchorCtr="0">
            <a:spAutoFit/>
          </a:bodyPr>
          <a:p>
            <a:r>
              <a:rPr lang="zh-CN" altLang="en-US" sz="2800" b="1">
                <a:solidFill>
                  <a:schemeClr val="accent2"/>
                </a:solidFill>
                <a:latin typeface="Times New Roman" panose="02020603050405020304" pitchFamily="18" charset="0"/>
                <a:sym typeface="Symbol" panose="05050102010706020507" pitchFamily="18" charset="2"/>
              </a:rPr>
              <a:t></a:t>
            </a:r>
            <a:endParaRPr lang="zh-CN" altLang="en-US" sz="2800" b="1">
              <a:solidFill>
                <a:schemeClr val="accent2"/>
              </a:solidFill>
              <a:latin typeface="Times New Roman" panose="02020603050405020304" pitchFamily="18" charset="0"/>
              <a:sym typeface="Symbol" panose="05050102010706020507" pitchFamily="18" charset="2"/>
            </a:endParaRPr>
          </a:p>
        </p:txBody>
      </p:sp>
      <p:sp>
        <p:nvSpPr>
          <p:cNvPr id="577604" name="矩形 577603"/>
          <p:cNvSpPr/>
          <p:nvPr/>
        </p:nvSpPr>
        <p:spPr>
          <a:xfrm>
            <a:off x="4603750" y="6132513"/>
            <a:ext cx="392113" cy="427037"/>
          </a:xfrm>
          <a:prstGeom prst="rect">
            <a:avLst/>
          </a:prstGeom>
          <a:noFill/>
          <a:ln w="9525">
            <a:noFill/>
          </a:ln>
        </p:spPr>
        <p:txBody>
          <a:bodyPr wrap="none" lIns="0" tIns="0" rIns="0" bIns="0" anchor="t" anchorCtr="0">
            <a:spAutoFit/>
          </a:bodyPr>
          <a:p>
            <a:r>
              <a:rPr lang="zh-CN" altLang="en-US" sz="2800" b="1" i="1">
                <a:solidFill>
                  <a:srgbClr val="FF3300"/>
                </a:solidFill>
                <a:latin typeface="Times New Roman" panose="02020603050405020304" pitchFamily="18" charset="0"/>
              </a:rPr>
              <a:t> </a:t>
            </a:r>
            <a:r>
              <a:rPr lang="zh-CN" altLang="en-US" sz="2800" b="1">
                <a:solidFill>
                  <a:schemeClr val="accent2"/>
                </a:solidFill>
                <a:latin typeface="Times New Roman" panose="02020603050405020304" pitchFamily="18" charset="0"/>
                <a:sym typeface="Symbol" panose="05050102010706020507" pitchFamily="18" charset="2"/>
              </a:rPr>
              <a:t></a:t>
            </a:r>
            <a:r>
              <a:rPr lang="zh-CN" altLang="en-US" sz="2800" b="1" i="1">
                <a:solidFill>
                  <a:srgbClr val="FF3300"/>
                </a:solidFill>
                <a:latin typeface="Times New Roman" panose="02020603050405020304" pitchFamily="18" charset="0"/>
              </a:rPr>
              <a:t> </a:t>
            </a:r>
            <a:endParaRPr lang="zh-CN" altLang="en-US" sz="2800" b="1">
              <a:solidFill>
                <a:schemeClr val="accent2"/>
              </a:solidFill>
              <a:latin typeface="Times New Roman" panose="02020603050405020304" pitchFamily="18" charset="0"/>
              <a:sym typeface="Symbol" panose="05050102010706020507" pitchFamily="18" charset="2"/>
            </a:endParaRPr>
          </a:p>
        </p:txBody>
      </p:sp>
      <p:sp>
        <p:nvSpPr>
          <p:cNvPr id="577605" name="矩形 577604"/>
          <p:cNvSpPr/>
          <p:nvPr/>
        </p:nvSpPr>
        <p:spPr>
          <a:xfrm>
            <a:off x="5670550" y="6151563"/>
            <a:ext cx="214313" cy="427037"/>
          </a:xfrm>
          <a:prstGeom prst="rect">
            <a:avLst/>
          </a:prstGeom>
          <a:noFill/>
          <a:ln w="9525">
            <a:noFill/>
          </a:ln>
        </p:spPr>
        <p:txBody>
          <a:bodyPr wrap="none" lIns="0" tIns="0" rIns="0" bIns="0" anchor="t" anchorCtr="0">
            <a:spAutoFit/>
          </a:bodyPr>
          <a:p>
            <a:r>
              <a:rPr lang="zh-CN" altLang="en-US" sz="2800" b="1">
                <a:solidFill>
                  <a:schemeClr val="accent2"/>
                </a:solidFill>
                <a:latin typeface="Times New Roman" panose="02020603050405020304" pitchFamily="18" charset="0"/>
                <a:sym typeface="Symbol" panose="05050102010706020507" pitchFamily="18" charset="2"/>
              </a:rPr>
              <a:t></a:t>
            </a:r>
            <a:endParaRPr lang="zh-CN" altLang="en-US" sz="2800" b="1">
              <a:solidFill>
                <a:schemeClr val="accent2"/>
              </a:solidFill>
              <a:latin typeface="Times New Roman" panose="02020603050405020304" pitchFamily="18" charset="0"/>
              <a:sym typeface="Symbol" panose="05050102010706020507" pitchFamily="18" charset="2"/>
            </a:endParaRPr>
          </a:p>
        </p:txBody>
      </p:sp>
      <p:sp>
        <p:nvSpPr>
          <p:cNvPr id="577606" name="矩形 577605"/>
          <p:cNvSpPr/>
          <p:nvPr/>
        </p:nvSpPr>
        <p:spPr>
          <a:xfrm>
            <a:off x="6794500" y="6170613"/>
            <a:ext cx="214313" cy="427037"/>
          </a:xfrm>
          <a:prstGeom prst="rect">
            <a:avLst/>
          </a:prstGeom>
          <a:noFill/>
          <a:ln w="9525">
            <a:noFill/>
          </a:ln>
        </p:spPr>
        <p:txBody>
          <a:bodyPr wrap="none" lIns="0" tIns="0" rIns="0" bIns="0" anchor="t" anchorCtr="0">
            <a:spAutoFit/>
          </a:bodyPr>
          <a:p>
            <a:r>
              <a:rPr lang="zh-CN" altLang="en-US" sz="2800" b="1">
                <a:solidFill>
                  <a:schemeClr val="accent2"/>
                </a:solidFill>
                <a:latin typeface="Times New Roman" panose="02020603050405020304" pitchFamily="18" charset="0"/>
                <a:sym typeface="Symbol" panose="05050102010706020507" pitchFamily="18" charset="2"/>
              </a:rPr>
              <a:t></a:t>
            </a:r>
            <a:endParaRPr lang="zh-CN" altLang="en-US" sz="2800" b="1">
              <a:solidFill>
                <a:schemeClr val="accent2"/>
              </a:solidFill>
              <a:latin typeface="Times New Roman" panose="02020603050405020304" pitchFamily="18" charset="0"/>
              <a:sym typeface="Symbol" panose="05050102010706020507" pitchFamily="18" charset="2"/>
            </a:endParaRPr>
          </a:p>
        </p:txBody>
      </p:sp>
      <p:sp>
        <p:nvSpPr>
          <p:cNvPr id="577607" name="矩形 577606"/>
          <p:cNvSpPr/>
          <p:nvPr/>
        </p:nvSpPr>
        <p:spPr>
          <a:xfrm>
            <a:off x="4914900" y="6107113"/>
            <a:ext cx="350838" cy="427037"/>
          </a:xfrm>
          <a:prstGeom prst="rect">
            <a:avLst/>
          </a:prstGeom>
          <a:noFill/>
          <a:ln w="9525">
            <a:noFill/>
          </a:ln>
        </p:spPr>
        <p:txBody>
          <a:bodyPr wrap="none" lIns="0" tIns="0" rIns="0" bIns="0" anchor="t" anchorCtr="0">
            <a:spAutoFit/>
          </a:bodyPr>
          <a:p>
            <a:r>
              <a:rPr lang="zh-CN" altLang="en-US" sz="2800" b="1">
                <a:solidFill>
                  <a:schemeClr val="accent2"/>
                </a:solidFill>
                <a:latin typeface="Times New Roman" panose="02020603050405020304" pitchFamily="18" charset="0"/>
                <a:sym typeface="Symbol" panose="05050102010706020507" pitchFamily="18" charset="2"/>
              </a:rPr>
              <a:t></a:t>
            </a:r>
            <a:endParaRPr lang="zh-CN" altLang="en-US" sz="2800" b="1">
              <a:solidFill>
                <a:schemeClr val="accent2"/>
              </a:solidFill>
              <a:latin typeface="Times New Roman" panose="02020603050405020304" pitchFamily="18" charset="0"/>
              <a:sym typeface="Symbol" panose="05050102010706020507" pitchFamily="18" charset="2"/>
            </a:endParaRPr>
          </a:p>
        </p:txBody>
      </p:sp>
      <p:sp>
        <p:nvSpPr>
          <p:cNvPr id="577608" name="矩形 577607"/>
          <p:cNvSpPr/>
          <p:nvPr/>
        </p:nvSpPr>
        <p:spPr>
          <a:xfrm>
            <a:off x="6019800" y="6107113"/>
            <a:ext cx="350838" cy="427037"/>
          </a:xfrm>
          <a:prstGeom prst="rect">
            <a:avLst/>
          </a:prstGeom>
          <a:noFill/>
          <a:ln w="9525">
            <a:noFill/>
          </a:ln>
        </p:spPr>
        <p:txBody>
          <a:bodyPr wrap="none" lIns="0" tIns="0" rIns="0" bIns="0" anchor="t" anchorCtr="0">
            <a:spAutoFit/>
          </a:bodyPr>
          <a:p>
            <a:r>
              <a:rPr lang="zh-CN" altLang="en-US" sz="2800" b="1">
                <a:solidFill>
                  <a:schemeClr val="accent2"/>
                </a:solidFill>
                <a:latin typeface="Times New Roman" panose="02020603050405020304" pitchFamily="18" charset="0"/>
                <a:sym typeface="Symbol" panose="05050102010706020507" pitchFamily="18" charset="2"/>
              </a:rPr>
              <a:t></a:t>
            </a:r>
            <a:endParaRPr lang="zh-CN" altLang="en-US" sz="2800" b="1">
              <a:solidFill>
                <a:schemeClr val="accent2"/>
              </a:solidFill>
              <a:latin typeface="Times New Roman" panose="02020603050405020304" pitchFamily="18" charset="0"/>
              <a:sym typeface="Symbol" panose="05050102010706020507" pitchFamily="18" charset="2"/>
            </a:endParaRPr>
          </a:p>
        </p:txBody>
      </p:sp>
      <p:sp>
        <p:nvSpPr>
          <p:cNvPr id="577609" name="矩形 577608"/>
          <p:cNvSpPr/>
          <p:nvPr/>
        </p:nvSpPr>
        <p:spPr>
          <a:xfrm>
            <a:off x="7162800" y="6164263"/>
            <a:ext cx="350838" cy="427037"/>
          </a:xfrm>
          <a:prstGeom prst="rect">
            <a:avLst/>
          </a:prstGeom>
          <a:noFill/>
          <a:ln w="9525">
            <a:noFill/>
          </a:ln>
        </p:spPr>
        <p:txBody>
          <a:bodyPr wrap="none" lIns="0" tIns="0" rIns="0" bIns="0" anchor="t" anchorCtr="0">
            <a:spAutoFit/>
          </a:bodyPr>
          <a:p>
            <a:r>
              <a:rPr lang="zh-CN" altLang="en-US" sz="2800" b="1">
                <a:solidFill>
                  <a:schemeClr val="accent2"/>
                </a:solidFill>
                <a:latin typeface="Times New Roman" panose="02020603050405020304" pitchFamily="18" charset="0"/>
                <a:sym typeface="Symbol" panose="05050102010706020507" pitchFamily="18" charset="2"/>
              </a:rPr>
              <a:t></a:t>
            </a:r>
            <a:endParaRPr lang="zh-CN" altLang="en-US" sz="2800" b="1">
              <a:solidFill>
                <a:schemeClr val="accent2"/>
              </a:solidFill>
              <a:latin typeface="Times New Roman" panose="02020603050405020304" pitchFamily="18" charset="0"/>
              <a:sym typeface="Symbol" panose="05050102010706020507" pitchFamily="18" charset="2"/>
            </a:endParaRPr>
          </a:p>
        </p:txBody>
      </p:sp>
      <p:sp>
        <p:nvSpPr>
          <p:cNvPr id="577610" name="文本框 577609"/>
          <p:cNvSpPr txBox="1"/>
          <p:nvPr/>
        </p:nvSpPr>
        <p:spPr>
          <a:xfrm>
            <a:off x="342900" y="4232275"/>
            <a:ext cx="8458200" cy="1800225"/>
          </a:xfrm>
          <a:prstGeom prst="rect">
            <a:avLst/>
          </a:prstGeom>
          <a:noFill/>
          <a:ln w="25400">
            <a:noFill/>
          </a:ln>
        </p:spPr>
        <p:txBody>
          <a:bodyPr>
            <a:spAutoFit/>
          </a:bodyPr>
          <a:p>
            <a:pPr>
              <a:spcBef>
                <a:spcPct val="50000"/>
              </a:spcBef>
            </a:pPr>
            <a:r>
              <a:rPr lang="zh-CN" altLang="en-US" sz="2800" b="1" dirty="0">
                <a:solidFill>
                  <a:srgbClr val="000099"/>
                </a:solidFill>
                <a:latin typeface="Times New Roman" panose="02020603050405020304" pitchFamily="18" charset="0"/>
              </a:rPr>
              <a:t>        电源电压保持不变，负载电流增大</a:t>
            </a:r>
            <a:r>
              <a:rPr lang="en-US" altLang="zh-CN" sz="2800" b="1">
                <a:solidFill>
                  <a:srgbClr val="CC00FF"/>
                </a:solidFill>
                <a:latin typeface="Times New Roman" panose="02020603050405020304" pitchFamily="18" charset="0"/>
              </a:rPr>
              <a:t>—</a:t>
            </a:r>
            <a:r>
              <a:rPr lang="zh-CN" altLang="en-US" sz="2800" b="1" dirty="0">
                <a:solidFill>
                  <a:srgbClr val="000099"/>
                </a:solidFill>
                <a:latin typeface="Times New Roman" panose="02020603050405020304" pitchFamily="18" charset="0"/>
              </a:rPr>
              <a:t>电阻</a:t>
            </a:r>
            <a:r>
              <a:rPr lang="en-US" altLang="zh-CN" sz="2800" b="1" i="1">
                <a:solidFill>
                  <a:srgbClr val="000099"/>
                </a:solidFill>
                <a:latin typeface="Times New Roman" panose="02020603050405020304" pitchFamily="18" charset="0"/>
              </a:rPr>
              <a:t>R</a:t>
            </a:r>
            <a:r>
              <a:rPr lang="zh-CN" altLang="en-US" sz="2800" b="1" dirty="0">
                <a:solidFill>
                  <a:srgbClr val="000099"/>
                </a:solidFill>
                <a:latin typeface="Times New Roman" panose="02020603050405020304" pitchFamily="18" charset="0"/>
              </a:rPr>
              <a:t>上的压降增大</a:t>
            </a:r>
            <a:r>
              <a:rPr lang="en-US" altLang="zh-CN" sz="2800" b="1">
                <a:solidFill>
                  <a:srgbClr val="CC00FF"/>
                </a:solidFill>
                <a:latin typeface="Times New Roman" panose="02020603050405020304" pitchFamily="18" charset="0"/>
              </a:rPr>
              <a:t>—</a:t>
            </a:r>
            <a:r>
              <a:rPr lang="zh-CN" altLang="en-US" sz="2800" b="1" dirty="0">
                <a:solidFill>
                  <a:srgbClr val="000099"/>
                </a:solidFill>
                <a:latin typeface="Times New Roman" panose="02020603050405020304" pitchFamily="18" charset="0"/>
              </a:rPr>
              <a:t>负载电压下降</a:t>
            </a:r>
            <a:r>
              <a:rPr lang="en-US" altLang="zh-CN" sz="2800" b="1">
                <a:solidFill>
                  <a:srgbClr val="CC00FF"/>
                </a:solidFill>
                <a:latin typeface="Times New Roman" panose="02020603050405020304" pitchFamily="18" charset="0"/>
              </a:rPr>
              <a:t>— </a:t>
            </a:r>
            <a:r>
              <a:rPr lang="zh-CN" altLang="en-US" sz="2800" b="1" dirty="0">
                <a:solidFill>
                  <a:srgbClr val="000099"/>
                </a:solidFill>
                <a:latin typeface="Times New Roman" panose="02020603050405020304" pitchFamily="18" charset="0"/>
              </a:rPr>
              <a:t>稳压管电流显著减小</a:t>
            </a:r>
            <a:r>
              <a:rPr lang="en-US" altLang="zh-CN" sz="2800" b="1">
                <a:solidFill>
                  <a:srgbClr val="CC00FF"/>
                </a:solidFill>
                <a:latin typeface="Times New Roman" panose="02020603050405020304" pitchFamily="18" charset="0"/>
              </a:rPr>
              <a:t>—</a:t>
            </a:r>
            <a:r>
              <a:rPr lang="zh-CN" altLang="en-US" sz="2800" b="1" dirty="0">
                <a:solidFill>
                  <a:srgbClr val="000099"/>
                </a:solidFill>
                <a:latin typeface="Times New Roman" panose="02020603050405020304" pitchFamily="18" charset="0"/>
              </a:rPr>
              <a:t>通过电阻</a:t>
            </a:r>
            <a:r>
              <a:rPr lang="en-US" altLang="zh-CN" sz="2800" b="1" i="1">
                <a:solidFill>
                  <a:srgbClr val="000099"/>
                </a:solidFill>
                <a:latin typeface="Times New Roman" panose="02020603050405020304" pitchFamily="18" charset="0"/>
              </a:rPr>
              <a:t>R</a:t>
            </a:r>
            <a:r>
              <a:rPr lang="zh-CN" altLang="en-US" sz="2800" b="1">
                <a:solidFill>
                  <a:srgbClr val="000099"/>
                </a:solidFill>
                <a:latin typeface="Times New Roman" panose="02020603050405020304" pitchFamily="18" charset="0"/>
              </a:rPr>
              <a:t>的</a:t>
            </a:r>
            <a:r>
              <a:rPr lang="zh-CN" altLang="en-US" sz="2800" b="1" dirty="0">
                <a:solidFill>
                  <a:srgbClr val="000099"/>
                </a:solidFill>
                <a:latin typeface="Times New Roman" panose="02020603050405020304" pitchFamily="18" charset="0"/>
              </a:rPr>
              <a:t>电流和电阻上的压降保持近似不变</a:t>
            </a:r>
            <a:r>
              <a:rPr lang="en-US" altLang="zh-CN" sz="2800" b="1">
                <a:solidFill>
                  <a:srgbClr val="CC00FF"/>
                </a:solidFill>
                <a:latin typeface="Times New Roman" panose="02020603050405020304" pitchFamily="18" charset="0"/>
              </a:rPr>
              <a:t>—</a:t>
            </a:r>
            <a:r>
              <a:rPr lang="zh-CN" altLang="en-US" sz="2800" b="1" dirty="0">
                <a:solidFill>
                  <a:srgbClr val="000099"/>
                </a:solidFill>
                <a:latin typeface="Times New Roman" panose="02020603050405020304" pitchFamily="18" charset="0"/>
              </a:rPr>
              <a:t>负载电压近似不变。</a:t>
            </a:r>
            <a:endParaRPr lang="zh-CN" altLang="en-US" sz="2800" b="1">
              <a:solidFill>
                <a:srgbClr val="000099"/>
              </a:solidFill>
              <a:latin typeface="Times New Roman" panose="02020603050405020304" pitchFamily="18" charset="0"/>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577610">
                                            <p:txEl>
                                              <p:charRg st="0" end="84"/>
                                            </p:txEl>
                                          </p:spTgt>
                                        </p:tgtEl>
                                        <p:attrNameLst>
                                          <p:attrName>style.visibility</p:attrName>
                                        </p:attrNameLst>
                                      </p:cBhvr>
                                      <p:to>
                                        <p:strVal val="visible"/>
                                      </p:to>
                                    </p:set>
                                    <p:animEffect transition="in" filter="wipe(left)">
                                      <p:cBhvr>
                                        <p:cTn id="7" dur="300"/>
                                        <p:tgtEl>
                                          <p:spTgt spid="577610">
                                            <p:txEl>
                                              <p:charRg st="0" end="8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77592">
                                            <p:txEl>
                                              <p:charRg st="0" end="4"/>
                                            </p:txEl>
                                          </p:spTgt>
                                        </p:tgtEl>
                                        <p:attrNameLst>
                                          <p:attrName>style.visibility</p:attrName>
                                        </p:attrNameLst>
                                      </p:cBhvr>
                                      <p:to>
                                        <p:strVal val="visible"/>
                                      </p:to>
                                    </p:set>
                                    <p:animEffect transition="in" filter="wipe(left)">
                                      <p:cBhvr>
                                        <p:cTn id="12" dur="500"/>
                                        <p:tgtEl>
                                          <p:spTgt spid="577592">
                                            <p:txEl>
                                              <p:charRg st="0"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77596">
                                            <p:txEl>
                                              <p:charRg st="0" end="2"/>
                                            </p:txEl>
                                          </p:spTgt>
                                        </p:tgtEl>
                                        <p:attrNameLst>
                                          <p:attrName>style.visibility</p:attrName>
                                        </p:attrNameLst>
                                      </p:cBhvr>
                                      <p:to>
                                        <p:strVal val="visible"/>
                                      </p:to>
                                    </p:set>
                                    <p:animEffect transition="in" filter="wipe(left)">
                                      <p:cBhvr>
                                        <p:cTn id="17" dur="500"/>
                                        <p:tgtEl>
                                          <p:spTgt spid="577596">
                                            <p:txEl>
                                              <p:charRg st="0"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77593">
                                            <p:txEl>
                                              <p:charRg st="0" end="3"/>
                                            </p:txEl>
                                          </p:spTgt>
                                        </p:tgtEl>
                                        <p:attrNameLst>
                                          <p:attrName>style.visibility</p:attrName>
                                        </p:attrNameLst>
                                      </p:cBhvr>
                                      <p:to>
                                        <p:strVal val="visible"/>
                                      </p:to>
                                    </p:set>
                                    <p:animEffect transition="in" filter="wipe(left)">
                                      <p:cBhvr>
                                        <p:cTn id="22" dur="500"/>
                                        <p:tgtEl>
                                          <p:spTgt spid="577593">
                                            <p:txEl>
                                              <p:charRg st="0"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77594">
                                            <p:txEl>
                                              <p:charRg st="0" end="3"/>
                                            </p:txEl>
                                          </p:spTgt>
                                        </p:tgtEl>
                                        <p:attrNameLst>
                                          <p:attrName>style.visibility</p:attrName>
                                        </p:attrNameLst>
                                      </p:cBhvr>
                                      <p:to>
                                        <p:strVal val="visible"/>
                                      </p:to>
                                    </p:set>
                                    <p:animEffect transition="in" filter="wipe(left)">
                                      <p:cBhvr>
                                        <p:cTn id="27" dur="500"/>
                                        <p:tgtEl>
                                          <p:spTgt spid="577594">
                                            <p:txEl>
                                              <p:charRg st="0"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77595">
                                            <p:txEl>
                                              <p:charRg st="0" end="2"/>
                                            </p:txEl>
                                          </p:spTgt>
                                        </p:tgtEl>
                                        <p:attrNameLst>
                                          <p:attrName>style.visibility</p:attrName>
                                        </p:attrNameLst>
                                      </p:cBhvr>
                                      <p:to>
                                        <p:strVal val="visible"/>
                                      </p:to>
                                    </p:set>
                                    <p:animEffect transition="in" filter="wipe(left)">
                                      <p:cBhvr>
                                        <p:cTn id="32" dur="500"/>
                                        <p:tgtEl>
                                          <p:spTgt spid="577595">
                                            <p:txEl>
                                              <p:charRg st="0"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577597">
                                            <p:txEl>
                                              <p:charRg st="0" end="3"/>
                                            </p:txEl>
                                          </p:spTgt>
                                        </p:tgtEl>
                                        <p:attrNameLst>
                                          <p:attrName>style.visibility</p:attrName>
                                        </p:attrNameLst>
                                      </p:cBhvr>
                                      <p:to>
                                        <p:strVal val="visible"/>
                                      </p:to>
                                    </p:set>
                                    <p:animEffect transition="in" filter="wipe(left)">
                                      <p:cBhvr>
                                        <p:cTn id="37" dur="500"/>
                                        <p:tgtEl>
                                          <p:spTgt spid="577597">
                                            <p:txEl>
                                              <p:charRg st="0"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77603">
                                            <p:txEl>
                                              <p:charRg st="0" end="2"/>
                                            </p:txEl>
                                          </p:spTgt>
                                        </p:tgtEl>
                                        <p:attrNameLst>
                                          <p:attrName>style.visibility</p:attrName>
                                        </p:attrNameLst>
                                      </p:cBhvr>
                                      <p:to>
                                        <p:strVal val="visible"/>
                                      </p:to>
                                    </p:set>
                                    <p:animEffect transition="in" filter="wipe(left)">
                                      <p:cBhvr>
                                        <p:cTn id="42" dur="500"/>
                                        <p:tgtEl>
                                          <p:spTgt spid="577603">
                                            <p:txEl>
                                              <p:charRg st="0" end="2"/>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577602">
                                            <p:txEl>
                                              <p:charRg st="0" end="2"/>
                                            </p:txEl>
                                          </p:spTgt>
                                        </p:tgtEl>
                                        <p:attrNameLst>
                                          <p:attrName>style.visibility</p:attrName>
                                        </p:attrNameLst>
                                      </p:cBhvr>
                                      <p:to>
                                        <p:strVal val="visible"/>
                                      </p:to>
                                    </p:set>
                                    <p:animEffect transition="in" filter="wipe(left)">
                                      <p:cBhvr>
                                        <p:cTn id="47" dur="500"/>
                                        <p:tgtEl>
                                          <p:spTgt spid="577602">
                                            <p:txEl>
                                              <p:charRg st="0" end="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577598">
                                            <p:txEl>
                                              <p:charRg st="0" end="3"/>
                                            </p:txEl>
                                          </p:spTgt>
                                        </p:tgtEl>
                                        <p:attrNameLst>
                                          <p:attrName>style.visibility</p:attrName>
                                        </p:attrNameLst>
                                      </p:cBhvr>
                                      <p:to>
                                        <p:strVal val="visible"/>
                                      </p:to>
                                    </p:set>
                                    <p:animEffect transition="in" filter="wipe(left)">
                                      <p:cBhvr>
                                        <p:cTn id="52" dur="500"/>
                                        <p:tgtEl>
                                          <p:spTgt spid="577598">
                                            <p:txEl>
                                              <p:charRg st="0" end="3"/>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577604">
                                            <p:txEl>
                                              <p:charRg st="0" end="4"/>
                                            </p:txEl>
                                          </p:spTgt>
                                        </p:tgtEl>
                                        <p:attrNameLst>
                                          <p:attrName>style.visibility</p:attrName>
                                        </p:attrNameLst>
                                      </p:cBhvr>
                                      <p:to>
                                        <p:strVal val="visible"/>
                                      </p:to>
                                    </p:set>
                                    <p:animEffect transition="in" filter="wipe(left)">
                                      <p:cBhvr>
                                        <p:cTn id="57" dur="500"/>
                                        <p:tgtEl>
                                          <p:spTgt spid="577604">
                                            <p:txEl>
                                              <p:charRg st="0" end="4"/>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577607">
                                            <p:txEl>
                                              <p:charRg st="0" end="2"/>
                                            </p:txEl>
                                          </p:spTgt>
                                        </p:tgtEl>
                                        <p:attrNameLst>
                                          <p:attrName>style.visibility</p:attrName>
                                        </p:attrNameLst>
                                      </p:cBhvr>
                                      <p:to>
                                        <p:strVal val="visible"/>
                                      </p:to>
                                    </p:set>
                                    <p:animEffect transition="in" filter="wipe(left)">
                                      <p:cBhvr>
                                        <p:cTn id="62" dur="500"/>
                                        <p:tgtEl>
                                          <p:spTgt spid="577607">
                                            <p:txEl>
                                              <p:charRg st="0" end="2"/>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577599">
                                            <p:txEl>
                                              <p:charRg st="0" end="3"/>
                                            </p:txEl>
                                          </p:spTgt>
                                        </p:tgtEl>
                                        <p:attrNameLst>
                                          <p:attrName>style.visibility</p:attrName>
                                        </p:attrNameLst>
                                      </p:cBhvr>
                                      <p:to>
                                        <p:strVal val="visible"/>
                                      </p:to>
                                    </p:set>
                                    <p:animEffect transition="in" filter="wipe(left)">
                                      <p:cBhvr>
                                        <p:cTn id="67" dur="500"/>
                                        <p:tgtEl>
                                          <p:spTgt spid="577599">
                                            <p:txEl>
                                              <p:charRg st="0" end="3"/>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577605">
                                            <p:txEl>
                                              <p:charRg st="0" end="2"/>
                                            </p:txEl>
                                          </p:spTgt>
                                        </p:tgtEl>
                                        <p:attrNameLst>
                                          <p:attrName>style.visibility</p:attrName>
                                        </p:attrNameLst>
                                      </p:cBhvr>
                                      <p:to>
                                        <p:strVal val="visible"/>
                                      </p:to>
                                    </p:set>
                                    <p:animEffect transition="in" filter="wipe(left)">
                                      <p:cBhvr>
                                        <p:cTn id="72" dur="500"/>
                                        <p:tgtEl>
                                          <p:spTgt spid="577605">
                                            <p:txEl>
                                              <p:charRg st="0" end="2"/>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577608">
                                            <p:txEl>
                                              <p:charRg st="0" end="2"/>
                                            </p:txEl>
                                          </p:spTgt>
                                        </p:tgtEl>
                                        <p:attrNameLst>
                                          <p:attrName>style.visibility</p:attrName>
                                        </p:attrNameLst>
                                      </p:cBhvr>
                                      <p:to>
                                        <p:strVal val="visible"/>
                                      </p:to>
                                    </p:set>
                                    <p:animEffect transition="in" filter="wipe(left)">
                                      <p:cBhvr>
                                        <p:cTn id="77" dur="500"/>
                                        <p:tgtEl>
                                          <p:spTgt spid="577608">
                                            <p:txEl>
                                              <p:charRg st="0" end="2"/>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577600">
                                            <p:txEl>
                                              <p:charRg st="0" end="3"/>
                                            </p:txEl>
                                          </p:spTgt>
                                        </p:tgtEl>
                                        <p:attrNameLst>
                                          <p:attrName>style.visibility</p:attrName>
                                        </p:attrNameLst>
                                      </p:cBhvr>
                                      <p:to>
                                        <p:strVal val="visible"/>
                                      </p:to>
                                    </p:set>
                                    <p:animEffect transition="in" filter="wipe(left)">
                                      <p:cBhvr>
                                        <p:cTn id="82" dur="500"/>
                                        <p:tgtEl>
                                          <p:spTgt spid="577600">
                                            <p:txEl>
                                              <p:charRg st="0" end="3"/>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577606">
                                            <p:txEl>
                                              <p:charRg st="0" end="2"/>
                                            </p:txEl>
                                          </p:spTgt>
                                        </p:tgtEl>
                                        <p:attrNameLst>
                                          <p:attrName>style.visibility</p:attrName>
                                        </p:attrNameLst>
                                      </p:cBhvr>
                                      <p:to>
                                        <p:strVal val="visible"/>
                                      </p:to>
                                    </p:set>
                                    <p:animEffect transition="in" filter="wipe(left)">
                                      <p:cBhvr>
                                        <p:cTn id="87" dur="500"/>
                                        <p:tgtEl>
                                          <p:spTgt spid="577606">
                                            <p:txEl>
                                              <p:charRg st="0" end="2"/>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grpId="0" nodeType="clickEffect">
                                  <p:stCondLst>
                                    <p:cond delay="0"/>
                                  </p:stCondLst>
                                  <p:childTnLst>
                                    <p:set>
                                      <p:cBhvr>
                                        <p:cTn id="91" dur="1" fill="hold">
                                          <p:stCondLst>
                                            <p:cond delay="0"/>
                                          </p:stCondLst>
                                        </p:cTn>
                                        <p:tgtEl>
                                          <p:spTgt spid="577609">
                                            <p:txEl>
                                              <p:charRg st="0" end="2"/>
                                            </p:txEl>
                                          </p:spTgt>
                                        </p:tgtEl>
                                        <p:attrNameLst>
                                          <p:attrName>style.visibility</p:attrName>
                                        </p:attrNameLst>
                                      </p:cBhvr>
                                      <p:to>
                                        <p:strVal val="visible"/>
                                      </p:to>
                                    </p:set>
                                    <p:animEffect transition="in" filter="wipe(left)">
                                      <p:cBhvr>
                                        <p:cTn id="92" dur="500"/>
                                        <p:tgtEl>
                                          <p:spTgt spid="577609">
                                            <p:txEl>
                                              <p:charRg st="0" end="2"/>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577601">
                                            <p:txEl>
                                              <p:charRg st="0" end="4"/>
                                            </p:txEl>
                                          </p:spTgt>
                                        </p:tgtEl>
                                        <p:attrNameLst>
                                          <p:attrName>style.visibility</p:attrName>
                                        </p:attrNameLst>
                                      </p:cBhvr>
                                      <p:to>
                                        <p:strVal val="visible"/>
                                      </p:to>
                                    </p:set>
                                    <p:animEffect transition="in" filter="wipe(left)">
                                      <p:cBhvr>
                                        <p:cTn id="97" dur="500"/>
                                        <p:tgtEl>
                                          <p:spTgt spid="577601">
                                            <p:txEl>
                                              <p:charRg st="0"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7592" grpId="0" build="p"/>
      <p:bldP spid="577593" grpId="0" build="p"/>
      <p:bldP spid="577594" grpId="0" build="p"/>
      <p:bldP spid="577595" grpId="0" build="p"/>
      <p:bldP spid="577596" grpId="0" build="p"/>
      <p:bldP spid="577597" grpId="0" build="p"/>
      <p:bldP spid="577598" grpId="0" build="p"/>
      <p:bldP spid="577599" grpId="0" build="p"/>
      <p:bldP spid="577600" grpId="0" build="p"/>
      <p:bldP spid="577601" grpId="0" build="p"/>
      <p:bldP spid="577602" grpId="0" build="p"/>
      <p:bldP spid="577603" grpId="0" build="p"/>
      <p:bldP spid="577604" grpId="0" build="p"/>
      <p:bldP spid="577605" grpId="0" build="p"/>
      <p:bldP spid="577606" grpId="0" build="p"/>
      <p:bldP spid="577607" grpId="0" build="p"/>
      <p:bldP spid="577608" grpId="0" build="p"/>
      <p:bldP spid="577609" grpId="0" build="p"/>
      <p:bldP spid="577610"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78562" name="组合 578561"/>
          <p:cNvGrpSpPr/>
          <p:nvPr/>
        </p:nvGrpSpPr>
        <p:grpSpPr>
          <a:xfrm>
            <a:off x="3886200" y="2946400"/>
            <a:ext cx="4876800" cy="2887663"/>
            <a:chOff x="2448" y="1963"/>
            <a:chExt cx="3072" cy="1819"/>
          </a:xfrm>
        </p:grpSpPr>
        <p:grpSp>
          <p:nvGrpSpPr>
            <p:cNvPr id="578563" name="组合 578562"/>
            <p:cNvGrpSpPr/>
            <p:nvPr/>
          </p:nvGrpSpPr>
          <p:grpSpPr>
            <a:xfrm>
              <a:off x="4176" y="3355"/>
              <a:ext cx="192" cy="155"/>
              <a:chOff x="1680" y="2640"/>
              <a:chExt cx="192" cy="155"/>
            </a:xfrm>
          </p:grpSpPr>
          <p:sp>
            <p:nvSpPr>
              <p:cNvPr id="578564" name="直接连接符 578563"/>
              <p:cNvSpPr/>
              <p:nvPr/>
            </p:nvSpPr>
            <p:spPr>
              <a:xfrm>
                <a:off x="1872" y="2640"/>
                <a:ext cx="0" cy="56"/>
              </a:xfrm>
              <a:prstGeom prst="line">
                <a:avLst/>
              </a:prstGeom>
              <a:ln w="38100" cap="flat" cmpd="sng">
                <a:solidFill>
                  <a:schemeClr val="tx1"/>
                </a:solidFill>
                <a:prstDash val="solid"/>
                <a:headEnd type="none" w="med" len="med"/>
                <a:tailEnd type="none" w="sm" len="lg"/>
              </a:ln>
            </p:spPr>
          </p:sp>
          <p:grpSp>
            <p:nvGrpSpPr>
              <p:cNvPr id="578565" name="组合 578564"/>
              <p:cNvGrpSpPr/>
              <p:nvPr/>
            </p:nvGrpSpPr>
            <p:grpSpPr>
              <a:xfrm rot="-10800000" flipH="1" flipV="1">
                <a:off x="1680" y="2640"/>
                <a:ext cx="190" cy="155"/>
                <a:chOff x="3072" y="960"/>
                <a:chExt cx="384" cy="336"/>
              </a:xfrm>
            </p:grpSpPr>
            <p:sp>
              <p:nvSpPr>
                <p:cNvPr id="578566" name="直接连接符 578565"/>
                <p:cNvSpPr/>
                <p:nvPr/>
              </p:nvSpPr>
              <p:spPr>
                <a:xfrm>
                  <a:off x="3072" y="960"/>
                  <a:ext cx="384" cy="0"/>
                </a:xfrm>
                <a:prstGeom prst="line">
                  <a:avLst/>
                </a:prstGeom>
                <a:ln w="38100" cap="flat" cmpd="sng">
                  <a:solidFill>
                    <a:schemeClr val="tx1"/>
                  </a:solidFill>
                  <a:prstDash val="solid"/>
                  <a:headEnd type="none" w="med" len="med"/>
                  <a:tailEnd type="none" w="med" len="med"/>
                </a:ln>
              </p:spPr>
            </p:sp>
            <p:sp>
              <p:nvSpPr>
                <p:cNvPr id="578567" name="直接连接符 578566"/>
                <p:cNvSpPr/>
                <p:nvPr/>
              </p:nvSpPr>
              <p:spPr>
                <a:xfrm>
                  <a:off x="3072" y="1296"/>
                  <a:ext cx="384" cy="0"/>
                </a:xfrm>
                <a:prstGeom prst="line">
                  <a:avLst/>
                </a:prstGeom>
                <a:ln w="38100" cap="flat" cmpd="sng">
                  <a:solidFill>
                    <a:schemeClr val="tx1"/>
                  </a:solidFill>
                  <a:prstDash val="solid"/>
                  <a:headEnd type="none" w="med" len="med"/>
                  <a:tailEnd type="none" w="med" len="med"/>
                </a:ln>
              </p:spPr>
            </p:sp>
            <p:sp>
              <p:nvSpPr>
                <p:cNvPr id="578568" name="直接连接符 578567"/>
                <p:cNvSpPr/>
                <p:nvPr/>
              </p:nvSpPr>
              <p:spPr>
                <a:xfrm flipH="1">
                  <a:off x="3072" y="960"/>
                  <a:ext cx="192" cy="336"/>
                </a:xfrm>
                <a:prstGeom prst="line">
                  <a:avLst/>
                </a:prstGeom>
                <a:ln w="57150" cap="flat" cmpd="sng">
                  <a:solidFill>
                    <a:schemeClr val="tx1"/>
                  </a:solidFill>
                  <a:prstDash val="solid"/>
                  <a:headEnd type="none" w="med" len="med"/>
                  <a:tailEnd type="none" w="med" len="med"/>
                </a:ln>
              </p:spPr>
            </p:sp>
            <p:sp>
              <p:nvSpPr>
                <p:cNvPr id="578569" name="直接连接符 578568"/>
                <p:cNvSpPr/>
                <p:nvPr/>
              </p:nvSpPr>
              <p:spPr>
                <a:xfrm>
                  <a:off x="3264" y="960"/>
                  <a:ext cx="192" cy="336"/>
                </a:xfrm>
                <a:prstGeom prst="line">
                  <a:avLst/>
                </a:prstGeom>
                <a:ln w="57150" cap="flat" cmpd="sng">
                  <a:solidFill>
                    <a:schemeClr val="tx1"/>
                  </a:solidFill>
                  <a:prstDash val="solid"/>
                  <a:headEnd type="none" w="med" len="med"/>
                  <a:tailEnd type="none" w="med" len="med"/>
                </a:ln>
              </p:spPr>
            </p:sp>
          </p:grpSp>
        </p:grpSp>
        <p:sp>
          <p:nvSpPr>
            <p:cNvPr id="578570" name="直接连接符 578569"/>
            <p:cNvSpPr/>
            <p:nvPr/>
          </p:nvSpPr>
          <p:spPr>
            <a:xfrm flipV="1">
              <a:off x="3216" y="3115"/>
              <a:ext cx="192" cy="0"/>
            </a:xfrm>
            <a:prstGeom prst="line">
              <a:avLst/>
            </a:prstGeom>
            <a:ln w="25400" cap="flat" cmpd="sng">
              <a:solidFill>
                <a:schemeClr val="tx1"/>
              </a:solidFill>
              <a:prstDash val="solid"/>
              <a:headEnd type="none" w="med" len="med"/>
              <a:tailEnd type="none" w="med" len="med"/>
            </a:ln>
          </p:spPr>
        </p:sp>
        <p:grpSp>
          <p:nvGrpSpPr>
            <p:cNvPr id="578571" name="组合 578570"/>
            <p:cNvGrpSpPr/>
            <p:nvPr/>
          </p:nvGrpSpPr>
          <p:grpSpPr>
            <a:xfrm flipH="1">
              <a:off x="3360" y="2827"/>
              <a:ext cx="576" cy="528"/>
              <a:chOff x="1872" y="2976"/>
              <a:chExt cx="576" cy="528"/>
            </a:xfrm>
          </p:grpSpPr>
          <p:sp>
            <p:nvSpPr>
              <p:cNvPr id="578572" name="矩形 578571"/>
              <p:cNvSpPr/>
              <p:nvPr/>
            </p:nvSpPr>
            <p:spPr>
              <a:xfrm>
                <a:off x="1872" y="2976"/>
                <a:ext cx="576" cy="528"/>
              </a:xfrm>
              <a:prstGeom prst="rect">
                <a:avLst/>
              </a:prstGeom>
              <a:solidFill>
                <a:srgbClr val="CCFFFF"/>
              </a:solidFill>
              <a:ln w="38100" cap="flat" cmpd="sng">
                <a:solidFill>
                  <a:schemeClr val="tx1"/>
                </a:solidFill>
                <a:prstDash val="solid"/>
                <a:miter/>
                <a:headEnd type="none" w="med" len="med"/>
                <a:tailEnd type="none" w="med" len="med"/>
              </a:ln>
            </p:spPr>
            <p:txBody>
              <a:bodyPr/>
              <a:p>
                <a:endParaRPr lang="zh-CN" altLang="en-US"/>
              </a:p>
            </p:txBody>
          </p:sp>
          <p:sp>
            <p:nvSpPr>
              <p:cNvPr id="578573" name="等腰三角形 578572"/>
              <p:cNvSpPr/>
              <p:nvPr/>
            </p:nvSpPr>
            <p:spPr>
              <a:xfrm rot="5400000">
                <a:off x="2064" y="3024"/>
                <a:ext cx="96" cy="96"/>
              </a:xfrm>
              <a:prstGeom prst="triangle">
                <a:avLst>
                  <a:gd name="adj" fmla="val 50000"/>
                </a:avLst>
              </a:prstGeom>
              <a:noFill/>
              <a:ln w="38100" cap="flat" cmpd="sng">
                <a:solidFill>
                  <a:schemeClr val="tx1"/>
                </a:solidFill>
                <a:prstDash val="solid"/>
                <a:miter/>
                <a:headEnd type="none" w="med" len="med"/>
                <a:tailEnd type="none" w="med" len="med"/>
              </a:ln>
            </p:spPr>
            <p:txBody>
              <a:bodyPr/>
              <a:p>
                <a:endParaRPr lang="zh-CN" altLang="en-US"/>
              </a:p>
            </p:txBody>
          </p:sp>
          <p:sp>
            <p:nvSpPr>
              <p:cNvPr id="578574" name="直接连接符 578573"/>
              <p:cNvSpPr/>
              <p:nvPr/>
            </p:nvSpPr>
            <p:spPr>
              <a:xfrm>
                <a:off x="1920" y="3120"/>
                <a:ext cx="96" cy="0"/>
              </a:xfrm>
              <a:prstGeom prst="line">
                <a:avLst/>
              </a:prstGeom>
              <a:ln w="38100" cap="flat" cmpd="sng">
                <a:solidFill>
                  <a:srgbClr val="FF0000"/>
                </a:solidFill>
                <a:prstDash val="solid"/>
                <a:headEnd type="none" w="med" len="med"/>
                <a:tailEnd type="none" w="med" len="med"/>
              </a:ln>
            </p:spPr>
          </p:sp>
          <p:grpSp>
            <p:nvGrpSpPr>
              <p:cNvPr id="578575" name="组合 578574"/>
              <p:cNvGrpSpPr/>
              <p:nvPr/>
            </p:nvGrpSpPr>
            <p:grpSpPr>
              <a:xfrm>
                <a:off x="2304" y="3264"/>
                <a:ext cx="96" cy="96"/>
                <a:chOff x="3360" y="2832"/>
                <a:chExt cx="96" cy="96"/>
              </a:xfrm>
            </p:grpSpPr>
            <p:sp>
              <p:nvSpPr>
                <p:cNvPr id="578576" name="直接连接符 578575"/>
                <p:cNvSpPr/>
                <p:nvPr/>
              </p:nvSpPr>
              <p:spPr>
                <a:xfrm>
                  <a:off x="3360" y="2880"/>
                  <a:ext cx="96" cy="0"/>
                </a:xfrm>
                <a:prstGeom prst="line">
                  <a:avLst/>
                </a:prstGeom>
                <a:ln w="38100" cap="flat" cmpd="sng">
                  <a:solidFill>
                    <a:srgbClr val="FF0000"/>
                  </a:solidFill>
                  <a:prstDash val="solid"/>
                  <a:headEnd type="none" w="med" len="med"/>
                  <a:tailEnd type="none" w="med" len="med"/>
                </a:ln>
              </p:spPr>
            </p:sp>
            <p:sp>
              <p:nvSpPr>
                <p:cNvPr id="578577" name="直接连接符 578576"/>
                <p:cNvSpPr/>
                <p:nvPr/>
              </p:nvSpPr>
              <p:spPr>
                <a:xfrm rot="-5400000">
                  <a:off x="3360" y="2880"/>
                  <a:ext cx="96" cy="0"/>
                </a:xfrm>
                <a:prstGeom prst="line">
                  <a:avLst/>
                </a:prstGeom>
                <a:ln w="38100" cap="flat" cmpd="sng">
                  <a:solidFill>
                    <a:srgbClr val="FF0000"/>
                  </a:solidFill>
                  <a:prstDash val="solid"/>
                  <a:headEnd type="none" w="med" len="med"/>
                  <a:tailEnd type="none" w="med" len="med"/>
                </a:ln>
              </p:spPr>
            </p:sp>
          </p:grpSp>
          <p:grpSp>
            <p:nvGrpSpPr>
              <p:cNvPr id="578578" name="组合 578577"/>
              <p:cNvGrpSpPr/>
              <p:nvPr/>
            </p:nvGrpSpPr>
            <p:grpSpPr>
              <a:xfrm>
                <a:off x="1920" y="3312"/>
                <a:ext cx="96" cy="96"/>
                <a:chOff x="3360" y="2832"/>
                <a:chExt cx="96" cy="96"/>
              </a:xfrm>
            </p:grpSpPr>
            <p:sp>
              <p:nvSpPr>
                <p:cNvPr id="578579" name="直接连接符 578578"/>
                <p:cNvSpPr/>
                <p:nvPr/>
              </p:nvSpPr>
              <p:spPr>
                <a:xfrm>
                  <a:off x="3360" y="2880"/>
                  <a:ext cx="96" cy="0"/>
                </a:xfrm>
                <a:prstGeom prst="line">
                  <a:avLst/>
                </a:prstGeom>
                <a:ln w="38100" cap="flat" cmpd="sng">
                  <a:solidFill>
                    <a:srgbClr val="FF0000"/>
                  </a:solidFill>
                  <a:prstDash val="solid"/>
                  <a:headEnd type="none" w="med" len="med"/>
                  <a:tailEnd type="none" w="med" len="med"/>
                </a:ln>
              </p:spPr>
            </p:sp>
            <p:sp>
              <p:nvSpPr>
                <p:cNvPr id="578580" name="直接连接符 578579"/>
                <p:cNvSpPr/>
                <p:nvPr/>
              </p:nvSpPr>
              <p:spPr>
                <a:xfrm rot="-5400000">
                  <a:off x="3360" y="2880"/>
                  <a:ext cx="96" cy="0"/>
                </a:xfrm>
                <a:prstGeom prst="line">
                  <a:avLst/>
                </a:prstGeom>
                <a:ln w="38100" cap="flat" cmpd="sng">
                  <a:solidFill>
                    <a:srgbClr val="FF0000"/>
                  </a:solidFill>
                  <a:prstDash val="solid"/>
                  <a:headEnd type="none" w="med" len="med"/>
                  <a:tailEnd type="none" w="med" len="med"/>
                </a:ln>
              </p:spPr>
            </p:sp>
          </p:grpSp>
          <p:sp>
            <p:nvSpPr>
              <p:cNvPr id="578581" name="文本框 578580"/>
              <p:cNvSpPr txBox="1"/>
              <p:nvPr/>
            </p:nvSpPr>
            <p:spPr>
              <a:xfrm rot="5400000">
                <a:off x="2197" y="2936"/>
                <a:ext cx="209" cy="288"/>
              </a:xfrm>
              <a:prstGeom prst="rect">
                <a:avLst/>
              </a:prstGeom>
              <a:noFill/>
              <a:ln w="38100">
                <a:noFill/>
              </a:ln>
            </p:spPr>
            <p:txBody>
              <a:bodyPr lIns="90000" tIns="46800" rIns="90000" bIns="46800">
                <a:spAutoFit/>
              </a:bodyPr>
              <a:p>
                <a:pPr eaLnBrk="0" hangingPunct="0"/>
                <a:r>
                  <a:rPr lang="en-US" altLang="zh-CN">
                    <a:solidFill>
                      <a:srgbClr val="FF0066"/>
                    </a:solidFill>
                    <a:latin typeface="Times New Roman" panose="02020603050405020304" pitchFamily="18" charset="0"/>
                    <a:ea typeface="楷体_GB2312" pitchFamily="49" charset="-122"/>
                  </a:rPr>
                  <a:t>8</a:t>
                </a:r>
                <a:endParaRPr lang="en-US" altLang="zh-CN">
                  <a:solidFill>
                    <a:srgbClr val="FF0066"/>
                  </a:solidFill>
                  <a:latin typeface="Times New Roman" panose="02020603050405020304" pitchFamily="18" charset="0"/>
                  <a:ea typeface="楷体_GB2312" pitchFamily="49" charset="-122"/>
                </a:endParaRPr>
              </a:p>
            </p:txBody>
          </p:sp>
        </p:grpSp>
        <p:sp>
          <p:nvSpPr>
            <p:cNvPr id="578582" name="直接连接符 578581"/>
            <p:cNvSpPr/>
            <p:nvPr/>
          </p:nvSpPr>
          <p:spPr>
            <a:xfrm>
              <a:off x="3216" y="2491"/>
              <a:ext cx="0" cy="624"/>
            </a:xfrm>
            <a:prstGeom prst="line">
              <a:avLst/>
            </a:prstGeom>
            <a:ln w="25400" cap="flat" cmpd="sng">
              <a:solidFill>
                <a:schemeClr val="tx1"/>
              </a:solidFill>
              <a:prstDash val="solid"/>
              <a:headEnd type="none" w="med" len="med"/>
              <a:tailEnd type="none" w="med" len="med"/>
            </a:ln>
          </p:spPr>
        </p:sp>
        <p:sp>
          <p:nvSpPr>
            <p:cNvPr id="578583" name="直接连接符 578582"/>
            <p:cNvSpPr/>
            <p:nvPr/>
          </p:nvSpPr>
          <p:spPr>
            <a:xfrm>
              <a:off x="3936" y="2971"/>
              <a:ext cx="624" cy="0"/>
            </a:xfrm>
            <a:prstGeom prst="line">
              <a:avLst/>
            </a:prstGeom>
            <a:ln w="25400" cap="flat" cmpd="sng">
              <a:solidFill>
                <a:schemeClr val="tx1"/>
              </a:solidFill>
              <a:prstDash val="solid"/>
              <a:headEnd type="none" w="med" len="med"/>
              <a:tailEnd type="triangle" w="med" len="med"/>
            </a:ln>
          </p:spPr>
        </p:sp>
        <p:sp>
          <p:nvSpPr>
            <p:cNvPr id="578584" name="直接连接符 578583"/>
            <p:cNvSpPr/>
            <p:nvPr/>
          </p:nvSpPr>
          <p:spPr>
            <a:xfrm flipV="1">
              <a:off x="2784" y="2347"/>
              <a:ext cx="2304" cy="0"/>
            </a:xfrm>
            <a:prstGeom prst="line">
              <a:avLst/>
            </a:prstGeom>
            <a:ln w="25400" cap="flat" cmpd="sng">
              <a:solidFill>
                <a:schemeClr val="tx1"/>
              </a:solidFill>
              <a:prstDash val="solid"/>
              <a:headEnd type="none" w="med" len="med"/>
              <a:tailEnd type="none" w="med" len="med"/>
            </a:ln>
          </p:spPr>
        </p:sp>
        <p:grpSp>
          <p:nvGrpSpPr>
            <p:cNvPr id="578585" name="组合 578584"/>
            <p:cNvGrpSpPr/>
            <p:nvPr/>
          </p:nvGrpSpPr>
          <p:grpSpPr>
            <a:xfrm rot="-5400000">
              <a:off x="3120" y="2251"/>
              <a:ext cx="192" cy="288"/>
              <a:chOff x="2016" y="2832"/>
              <a:chExt cx="192" cy="288"/>
            </a:xfrm>
          </p:grpSpPr>
          <p:sp>
            <p:nvSpPr>
              <p:cNvPr id="578586" name="矩形 578585"/>
              <p:cNvSpPr/>
              <p:nvPr/>
            </p:nvSpPr>
            <p:spPr>
              <a:xfrm>
                <a:off x="2016" y="2832"/>
                <a:ext cx="192" cy="288"/>
              </a:xfrm>
              <a:prstGeom prst="rect">
                <a:avLst/>
              </a:prstGeom>
              <a:solidFill>
                <a:schemeClr val="bg1"/>
              </a:solidFill>
              <a:ln w="9525">
                <a:noFill/>
              </a:ln>
            </p:spPr>
            <p:txBody>
              <a:bodyPr/>
              <a:p>
                <a:endParaRPr lang="zh-CN" altLang="en-US"/>
              </a:p>
            </p:txBody>
          </p:sp>
          <p:grpSp>
            <p:nvGrpSpPr>
              <p:cNvPr id="578587" name="组合 578586"/>
              <p:cNvGrpSpPr/>
              <p:nvPr/>
            </p:nvGrpSpPr>
            <p:grpSpPr>
              <a:xfrm>
                <a:off x="2016" y="2832"/>
                <a:ext cx="181" cy="288"/>
                <a:chOff x="2592" y="3504"/>
                <a:chExt cx="181" cy="288"/>
              </a:xfrm>
            </p:grpSpPr>
            <p:sp>
              <p:nvSpPr>
                <p:cNvPr id="578588" name="直接连接符 578587"/>
                <p:cNvSpPr/>
                <p:nvPr/>
              </p:nvSpPr>
              <p:spPr>
                <a:xfrm>
                  <a:off x="2592" y="3504"/>
                  <a:ext cx="0" cy="288"/>
                </a:xfrm>
                <a:prstGeom prst="line">
                  <a:avLst/>
                </a:prstGeom>
                <a:ln w="38100" cap="flat" cmpd="sng">
                  <a:solidFill>
                    <a:schemeClr val="tx1"/>
                  </a:solidFill>
                  <a:prstDash val="solid"/>
                  <a:headEnd type="none" w="med" len="med"/>
                  <a:tailEnd type="none" w="med" len="med"/>
                </a:ln>
              </p:spPr>
            </p:sp>
            <p:sp>
              <p:nvSpPr>
                <p:cNvPr id="578589" name="直接连接符 578588"/>
                <p:cNvSpPr/>
                <p:nvPr/>
              </p:nvSpPr>
              <p:spPr>
                <a:xfrm flipV="1">
                  <a:off x="2592" y="3504"/>
                  <a:ext cx="144" cy="105"/>
                </a:xfrm>
                <a:prstGeom prst="line">
                  <a:avLst/>
                </a:prstGeom>
                <a:ln w="38100" cap="flat" cmpd="sng">
                  <a:solidFill>
                    <a:schemeClr val="tx1"/>
                  </a:solidFill>
                  <a:prstDash val="solid"/>
                  <a:headEnd type="none" w="med" len="med"/>
                  <a:tailEnd type="none" w="med" len="med"/>
                </a:ln>
              </p:spPr>
            </p:sp>
            <p:sp>
              <p:nvSpPr>
                <p:cNvPr id="578590" name="直接连接符 578589"/>
                <p:cNvSpPr/>
                <p:nvPr/>
              </p:nvSpPr>
              <p:spPr>
                <a:xfrm>
                  <a:off x="2592" y="3696"/>
                  <a:ext cx="181" cy="96"/>
                </a:xfrm>
                <a:prstGeom prst="line">
                  <a:avLst/>
                </a:prstGeom>
                <a:ln w="38100" cap="flat" cmpd="sng">
                  <a:solidFill>
                    <a:schemeClr val="tx1"/>
                  </a:solidFill>
                  <a:prstDash val="solid"/>
                  <a:headEnd type="none" w="med" len="med"/>
                  <a:tailEnd type="stealth" w="med" len="lg"/>
                </a:ln>
              </p:spPr>
            </p:sp>
          </p:grpSp>
        </p:grpSp>
        <p:sp>
          <p:nvSpPr>
            <p:cNvPr id="578591" name="直接连接符 578590"/>
            <p:cNvSpPr/>
            <p:nvPr/>
          </p:nvSpPr>
          <p:spPr>
            <a:xfrm>
              <a:off x="4272" y="2347"/>
              <a:ext cx="0" cy="1344"/>
            </a:xfrm>
            <a:prstGeom prst="line">
              <a:avLst/>
            </a:prstGeom>
            <a:ln w="25400" cap="flat" cmpd="sng">
              <a:solidFill>
                <a:schemeClr val="tx1"/>
              </a:solidFill>
              <a:prstDash val="solid"/>
              <a:headEnd type="none" w="med" len="med"/>
              <a:tailEnd type="none" w="med" len="med"/>
            </a:ln>
          </p:spPr>
        </p:sp>
        <p:sp>
          <p:nvSpPr>
            <p:cNvPr id="578592" name="直接连接符 578591"/>
            <p:cNvSpPr/>
            <p:nvPr/>
          </p:nvSpPr>
          <p:spPr>
            <a:xfrm>
              <a:off x="4608" y="2347"/>
              <a:ext cx="0" cy="1344"/>
            </a:xfrm>
            <a:prstGeom prst="line">
              <a:avLst/>
            </a:prstGeom>
            <a:ln w="25400" cap="flat" cmpd="sng">
              <a:solidFill>
                <a:schemeClr val="tx1"/>
              </a:solidFill>
              <a:prstDash val="solid"/>
              <a:headEnd type="none" w="med" len="med"/>
              <a:tailEnd type="none" w="med" len="med"/>
            </a:ln>
          </p:spPr>
        </p:sp>
        <p:sp>
          <p:nvSpPr>
            <p:cNvPr id="578593" name="直接连接符 578592"/>
            <p:cNvSpPr/>
            <p:nvPr/>
          </p:nvSpPr>
          <p:spPr>
            <a:xfrm>
              <a:off x="3936" y="3211"/>
              <a:ext cx="336" cy="0"/>
            </a:xfrm>
            <a:prstGeom prst="line">
              <a:avLst/>
            </a:prstGeom>
            <a:ln w="25400" cap="flat" cmpd="sng">
              <a:solidFill>
                <a:schemeClr val="tx1"/>
              </a:solidFill>
              <a:prstDash val="solid"/>
              <a:headEnd type="none" w="med" len="med"/>
              <a:tailEnd type="none" w="med" len="med"/>
            </a:ln>
          </p:spPr>
        </p:sp>
        <p:sp>
          <p:nvSpPr>
            <p:cNvPr id="578594" name="直接连接符 578593"/>
            <p:cNvSpPr/>
            <p:nvPr/>
          </p:nvSpPr>
          <p:spPr>
            <a:xfrm>
              <a:off x="2784" y="3691"/>
              <a:ext cx="2304" cy="0"/>
            </a:xfrm>
            <a:prstGeom prst="line">
              <a:avLst/>
            </a:prstGeom>
            <a:ln w="25400" cap="flat" cmpd="sng">
              <a:solidFill>
                <a:schemeClr val="tx1"/>
              </a:solidFill>
              <a:prstDash val="solid"/>
              <a:headEnd type="none" w="med" len="med"/>
              <a:tailEnd type="none" w="med" len="med"/>
            </a:ln>
          </p:spPr>
        </p:sp>
        <p:sp>
          <p:nvSpPr>
            <p:cNvPr id="578595" name="直接连接符 578594"/>
            <p:cNvSpPr/>
            <p:nvPr/>
          </p:nvSpPr>
          <p:spPr>
            <a:xfrm>
              <a:off x="4896" y="2347"/>
              <a:ext cx="0" cy="1344"/>
            </a:xfrm>
            <a:prstGeom prst="line">
              <a:avLst/>
            </a:prstGeom>
            <a:ln w="25400" cap="flat" cmpd="sng">
              <a:solidFill>
                <a:schemeClr val="tx1"/>
              </a:solidFill>
              <a:prstDash val="solid"/>
              <a:headEnd type="none" w="med" len="med"/>
              <a:tailEnd type="none" w="med" len="med"/>
            </a:ln>
          </p:spPr>
        </p:sp>
        <p:sp>
          <p:nvSpPr>
            <p:cNvPr id="578596" name="直接连接符 578595"/>
            <p:cNvSpPr/>
            <p:nvPr/>
          </p:nvSpPr>
          <p:spPr>
            <a:xfrm>
              <a:off x="2928" y="2347"/>
              <a:ext cx="0" cy="288"/>
            </a:xfrm>
            <a:prstGeom prst="line">
              <a:avLst/>
            </a:prstGeom>
            <a:ln w="25400" cap="flat" cmpd="sng">
              <a:solidFill>
                <a:schemeClr val="tx1"/>
              </a:solidFill>
              <a:prstDash val="solid"/>
              <a:headEnd type="none" w="med" len="med"/>
              <a:tailEnd type="none" w="med" len="med"/>
            </a:ln>
          </p:spPr>
        </p:sp>
        <p:sp>
          <p:nvSpPr>
            <p:cNvPr id="578597" name="直接连接符 578596"/>
            <p:cNvSpPr/>
            <p:nvPr/>
          </p:nvSpPr>
          <p:spPr>
            <a:xfrm>
              <a:off x="2928" y="2635"/>
              <a:ext cx="720" cy="0"/>
            </a:xfrm>
            <a:prstGeom prst="line">
              <a:avLst/>
            </a:prstGeom>
            <a:ln w="25400" cap="flat" cmpd="sng">
              <a:solidFill>
                <a:schemeClr val="tx1"/>
              </a:solidFill>
              <a:prstDash val="solid"/>
              <a:headEnd type="none" w="med" len="med"/>
              <a:tailEnd type="none" w="med" len="med"/>
            </a:ln>
          </p:spPr>
        </p:sp>
        <p:sp>
          <p:nvSpPr>
            <p:cNvPr id="578598" name="直接连接符 578597"/>
            <p:cNvSpPr/>
            <p:nvPr/>
          </p:nvSpPr>
          <p:spPr>
            <a:xfrm>
              <a:off x="3648" y="2635"/>
              <a:ext cx="0" cy="192"/>
            </a:xfrm>
            <a:prstGeom prst="line">
              <a:avLst/>
            </a:prstGeom>
            <a:ln w="25400" cap="flat" cmpd="sng">
              <a:solidFill>
                <a:schemeClr val="tx1"/>
              </a:solidFill>
              <a:prstDash val="solid"/>
              <a:headEnd type="none" w="med" len="med"/>
              <a:tailEnd type="none" w="med" len="med"/>
            </a:ln>
          </p:spPr>
        </p:sp>
        <p:sp>
          <p:nvSpPr>
            <p:cNvPr id="578599" name="直接连接符 578598"/>
            <p:cNvSpPr/>
            <p:nvPr/>
          </p:nvSpPr>
          <p:spPr>
            <a:xfrm>
              <a:off x="3648" y="3355"/>
              <a:ext cx="0" cy="336"/>
            </a:xfrm>
            <a:prstGeom prst="line">
              <a:avLst/>
            </a:prstGeom>
            <a:ln w="25400" cap="flat" cmpd="sng">
              <a:solidFill>
                <a:schemeClr val="tx1"/>
              </a:solidFill>
              <a:prstDash val="solid"/>
              <a:headEnd type="none" w="med" len="med"/>
              <a:tailEnd type="none" w="med" len="med"/>
            </a:ln>
          </p:spPr>
        </p:sp>
        <p:sp>
          <p:nvSpPr>
            <p:cNvPr id="578600" name="矩形 578599"/>
            <p:cNvSpPr/>
            <p:nvPr/>
          </p:nvSpPr>
          <p:spPr>
            <a:xfrm>
              <a:off x="4224" y="2587"/>
              <a:ext cx="96" cy="240"/>
            </a:xfrm>
            <a:prstGeom prst="rect">
              <a:avLst/>
            </a:prstGeom>
            <a:solidFill>
              <a:srgbClr val="CCFFFF"/>
            </a:solidFill>
            <a:ln w="38100" cap="flat" cmpd="sng">
              <a:solidFill>
                <a:schemeClr val="tx1"/>
              </a:solidFill>
              <a:prstDash val="solid"/>
              <a:miter/>
              <a:headEnd type="none" w="med" len="med"/>
              <a:tailEnd type="none" w="med" len="med"/>
            </a:ln>
          </p:spPr>
          <p:txBody>
            <a:bodyPr/>
            <a:p>
              <a:endParaRPr lang="zh-CN" altLang="en-US"/>
            </a:p>
          </p:txBody>
        </p:sp>
        <p:sp>
          <p:nvSpPr>
            <p:cNvPr id="578601" name="矩形 578600"/>
            <p:cNvSpPr/>
            <p:nvPr/>
          </p:nvSpPr>
          <p:spPr>
            <a:xfrm>
              <a:off x="4560" y="3355"/>
              <a:ext cx="96" cy="240"/>
            </a:xfrm>
            <a:prstGeom prst="rect">
              <a:avLst/>
            </a:prstGeom>
            <a:solidFill>
              <a:srgbClr val="CCFFFF"/>
            </a:solidFill>
            <a:ln w="38100" cap="flat" cmpd="sng">
              <a:solidFill>
                <a:schemeClr val="tx1"/>
              </a:solidFill>
              <a:prstDash val="solid"/>
              <a:miter/>
              <a:headEnd type="none" w="med" len="med"/>
              <a:tailEnd type="none" w="med" len="med"/>
            </a:ln>
          </p:spPr>
          <p:txBody>
            <a:bodyPr/>
            <a:p>
              <a:endParaRPr lang="zh-CN" altLang="en-US"/>
            </a:p>
          </p:txBody>
        </p:sp>
        <p:sp>
          <p:nvSpPr>
            <p:cNvPr id="578602" name="矩形 578601"/>
            <p:cNvSpPr/>
            <p:nvPr/>
          </p:nvSpPr>
          <p:spPr>
            <a:xfrm>
              <a:off x="4560" y="2875"/>
              <a:ext cx="96" cy="240"/>
            </a:xfrm>
            <a:prstGeom prst="rect">
              <a:avLst/>
            </a:prstGeom>
            <a:solidFill>
              <a:srgbClr val="CCFFFF"/>
            </a:solidFill>
            <a:ln w="38100" cap="flat" cmpd="sng">
              <a:solidFill>
                <a:schemeClr val="tx1"/>
              </a:solidFill>
              <a:prstDash val="solid"/>
              <a:miter/>
              <a:headEnd type="none" w="med" len="med"/>
              <a:tailEnd type="none" w="med" len="med"/>
            </a:ln>
          </p:spPr>
          <p:txBody>
            <a:bodyPr/>
            <a:p>
              <a:endParaRPr lang="zh-CN" altLang="en-US"/>
            </a:p>
          </p:txBody>
        </p:sp>
        <p:sp>
          <p:nvSpPr>
            <p:cNvPr id="578603" name="矩形 578602"/>
            <p:cNvSpPr/>
            <p:nvPr/>
          </p:nvSpPr>
          <p:spPr>
            <a:xfrm>
              <a:off x="4560" y="2491"/>
              <a:ext cx="96" cy="240"/>
            </a:xfrm>
            <a:prstGeom prst="rect">
              <a:avLst/>
            </a:prstGeom>
            <a:solidFill>
              <a:srgbClr val="CCFFFF"/>
            </a:solidFill>
            <a:ln w="38100" cap="flat" cmpd="sng">
              <a:solidFill>
                <a:schemeClr val="tx1"/>
              </a:solidFill>
              <a:prstDash val="solid"/>
              <a:miter/>
              <a:headEnd type="none" w="med" len="med"/>
              <a:tailEnd type="none" w="med" len="med"/>
            </a:ln>
          </p:spPr>
          <p:txBody>
            <a:bodyPr/>
            <a:p>
              <a:endParaRPr lang="zh-CN" altLang="en-US"/>
            </a:p>
          </p:txBody>
        </p:sp>
        <p:sp>
          <p:nvSpPr>
            <p:cNvPr id="578604" name="矩形 578603"/>
            <p:cNvSpPr/>
            <p:nvPr/>
          </p:nvSpPr>
          <p:spPr>
            <a:xfrm>
              <a:off x="4848" y="2875"/>
              <a:ext cx="96" cy="240"/>
            </a:xfrm>
            <a:prstGeom prst="rect">
              <a:avLst/>
            </a:prstGeom>
            <a:solidFill>
              <a:srgbClr val="CCFFFF"/>
            </a:solidFill>
            <a:ln w="38100" cap="flat" cmpd="sng">
              <a:solidFill>
                <a:schemeClr val="tx1"/>
              </a:solidFill>
              <a:prstDash val="solid"/>
              <a:miter/>
              <a:headEnd type="none" w="med" len="med"/>
              <a:tailEnd type="none" w="med" len="med"/>
            </a:ln>
          </p:spPr>
          <p:txBody>
            <a:bodyPr/>
            <a:p>
              <a:endParaRPr lang="zh-CN" altLang="en-US"/>
            </a:p>
          </p:txBody>
        </p:sp>
        <p:sp>
          <p:nvSpPr>
            <p:cNvPr id="578605" name="椭圆 578604"/>
            <p:cNvSpPr/>
            <p:nvPr/>
          </p:nvSpPr>
          <p:spPr>
            <a:xfrm flipH="1">
              <a:off x="2784" y="3643"/>
              <a:ext cx="68" cy="68"/>
            </a:xfrm>
            <a:prstGeom prst="ellipse">
              <a:avLst/>
            </a:prstGeom>
            <a:solidFill>
              <a:schemeClr val="bg1"/>
            </a:solidFill>
            <a:ln w="25400" cap="flat" cmpd="sng">
              <a:solidFill>
                <a:schemeClr val="tx1"/>
              </a:solidFill>
              <a:prstDash val="solid"/>
              <a:headEnd type="none" w="med" len="med"/>
              <a:tailEnd type="none" w="med" len="med"/>
            </a:ln>
          </p:spPr>
          <p:txBody>
            <a:bodyPr/>
            <a:p>
              <a:endParaRPr lang="zh-CN" altLang="en-US"/>
            </a:p>
          </p:txBody>
        </p:sp>
        <p:sp>
          <p:nvSpPr>
            <p:cNvPr id="578606" name="椭圆 578605"/>
            <p:cNvSpPr/>
            <p:nvPr/>
          </p:nvSpPr>
          <p:spPr>
            <a:xfrm flipH="1">
              <a:off x="5088" y="2299"/>
              <a:ext cx="68" cy="68"/>
            </a:xfrm>
            <a:prstGeom prst="ellipse">
              <a:avLst/>
            </a:prstGeom>
            <a:solidFill>
              <a:schemeClr val="bg1"/>
            </a:solidFill>
            <a:ln w="25400" cap="flat" cmpd="sng">
              <a:solidFill>
                <a:schemeClr val="tx1"/>
              </a:solidFill>
              <a:prstDash val="solid"/>
              <a:headEnd type="none" w="med" len="med"/>
              <a:tailEnd type="none" w="med" len="med"/>
            </a:ln>
          </p:spPr>
          <p:txBody>
            <a:bodyPr/>
            <a:p>
              <a:endParaRPr lang="zh-CN" altLang="en-US"/>
            </a:p>
          </p:txBody>
        </p:sp>
        <p:sp>
          <p:nvSpPr>
            <p:cNvPr id="578607" name="椭圆 578606"/>
            <p:cNvSpPr/>
            <p:nvPr/>
          </p:nvSpPr>
          <p:spPr>
            <a:xfrm flipH="1">
              <a:off x="5088" y="3643"/>
              <a:ext cx="68" cy="68"/>
            </a:xfrm>
            <a:prstGeom prst="ellipse">
              <a:avLst/>
            </a:prstGeom>
            <a:solidFill>
              <a:schemeClr val="bg1"/>
            </a:solidFill>
            <a:ln w="25400" cap="flat" cmpd="sng">
              <a:solidFill>
                <a:schemeClr val="tx1"/>
              </a:solidFill>
              <a:prstDash val="solid"/>
              <a:headEnd type="none" w="med" len="med"/>
              <a:tailEnd type="none" w="med" len="med"/>
            </a:ln>
          </p:spPr>
          <p:txBody>
            <a:bodyPr/>
            <a:p>
              <a:endParaRPr lang="zh-CN" altLang="en-US"/>
            </a:p>
          </p:txBody>
        </p:sp>
        <p:sp>
          <p:nvSpPr>
            <p:cNvPr id="578608" name="文本框 578607"/>
            <p:cNvSpPr txBox="1"/>
            <p:nvPr/>
          </p:nvSpPr>
          <p:spPr>
            <a:xfrm>
              <a:off x="4992" y="2304"/>
              <a:ext cx="528" cy="1478"/>
            </a:xfrm>
            <a:prstGeom prst="rect">
              <a:avLst/>
            </a:prstGeom>
            <a:noFill/>
            <a:ln w="9525">
              <a:noFill/>
            </a:ln>
          </p:spPr>
          <p:txBody>
            <a:bodyPr anchor="ctr" anchorCtr="0">
              <a:spAutoFit/>
            </a:bodyPr>
            <a:p>
              <a:pPr algn="ctr"/>
              <a:r>
                <a:rPr lang="en-US" altLang="zh-CN" b="1" i="1">
                  <a:solidFill>
                    <a:srgbClr val="FF0066"/>
                  </a:solidFill>
                  <a:latin typeface="Times New Roman" panose="02020603050405020304" pitchFamily="18" charset="0"/>
                  <a:ea typeface="方正琥珀繁体" pitchFamily="2" charset="-122"/>
                </a:rPr>
                <a:t>+</a:t>
              </a:r>
              <a:endParaRPr lang="en-US" altLang="zh-CN" b="1" i="1">
                <a:solidFill>
                  <a:srgbClr val="FF0066"/>
                </a:solidFill>
                <a:latin typeface="Times New Roman" panose="02020603050405020304" pitchFamily="18" charset="0"/>
                <a:ea typeface="方正琥珀繁体" pitchFamily="2" charset="-122"/>
              </a:endParaRPr>
            </a:p>
            <a:p>
              <a:pPr algn="ctr"/>
              <a:endParaRPr lang="en-US" altLang="zh-CN" sz="2000" b="1" i="1">
                <a:solidFill>
                  <a:srgbClr val="FF0066"/>
                </a:solidFill>
                <a:latin typeface="Times New Roman" panose="02020603050405020304" pitchFamily="18" charset="0"/>
                <a:ea typeface="方正琥珀繁体" pitchFamily="2" charset="-122"/>
              </a:endParaRPr>
            </a:p>
            <a:p>
              <a:pPr algn="ctr"/>
              <a:endParaRPr lang="en-US" altLang="zh-CN" sz="2000" b="1" i="1">
                <a:solidFill>
                  <a:srgbClr val="FF0066"/>
                </a:solidFill>
                <a:latin typeface="Times New Roman" panose="02020603050405020304" pitchFamily="18" charset="0"/>
                <a:ea typeface="方正琥珀繁体" pitchFamily="2" charset="-122"/>
              </a:endParaRPr>
            </a:p>
            <a:p>
              <a:pPr algn="ctr"/>
              <a:r>
                <a:rPr lang="en-US" altLang="zh-CN" b="1" i="1" dirty="0" err="1">
                  <a:solidFill>
                    <a:srgbClr val="FF0066"/>
                  </a:solidFill>
                  <a:latin typeface="Times New Roman" panose="02020603050405020304" pitchFamily="18" charset="0"/>
                  <a:ea typeface="方正琥珀繁体" pitchFamily="2" charset="-122"/>
                </a:rPr>
                <a:t>U</a:t>
              </a:r>
              <a:r>
                <a:rPr lang="en-US" altLang="zh-CN" b="1" baseline="-25000" dirty="0" err="1">
                  <a:solidFill>
                    <a:srgbClr val="FF0066"/>
                  </a:solidFill>
                  <a:latin typeface="Times New Roman" panose="02020603050405020304" pitchFamily="18" charset="0"/>
                </a:rPr>
                <a:t>o</a:t>
              </a:r>
              <a:endParaRPr lang="en-US" altLang="zh-CN" b="1" baseline="-25000">
                <a:solidFill>
                  <a:srgbClr val="FF0066"/>
                </a:solidFill>
                <a:latin typeface="Times New Roman" panose="02020603050405020304" pitchFamily="18" charset="0"/>
              </a:endParaRPr>
            </a:p>
            <a:p>
              <a:pPr algn="ctr"/>
              <a:endParaRPr lang="en-US" altLang="zh-CN" b="1" baseline="-25000">
                <a:solidFill>
                  <a:srgbClr val="FF0066"/>
                </a:solidFill>
                <a:latin typeface="Times New Roman" panose="02020603050405020304" pitchFamily="18" charset="0"/>
              </a:endParaRPr>
            </a:p>
            <a:p>
              <a:pPr algn="ctr"/>
              <a:endParaRPr lang="en-US" altLang="zh-CN" sz="2000" b="1">
                <a:solidFill>
                  <a:srgbClr val="FF0066"/>
                </a:solidFill>
                <a:latin typeface="Times New Roman" panose="02020603050405020304" pitchFamily="18" charset="0"/>
                <a:sym typeface="Symbol" panose="05050102010706020507" pitchFamily="18" charset="2"/>
              </a:endParaRPr>
            </a:p>
            <a:p>
              <a:pPr algn="ctr"/>
              <a:r>
                <a:rPr lang="en-US" altLang="zh-CN" b="1">
                  <a:solidFill>
                    <a:srgbClr val="FF0066"/>
                  </a:solidFill>
                  <a:latin typeface="Times New Roman" panose="02020603050405020304" pitchFamily="18" charset="0"/>
                  <a:sym typeface="Symbol" panose="05050102010706020507" pitchFamily="18" charset="2"/>
                </a:rPr>
                <a:t></a:t>
              </a:r>
              <a:endParaRPr lang="en-US" altLang="zh-CN" b="1" baseline="-25000">
                <a:solidFill>
                  <a:srgbClr val="FF0066"/>
                </a:solidFill>
                <a:latin typeface="Times New Roman" panose="02020603050405020304" pitchFamily="18" charset="0"/>
              </a:endParaRPr>
            </a:p>
          </p:txBody>
        </p:sp>
        <p:sp>
          <p:nvSpPr>
            <p:cNvPr id="578609" name="文本框 578608"/>
            <p:cNvSpPr txBox="1"/>
            <p:nvPr/>
          </p:nvSpPr>
          <p:spPr>
            <a:xfrm>
              <a:off x="2448" y="2266"/>
              <a:ext cx="434" cy="1478"/>
            </a:xfrm>
            <a:prstGeom prst="rect">
              <a:avLst/>
            </a:prstGeom>
            <a:noFill/>
            <a:ln w="9525">
              <a:noFill/>
            </a:ln>
          </p:spPr>
          <p:txBody>
            <a:bodyPr anchor="ctr" anchorCtr="0">
              <a:spAutoFit/>
            </a:bodyPr>
            <a:p>
              <a:pPr algn="ctr"/>
              <a:r>
                <a:rPr lang="en-US" altLang="zh-CN" b="1" i="1">
                  <a:solidFill>
                    <a:srgbClr val="FF0066"/>
                  </a:solidFill>
                  <a:latin typeface="Times New Roman" panose="02020603050405020304" pitchFamily="18" charset="0"/>
                  <a:ea typeface="方正琥珀繁体" pitchFamily="2" charset="-122"/>
                </a:rPr>
                <a:t>+</a:t>
              </a:r>
              <a:endParaRPr lang="en-US" altLang="zh-CN" b="1" i="1">
                <a:solidFill>
                  <a:srgbClr val="FF0066"/>
                </a:solidFill>
                <a:latin typeface="Times New Roman" panose="02020603050405020304" pitchFamily="18" charset="0"/>
                <a:ea typeface="方正琥珀繁体" pitchFamily="2" charset="-122"/>
              </a:endParaRPr>
            </a:p>
            <a:p>
              <a:pPr algn="ctr"/>
              <a:endParaRPr lang="en-US" altLang="zh-CN" sz="2000" b="1" i="1">
                <a:solidFill>
                  <a:srgbClr val="FF0066"/>
                </a:solidFill>
                <a:latin typeface="Times New Roman" panose="02020603050405020304" pitchFamily="18" charset="0"/>
                <a:ea typeface="方正琥珀繁体" pitchFamily="2" charset="-122"/>
              </a:endParaRPr>
            </a:p>
            <a:p>
              <a:pPr algn="ctr"/>
              <a:endParaRPr lang="en-US" altLang="zh-CN" sz="2000" b="1" i="1">
                <a:solidFill>
                  <a:srgbClr val="FF0066"/>
                </a:solidFill>
                <a:latin typeface="Times New Roman" panose="02020603050405020304" pitchFamily="18" charset="0"/>
                <a:ea typeface="方正琥珀繁体" pitchFamily="2" charset="-122"/>
              </a:endParaRPr>
            </a:p>
            <a:p>
              <a:pPr algn="ctr"/>
              <a:r>
                <a:rPr lang="en-US" altLang="zh-CN" b="1" i="1">
                  <a:solidFill>
                    <a:srgbClr val="FF0066"/>
                  </a:solidFill>
                  <a:latin typeface="Times New Roman" panose="02020603050405020304" pitchFamily="18" charset="0"/>
                  <a:ea typeface="方正琥珀繁体" pitchFamily="2" charset="-122"/>
                </a:rPr>
                <a:t>U</a:t>
              </a:r>
              <a:r>
                <a:rPr lang="en-US" altLang="zh-CN" b="1" baseline="-25000">
                  <a:solidFill>
                    <a:srgbClr val="FF0066"/>
                  </a:solidFill>
                  <a:latin typeface="Times New Roman" panose="02020603050405020304" pitchFamily="18" charset="0"/>
                </a:rPr>
                <a:t>I</a:t>
              </a:r>
              <a:endParaRPr lang="en-US" altLang="zh-CN" b="1" baseline="-25000">
                <a:solidFill>
                  <a:srgbClr val="FF0066"/>
                </a:solidFill>
                <a:latin typeface="Times New Roman" panose="02020603050405020304" pitchFamily="18" charset="0"/>
              </a:endParaRPr>
            </a:p>
            <a:p>
              <a:pPr algn="ctr"/>
              <a:endParaRPr lang="en-US" altLang="zh-CN" b="1" baseline="-25000">
                <a:solidFill>
                  <a:srgbClr val="FF0066"/>
                </a:solidFill>
                <a:latin typeface="Times New Roman" panose="02020603050405020304" pitchFamily="18" charset="0"/>
              </a:endParaRPr>
            </a:p>
            <a:p>
              <a:pPr algn="ctr"/>
              <a:endParaRPr lang="en-US" altLang="zh-CN" sz="2000" b="1">
                <a:solidFill>
                  <a:srgbClr val="FF0066"/>
                </a:solidFill>
                <a:latin typeface="Times New Roman" panose="02020603050405020304" pitchFamily="18" charset="0"/>
                <a:sym typeface="Symbol" panose="05050102010706020507" pitchFamily="18" charset="2"/>
              </a:endParaRPr>
            </a:p>
            <a:p>
              <a:pPr algn="ctr"/>
              <a:r>
                <a:rPr lang="en-US" altLang="zh-CN" b="1">
                  <a:solidFill>
                    <a:srgbClr val="FF0066"/>
                  </a:solidFill>
                  <a:latin typeface="Times New Roman" panose="02020603050405020304" pitchFamily="18" charset="0"/>
                  <a:sym typeface="Symbol" panose="05050102010706020507" pitchFamily="18" charset="2"/>
                </a:rPr>
                <a:t></a:t>
              </a:r>
              <a:endParaRPr lang="en-US" altLang="zh-CN" sz="2800" b="1" baseline="-25000">
                <a:solidFill>
                  <a:srgbClr val="FF0066"/>
                </a:solidFill>
                <a:latin typeface="Times New Roman" panose="02020603050405020304" pitchFamily="18" charset="0"/>
              </a:endParaRPr>
            </a:p>
          </p:txBody>
        </p:sp>
        <p:sp>
          <p:nvSpPr>
            <p:cNvPr id="578610" name="文本框 578609"/>
            <p:cNvSpPr txBox="1"/>
            <p:nvPr/>
          </p:nvSpPr>
          <p:spPr>
            <a:xfrm>
              <a:off x="4608" y="3019"/>
              <a:ext cx="528" cy="288"/>
            </a:xfrm>
            <a:prstGeom prst="rect">
              <a:avLst/>
            </a:prstGeom>
            <a:noFill/>
            <a:ln w="9525">
              <a:noFill/>
            </a:ln>
          </p:spPr>
          <p:txBody>
            <a:bodyPr>
              <a:spAutoFit/>
            </a:bodyPr>
            <a:p>
              <a:r>
                <a:rPr lang="en-US" altLang="zh-CN" b="1" i="1">
                  <a:solidFill>
                    <a:srgbClr val="FF0066"/>
                  </a:solidFill>
                  <a:latin typeface="Times New Roman" panose="02020603050405020304" pitchFamily="18" charset="0"/>
                </a:rPr>
                <a:t>R</a:t>
              </a:r>
              <a:r>
                <a:rPr lang="en-US" altLang="zh-CN" b="1" baseline="-25000">
                  <a:solidFill>
                    <a:srgbClr val="FF0066"/>
                  </a:solidFill>
                  <a:latin typeface="Times New Roman" panose="02020603050405020304" pitchFamily="18" charset="0"/>
                </a:rPr>
                <a:t>L</a:t>
              </a:r>
              <a:endParaRPr lang="en-US" altLang="zh-CN" b="1" baseline="-25000">
                <a:solidFill>
                  <a:srgbClr val="FF0066"/>
                </a:solidFill>
                <a:latin typeface="Times New Roman" panose="02020603050405020304" pitchFamily="18" charset="0"/>
              </a:endParaRPr>
            </a:p>
          </p:txBody>
        </p:sp>
        <p:sp>
          <p:nvSpPr>
            <p:cNvPr id="578611" name="椭圆 578610"/>
            <p:cNvSpPr/>
            <p:nvPr/>
          </p:nvSpPr>
          <p:spPr>
            <a:xfrm flipH="1">
              <a:off x="2736" y="2299"/>
              <a:ext cx="68" cy="68"/>
            </a:xfrm>
            <a:prstGeom prst="ellipse">
              <a:avLst/>
            </a:prstGeom>
            <a:solidFill>
              <a:schemeClr val="bg1"/>
            </a:solidFill>
            <a:ln w="25400" cap="flat" cmpd="sng">
              <a:solidFill>
                <a:schemeClr val="tx1"/>
              </a:solidFill>
              <a:prstDash val="solid"/>
              <a:headEnd type="none" w="med" len="med"/>
              <a:tailEnd type="none" w="med" len="med"/>
            </a:ln>
          </p:spPr>
          <p:txBody>
            <a:bodyPr/>
            <a:p>
              <a:endParaRPr lang="zh-CN" altLang="en-US"/>
            </a:p>
          </p:txBody>
        </p:sp>
        <p:sp>
          <p:nvSpPr>
            <p:cNvPr id="578612" name="文本框 578611"/>
            <p:cNvSpPr txBox="1"/>
            <p:nvPr/>
          </p:nvSpPr>
          <p:spPr>
            <a:xfrm>
              <a:off x="3360" y="2299"/>
              <a:ext cx="319" cy="288"/>
            </a:xfrm>
            <a:prstGeom prst="rect">
              <a:avLst/>
            </a:prstGeom>
            <a:noFill/>
            <a:ln w="9525">
              <a:noFill/>
            </a:ln>
          </p:spPr>
          <p:txBody>
            <a:bodyPr wrap="none" anchor="t" anchorCtr="0">
              <a:spAutoFit/>
            </a:bodyPr>
            <a:p>
              <a:r>
                <a:rPr lang="en-US" altLang="zh-CN" b="1">
                  <a:solidFill>
                    <a:srgbClr val="FF0066"/>
                  </a:solidFill>
                  <a:latin typeface="Times New Roman" panose="02020603050405020304" pitchFamily="18" charset="0"/>
                </a:rPr>
                <a:t>V</a:t>
              </a:r>
              <a:r>
                <a:rPr lang="en-US" altLang="zh-CN" b="1" baseline="-25000">
                  <a:solidFill>
                    <a:srgbClr val="FF0066"/>
                  </a:solidFill>
                  <a:latin typeface="Times New Roman" panose="02020603050405020304" pitchFamily="18" charset="0"/>
                </a:rPr>
                <a:t>1</a:t>
              </a:r>
              <a:endParaRPr lang="en-US" altLang="zh-CN" b="1" baseline="-25000">
                <a:solidFill>
                  <a:srgbClr val="FF0066"/>
                </a:solidFill>
                <a:latin typeface="Times New Roman" panose="02020603050405020304" pitchFamily="18" charset="0"/>
              </a:endParaRPr>
            </a:p>
          </p:txBody>
        </p:sp>
        <p:sp>
          <p:nvSpPr>
            <p:cNvPr id="578613" name="矩形 578612"/>
            <p:cNvSpPr/>
            <p:nvPr/>
          </p:nvSpPr>
          <p:spPr>
            <a:xfrm>
              <a:off x="2880" y="1963"/>
              <a:ext cx="864" cy="288"/>
            </a:xfrm>
            <a:prstGeom prst="rect">
              <a:avLst/>
            </a:prstGeom>
            <a:noFill/>
            <a:ln w="9525">
              <a:noFill/>
            </a:ln>
          </p:spPr>
          <p:txBody>
            <a:bodyPr>
              <a:spAutoFit/>
            </a:bodyPr>
            <a:p>
              <a:r>
                <a:rPr lang="en-US" altLang="zh-CN" b="1" i="1">
                  <a:solidFill>
                    <a:srgbClr val="FF0066"/>
                  </a:solidFill>
                  <a:latin typeface="Times New Roman" panose="02020603050405020304" pitchFamily="18" charset="0"/>
                  <a:ea typeface="方正琥珀繁体" pitchFamily="2" charset="-122"/>
                </a:rPr>
                <a:t>+U</a:t>
              </a:r>
              <a:r>
                <a:rPr lang="en-US" altLang="zh-CN" b="1" baseline="-25000">
                  <a:solidFill>
                    <a:srgbClr val="FF0066"/>
                  </a:solidFill>
                  <a:latin typeface="Times New Roman" panose="02020603050405020304" pitchFamily="18" charset="0"/>
                </a:rPr>
                <a:t>CE </a:t>
              </a:r>
              <a:r>
                <a:rPr lang="en-US" altLang="zh-CN" b="1">
                  <a:solidFill>
                    <a:srgbClr val="FF0066"/>
                  </a:solidFill>
                  <a:latin typeface="Times New Roman" panose="02020603050405020304" pitchFamily="18" charset="0"/>
                  <a:sym typeface="Symbol" panose="05050102010706020507" pitchFamily="18" charset="2"/>
                </a:rPr>
                <a:t></a:t>
              </a:r>
              <a:endParaRPr lang="en-US" altLang="zh-CN" b="1">
                <a:solidFill>
                  <a:srgbClr val="FF0066"/>
                </a:solidFill>
                <a:latin typeface="Times New Roman" panose="02020603050405020304" pitchFamily="18" charset="0"/>
                <a:sym typeface="Symbol" panose="05050102010706020507" pitchFamily="18" charset="2"/>
              </a:endParaRPr>
            </a:p>
          </p:txBody>
        </p:sp>
      </p:grpSp>
      <p:sp>
        <p:nvSpPr>
          <p:cNvPr id="578614" name="矩形 578613"/>
          <p:cNvSpPr/>
          <p:nvPr/>
        </p:nvSpPr>
        <p:spPr>
          <a:xfrm>
            <a:off x="4572000" y="3327400"/>
            <a:ext cx="1219200" cy="685800"/>
          </a:xfrm>
          <a:prstGeom prst="rect">
            <a:avLst/>
          </a:prstGeom>
          <a:solidFill>
            <a:srgbClr val="FF0000">
              <a:alpha val="50000"/>
            </a:srgbClr>
          </a:solidFill>
          <a:ln w="28575">
            <a:noFill/>
          </a:ln>
        </p:spPr>
        <p:txBody>
          <a:bodyPr wrap="none" anchor="ctr" anchorCtr="0"/>
          <a:p>
            <a:pPr algn="ctr"/>
            <a:endParaRPr lang="zh-CN" altLang="en-US" i="1" dirty="0">
              <a:latin typeface="Times New Roman" panose="02020603050405020304" pitchFamily="18" charset="0"/>
            </a:endParaRPr>
          </a:p>
        </p:txBody>
      </p:sp>
      <p:sp>
        <p:nvSpPr>
          <p:cNvPr id="578615" name="矩形 578614"/>
          <p:cNvSpPr/>
          <p:nvPr/>
        </p:nvSpPr>
        <p:spPr>
          <a:xfrm>
            <a:off x="7086600" y="3479800"/>
            <a:ext cx="533400" cy="2286000"/>
          </a:xfrm>
          <a:prstGeom prst="rect">
            <a:avLst/>
          </a:prstGeom>
          <a:solidFill>
            <a:srgbClr val="FFCC99">
              <a:alpha val="50000"/>
            </a:srgbClr>
          </a:solidFill>
          <a:ln w="28575">
            <a:noFill/>
          </a:ln>
        </p:spPr>
        <p:txBody>
          <a:bodyPr wrap="none" anchor="ctr" anchorCtr="0"/>
          <a:p>
            <a:pPr algn="ctr"/>
            <a:endParaRPr lang="zh-CN" altLang="en-US" i="1" dirty="0">
              <a:solidFill>
                <a:srgbClr val="FFCC99"/>
              </a:solidFill>
              <a:latin typeface="Times New Roman" panose="02020603050405020304" pitchFamily="18" charset="0"/>
            </a:endParaRPr>
          </a:p>
        </p:txBody>
      </p:sp>
      <p:sp>
        <p:nvSpPr>
          <p:cNvPr id="578616" name="矩形 578615"/>
          <p:cNvSpPr/>
          <p:nvPr/>
        </p:nvSpPr>
        <p:spPr>
          <a:xfrm>
            <a:off x="6400800" y="4699000"/>
            <a:ext cx="762000" cy="990600"/>
          </a:xfrm>
          <a:prstGeom prst="rect">
            <a:avLst/>
          </a:prstGeom>
          <a:solidFill>
            <a:schemeClr val="accent1">
              <a:alpha val="50000"/>
            </a:schemeClr>
          </a:solidFill>
          <a:ln w="28575">
            <a:noFill/>
          </a:ln>
        </p:spPr>
        <p:txBody>
          <a:bodyPr wrap="none" anchor="ctr" anchorCtr="0"/>
          <a:p>
            <a:pPr algn="ctr"/>
            <a:endParaRPr lang="zh-CN" altLang="en-US" i="1" dirty="0">
              <a:solidFill>
                <a:srgbClr val="FFCC99"/>
              </a:solidFill>
              <a:latin typeface="Times New Roman" panose="02020603050405020304" pitchFamily="18" charset="0"/>
            </a:endParaRPr>
          </a:p>
        </p:txBody>
      </p:sp>
      <p:sp>
        <p:nvSpPr>
          <p:cNvPr id="578617" name="矩形 578616"/>
          <p:cNvSpPr/>
          <p:nvPr/>
        </p:nvSpPr>
        <p:spPr>
          <a:xfrm>
            <a:off x="5181600" y="4165600"/>
            <a:ext cx="1219200" cy="1143000"/>
          </a:xfrm>
          <a:prstGeom prst="rect">
            <a:avLst/>
          </a:prstGeom>
          <a:solidFill>
            <a:srgbClr val="66FFFF">
              <a:alpha val="50000"/>
            </a:srgbClr>
          </a:solidFill>
          <a:ln w="28575">
            <a:noFill/>
          </a:ln>
        </p:spPr>
        <p:txBody>
          <a:bodyPr wrap="none" anchor="ctr" anchorCtr="0"/>
          <a:p>
            <a:pPr algn="ctr"/>
            <a:endParaRPr lang="zh-CN" altLang="en-US" i="1" dirty="0">
              <a:latin typeface="Times New Roman" panose="02020603050405020304" pitchFamily="18" charset="0"/>
            </a:endParaRPr>
          </a:p>
        </p:txBody>
      </p:sp>
      <p:sp>
        <p:nvSpPr>
          <p:cNvPr id="578618" name="矩形 578617"/>
          <p:cNvSpPr/>
          <p:nvPr/>
        </p:nvSpPr>
        <p:spPr>
          <a:xfrm>
            <a:off x="611188" y="1341438"/>
            <a:ext cx="6172200" cy="519112"/>
          </a:xfrm>
          <a:prstGeom prst="rect">
            <a:avLst/>
          </a:prstGeom>
          <a:noFill/>
          <a:ln w="9525">
            <a:noFill/>
          </a:ln>
        </p:spPr>
        <p:txBody>
          <a:bodyPr>
            <a:spAutoFit/>
          </a:bodyPr>
          <a:p>
            <a:r>
              <a:rPr lang="zh-CN" altLang="en-US" sz="2800" b="1" dirty="0">
                <a:solidFill>
                  <a:srgbClr val="FF0066"/>
                </a:solidFill>
                <a:latin typeface="Times New Roman" panose="02020603050405020304" pitchFamily="18" charset="0"/>
              </a:rPr>
              <a:t>并联型</a:t>
            </a:r>
            <a:r>
              <a:rPr lang="zh-CN" altLang="en-US" sz="2800" b="1" dirty="0">
                <a:solidFill>
                  <a:srgbClr val="0033CC"/>
                </a:solidFill>
                <a:latin typeface="Times New Roman" panose="02020603050405020304" pitchFamily="18" charset="0"/>
              </a:rPr>
              <a:t>稳压电路 </a:t>
            </a:r>
            <a:r>
              <a:rPr lang="en-US" altLang="zh-CN" sz="2800" b="1">
                <a:solidFill>
                  <a:srgbClr val="0033CC"/>
                </a:solidFill>
                <a:latin typeface="Times New Roman" panose="02020603050405020304" pitchFamily="18" charset="0"/>
              </a:rPr>
              <a:t>— </a:t>
            </a:r>
            <a:r>
              <a:rPr lang="zh-CN" altLang="en-US" sz="2800" b="1" dirty="0">
                <a:solidFill>
                  <a:srgbClr val="0033CC"/>
                </a:solidFill>
                <a:latin typeface="Times New Roman" panose="02020603050405020304" pitchFamily="18" charset="0"/>
              </a:rPr>
              <a:t>调整管与负载并联</a:t>
            </a:r>
            <a:endParaRPr lang="zh-CN" altLang="en-US" sz="2800" b="1">
              <a:solidFill>
                <a:srgbClr val="0033CC"/>
              </a:solidFill>
              <a:latin typeface="Times New Roman" panose="02020603050405020304" pitchFamily="18" charset="0"/>
            </a:endParaRPr>
          </a:p>
        </p:txBody>
      </p:sp>
      <p:sp>
        <p:nvSpPr>
          <p:cNvPr id="578619" name="矩形 578618"/>
          <p:cNvSpPr/>
          <p:nvPr/>
        </p:nvSpPr>
        <p:spPr>
          <a:xfrm>
            <a:off x="611188" y="1844675"/>
            <a:ext cx="6629400" cy="519113"/>
          </a:xfrm>
          <a:prstGeom prst="rect">
            <a:avLst/>
          </a:prstGeom>
          <a:noFill/>
          <a:ln w="9525">
            <a:noFill/>
          </a:ln>
        </p:spPr>
        <p:txBody>
          <a:bodyPr>
            <a:spAutoFit/>
          </a:bodyPr>
          <a:p>
            <a:r>
              <a:rPr lang="zh-CN" altLang="en-US" sz="2800" b="1" dirty="0">
                <a:solidFill>
                  <a:srgbClr val="FF0066"/>
                </a:solidFill>
                <a:latin typeface="Times New Roman" panose="02020603050405020304" pitchFamily="18" charset="0"/>
              </a:rPr>
              <a:t>串联型</a:t>
            </a:r>
            <a:r>
              <a:rPr lang="zh-CN" altLang="en-US" sz="2800" b="1" dirty="0">
                <a:solidFill>
                  <a:srgbClr val="0033CC"/>
                </a:solidFill>
                <a:latin typeface="Times New Roman" panose="02020603050405020304" pitchFamily="18" charset="0"/>
              </a:rPr>
              <a:t>稳压电路 </a:t>
            </a:r>
            <a:r>
              <a:rPr lang="en-US" altLang="zh-CN" sz="2800" b="1">
                <a:solidFill>
                  <a:srgbClr val="0033CC"/>
                </a:solidFill>
                <a:latin typeface="Times New Roman" panose="02020603050405020304" pitchFamily="18" charset="0"/>
              </a:rPr>
              <a:t>— </a:t>
            </a:r>
            <a:r>
              <a:rPr lang="zh-CN" altLang="en-US" sz="2800" b="1" dirty="0">
                <a:solidFill>
                  <a:srgbClr val="0033CC"/>
                </a:solidFill>
                <a:latin typeface="Times New Roman" panose="02020603050405020304" pitchFamily="18" charset="0"/>
              </a:rPr>
              <a:t>调整管与负载串联</a:t>
            </a:r>
            <a:endParaRPr lang="zh-CN" altLang="en-US" sz="2800" b="1">
              <a:solidFill>
                <a:srgbClr val="0033CC"/>
              </a:solidFill>
              <a:latin typeface="Times New Roman" panose="02020603050405020304" pitchFamily="18" charset="0"/>
            </a:endParaRPr>
          </a:p>
        </p:txBody>
      </p:sp>
      <p:sp>
        <p:nvSpPr>
          <p:cNvPr id="578620" name="矩形 578619"/>
          <p:cNvSpPr/>
          <p:nvPr/>
        </p:nvSpPr>
        <p:spPr>
          <a:xfrm>
            <a:off x="250825" y="588010"/>
            <a:ext cx="5867400" cy="579438"/>
          </a:xfrm>
          <a:prstGeom prst="rect">
            <a:avLst/>
          </a:prstGeom>
          <a:noFill/>
          <a:ln w="9525">
            <a:noFill/>
          </a:ln>
        </p:spPr>
        <p:txBody>
          <a:bodyPr>
            <a:spAutoFit/>
          </a:bodyPr>
          <a:p>
            <a:r>
              <a:rPr lang="en-US" altLang="zh-CN" sz="3200" b="1">
                <a:solidFill>
                  <a:schemeClr val="bg1"/>
                </a:solidFill>
                <a:effectLst>
                  <a:outerShdw blurRad="38100" dist="38100" dir="2700000">
                    <a:srgbClr val="C0C0C0"/>
                  </a:outerShdw>
                </a:effectLst>
                <a:latin typeface="Times New Roman" panose="02020603050405020304" pitchFamily="18" charset="0"/>
              </a:rPr>
              <a:t>9.2.2  </a:t>
            </a:r>
            <a:r>
              <a:rPr lang="zh-CN" altLang="en-US" sz="3200" b="1" dirty="0">
                <a:solidFill>
                  <a:schemeClr val="bg1"/>
                </a:solidFill>
                <a:effectLst>
                  <a:outerShdw blurRad="38100" dist="38100" dir="2700000">
                    <a:srgbClr val="C0C0C0"/>
                  </a:outerShdw>
                </a:effectLst>
                <a:latin typeface="Times New Roman" panose="02020603050405020304" pitchFamily="18" charset="0"/>
              </a:rPr>
              <a:t>串联型稳压电路</a:t>
            </a:r>
            <a:endParaRPr lang="zh-CN" altLang="en-US" sz="3200" b="1" dirty="0">
              <a:solidFill>
                <a:schemeClr val="bg1"/>
              </a:solidFill>
              <a:effectLst>
                <a:outerShdw blurRad="38100" dist="38100" dir="2700000">
                  <a:srgbClr val="C0C0C0"/>
                </a:outerShdw>
              </a:effectLst>
              <a:latin typeface="Times New Roman" panose="02020603050405020304" pitchFamily="18" charset="0"/>
            </a:endParaRPr>
          </a:p>
        </p:txBody>
      </p:sp>
      <p:grpSp>
        <p:nvGrpSpPr>
          <p:cNvPr id="578621" name="组合 578620"/>
          <p:cNvGrpSpPr/>
          <p:nvPr/>
        </p:nvGrpSpPr>
        <p:grpSpPr>
          <a:xfrm>
            <a:off x="228600" y="3097213"/>
            <a:ext cx="3805238" cy="2981325"/>
            <a:chOff x="144" y="2058"/>
            <a:chExt cx="2397" cy="1878"/>
          </a:xfrm>
        </p:grpSpPr>
        <p:sp>
          <p:nvSpPr>
            <p:cNvPr id="578622" name="文本框 578621"/>
            <p:cNvSpPr txBox="1"/>
            <p:nvPr/>
          </p:nvSpPr>
          <p:spPr>
            <a:xfrm>
              <a:off x="144" y="2162"/>
              <a:ext cx="434" cy="1774"/>
            </a:xfrm>
            <a:prstGeom prst="rect">
              <a:avLst/>
            </a:prstGeom>
            <a:noFill/>
            <a:ln w="9525">
              <a:noFill/>
            </a:ln>
          </p:spPr>
          <p:txBody>
            <a:bodyPr anchor="ctr" anchorCtr="0">
              <a:spAutoFit/>
            </a:bodyPr>
            <a:p>
              <a:pPr algn="ctr"/>
              <a:r>
                <a:rPr lang="en-US" altLang="zh-CN" b="1" i="1">
                  <a:solidFill>
                    <a:srgbClr val="FF0066"/>
                  </a:solidFill>
                  <a:latin typeface="Times New Roman" panose="02020603050405020304" pitchFamily="18" charset="0"/>
                  <a:ea typeface="方正琥珀繁体" pitchFamily="2" charset="-122"/>
                </a:rPr>
                <a:t>+</a:t>
              </a:r>
              <a:endParaRPr lang="en-US" altLang="zh-CN" b="1" i="1">
                <a:solidFill>
                  <a:srgbClr val="FF0066"/>
                </a:solidFill>
                <a:latin typeface="Times New Roman" panose="02020603050405020304" pitchFamily="18" charset="0"/>
                <a:ea typeface="方正琥珀繁体" pitchFamily="2" charset="-122"/>
              </a:endParaRPr>
            </a:p>
            <a:p>
              <a:pPr algn="ctr"/>
              <a:endParaRPr lang="en-US" altLang="zh-CN" b="1" i="1">
                <a:solidFill>
                  <a:srgbClr val="FF0066"/>
                </a:solidFill>
                <a:latin typeface="Times New Roman" panose="02020603050405020304" pitchFamily="18" charset="0"/>
                <a:ea typeface="方正琥珀繁体" pitchFamily="2" charset="-122"/>
              </a:endParaRPr>
            </a:p>
            <a:p>
              <a:pPr algn="ctr"/>
              <a:endParaRPr lang="en-US" altLang="zh-CN" b="1" i="1">
                <a:solidFill>
                  <a:srgbClr val="FF0066"/>
                </a:solidFill>
                <a:latin typeface="Times New Roman" panose="02020603050405020304" pitchFamily="18" charset="0"/>
                <a:ea typeface="方正琥珀繁体" pitchFamily="2" charset="-122"/>
              </a:endParaRPr>
            </a:p>
            <a:p>
              <a:pPr algn="ctr"/>
              <a:r>
                <a:rPr lang="en-US" altLang="zh-CN" b="1" i="1">
                  <a:solidFill>
                    <a:srgbClr val="FF0066"/>
                  </a:solidFill>
                  <a:latin typeface="Times New Roman" panose="02020603050405020304" pitchFamily="18" charset="0"/>
                  <a:ea typeface="方正琥珀繁体" pitchFamily="2" charset="-122"/>
                </a:rPr>
                <a:t>U</a:t>
              </a:r>
              <a:r>
                <a:rPr lang="en-US" altLang="zh-CN" b="1" baseline="-25000">
                  <a:solidFill>
                    <a:srgbClr val="FF0066"/>
                  </a:solidFill>
                  <a:latin typeface="Times New Roman" panose="02020603050405020304" pitchFamily="18" charset="0"/>
                </a:rPr>
                <a:t>I</a:t>
              </a:r>
              <a:endParaRPr lang="en-US" altLang="zh-CN" b="1" baseline="-25000">
                <a:solidFill>
                  <a:srgbClr val="FF0066"/>
                </a:solidFill>
                <a:latin typeface="Times New Roman" panose="02020603050405020304" pitchFamily="18" charset="0"/>
              </a:endParaRPr>
            </a:p>
            <a:p>
              <a:pPr algn="ctr"/>
              <a:endParaRPr lang="en-US" altLang="zh-CN" b="1" baseline="-25000">
                <a:solidFill>
                  <a:srgbClr val="FF0066"/>
                </a:solidFill>
                <a:latin typeface="Times New Roman" panose="02020603050405020304" pitchFamily="18" charset="0"/>
              </a:endParaRPr>
            </a:p>
            <a:p>
              <a:pPr algn="ctr"/>
              <a:endParaRPr lang="en-US" altLang="zh-CN" b="1">
                <a:solidFill>
                  <a:srgbClr val="FF0066"/>
                </a:solidFill>
                <a:latin typeface="Times New Roman" panose="02020603050405020304" pitchFamily="18" charset="0"/>
                <a:sym typeface="Symbol" panose="05050102010706020507" pitchFamily="18" charset="2"/>
              </a:endParaRPr>
            </a:p>
            <a:p>
              <a:pPr algn="ctr"/>
              <a:r>
                <a:rPr lang="en-US" altLang="zh-CN" b="1">
                  <a:solidFill>
                    <a:srgbClr val="FF0066"/>
                  </a:solidFill>
                  <a:latin typeface="Times New Roman" panose="02020603050405020304" pitchFamily="18" charset="0"/>
                  <a:sym typeface="Symbol" panose="05050102010706020507" pitchFamily="18" charset="2"/>
                </a:rPr>
                <a:t></a:t>
              </a:r>
              <a:endParaRPr lang="en-US" altLang="zh-CN" b="1" baseline="-25000">
                <a:solidFill>
                  <a:srgbClr val="FF0066"/>
                </a:solidFill>
                <a:latin typeface="Times New Roman" panose="02020603050405020304" pitchFamily="18" charset="0"/>
              </a:endParaRPr>
            </a:p>
            <a:p>
              <a:pPr algn="ctr"/>
              <a:endParaRPr lang="zh-CN" altLang="en-US" sz="2800" b="1" baseline="-25000">
                <a:solidFill>
                  <a:srgbClr val="FF0066"/>
                </a:solidFill>
                <a:latin typeface="Times New Roman" panose="02020603050405020304" pitchFamily="18" charset="0"/>
              </a:endParaRPr>
            </a:p>
          </p:txBody>
        </p:sp>
        <p:grpSp>
          <p:nvGrpSpPr>
            <p:cNvPr id="578623" name="组合 578622"/>
            <p:cNvGrpSpPr/>
            <p:nvPr/>
          </p:nvGrpSpPr>
          <p:grpSpPr>
            <a:xfrm>
              <a:off x="432" y="2058"/>
              <a:ext cx="2109" cy="1652"/>
              <a:chOff x="576" y="1776"/>
              <a:chExt cx="2109" cy="1652"/>
            </a:xfrm>
          </p:grpSpPr>
          <p:sp>
            <p:nvSpPr>
              <p:cNvPr id="578624" name="矩形 578623"/>
              <p:cNvSpPr/>
              <p:nvPr/>
            </p:nvSpPr>
            <p:spPr>
              <a:xfrm>
                <a:off x="2352" y="2152"/>
                <a:ext cx="333" cy="818"/>
              </a:xfrm>
              <a:prstGeom prst="rect">
                <a:avLst/>
              </a:prstGeom>
              <a:solidFill>
                <a:srgbClr val="66FFFF">
                  <a:alpha val="50000"/>
                </a:srgbClr>
              </a:solidFill>
              <a:ln w="38100" cap="flat" cmpd="sng">
                <a:solidFill>
                  <a:srgbClr val="0033CC"/>
                </a:solidFill>
                <a:prstDash val="solid"/>
                <a:miter/>
                <a:headEnd type="none" w="med" len="med"/>
                <a:tailEnd type="none" w="med" len="med"/>
              </a:ln>
            </p:spPr>
            <p:txBody>
              <a:bodyPr wrap="none" anchor="t" anchorCtr="0">
                <a:spAutoFit/>
              </a:bodyPr>
              <a:p>
                <a:pPr>
                  <a:lnSpc>
                    <a:spcPct val="80000"/>
                  </a:lnSpc>
                </a:pPr>
                <a:r>
                  <a:rPr lang="zh-CN" altLang="en-US" b="1" dirty="0">
                    <a:solidFill>
                      <a:srgbClr val="CC6600"/>
                    </a:solidFill>
                    <a:latin typeface="Times New Roman" panose="02020603050405020304" pitchFamily="18" charset="0"/>
                    <a:ea typeface="隶书" pitchFamily="49" charset="-122"/>
                  </a:rPr>
                  <a:t>取</a:t>
                </a:r>
                <a:endParaRPr lang="zh-CN" altLang="en-US" b="1" dirty="0">
                  <a:solidFill>
                    <a:srgbClr val="CC6600"/>
                  </a:solidFill>
                  <a:latin typeface="Times New Roman" panose="02020603050405020304" pitchFamily="18" charset="0"/>
                  <a:ea typeface="隶书" pitchFamily="49" charset="-122"/>
                </a:endParaRPr>
              </a:p>
              <a:p>
                <a:pPr>
                  <a:lnSpc>
                    <a:spcPct val="80000"/>
                  </a:lnSpc>
                </a:pPr>
                <a:r>
                  <a:rPr lang="zh-CN" altLang="en-US" b="1" dirty="0">
                    <a:solidFill>
                      <a:srgbClr val="CC6600"/>
                    </a:solidFill>
                    <a:latin typeface="Times New Roman" panose="02020603050405020304" pitchFamily="18" charset="0"/>
                    <a:ea typeface="隶书" pitchFamily="49" charset="-122"/>
                  </a:rPr>
                  <a:t>样</a:t>
                </a:r>
                <a:endParaRPr lang="zh-CN" altLang="en-US" b="1" dirty="0">
                  <a:solidFill>
                    <a:srgbClr val="CC6600"/>
                  </a:solidFill>
                  <a:latin typeface="Times New Roman" panose="02020603050405020304" pitchFamily="18" charset="0"/>
                  <a:ea typeface="隶书" pitchFamily="49" charset="-122"/>
                </a:endParaRPr>
              </a:p>
              <a:p>
                <a:pPr>
                  <a:lnSpc>
                    <a:spcPct val="80000"/>
                  </a:lnSpc>
                </a:pPr>
                <a:r>
                  <a:rPr lang="zh-CN" altLang="en-US" b="1" dirty="0">
                    <a:solidFill>
                      <a:srgbClr val="CC6600"/>
                    </a:solidFill>
                    <a:latin typeface="Times New Roman" panose="02020603050405020304" pitchFamily="18" charset="0"/>
                    <a:ea typeface="隶书" pitchFamily="49" charset="-122"/>
                  </a:rPr>
                  <a:t>电</a:t>
                </a:r>
                <a:endParaRPr lang="zh-CN" altLang="en-US" b="1" dirty="0">
                  <a:solidFill>
                    <a:srgbClr val="CC6600"/>
                  </a:solidFill>
                  <a:latin typeface="Times New Roman" panose="02020603050405020304" pitchFamily="18" charset="0"/>
                  <a:ea typeface="隶书" pitchFamily="49" charset="-122"/>
                </a:endParaRPr>
              </a:p>
              <a:p>
                <a:pPr>
                  <a:lnSpc>
                    <a:spcPct val="80000"/>
                  </a:lnSpc>
                </a:pPr>
                <a:r>
                  <a:rPr lang="zh-CN" altLang="en-US" b="1" dirty="0">
                    <a:solidFill>
                      <a:srgbClr val="CC6600"/>
                    </a:solidFill>
                    <a:latin typeface="Times New Roman" panose="02020603050405020304" pitchFamily="18" charset="0"/>
                    <a:ea typeface="隶书" pitchFamily="49" charset="-122"/>
                  </a:rPr>
                  <a:t>路</a:t>
                </a:r>
                <a:endParaRPr lang="zh-CN" altLang="en-US" b="1" dirty="0">
                  <a:solidFill>
                    <a:srgbClr val="CC6600"/>
                  </a:solidFill>
                  <a:latin typeface="Times New Roman" panose="02020603050405020304" pitchFamily="18" charset="0"/>
                  <a:ea typeface="隶书" pitchFamily="49" charset="-122"/>
                </a:endParaRPr>
              </a:p>
            </p:txBody>
          </p:sp>
          <p:sp>
            <p:nvSpPr>
              <p:cNvPr id="578625" name="直接连接符 578624"/>
              <p:cNvSpPr/>
              <p:nvPr/>
            </p:nvSpPr>
            <p:spPr>
              <a:xfrm>
                <a:off x="1920" y="1920"/>
                <a:ext cx="576" cy="0"/>
              </a:xfrm>
              <a:prstGeom prst="line">
                <a:avLst/>
              </a:prstGeom>
              <a:ln w="38100" cap="flat" cmpd="sng">
                <a:solidFill>
                  <a:schemeClr val="tx1"/>
                </a:solidFill>
                <a:prstDash val="solid"/>
                <a:headEnd type="none" w="med" len="med"/>
                <a:tailEnd type="none" w="med" len="med"/>
              </a:ln>
            </p:spPr>
          </p:sp>
          <p:sp>
            <p:nvSpPr>
              <p:cNvPr id="578626" name="矩形 578625"/>
              <p:cNvSpPr/>
              <p:nvPr/>
            </p:nvSpPr>
            <p:spPr>
              <a:xfrm>
                <a:off x="1104" y="1776"/>
                <a:ext cx="816" cy="312"/>
              </a:xfrm>
              <a:prstGeom prst="rect">
                <a:avLst/>
              </a:prstGeom>
              <a:solidFill>
                <a:srgbClr val="66FFFF">
                  <a:alpha val="50000"/>
                </a:srgbClr>
              </a:solidFill>
              <a:ln w="38100" cap="flat" cmpd="sng">
                <a:solidFill>
                  <a:srgbClr val="0033CC"/>
                </a:solidFill>
                <a:prstDash val="solid"/>
                <a:miter/>
                <a:headEnd type="none" w="med" len="med"/>
                <a:tailEnd type="none" w="med" len="med"/>
              </a:ln>
            </p:spPr>
            <p:txBody>
              <a:bodyPr>
                <a:spAutoFit/>
              </a:bodyPr>
              <a:p>
                <a:pPr algn="ctr"/>
                <a:r>
                  <a:rPr lang="zh-CN" altLang="en-US" b="1" dirty="0">
                    <a:solidFill>
                      <a:srgbClr val="FF3300"/>
                    </a:solidFill>
                    <a:latin typeface="Times New Roman" panose="02020603050405020304" pitchFamily="18" charset="0"/>
                    <a:ea typeface="隶书" pitchFamily="49" charset="-122"/>
                  </a:rPr>
                  <a:t>调整管</a:t>
                </a:r>
                <a:endParaRPr lang="zh-CN" altLang="en-US" b="1" dirty="0">
                  <a:solidFill>
                    <a:srgbClr val="FF3300"/>
                  </a:solidFill>
                  <a:latin typeface="Times New Roman" panose="02020603050405020304" pitchFamily="18" charset="0"/>
                  <a:ea typeface="隶书" pitchFamily="49" charset="-122"/>
                </a:endParaRPr>
              </a:p>
            </p:txBody>
          </p:sp>
          <p:sp>
            <p:nvSpPr>
              <p:cNvPr id="578627" name="直接连接符 578626"/>
              <p:cNvSpPr/>
              <p:nvPr/>
            </p:nvSpPr>
            <p:spPr>
              <a:xfrm>
                <a:off x="624" y="1920"/>
                <a:ext cx="480" cy="0"/>
              </a:xfrm>
              <a:prstGeom prst="line">
                <a:avLst/>
              </a:prstGeom>
              <a:ln w="38100" cap="flat" cmpd="sng">
                <a:solidFill>
                  <a:schemeClr val="tx1"/>
                </a:solidFill>
                <a:prstDash val="solid"/>
                <a:headEnd type="none" w="med" len="med"/>
                <a:tailEnd type="stealth" w="med" len="lg"/>
              </a:ln>
            </p:spPr>
          </p:sp>
          <p:sp>
            <p:nvSpPr>
              <p:cNvPr id="578628" name="直接连接符 578627"/>
              <p:cNvSpPr/>
              <p:nvPr/>
            </p:nvSpPr>
            <p:spPr>
              <a:xfrm>
                <a:off x="2496" y="1920"/>
                <a:ext cx="0" cy="240"/>
              </a:xfrm>
              <a:prstGeom prst="line">
                <a:avLst/>
              </a:prstGeom>
              <a:ln w="38100" cap="flat" cmpd="sng">
                <a:solidFill>
                  <a:schemeClr val="tx1"/>
                </a:solidFill>
                <a:prstDash val="solid"/>
                <a:headEnd type="none" w="med" len="med"/>
                <a:tailEnd type="none" w="med" len="med"/>
              </a:ln>
            </p:spPr>
          </p:sp>
          <p:sp>
            <p:nvSpPr>
              <p:cNvPr id="578629" name="直接连接符 578628"/>
              <p:cNvSpPr/>
              <p:nvPr/>
            </p:nvSpPr>
            <p:spPr>
              <a:xfrm>
                <a:off x="2496" y="2976"/>
                <a:ext cx="0" cy="432"/>
              </a:xfrm>
              <a:prstGeom prst="line">
                <a:avLst/>
              </a:prstGeom>
              <a:ln w="38100" cap="flat" cmpd="sng">
                <a:solidFill>
                  <a:schemeClr val="tx1"/>
                </a:solidFill>
                <a:prstDash val="solid"/>
                <a:headEnd type="none" w="med" len="med"/>
                <a:tailEnd type="none" w="med" len="med"/>
              </a:ln>
            </p:spPr>
          </p:sp>
          <p:sp>
            <p:nvSpPr>
              <p:cNvPr id="578630" name="直接连接符 578629"/>
              <p:cNvSpPr/>
              <p:nvPr/>
            </p:nvSpPr>
            <p:spPr>
              <a:xfrm>
                <a:off x="1488" y="3216"/>
                <a:ext cx="0" cy="192"/>
              </a:xfrm>
              <a:prstGeom prst="line">
                <a:avLst/>
              </a:prstGeom>
              <a:ln w="38100" cap="flat" cmpd="sng">
                <a:solidFill>
                  <a:schemeClr val="tx1"/>
                </a:solidFill>
                <a:prstDash val="solid"/>
                <a:headEnd type="none" w="med" len="med"/>
                <a:tailEnd type="none" w="med" len="med"/>
              </a:ln>
            </p:spPr>
          </p:sp>
          <p:sp>
            <p:nvSpPr>
              <p:cNvPr id="578631" name="直接连接符 578630"/>
              <p:cNvSpPr/>
              <p:nvPr/>
            </p:nvSpPr>
            <p:spPr>
              <a:xfrm>
                <a:off x="672" y="3408"/>
                <a:ext cx="1824" cy="0"/>
              </a:xfrm>
              <a:prstGeom prst="line">
                <a:avLst/>
              </a:prstGeom>
              <a:ln w="38100" cap="flat" cmpd="sng">
                <a:solidFill>
                  <a:schemeClr val="tx1"/>
                </a:solidFill>
                <a:prstDash val="solid"/>
                <a:headEnd type="none" w="med" len="med"/>
                <a:tailEnd type="none" w="med" len="med"/>
              </a:ln>
            </p:spPr>
          </p:sp>
          <p:sp>
            <p:nvSpPr>
              <p:cNvPr id="578632" name="直接连接符 578631"/>
              <p:cNvSpPr/>
              <p:nvPr/>
            </p:nvSpPr>
            <p:spPr>
              <a:xfrm>
                <a:off x="1920" y="2592"/>
                <a:ext cx="432" cy="0"/>
              </a:xfrm>
              <a:prstGeom prst="line">
                <a:avLst/>
              </a:prstGeom>
              <a:ln w="38100" cap="flat" cmpd="sng">
                <a:solidFill>
                  <a:schemeClr val="tx1"/>
                </a:solidFill>
                <a:prstDash val="solid"/>
                <a:headEnd type="stealth" w="med" len="lg"/>
                <a:tailEnd type="none" w="med" len="med"/>
              </a:ln>
            </p:spPr>
          </p:sp>
          <p:sp>
            <p:nvSpPr>
              <p:cNvPr id="578633" name="直接连接符 578632"/>
              <p:cNvSpPr/>
              <p:nvPr/>
            </p:nvSpPr>
            <p:spPr>
              <a:xfrm flipV="1">
                <a:off x="1488" y="2736"/>
                <a:ext cx="0" cy="192"/>
              </a:xfrm>
              <a:prstGeom prst="line">
                <a:avLst/>
              </a:prstGeom>
              <a:ln w="38100" cap="flat" cmpd="sng">
                <a:solidFill>
                  <a:schemeClr val="tx1"/>
                </a:solidFill>
                <a:prstDash val="solid"/>
                <a:headEnd type="none" w="med" len="med"/>
                <a:tailEnd type="stealth" w="med" len="lg"/>
              </a:ln>
            </p:spPr>
          </p:sp>
          <p:sp>
            <p:nvSpPr>
              <p:cNvPr id="578634" name="直接连接符 578633"/>
              <p:cNvSpPr/>
              <p:nvPr/>
            </p:nvSpPr>
            <p:spPr>
              <a:xfrm flipV="1">
                <a:off x="1488" y="2064"/>
                <a:ext cx="0" cy="240"/>
              </a:xfrm>
              <a:prstGeom prst="line">
                <a:avLst/>
              </a:prstGeom>
              <a:ln w="38100" cap="flat" cmpd="sng">
                <a:solidFill>
                  <a:schemeClr val="tx1"/>
                </a:solidFill>
                <a:prstDash val="solid"/>
                <a:headEnd type="none" w="med" len="med"/>
                <a:tailEnd type="stealth" w="med" len="lg"/>
              </a:ln>
            </p:spPr>
          </p:sp>
          <p:sp>
            <p:nvSpPr>
              <p:cNvPr id="578635" name="矩形 578634"/>
              <p:cNvSpPr/>
              <p:nvPr/>
            </p:nvSpPr>
            <p:spPr>
              <a:xfrm>
                <a:off x="1104" y="2304"/>
                <a:ext cx="816" cy="450"/>
              </a:xfrm>
              <a:prstGeom prst="rect">
                <a:avLst/>
              </a:prstGeom>
              <a:solidFill>
                <a:srgbClr val="66FFFF">
                  <a:alpha val="50000"/>
                </a:srgbClr>
              </a:solidFill>
              <a:ln w="38100" cap="flat" cmpd="sng">
                <a:solidFill>
                  <a:srgbClr val="0033CC"/>
                </a:solidFill>
                <a:prstDash val="solid"/>
                <a:miter/>
                <a:headEnd type="none" w="med" len="med"/>
                <a:tailEnd type="none" w="med" len="med"/>
              </a:ln>
            </p:spPr>
            <p:txBody>
              <a:bodyPr>
                <a:spAutoFit/>
              </a:bodyPr>
              <a:p>
                <a:pPr algn="ctr">
                  <a:lnSpc>
                    <a:spcPct val="80000"/>
                  </a:lnSpc>
                </a:pPr>
                <a:r>
                  <a:rPr lang="zh-CN" altLang="en-US" b="1" dirty="0">
                    <a:solidFill>
                      <a:srgbClr val="0033CC"/>
                    </a:solidFill>
                    <a:latin typeface="Times New Roman" panose="02020603050405020304" pitchFamily="18" charset="0"/>
                    <a:ea typeface="隶书" pitchFamily="49" charset="-122"/>
                  </a:rPr>
                  <a:t>比较放大电路</a:t>
                </a:r>
                <a:endParaRPr lang="zh-CN" altLang="en-US" b="1" dirty="0">
                  <a:solidFill>
                    <a:srgbClr val="0033CC"/>
                  </a:solidFill>
                  <a:latin typeface="Times New Roman" panose="02020603050405020304" pitchFamily="18" charset="0"/>
                  <a:ea typeface="隶书" pitchFamily="49" charset="-122"/>
                </a:endParaRPr>
              </a:p>
            </p:txBody>
          </p:sp>
          <p:sp>
            <p:nvSpPr>
              <p:cNvPr id="578636" name="矩形 578635"/>
              <p:cNvSpPr/>
              <p:nvPr/>
            </p:nvSpPr>
            <p:spPr>
              <a:xfrm>
                <a:off x="1008" y="2928"/>
                <a:ext cx="960" cy="312"/>
              </a:xfrm>
              <a:prstGeom prst="rect">
                <a:avLst/>
              </a:prstGeom>
              <a:solidFill>
                <a:srgbClr val="66FFFF">
                  <a:alpha val="50000"/>
                </a:srgbClr>
              </a:solidFill>
              <a:ln w="38100" cap="flat" cmpd="sng">
                <a:solidFill>
                  <a:srgbClr val="0033CC"/>
                </a:solidFill>
                <a:prstDash val="solid"/>
                <a:miter/>
                <a:headEnd type="none" w="med" len="med"/>
                <a:tailEnd type="none" w="med" len="med"/>
              </a:ln>
            </p:spPr>
            <p:txBody>
              <a:bodyPr>
                <a:spAutoFit/>
              </a:bodyPr>
              <a:p>
                <a:pPr algn="ctr">
                  <a:spcBef>
                    <a:spcPct val="100000"/>
                  </a:spcBef>
                  <a:spcAft>
                    <a:spcPct val="100000"/>
                  </a:spcAft>
                </a:pPr>
                <a:r>
                  <a:rPr lang="zh-CN" altLang="en-US" b="1" dirty="0">
                    <a:solidFill>
                      <a:srgbClr val="009900"/>
                    </a:solidFill>
                    <a:latin typeface="Times New Roman" panose="02020603050405020304" pitchFamily="18" charset="0"/>
                    <a:ea typeface="隶书" pitchFamily="49" charset="-122"/>
                  </a:rPr>
                  <a:t>基准电压</a:t>
                </a:r>
                <a:endParaRPr lang="zh-CN" altLang="en-US" b="1" dirty="0">
                  <a:solidFill>
                    <a:srgbClr val="009900"/>
                  </a:solidFill>
                  <a:latin typeface="Times New Roman" panose="02020603050405020304" pitchFamily="18" charset="0"/>
                  <a:ea typeface="隶书" pitchFamily="49" charset="-122"/>
                </a:endParaRPr>
              </a:p>
            </p:txBody>
          </p:sp>
          <p:sp>
            <p:nvSpPr>
              <p:cNvPr id="578637" name="椭圆 578636"/>
              <p:cNvSpPr/>
              <p:nvPr/>
            </p:nvSpPr>
            <p:spPr>
              <a:xfrm>
                <a:off x="576" y="1872"/>
                <a:ext cx="68" cy="68"/>
              </a:xfrm>
              <a:prstGeom prst="ellipse">
                <a:avLst/>
              </a:prstGeom>
              <a:solidFill>
                <a:srgbClr val="FFCC99"/>
              </a:solidFill>
              <a:ln w="38100" cap="flat" cmpd="sng">
                <a:solidFill>
                  <a:schemeClr val="tx1"/>
                </a:solidFill>
                <a:prstDash val="solid"/>
                <a:headEnd type="none" w="med" len="med"/>
                <a:tailEnd type="none" w="med" len="med"/>
              </a:ln>
            </p:spPr>
            <p:txBody>
              <a:bodyPr/>
              <a:p>
                <a:endParaRPr lang="zh-CN" altLang="en-US"/>
              </a:p>
            </p:txBody>
          </p:sp>
          <p:sp>
            <p:nvSpPr>
              <p:cNvPr id="578638" name="椭圆 578637"/>
              <p:cNvSpPr/>
              <p:nvPr/>
            </p:nvSpPr>
            <p:spPr>
              <a:xfrm>
                <a:off x="624" y="3360"/>
                <a:ext cx="68" cy="68"/>
              </a:xfrm>
              <a:prstGeom prst="ellipse">
                <a:avLst/>
              </a:prstGeom>
              <a:solidFill>
                <a:srgbClr val="FFCC99"/>
              </a:solidFill>
              <a:ln w="38100" cap="flat" cmpd="sng">
                <a:solidFill>
                  <a:schemeClr val="tx1"/>
                </a:solidFill>
                <a:prstDash val="solid"/>
                <a:headEnd type="none" w="med" len="med"/>
                <a:tailEnd type="none" w="med" len="med"/>
              </a:ln>
            </p:spPr>
            <p:txBody>
              <a:bodyPr/>
              <a:p>
                <a:endParaRPr lang="zh-CN" altLang="en-US"/>
              </a:p>
            </p:txBody>
          </p:sp>
        </p:grpSp>
      </p:grpSp>
      <p:sp>
        <p:nvSpPr>
          <p:cNvPr id="578639" name="矩形 578638"/>
          <p:cNvSpPr/>
          <p:nvPr/>
        </p:nvSpPr>
        <p:spPr>
          <a:xfrm>
            <a:off x="6172200" y="4851400"/>
            <a:ext cx="762000" cy="457200"/>
          </a:xfrm>
          <a:prstGeom prst="rect">
            <a:avLst/>
          </a:prstGeom>
          <a:noFill/>
          <a:ln w="9525">
            <a:noFill/>
          </a:ln>
        </p:spPr>
        <p:txBody>
          <a:bodyPr>
            <a:spAutoFit/>
          </a:bodyPr>
          <a:p>
            <a:r>
              <a:rPr lang="en-US" altLang="zh-CN" b="1" i="1">
                <a:solidFill>
                  <a:srgbClr val="FF0066"/>
                </a:solidFill>
                <a:latin typeface="Times New Roman" panose="02020603050405020304" pitchFamily="18" charset="0"/>
              </a:rPr>
              <a:t>U</a:t>
            </a:r>
            <a:r>
              <a:rPr lang="en-US" altLang="zh-CN" b="1" baseline="-25000">
                <a:solidFill>
                  <a:srgbClr val="FF0066"/>
                </a:solidFill>
                <a:latin typeface="Times New Roman" panose="02020603050405020304" pitchFamily="18" charset="0"/>
              </a:rPr>
              <a:t>Z</a:t>
            </a:r>
            <a:endParaRPr lang="en-US" altLang="zh-CN" b="1" baseline="-25000">
              <a:solidFill>
                <a:srgbClr val="FF0066"/>
              </a:solidFill>
              <a:latin typeface="Times New Roman" panose="02020603050405020304" pitchFamily="18" charset="0"/>
            </a:endParaRPr>
          </a:p>
        </p:txBody>
      </p:sp>
      <p:sp>
        <p:nvSpPr>
          <p:cNvPr id="578640" name="矩形 578639"/>
          <p:cNvSpPr/>
          <p:nvPr/>
        </p:nvSpPr>
        <p:spPr>
          <a:xfrm>
            <a:off x="6172200" y="4089400"/>
            <a:ext cx="762000" cy="457200"/>
          </a:xfrm>
          <a:prstGeom prst="rect">
            <a:avLst/>
          </a:prstGeom>
          <a:noFill/>
          <a:ln w="9525">
            <a:noFill/>
          </a:ln>
        </p:spPr>
        <p:txBody>
          <a:bodyPr>
            <a:spAutoFit/>
          </a:bodyPr>
          <a:p>
            <a:r>
              <a:rPr lang="en-US" altLang="zh-CN" b="1" i="1">
                <a:solidFill>
                  <a:srgbClr val="FF0066"/>
                </a:solidFill>
                <a:latin typeface="Times New Roman" panose="02020603050405020304" pitchFamily="18" charset="0"/>
              </a:rPr>
              <a:t>U</a:t>
            </a:r>
            <a:r>
              <a:rPr lang="en-US" altLang="zh-CN" b="1" baseline="-25000">
                <a:solidFill>
                  <a:srgbClr val="FF0066"/>
                </a:solidFill>
                <a:latin typeface="Times New Roman" panose="02020603050405020304" pitchFamily="18" charset="0"/>
              </a:rPr>
              <a:t>F</a:t>
            </a:r>
            <a:endParaRPr lang="en-US" altLang="zh-CN" b="1" baseline="-25000">
              <a:solidFill>
                <a:srgbClr val="FF0066"/>
              </a:solidFill>
              <a:latin typeface="Times New Roman" panose="02020603050405020304" pitchFamily="18" charset="0"/>
            </a:endParaRPr>
          </a:p>
        </p:txBody>
      </p:sp>
      <p:sp>
        <p:nvSpPr>
          <p:cNvPr id="578641" name="矩形 578640"/>
          <p:cNvSpPr/>
          <p:nvPr/>
        </p:nvSpPr>
        <p:spPr>
          <a:xfrm>
            <a:off x="4038600" y="3175000"/>
            <a:ext cx="368300" cy="457200"/>
          </a:xfrm>
          <a:prstGeom prst="rect">
            <a:avLst/>
          </a:prstGeom>
          <a:noFill/>
          <a:ln w="9525">
            <a:noFill/>
          </a:ln>
        </p:spPr>
        <p:txBody>
          <a:bodyPr wrap="none" anchor="t" anchorCtr="0">
            <a:spAutoFit/>
          </a:bodyPr>
          <a:p>
            <a:r>
              <a:rPr lang="zh-CN" altLang="en-US" b="1" dirty="0">
                <a:solidFill>
                  <a:srgbClr val="FF0066"/>
                </a:solidFill>
                <a:latin typeface="Times New Roman" panose="02020603050405020304" pitchFamily="18" charset="0"/>
                <a:sym typeface="Symbol" panose="05050102010706020507" pitchFamily="18" charset="2"/>
              </a:rPr>
              <a:t></a:t>
            </a:r>
            <a:endParaRPr lang="zh-CN" altLang="en-US" b="1" dirty="0">
              <a:solidFill>
                <a:srgbClr val="FF0066"/>
              </a:solidFill>
              <a:latin typeface="Times New Roman" panose="02020603050405020304" pitchFamily="18" charset="0"/>
              <a:sym typeface="Symbol" panose="05050102010706020507" pitchFamily="18" charset="2"/>
            </a:endParaRPr>
          </a:p>
        </p:txBody>
      </p:sp>
      <p:sp>
        <p:nvSpPr>
          <p:cNvPr id="578642" name="矩形 578641"/>
          <p:cNvSpPr/>
          <p:nvPr/>
        </p:nvSpPr>
        <p:spPr>
          <a:xfrm>
            <a:off x="7620000" y="3022600"/>
            <a:ext cx="368300" cy="457200"/>
          </a:xfrm>
          <a:prstGeom prst="rect">
            <a:avLst/>
          </a:prstGeom>
          <a:noFill/>
          <a:ln w="9525">
            <a:noFill/>
          </a:ln>
        </p:spPr>
        <p:txBody>
          <a:bodyPr wrap="none" anchor="t" anchorCtr="0">
            <a:spAutoFit/>
          </a:bodyPr>
          <a:p>
            <a:r>
              <a:rPr lang="zh-CN" altLang="en-US" b="1" dirty="0">
                <a:solidFill>
                  <a:srgbClr val="FF0066"/>
                </a:solidFill>
                <a:latin typeface="Times New Roman" panose="02020603050405020304" pitchFamily="18" charset="0"/>
                <a:sym typeface="Symbol" panose="05050102010706020507" pitchFamily="18" charset="2"/>
              </a:rPr>
              <a:t></a:t>
            </a:r>
            <a:endParaRPr lang="zh-CN" altLang="en-US" b="1" dirty="0">
              <a:solidFill>
                <a:srgbClr val="FF0066"/>
              </a:solidFill>
              <a:latin typeface="Times New Roman" panose="02020603050405020304" pitchFamily="18" charset="0"/>
              <a:sym typeface="Symbol" panose="05050102010706020507" pitchFamily="18" charset="2"/>
            </a:endParaRPr>
          </a:p>
        </p:txBody>
      </p:sp>
      <p:sp>
        <p:nvSpPr>
          <p:cNvPr id="578643" name="矩形 578642"/>
          <p:cNvSpPr/>
          <p:nvPr/>
        </p:nvSpPr>
        <p:spPr>
          <a:xfrm>
            <a:off x="6781800" y="4165600"/>
            <a:ext cx="368300" cy="457200"/>
          </a:xfrm>
          <a:prstGeom prst="rect">
            <a:avLst/>
          </a:prstGeom>
          <a:noFill/>
          <a:ln w="9525">
            <a:noFill/>
          </a:ln>
        </p:spPr>
        <p:txBody>
          <a:bodyPr wrap="none" anchor="t" anchorCtr="0">
            <a:spAutoFit/>
          </a:bodyPr>
          <a:p>
            <a:r>
              <a:rPr lang="zh-CN" altLang="en-US" b="1" dirty="0">
                <a:solidFill>
                  <a:srgbClr val="FF0000"/>
                </a:solidFill>
                <a:latin typeface="Times New Roman" panose="02020603050405020304" pitchFamily="18" charset="0"/>
                <a:sym typeface="Symbol" panose="05050102010706020507" pitchFamily="18" charset="2"/>
              </a:rPr>
              <a:t></a:t>
            </a:r>
            <a:endParaRPr lang="zh-CN" altLang="en-US" b="1" dirty="0">
              <a:solidFill>
                <a:srgbClr val="FF0000"/>
              </a:solidFill>
              <a:latin typeface="Times New Roman" panose="02020603050405020304" pitchFamily="18" charset="0"/>
              <a:sym typeface="Symbol" panose="05050102010706020507" pitchFamily="18" charset="2"/>
            </a:endParaRPr>
          </a:p>
        </p:txBody>
      </p:sp>
      <p:sp>
        <p:nvSpPr>
          <p:cNvPr id="578644" name="矩形 578643"/>
          <p:cNvSpPr/>
          <p:nvPr/>
        </p:nvSpPr>
        <p:spPr>
          <a:xfrm>
            <a:off x="4724400" y="4165600"/>
            <a:ext cx="368300" cy="457200"/>
          </a:xfrm>
          <a:prstGeom prst="rect">
            <a:avLst/>
          </a:prstGeom>
          <a:noFill/>
          <a:ln w="9525">
            <a:noFill/>
          </a:ln>
        </p:spPr>
        <p:txBody>
          <a:bodyPr wrap="none" anchor="t" anchorCtr="0">
            <a:spAutoFit/>
          </a:bodyPr>
          <a:p>
            <a:r>
              <a:rPr lang="zh-CN" altLang="en-US" b="1" dirty="0">
                <a:solidFill>
                  <a:srgbClr val="FF0066"/>
                </a:solidFill>
                <a:latin typeface="Times New Roman" panose="02020603050405020304" pitchFamily="18" charset="0"/>
                <a:sym typeface="Symbol" panose="05050102010706020507" pitchFamily="18" charset="2"/>
              </a:rPr>
              <a:t></a:t>
            </a:r>
            <a:endParaRPr lang="zh-CN" altLang="en-US" b="1" dirty="0">
              <a:solidFill>
                <a:srgbClr val="FF0066"/>
              </a:solidFill>
              <a:latin typeface="Times New Roman" panose="02020603050405020304" pitchFamily="18" charset="0"/>
              <a:sym typeface="Symbol" panose="05050102010706020507" pitchFamily="18" charset="2"/>
            </a:endParaRPr>
          </a:p>
        </p:txBody>
      </p:sp>
      <p:sp>
        <p:nvSpPr>
          <p:cNvPr id="578645" name="文本框 578644"/>
          <p:cNvSpPr txBox="1"/>
          <p:nvPr/>
        </p:nvSpPr>
        <p:spPr>
          <a:xfrm>
            <a:off x="5943600" y="3022600"/>
            <a:ext cx="368300" cy="457200"/>
          </a:xfrm>
          <a:prstGeom prst="rect">
            <a:avLst/>
          </a:prstGeom>
          <a:noFill/>
          <a:ln w="9525">
            <a:noFill/>
          </a:ln>
        </p:spPr>
        <p:txBody>
          <a:bodyPr wrap="none" anchor="t" anchorCtr="0">
            <a:spAutoFit/>
          </a:bodyPr>
          <a:p>
            <a:r>
              <a:rPr lang="zh-CN" altLang="en-US" b="1">
                <a:solidFill>
                  <a:srgbClr val="FF0066"/>
                </a:solidFill>
                <a:latin typeface="Times New Roman" panose="02020603050405020304" pitchFamily="18" charset="0"/>
                <a:sym typeface="Symbol" panose="05050102010706020507" pitchFamily="18" charset="2"/>
              </a:rPr>
              <a:t></a:t>
            </a:r>
            <a:endParaRPr lang="zh-CN" altLang="en-US" b="1">
              <a:solidFill>
                <a:srgbClr val="FF0066"/>
              </a:solidFill>
              <a:latin typeface="Times New Roman" panose="02020603050405020304" pitchFamily="18" charset="0"/>
            </a:endParaRPr>
          </a:p>
        </p:txBody>
      </p:sp>
      <p:sp>
        <p:nvSpPr>
          <p:cNvPr id="578646" name="矩形 578645"/>
          <p:cNvSpPr/>
          <p:nvPr/>
        </p:nvSpPr>
        <p:spPr>
          <a:xfrm>
            <a:off x="457200" y="2427288"/>
            <a:ext cx="4114800" cy="519112"/>
          </a:xfrm>
          <a:prstGeom prst="rect">
            <a:avLst/>
          </a:prstGeom>
          <a:noFill/>
          <a:ln w="9525">
            <a:noFill/>
          </a:ln>
        </p:spPr>
        <p:txBody>
          <a:bodyPr>
            <a:spAutoFit/>
          </a:bodyPr>
          <a:p>
            <a:r>
              <a:rPr lang="zh-CN" altLang="en-US" sz="2800" b="1" dirty="0">
                <a:solidFill>
                  <a:srgbClr val="0033CC"/>
                </a:solidFill>
                <a:latin typeface="Times New Roman" panose="02020603050405020304" pitchFamily="18" charset="0"/>
              </a:rPr>
              <a:t>一、结构和稳压原理</a:t>
            </a:r>
            <a:r>
              <a:rPr lang="zh-CN" altLang="en-US" sz="2800" b="1">
                <a:solidFill>
                  <a:srgbClr val="0033CC"/>
                </a:solidFill>
                <a:latin typeface="Times New Roman" panose="02020603050405020304" pitchFamily="18" charset="0"/>
              </a:rPr>
              <a:t> </a:t>
            </a:r>
            <a:endParaRPr lang="zh-CN" altLang="en-US" sz="2800" b="1">
              <a:solidFill>
                <a:srgbClr val="0033CC"/>
              </a:solidFill>
              <a:latin typeface="Times New Roman" panose="02020603050405020304" pitchFamily="18" charset="0"/>
            </a:endParaRPr>
          </a:p>
        </p:txBody>
      </p:sp>
      <p:sp>
        <p:nvSpPr>
          <p:cNvPr id="578647" name="矩形 578646"/>
          <p:cNvSpPr/>
          <p:nvPr/>
        </p:nvSpPr>
        <p:spPr>
          <a:xfrm>
            <a:off x="838200" y="6070600"/>
            <a:ext cx="7848600" cy="519113"/>
          </a:xfrm>
          <a:prstGeom prst="rect">
            <a:avLst/>
          </a:prstGeom>
          <a:noFill/>
          <a:ln w="9525">
            <a:noFill/>
          </a:ln>
        </p:spPr>
        <p:txBody>
          <a:bodyPr>
            <a:spAutoFit/>
          </a:bodyPr>
          <a:p>
            <a:r>
              <a:rPr lang="zh-CN" altLang="en-US" sz="2800" b="1" dirty="0">
                <a:solidFill>
                  <a:srgbClr val="0033CC"/>
                </a:solidFill>
                <a:latin typeface="Times New Roman" panose="02020603050405020304" pitchFamily="18" charset="0"/>
              </a:rPr>
              <a:t>稳压的实质：</a:t>
            </a:r>
            <a:r>
              <a:rPr lang="en-US" altLang="zh-CN" sz="2800" b="1" i="1">
                <a:solidFill>
                  <a:srgbClr val="0033CC"/>
                </a:solidFill>
                <a:latin typeface="Times New Roman" panose="02020603050405020304" pitchFamily="18" charset="0"/>
              </a:rPr>
              <a:t>U</a:t>
            </a:r>
            <a:r>
              <a:rPr lang="en-US" altLang="zh-CN" sz="2800" b="1" baseline="-25000">
                <a:solidFill>
                  <a:srgbClr val="0033CC"/>
                </a:solidFill>
                <a:latin typeface="Times New Roman" panose="02020603050405020304" pitchFamily="18" charset="0"/>
              </a:rPr>
              <a:t>CE</a:t>
            </a:r>
            <a:r>
              <a:rPr lang="en-US" altLang="zh-CN" sz="2800" b="1">
                <a:solidFill>
                  <a:srgbClr val="0033CC"/>
                </a:solidFill>
                <a:latin typeface="Times New Roman" panose="02020603050405020304" pitchFamily="18" charset="0"/>
              </a:rPr>
              <a:t> </a:t>
            </a:r>
            <a:r>
              <a:rPr lang="zh-CN" altLang="en-US" sz="2800" b="1" dirty="0">
                <a:solidFill>
                  <a:srgbClr val="0033CC"/>
                </a:solidFill>
                <a:latin typeface="Times New Roman" panose="02020603050405020304" pitchFamily="18" charset="0"/>
              </a:rPr>
              <a:t>的自动调节使输出电压恒定</a:t>
            </a:r>
            <a:endParaRPr lang="zh-CN" altLang="en-US" sz="2800" b="1">
              <a:solidFill>
                <a:srgbClr val="0033CC"/>
              </a:solidFill>
              <a:latin typeface="Times New Roman" panose="02020603050405020304" pitchFamily="18" charset="0"/>
            </a:endParaRPr>
          </a:p>
        </p:txBody>
      </p:sp>
      <p:sp>
        <p:nvSpPr>
          <p:cNvPr id="578648" name="棱台 578647">
            <a:hlinkClick r:id="rId1" action="ppaction://hlinkfile"/>
          </p:cNvPr>
          <p:cNvSpPr/>
          <p:nvPr/>
        </p:nvSpPr>
        <p:spPr>
          <a:xfrm>
            <a:off x="6084888" y="333375"/>
            <a:ext cx="2689225" cy="468313"/>
          </a:xfrm>
          <a:prstGeom prst="bevel">
            <a:avLst>
              <a:gd name="adj" fmla="val 12500"/>
            </a:avLst>
          </a:prstGeom>
          <a:solidFill>
            <a:srgbClr val="FF0066"/>
          </a:solidFill>
          <a:ln w="9525" cap="flat" cmpd="sng">
            <a:solidFill>
              <a:schemeClr val="bg1"/>
            </a:solidFill>
            <a:prstDash val="solid"/>
            <a:miter/>
            <a:headEnd type="none" w="med" len="med"/>
            <a:tailEnd type="none" w="med" len="med"/>
          </a:ln>
        </p:spPr>
        <p:txBody>
          <a:bodyPr>
            <a:spAutoFit/>
          </a:bodyPr>
          <a:p>
            <a:pPr algn="ctr" eaLnBrk="0" hangingPunct="0"/>
            <a:r>
              <a:rPr lang="zh-CN" altLang="en-US" sz="1800" dirty="0">
                <a:solidFill>
                  <a:schemeClr val="bg1"/>
                </a:solidFill>
                <a:latin typeface="Times New Roman" panose="02020603050405020304" pitchFamily="18" charset="0"/>
              </a:rPr>
              <a:t>串联反馈式稳压电路</a:t>
            </a:r>
            <a:endParaRPr lang="zh-CN" altLang="en-US" sz="1800" dirty="0">
              <a:solidFill>
                <a:schemeClr val="bg1"/>
              </a:solidFill>
              <a:latin typeface="Times New Roman" panose="02020603050405020304" pitchFamily="18" charset="0"/>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78620">
                                            <p:txEl>
                                              <p:charRg st="0" end="15"/>
                                            </p:txEl>
                                          </p:spTgt>
                                        </p:tgtEl>
                                        <p:attrNameLst>
                                          <p:attrName>style.visibility</p:attrName>
                                        </p:attrNameLst>
                                      </p:cBhvr>
                                      <p:to>
                                        <p:strVal val="visible"/>
                                      </p:to>
                                    </p:set>
                                    <p:animEffect transition="in" filter="wipe(left)">
                                      <p:cBhvr>
                                        <p:cTn id="7" dur="500"/>
                                        <p:tgtEl>
                                          <p:spTgt spid="578620">
                                            <p:txEl>
                                              <p:charRg st="0" end="1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78618">
                                            <p:txEl>
                                              <p:charRg st="0" end="19"/>
                                            </p:txEl>
                                          </p:spTgt>
                                        </p:tgtEl>
                                        <p:attrNameLst>
                                          <p:attrName>style.visibility</p:attrName>
                                        </p:attrNameLst>
                                      </p:cBhvr>
                                      <p:to>
                                        <p:strVal val="visible"/>
                                      </p:to>
                                    </p:set>
                                    <p:animEffect transition="in" filter="wipe(left)">
                                      <p:cBhvr>
                                        <p:cTn id="12" dur="500"/>
                                        <p:tgtEl>
                                          <p:spTgt spid="578618">
                                            <p:txEl>
                                              <p:charRg st="0" end="1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78619">
                                            <p:txEl>
                                              <p:charRg st="0" end="19"/>
                                            </p:txEl>
                                          </p:spTgt>
                                        </p:tgtEl>
                                        <p:attrNameLst>
                                          <p:attrName>style.visibility</p:attrName>
                                        </p:attrNameLst>
                                      </p:cBhvr>
                                      <p:to>
                                        <p:strVal val="visible"/>
                                      </p:to>
                                    </p:set>
                                    <p:animEffect transition="in" filter="wipe(left)">
                                      <p:cBhvr>
                                        <p:cTn id="17" dur="500"/>
                                        <p:tgtEl>
                                          <p:spTgt spid="578619">
                                            <p:txEl>
                                              <p:charRg st="0" end="19"/>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78646">
                                            <p:txEl>
                                              <p:charRg st="0" end="11"/>
                                            </p:txEl>
                                          </p:spTgt>
                                        </p:tgtEl>
                                        <p:attrNameLst>
                                          <p:attrName>style.visibility</p:attrName>
                                        </p:attrNameLst>
                                      </p:cBhvr>
                                      <p:to>
                                        <p:strVal val="visible"/>
                                      </p:to>
                                    </p:set>
                                    <p:animEffect transition="in" filter="wipe(left)">
                                      <p:cBhvr>
                                        <p:cTn id="22" dur="500"/>
                                        <p:tgtEl>
                                          <p:spTgt spid="578646">
                                            <p:txEl>
                                              <p:charRg st="0" end="1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nodeType="clickEffect">
                                  <p:stCondLst>
                                    <p:cond delay="0"/>
                                  </p:stCondLst>
                                  <p:childTnLst>
                                    <p:set>
                                      <p:cBhvr>
                                        <p:cTn id="26" dur="1" fill="hold">
                                          <p:stCondLst>
                                            <p:cond delay="0"/>
                                          </p:stCondLst>
                                        </p:cTn>
                                        <p:tgtEl>
                                          <p:spTgt spid="578621"/>
                                        </p:tgtEl>
                                        <p:attrNameLst>
                                          <p:attrName>style.visibility</p:attrName>
                                        </p:attrNameLst>
                                      </p:cBhvr>
                                      <p:to>
                                        <p:strVal val="visible"/>
                                      </p:to>
                                    </p:set>
                                    <p:animEffect transition="in" filter="box(out)">
                                      <p:cBhvr>
                                        <p:cTn id="27" dur="500"/>
                                        <p:tgtEl>
                                          <p:spTgt spid="578621"/>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32" fill="hold" nodeType="clickEffect">
                                  <p:stCondLst>
                                    <p:cond delay="0"/>
                                  </p:stCondLst>
                                  <p:childTnLst>
                                    <p:set>
                                      <p:cBhvr>
                                        <p:cTn id="31" dur="1" fill="hold">
                                          <p:stCondLst>
                                            <p:cond delay="0"/>
                                          </p:stCondLst>
                                        </p:cTn>
                                        <p:tgtEl>
                                          <p:spTgt spid="578562"/>
                                        </p:tgtEl>
                                        <p:attrNameLst>
                                          <p:attrName>style.visibility</p:attrName>
                                        </p:attrNameLst>
                                      </p:cBhvr>
                                      <p:to>
                                        <p:strVal val="visible"/>
                                      </p:to>
                                    </p:set>
                                    <p:animEffect transition="in" filter="box(out)">
                                      <p:cBhvr>
                                        <p:cTn id="32" dur="500"/>
                                        <p:tgtEl>
                                          <p:spTgt spid="57856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578614"/>
                                        </p:tgtEl>
                                        <p:attrNameLst>
                                          <p:attrName>style.visibility</p:attrName>
                                        </p:attrNameLst>
                                      </p:cBhvr>
                                      <p:to>
                                        <p:strVal val="visible"/>
                                      </p:to>
                                    </p:set>
                                    <p:animEffect transition="in" filter="wipe(left)">
                                      <p:cBhvr>
                                        <p:cTn id="37" dur="500"/>
                                        <p:tgtEl>
                                          <p:spTgt spid="578614"/>
                                        </p:tgtEl>
                                      </p:cBhvr>
                                    </p:animEffect>
                                  </p:childTnLst>
                                  <p:subTnLst>
                                    <p:set>
                                      <p:cBhvr override="childStyle">
                                        <p:cTn dur="1" fill="hold" display="0" masterRel="nextClick" afterEffect="1"/>
                                        <p:tgtEl>
                                          <p:spTgt spid="578614"/>
                                        </p:tgtEl>
                                        <p:attrNameLst>
                                          <p:attrName>style.visibility</p:attrName>
                                        </p:attrNameLst>
                                      </p:cBhvr>
                                      <p:to>
                                        <p:strVal val="hidden"/>
                                      </p:to>
                                    </p:set>
                                  </p:sub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78615"/>
                                        </p:tgtEl>
                                        <p:attrNameLst>
                                          <p:attrName>style.visibility</p:attrName>
                                        </p:attrNameLst>
                                      </p:cBhvr>
                                      <p:to>
                                        <p:strVal val="visible"/>
                                      </p:to>
                                    </p:set>
                                    <p:animEffect transition="in" filter="wipe(left)">
                                      <p:cBhvr>
                                        <p:cTn id="42" dur="500"/>
                                        <p:tgtEl>
                                          <p:spTgt spid="578615"/>
                                        </p:tgtEl>
                                      </p:cBhvr>
                                    </p:animEffect>
                                  </p:childTnLst>
                                  <p:subTnLst>
                                    <p:set>
                                      <p:cBhvr override="childStyle">
                                        <p:cTn dur="1" fill="hold" display="0" masterRel="nextClick" afterEffect="1"/>
                                        <p:tgtEl>
                                          <p:spTgt spid="578615"/>
                                        </p:tgtEl>
                                        <p:attrNameLst>
                                          <p:attrName>style.visibility</p:attrName>
                                        </p:attrNameLst>
                                      </p:cBhvr>
                                      <p:to>
                                        <p:strVal val="hidden"/>
                                      </p:to>
                                    </p:set>
                                  </p:sub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578616"/>
                                        </p:tgtEl>
                                        <p:attrNameLst>
                                          <p:attrName>style.visibility</p:attrName>
                                        </p:attrNameLst>
                                      </p:cBhvr>
                                      <p:to>
                                        <p:strVal val="visible"/>
                                      </p:to>
                                    </p:set>
                                    <p:animEffect transition="in" filter="wipe(left)">
                                      <p:cBhvr>
                                        <p:cTn id="47" dur="500"/>
                                        <p:tgtEl>
                                          <p:spTgt spid="578616"/>
                                        </p:tgtEl>
                                      </p:cBhvr>
                                    </p:animEffect>
                                  </p:childTnLst>
                                  <p:subTnLst>
                                    <p:set>
                                      <p:cBhvr override="childStyle">
                                        <p:cTn dur="1" fill="hold" display="0" masterRel="nextClick" afterEffect="1"/>
                                        <p:tgtEl>
                                          <p:spTgt spid="578616"/>
                                        </p:tgtEl>
                                        <p:attrNameLst>
                                          <p:attrName>style.visibility</p:attrName>
                                        </p:attrNameLst>
                                      </p:cBhvr>
                                      <p:to>
                                        <p:strVal val="hidden"/>
                                      </p:to>
                                    </p:set>
                                  </p:sub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578617"/>
                                        </p:tgtEl>
                                        <p:attrNameLst>
                                          <p:attrName>style.visibility</p:attrName>
                                        </p:attrNameLst>
                                      </p:cBhvr>
                                      <p:to>
                                        <p:strVal val="visible"/>
                                      </p:to>
                                    </p:set>
                                    <p:animEffect transition="in" filter="wipe(left)">
                                      <p:cBhvr>
                                        <p:cTn id="52" dur="500"/>
                                        <p:tgtEl>
                                          <p:spTgt spid="578617"/>
                                        </p:tgtEl>
                                      </p:cBhvr>
                                    </p:animEffect>
                                  </p:childTnLst>
                                  <p:subTnLst>
                                    <p:set>
                                      <p:cBhvr override="childStyle">
                                        <p:cTn dur="1" fill="hold" display="0" masterRel="nextClick" afterEffect="1"/>
                                        <p:tgtEl>
                                          <p:spTgt spid="578617"/>
                                        </p:tgtEl>
                                        <p:attrNameLst>
                                          <p:attrName>style.visibility</p:attrName>
                                        </p:attrNameLst>
                                      </p:cBhvr>
                                      <p:to>
                                        <p:strVal val="hidden"/>
                                      </p:to>
                                    </p:set>
                                  </p:sub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578639">
                                            <p:txEl>
                                              <p:charRg st="0" end="3"/>
                                            </p:txEl>
                                          </p:spTgt>
                                        </p:tgtEl>
                                        <p:attrNameLst>
                                          <p:attrName>style.visibility</p:attrName>
                                        </p:attrNameLst>
                                      </p:cBhvr>
                                      <p:to>
                                        <p:strVal val="visible"/>
                                      </p:to>
                                    </p:set>
                                    <p:animEffect transition="in" filter="wipe(left)">
                                      <p:cBhvr>
                                        <p:cTn id="57" dur="500"/>
                                        <p:tgtEl>
                                          <p:spTgt spid="578639">
                                            <p:txEl>
                                              <p:charRg st="0" end="3"/>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578640"/>
                                        </p:tgtEl>
                                        <p:attrNameLst>
                                          <p:attrName>style.visibility</p:attrName>
                                        </p:attrNameLst>
                                      </p:cBhvr>
                                      <p:to>
                                        <p:strVal val="visible"/>
                                      </p:to>
                                    </p:set>
                                    <p:anim calcmode="lin" valueType="num">
                                      <p:cBhvr additive="base">
                                        <p:cTn id="62" dur="500" fill="hold"/>
                                        <p:tgtEl>
                                          <p:spTgt spid="578640"/>
                                        </p:tgtEl>
                                        <p:attrNameLst>
                                          <p:attrName>ppt_x</p:attrName>
                                        </p:attrNameLst>
                                      </p:cBhvr>
                                      <p:tavLst>
                                        <p:tav tm="0">
                                          <p:val>
                                            <p:strVal val="#ppt_x"/>
                                          </p:val>
                                        </p:tav>
                                        <p:tav tm="100000">
                                          <p:val>
                                            <p:strVal val="#ppt_x"/>
                                          </p:val>
                                        </p:tav>
                                      </p:tavLst>
                                    </p:anim>
                                    <p:anim calcmode="lin" valueType="num">
                                      <p:cBhvr additive="base">
                                        <p:cTn id="63" dur="500" fill="hold"/>
                                        <p:tgtEl>
                                          <p:spTgt spid="578640"/>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12" presetClass="entr" presetSubtype="4" fill="hold" grpId="0" nodeType="clickEffect">
                                  <p:stCondLst>
                                    <p:cond delay="0"/>
                                  </p:stCondLst>
                                  <p:childTnLst>
                                    <p:set>
                                      <p:cBhvr>
                                        <p:cTn id="67" dur="1" fill="hold">
                                          <p:stCondLst>
                                            <p:cond delay="0"/>
                                          </p:stCondLst>
                                        </p:cTn>
                                        <p:tgtEl>
                                          <p:spTgt spid="578641"/>
                                        </p:tgtEl>
                                        <p:attrNameLst>
                                          <p:attrName>style.visibility</p:attrName>
                                        </p:attrNameLst>
                                      </p:cBhvr>
                                      <p:to>
                                        <p:strVal val="visible"/>
                                      </p:to>
                                    </p:set>
                                    <p:animEffect transition="in" filter="slide(fromBottom)">
                                      <p:cBhvr>
                                        <p:cTn id="68" dur="500"/>
                                        <p:tgtEl>
                                          <p:spTgt spid="578641"/>
                                        </p:tgtEl>
                                      </p:cBhvr>
                                    </p:animEffect>
                                  </p:childTnLst>
                                </p:cTn>
                              </p:par>
                            </p:childTnLst>
                          </p:cTn>
                        </p:par>
                      </p:childTnLst>
                    </p:cTn>
                  </p:par>
                  <p:par>
                    <p:cTn id="69" fill="hold">
                      <p:stCondLst>
                        <p:cond delay="indefinite"/>
                      </p:stCondLst>
                      <p:childTnLst>
                        <p:par>
                          <p:cTn id="70" fill="hold">
                            <p:stCondLst>
                              <p:cond delay="0"/>
                            </p:stCondLst>
                            <p:childTnLst>
                              <p:par>
                                <p:cTn id="71" presetID="12" presetClass="entr" presetSubtype="4" fill="hold" grpId="0" nodeType="clickEffect">
                                  <p:stCondLst>
                                    <p:cond delay="0"/>
                                  </p:stCondLst>
                                  <p:childTnLst>
                                    <p:set>
                                      <p:cBhvr>
                                        <p:cTn id="72" dur="1" fill="hold">
                                          <p:stCondLst>
                                            <p:cond delay="0"/>
                                          </p:stCondLst>
                                        </p:cTn>
                                        <p:tgtEl>
                                          <p:spTgt spid="578642"/>
                                        </p:tgtEl>
                                        <p:attrNameLst>
                                          <p:attrName>style.visibility</p:attrName>
                                        </p:attrNameLst>
                                      </p:cBhvr>
                                      <p:to>
                                        <p:strVal val="visible"/>
                                      </p:to>
                                    </p:set>
                                    <p:animEffect transition="in" filter="slide(fromBottom)">
                                      <p:cBhvr>
                                        <p:cTn id="73" dur="500"/>
                                        <p:tgtEl>
                                          <p:spTgt spid="578642"/>
                                        </p:tgtEl>
                                      </p:cBhvr>
                                    </p:animEffect>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578643"/>
                                        </p:tgtEl>
                                        <p:attrNameLst>
                                          <p:attrName>style.visibility</p:attrName>
                                        </p:attrNameLst>
                                      </p:cBhvr>
                                      <p:to>
                                        <p:strVal val="visible"/>
                                      </p:to>
                                    </p:set>
                                    <p:anim calcmode="lin" valueType="num">
                                      <p:cBhvr additive="base">
                                        <p:cTn id="78" dur="500" fill="hold"/>
                                        <p:tgtEl>
                                          <p:spTgt spid="578643"/>
                                        </p:tgtEl>
                                        <p:attrNameLst>
                                          <p:attrName>ppt_x</p:attrName>
                                        </p:attrNameLst>
                                      </p:cBhvr>
                                      <p:tavLst>
                                        <p:tav tm="0">
                                          <p:val>
                                            <p:strVal val="#ppt_x"/>
                                          </p:val>
                                        </p:tav>
                                        <p:tav tm="100000">
                                          <p:val>
                                            <p:strVal val="#ppt_x"/>
                                          </p:val>
                                        </p:tav>
                                      </p:tavLst>
                                    </p:anim>
                                    <p:anim calcmode="lin" valueType="num">
                                      <p:cBhvr additive="base">
                                        <p:cTn id="79" dur="500" fill="hold"/>
                                        <p:tgtEl>
                                          <p:spTgt spid="578643"/>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12" presetClass="entr" presetSubtype="1" fill="hold" grpId="0" nodeType="clickEffect">
                                  <p:stCondLst>
                                    <p:cond delay="0"/>
                                  </p:stCondLst>
                                  <p:childTnLst>
                                    <p:set>
                                      <p:cBhvr>
                                        <p:cTn id="83" dur="1" fill="hold">
                                          <p:stCondLst>
                                            <p:cond delay="0"/>
                                          </p:stCondLst>
                                        </p:cTn>
                                        <p:tgtEl>
                                          <p:spTgt spid="578644"/>
                                        </p:tgtEl>
                                        <p:attrNameLst>
                                          <p:attrName>style.visibility</p:attrName>
                                        </p:attrNameLst>
                                      </p:cBhvr>
                                      <p:to>
                                        <p:strVal val="visible"/>
                                      </p:to>
                                    </p:set>
                                    <p:animEffect transition="in" filter="slide(fromTop)">
                                      <p:cBhvr>
                                        <p:cTn id="84" dur="500"/>
                                        <p:tgtEl>
                                          <p:spTgt spid="578644"/>
                                        </p:tgtEl>
                                      </p:cBhvr>
                                    </p:animEffect>
                                  </p:childTnLst>
                                </p:cTn>
                              </p:par>
                            </p:childTnLst>
                          </p:cTn>
                        </p:par>
                      </p:childTnLst>
                    </p:cTn>
                  </p:par>
                  <p:par>
                    <p:cTn id="85" fill="hold">
                      <p:stCondLst>
                        <p:cond delay="indefinite"/>
                      </p:stCondLst>
                      <p:childTnLst>
                        <p:par>
                          <p:cTn id="86" fill="hold">
                            <p:stCondLst>
                              <p:cond delay="0"/>
                            </p:stCondLst>
                            <p:childTnLst>
                              <p:par>
                                <p:cTn id="87" presetID="12" presetClass="entr" presetSubtype="1" fill="hold" grpId="0" nodeType="clickEffect">
                                  <p:stCondLst>
                                    <p:cond delay="0"/>
                                  </p:stCondLst>
                                  <p:childTnLst>
                                    <p:set>
                                      <p:cBhvr>
                                        <p:cTn id="88" dur="1" fill="hold">
                                          <p:stCondLst>
                                            <p:cond delay="0"/>
                                          </p:stCondLst>
                                        </p:cTn>
                                        <p:tgtEl>
                                          <p:spTgt spid="578645"/>
                                        </p:tgtEl>
                                        <p:attrNameLst>
                                          <p:attrName>style.visibility</p:attrName>
                                        </p:attrNameLst>
                                      </p:cBhvr>
                                      <p:to>
                                        <p:strVal val="visible"/>
                                      </p:to>
                                    </p:set>
                                    <p:animEffect transition="in" filter="slide(fromTop)">
                                      <p:cBhvr>
                                        <p:cTn id="89" dur="500"/>
                                        <p:tgtEl>
                                          <p:spTgt spid="578645"/>
                                        </p:tgtEl>
                                      </p:cBhvr>
                                    </p:animEffect>
                                  </p:childTnLst>
                                </p:cTn>
                              </p:par>
                            </p:childTnLst>
                          </p:cTn>
                        </p:par>
                      </p:childTnLst>
                    </p:cTn>
                  </p:par>
                  <p:par>
                    <p:cTn id="90" fill="hold">
                      <p:stCondLst>
                        <p:cond delay="indefinite"/>
                      </p:stCondLst>
                      <p:childTnLst>
                        <p:par>
                          <p:cTn id="91" fill="hold">
                            <p:stCondLst>
                              <p:cond delay="0"/>
                            </p:stCondLst>
                            <p:childTnLst>
                              <p:par>
                                <p:cTn id="92" presetID="16" presetClass="entr" presetSubtype="42" fill="hold" grpId="0" nodeType="clickEffect">
                                  <p:stCondLst>
                                    <p:cond delay="0"/>
                                  </p:stCondLst>
                                  <p:iterate type="wd">
                                    <p:tmPct val="100000"/>
                                  </p:iterate>
                                  <p:childTnLst>
                                    <p:set>
                                      <p:cBhvr>
                                        <p:cTn id="93" dur="1" fill="hold">
                                          <p:stCondLst>
                                            <p:cond delay="0"/>
                                          </p:stCondLst>
                                        </p:cTn>
                                        <p:tgtEl>
                                          <p:spTgt spid="578647">
                                            <p:txEl>
                                              <p:charRg st="0" end="23"/>
                                            </p:txEl>
                                          </p:spTgt>
                                        </p:tgtEl>
                                        <p:attrNameLst>
                                          <p:attrName>style.visibility</p:attrName>
                                        </p:attrNameLst>
                                      </p:cBhvr>
                                      <p:to>
                                        <p:strVal val="visible"/>
                                      </p:to>
                                    </p:set>
                                    <p:animEffect transition="in" filter="barn(outHorizontal)">
                                      <p:cBhvr>
                                        <p:cTn id="94" dur="300"/>
                                        <p:tgtEl>
                                          <p:spTgt spid="578647">
                                            <p:txEl>
                                              <p:charRg st="0" end="2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8614" grpId="0" bldLvl="0" animBg="1"/>
      <p:bldP spid="578615" grpId="0" bldLvl="0" animBg="1"/>
      <p:bldP spid="578616" grpId="0" bldLvl="0" animBg="1"/>
      <p:bldP spid="578617" grpId="0" bldLvl="0" animBg="1"/>
      <p:bldP spid="578618" grpId="0" build="p"/>
      <p:bldP spid="578619" grpId="0" build="p"/>
      <p:bldP spid="578620" grpId="0" build="p"/>
      <p:bldP spid="578639" grpId="0" build="p"/>
      <p:bldP spid="578640" grpId="0"/>
      <p:bldP spid="578641" grpId="0"/>
      <p:bldP spid="578642" grpId="0"/>
      <p:bldP spid="578643" grpId="0"/>
      <p:bldP spid="578644" grpId="0"/>
      <p:bldP spid="578645" grpId="0"/>
      <p:bldP spid="578646" grpId="0" build="p"/>
      <p:bldP spid="578647"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1154" name="矩形 561153">
            <a:hlinkClick r:id="rId1"/>
          </p:cNvPr>
          <p:cNvSpPr/>
          <p:nvPr/>
        </p:nvSpPr>
        <p:spPr>
          <a:xfrm>
            <a:off x="2438400" y="3279775"/>
            <a:ext cx="4797425" cy="579438"/>
          </a:xfrm>
          <a:prstGeom prst="rect">
            <a:avLst/>
          </a:prstGeom>
          <a:noFill/>
          <a:ln w="9525">
            <a:noFill/>
          </a:ln>
        </p:spPr>
        <p:txBody>
          <a:bodyPr>
            <a:spAutoFit/>
          </a:bodyPr>
          <a:p>
            <a:r>
              <a:rPr lang="en-US" altLang="zh-CN" sz="3200" b="1">
                <a:solidFill>
                  <a:srgbClr val="0033CC"/>
                </a:solidFill>
                <a:effectLst>
                  <a:outerShdw blurRad="38100" dist="38100" dir="2700000">
                    <a:srgbClr val="C0C0C0"/>
                  </a:outerShdw>
                </a:effectLst>
                <a:latin typeface="Times New Roman" panose="02020603050405020304" pitchFamily="18" charset="0"/>
              </a:rPr>
              <a:t>9.1   </a:t>
            </a:r>
            <a:r>
              <a:rPr lang="zh-CN" altLang="en-US" sz="3200" b="1" dirty="0">
                <a:solidFill>
                  <a:srgbClr val="0033CC"/>
                </a:solidFill>
                <a:effectLst>
                  <a:outerShdw blurRad="38100" dist="38100" dir="2700000">
                    <a:srgbClr val="C0C0C0"/>
                  </a:outerShdw>
                </a:effectLst>
                <a:latin typeface="Times New Roman" panose="02020603050405020304" pitchFamily="18" charset="0"/>
              </a:rPr>
              <a:t>整流与滤波电路</a:t>
            </a:r>
            <a:endParaRPr lang="zh-CN" altLang="en-US" sz="3200" b="1" dirty="0">
              <a:solidFill>
                <a:srgbClr val="0033CC"/>
              </a:solidFill>
              <a:effectLst>
                <a:outerShdw blurRad="38100" dist="38100" dir="2700000">
                  <a:srgbClr val="C0C0C0"/>
                </a:outerShdw>
              </a:effectLst>
              <a:latin typeface="Times New Roman" panose="02020603050405020304" pitchFamily="18" charset="0"/>
            </a:endParaRPr>
          </a:p>
        </p:txBody>
      </p:sp>
      <p:sp>
        <p:nvSpPr>
          <p:cNvPr id="561155" name="矩形 561154">
            <a:hlinkClick r:id="rId2"/>
          </p:cNvPr>
          <p:cNvSpPr/>
          <p:nvPr/>
        </p:nvSpPr>
        <p:spPr>
          <a:xfrm>
            <a:off x="2438400" y="4076700"/>
            <a:ext cx="6138863" cy="579438"/>
          </a:xfrm>
          <a:prstGeom prst="rect">
            <a:avLst/>
          </a:prstGeom>
          <a:noFill/>
          <a:ln w="9525">
            <a:noFill/>
          </a:ln>
        </p:spPr>
        <p:txBody>
          <a:bodyPr>
            <a:spAutoFit/>
          </a:bodyPr>
          <a:p>
            <a:r>
              <a:rPr lang="en-US" altLang="zh-CN" sz="3200" b="1">
                <a:solidFill>
                  <a:srgbClr val="0033CC"/>
                </a:solidFill>
                <a:effectLst>
                  <a:outerShdw blurRad="38100" dist="38100" dir="2700000">
                    <a:srgbClr val="C0C0C0"/>
                  </a:outerShdw>
                </a:effectLst>
                <a:latin typeface="Times New Roman" panose="02020603050405020304" pitchFamily="18" charset="0"/>
              </a:rPr>
              <a:t>9.2   </a:t>
            </a:r>
            <a:r>
              <a:rPr lang="zh-CN" altLang="en-US" sz="3200" b="1" dirty="0">
                <a:solidFill>
                  <a:srgbClr val="0033CC"/>
                </a:solidFill>
                <a:effectLst>
                  <a:outerShdw blurRad="38100" dist="38100" dir="2700000">
                    <a:srgbClr val="C0C0C0"/>
                  </a:outerShdw>
                </a:effectLst>
                <a:latin typeface="Times New Roman" panose="02020603050405020304" pitchFamily="18" charset="0"/>
              </a:rPr>
              <a:t>稳压电路</a:t>
            </a:r>
            <a:endParaRPr lang="zh-CN" altLang="en-US" sz="3200" b="1" dirty="0">
              <a:solidFill>
                <a:srgbClr val="0033CC"/>
              </a:solidFill>
              <a:effectLst>
                <a:outerShdw blurRad="38100" dist="38100" dir="2700000">
                  <a:srgbClr val="C0C0C0"/>
                </a:outerShdw>
              </a:effectLst>
              <a:latin typeface="Times New Roman" panose="02020603050405020304" pitchFamily="18" charset="0"/>
            </a:endParaRPr>
          </a:p>
        </p:txBody>
      </p:sp>
      <p:sp>
        <p:nvSpPr>
          <p:cNvPr id="561156" name="矩形 561155">
            <a:hlinkClick r:id="rId3"/>
          </p:cNvPr>
          <p:cNvSpPr/>
          <p:nvPr/>
        </p:nvSpPr>
        <p:spPr>
          <a:xfrm>
            <a:off x="2457450" y="4865688"/>
            <a:ext cx="5499100" cy="579437"/>
          </a:xfrm>
          <a:prstGeom prst="rect">
            <a:avLst/>
          </a:prstGeom>
          <a:noFill/>
          <a:ln w="9525">
            <a:noFill/>
          </a:ln>
        </p:spPr>
        <p:txBody>
          <a:bodyPr>
            <a:spAutoFit/>
          </a:bodyPr>
          <a:p>
            <a:r>
              <a:rPr lang="en-US" altLang="zh-CN" sz="3200" b="1">
                <a:solidFill>
                  <a:srgbClr val="0033CC"/>
                </a:solidFill>
                <a:effectLst>
                  <a:outerShdw blurRad="38100" dist="38100" dir="2700000">
                    <a:srgbClr val="C0C0C0"/>
                  </a:outerShdw>
                </a:effectLst>
                <a:latin typeface="Times New Roman" panose="02020603050405020304" pitchFamily="18" charset="0"/>
              </a:rPr>
              <a:t>9.3   </a:t>
            </a:r>
            <a:r>
              <a:rPr lang="zh-CN" altLang="en-US" sz="3200" b="1" dirty="0">
                <a:solidFill>
                  <a:srgbClr val="0033CC"/>
                </a:solidFill>
                <a:effectLst>
                  <a:outerShdw blurRad="38100" dist="38100" dir="2700000">
                    <a:srgbClr val="C0C0C0"/>
                  </a:outerShdw>
                </a:effectLst>
                <a:latin typeface="Times New Roman" panose="02020603050405020304" pitchFamily="18" charset="0"/>
              </a:rPr>
              <a:t>晶闸管及整流电路</a:t>
            </a:r>
            <a:endParaRPr lang="zh-CN" altLang="en-US" sz="3200" b="1" dirty="0">
              <a:solidFill>
                <a:srgbClr val="0033CC"/>
              </a:solidFill>
              <a:effectLst>
                <a:outerShdw blurRad="38100" dist="38100" dir="2700000">
                  <a:srgbClr val="C0C0C0"/>
                </a:outerShdw>
              </a:effectLst>
              <a:latin typeface="Times New Roman" panose="02020603050405020304" pitchFamily="18" charset="0"/>
            </a:endParaRPr>
          </a:p>
        </p:txBody>
      </p:sp>
      <p:sp>
        <p:nvSpPr>
          <p:cNvPr id="561157" name="矩形 561156"/>
          <p:cNvSpPr/>
          <p:nvPr/>
        </p:nvSpPr>
        <p:spPr>
          <a:xfrm>
            <a:off x="2285683" y="2300288"/>
            <a:ext cx="4114800" cy="701675"/>
          </a:xfrm>
          <a:prstGeom prst="rect">
            <a:avLst/>
          </a:prstGeom>
          <a:noFill/>
          <a:ln w="9525">
            <a:noFill/>
          </a:ln>
          <a:effectLst>
            <a:outerShdw dist="45791" dir="2021404" algn="ctr" rotWithShape="0">
              <a:schemeClr val="bg2"/>
            </a:outerShdw>
          </a:effectLst>
        </p:spPr>
        <p:txBody>
          <a:bodyPr>
            <a:spAutoFit/>
          </a:bodyPr>
          <a:p>
            <a:pPr algn="ctr" eaLnBrk="0" hangingPunct="0"/>
            <a:r>
              <a:rPr lang="zh-CN" altLang="en-US" sz="4000" b="1" dirty="0">
                <a:solidFill>
                  <a:srgbClr val="FF0066"/>
                </a:solidFill>
                <a:latin typeface="黑体" panose="02010609060101010101" pitchFamily="2" charset="-122"/>
                <a:ea typeface="黑体" panose="02010609060101010101" pitchFamily="2" charset="-122"/>
              </a:rPr>
              <a:t>直流稳压电源</a:t>
            </a:r>
            <a:endParaRPr lang="zh-CN" altLang="en-US" sz="4000" b="1" dirty="0">
              <a:solidFill>
                <a:srgbClr val="FF0066"/>
              </a:solidFill>
              <a:latin typeface="幼圆" pitchFamily="49" charset="-122"/>
              <a:ea typeface="幼圆" pitchFamily="49" charset="-122"/>
            </a:endParaRPr>
          </a:p>
        </p:txBody>
      </p:sp>
      <p:sp>
        <p:nvSpPr>
          <p:cNvPr id="2" name="文本框 1"/>
          <p:cNvSpPr txBox="1"/>
          <p:nvPr/>
        </p:nvSpPr>
        <p:spPr>
          <a:xfrm>
            <a:off x="2286000" y="445135"/>
            <a:ext cx="4572000" cy="706755"/>
          </a:xfrm>
          <a:prstGeom prst="rect">
            <a:avLst/>
          </a:prstGeom>
          <a:noFill/>
        </p:spPr>
        <p:txBody>
          <a:bodyPr wrap="square" rtlCol="0">
            <a:spAutoFit/>
          </a:bodyPr>
          <a:p>
            <a:r>
              <a:rPr lang="zh-CN" altLang="en-US" sz="4000" dirty="0">
                <a:solidFill>
                  <a:schemeClr val="bg1"/>
                </a:solidFill>
                <a:effectLst>
                  <a:outerShdw blurRad="38100" dist="38100" dir="2700000">
                    <a:srgbClr val="C0C0C0"/>
                  </a:outerShdw>
                </a:effectLst>
                <a:latin typeface="Times New Roman" panose="02020603050405020304" pitchFamily="18" charset="0"/>
                <a:ea typeface="楷体_GB2312" pitchFamily="49" charset="-122"/>
                <a:sym typeface="+mn-ea"/>
              </a:rPr>
              <a:t>第 </a:t>
            </a:r>
            <a:r>
              <a:rPr lang="en-US" altLang="zh-CN" sz="4000">
                <a:solidFill>
                  <a:schemeClr val="bg1"/>
                </a:solidFill>
                <a:effectLst>
                  <a:outerShdw blurRad="38100" dist="38100" dir="2700000">
                    <a:srgbClr val="C0C0C0"/>
                  </a:outerShdw>
                </a:effectLst>
                <a:latin typeface="Times New Roman" panose="02020603050405020304" pitchFamily="18" charset="0"/>
                <a:ea typeface="楷体_GB2312" pitchFamily="49" charset="-122"/>
                <a:sym typeface="+mn-ea"/>
              </a:rPr>
              <a:t>9 </a:t>
            </a:r>
            <a:r>
              <a:rPr lang="zh-CN" altLang="en-US" sz="4000" dirty="0">
                <a:solidFill>
                  <a:schemeClr val="bg1"/>
                </a:solidFill>
                <a:effectLst>
                  <a:outerShdw blurRad="38100" dist="38100" dir="2700000">
                    <a:srgbClr val="C0C0C0"/>
                  </a:outerShdw>
                </a:effectLst>
                <a:latin typeface="Times New Roman" panose="02020603050405020304" pitchFamily="18" charset="0"/>
                <a:ea typeface="楷体_GB2312" pitchFamily="49" charset="-122"/>
                <a:sym typeface="+mn-ea"/>
              </a:rPr>
              <a:t>章</a:t>
            </a:r>
            <a:r>
              <a:rPr lang="en-US" altLang="zh-CN" sz="4000" dirty="0">
                <a:solidFill>
                  <a:schemeClr val="bg1"/>
                </a:solidFill>
                <a:effectLst>
                  <a:outerShdw blurRad="38100" dist="38100" dir="2700000">
                    <a:srgbClr val="C0C0C0"/>
                  </a:outerShdw>
                </a:effectLst>
                <a:latin typeface="Times New Roman" panose="02020603050405020304" pitchFamily="18" charset="0"/>
                <a:ea typeface="楷体_GB2312" pitchFamily="49" charset="-122"/>
                <a:sym typeface="+mn-ea"/>
              </a:rPr>
              <a:t>    </a:t>
            </a:r>
            <a:r>
              <a:rPr lang="zh-CN" altLang="en-US" sz="4000" dirty="0">
                <a:solidFill>
                  <a:schemeClr val="bg1"/>
                </a:solidFill>
                <a:effectLst>
                  <a:outerShdw blurRad="38100" dist="38100" dir="2700000">
                    <a:srgbClr val="C0C0C0"/>
                  </a:outerShdw>
                </a:effectLst>
                <a:latin typeface="Times New Roman" panose="02020603050405020304" pitchFamily="18" charset="0"/>
                <a:ea typeface="楷体_GB2312" pitchFamily="49" charset="-122"/>
                <a:sym typeface="+mn-ea"/>
              </a:rPr>
              <a:t>主要</a:t>
            </a:r>
            <a:r>
              <a:rPr lang="zh-CN" altLang="en-US" sz="4000" dirty="0">
                <a:solidFill>
                  <a:schemeClr val="bg1"/>
                </a:solidFill>
                <a:effectLst>
                  <a:outerShdw blurRad="38100" dist="38100" dir="2700000">
                    <a:srgbClr val="C0C0C0"/>
                  </a:outerShdw>
                </a:effectLst>
                <a:latin typeface="Times New Roman" panose="02020603050405020304" pitchFamily="18" charset="0"/>
                <a:ea typeface="楷体_GB2312" pitchFamily="49" charset="-122"/>
                <a:sym typeface="+mn-ea"/>
              </a:rPr>
              <a:t>内容</a:t>
            </a:r>
            <a:endParaRPr lang="zh-CN" altLang="en-US" sz="4000" dirty="0">
              <a:solidFill>
                <a:schemeClr val="bg1"/>
              </a:solidFill>
              <a:effectLst>
                <a:outerShdw blurRad="38100" dist="38100" dir="2700000">
                  <a:srgbClr val="C0C0C0"/>
                </a:outerShdw>
              </a:effectLst>
              <a:latin typeface="Times New Roman" panose="02020603050405020304" pitchFamily="18" charset="0"/>
              <a:ea typeface="楷体_GB2312" pitchFamily="49" charset="-122"/>
              <a:sym typeface="+mn-ea"/>
            </a:endParaRPr>
          </a:p>
        </p:txBody>
      </p:sp>
      <p:sp>
        <p:nvSpPr>
          <p:cNvPr id="10" name="页脚占位符 4"/>
          <p:cNvSpPr txBox="1">
            <a:spLocks noGrp="1"/>
          </p:cNvSpPr>
          <p:nvPr>
            <p:ph type="ftr" sz="quarter" idx="11"/>
            <p:custDataLst>
              <p:tags r:id="rId4"/>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561157"/>
                                        </p:tgtEl>
                                        <p:attrNameLst>
                                          <p:attrName>style.visibility</p:attrName>
                                        </p:attrNameLst>
                                      </p:cBhvr>
                                      <p:to>
                                        <p:strVal val="visible"/>
                                      </p:to>
                                    </p:set>
                                    <p:animEffect transition="in" filter="box(out)">
                                      <p:cBhvr>
                                        <p:cTn id="7" dur="500"/>
                                        <p:tgtEl>
                                          <p:spTgt spid="56115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61154">
                                            <p:txEl>
                                              <p:charRg st="0" end="14"/>
                                            </p:txEl>
                                          </p:spTgt>
                                        </p:tgtEl>
                                        <p:attrNameLst>
                                          <p:attrName>style.visibility</p:attrName>
                                        </p:attrNameLst>
                                      </p:cBhvr>
                                      <p:to>
                                        <p:strVal val="visible"/>
                                      </p:to>
                                    </p:set>
                                    <p:animEffect transition="in" filter="wipe(left)">
                                      <p:cBhvr>
                                        <p:cTn id="12" dur="500"/>
                                        <p:tgtEl>
                                          <p:spTgt spid="561154">
                                            <p:txEl>
                                              <p:charRg st="0" end="14"/>
                                            </p:txEl>
                                          </p:spTgt>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561155">
                                            <p:txEl>
                                              <p:charRg st="0" end="11"/>
                                            </p:txEl>
                                          </p:spTgt>
                                        </p:tgtEl>
                                        <p:attrNameLst>
                                          <p:attrName>style.visibility</p:attrName>
                                        </p:attrNameLst>
                                      </p:cBhvr>
                                      <p:to>
                                        <p:strVal val="visible"/>
                                      </p:to>
                                    </p:set>
                                    <p:animEffect transition="in" filter="wipe(left)">
                                      <p:cBhvr>
                                        <p:cTn id="16" dur="500"/>
                                        <p:tgtEl>
                                          <p:spTgt spid="561155">
                                            <p:txEl>
                                              <p:charRg st="0" end="11"/>
                                            </p:txEl>
                                          </p:spTgt>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561156">
                                            <p:txEl>
                                              <p:charRg st="0" end="15"/>
                                            </p:txEl>
                                          </p:spTgt>
                                        </p:tgtEl>
                                        <p:attrNameLst>
                                          <p:attrName>style.visibility</p:attrName>
                                        </p:attrNameLst>
                                      </p:cBhvr>
                                      <p:to>
                                        <p:strVal val="visible"/>
                                      </p:to>
                                    </p:set>
                                    <p:animEffect transition="in" filter="wipe(left)">
                                      <p:cBhvr>
                                        <p:cTn id="20" dur="500"/>
                                        <p:tgtEl>
                                          <p:spTgt spid="561156">
                                            <p:txEl>
                                              <p:charRg st="0"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1154" grpId="0" build="p"/>
      <p:bldP spid="561155" grpId="0" advAuto="1000" build="p"/>
      <p:bldP spid="561156" grpId="0" advAuto="1000" build="p"/>
      <p:bldP spid="561157"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9586" name="矩形 579585"/>
          <p:cNvSpPr/>
          <p:nvPr/>
        </p:nvSpPr>
        <p:spPr>
          <a:xfrm>
            <a:off x="250825" y="605790"/>
            <a:ext cx="4495800" cy="519113"/>
          </a:xfrm>
          <a:prstGeom prst="rect">
            <a:avLst/>
          </a:prstGeom>
          <a:noFill/>
          <a:ln w="9525">
            <a:noFill/>
          </a:ln>
        </p:spPr>
        <p:txBody>
          <a:bodyPr>
            <a:spAutoFit/>
          </a:bodyPr>
          <a:p>
            <a:r>
              <a:rPr lang="zh-CN" altLang="en-US" sz="2800" b="1" dirty="0">
                <a:solidFill>
                  <a:schemeClr val="bg1"/>
                </a:solidFill>
                <a:latin typeface="Times New Roman" panose="02020603050405020304" pitchFamily="18" charset="0"/>
              </a:rPr>
              <a:t>二、输出电压的调节范围</a:t>
            </a:r>
            <a:endParaRPr lang="zh-CN" altLang="en-US" sz="2800" b="1" dirty="0">
              <a:solidFill>
                <a:schemeClr val="bg1"/>
              </a:solidFill>
              <a:latin typeface="Times New Roman" panose="02020603050405020304" pitchFamily="18" charset="0"/>
            </a:endParaRPr>
          </a:p>
        </p:txBody>
      </p:sp>
      <p:grpSp>
        <p:nvGrpSpPr>
          <p:cNvPr id="579587" name="组合 579586"/>
          <p:cNvGrpSpPr/>
          <p:nvPr/>
        </p:nvGrpSpPr>
        <p:grpSpPr>
          <a:xfrm>
            <a:off x="2057400" y="1219200"/>
            <a:ext cx="4724400" cy="2241550"/>
            <a:chOff x="1296" y="624"/>
            <a:chExt cx="2976" cy="1412"/>
          </a:xfrm>
        </p:grpSpPr>
        <p:grpSp>
          <p:nvGrpSpPr>
            <p:cNvPr id="579588" name="组合 579587"/>
            <p:cNvGrpSpPr/>
            <p:nvPr/>
          </p:nvGrpSpPr>
          <p:grpSpPr>
            <a:xfrm>
              <a:off x="2880" y="1632"/>
              <a:ext cx="192" cy="155"/>
              <a:chOff x="1680" y="2640"/>
              <a:chExt cx="192" cy="155"/>
            </a:xfrm>
          </p:grpSpPr>
          <p:sp>
            <p:nvSpPr>
              <p:cNvPr id="579589" name="直接连接符 579588"/>
              <p:cNvSpPr/>
              <p:nvPr/>
            </p:nvSpPr>
            <p:spPr>
              <a:xfrm>
                <a:off x="1872" y="2640"/>
                <a:ext cx="0" cy="56"/>
              </a:xfrm>
              <a:prstGeom prst="line">
                <a:avLst/>
              </a:prstGeom>
              <a:ln w="38100" cap="flat" cmpd="sng">
                <a:solidFill>
                  <a:schemeClr val="tx1"/>
                </a:solidFill>
                <a:prstDash val="solid"/>
                <a:headEnd type="none" w="med" len="med"/>
                <a:tailEnd type="none" w="sm" len="lg"/>
              </a:ln>
            </p:spPr>
          </p:sp>
          <p:grpSp>
            <p:nvGrpSpPr>
              <p:cNvPr id="579590" name="组合 579589"/>
              <p:cNvGrpSpPr/>
              <p:nvPr/>
            </p:nvGrpSpPr>
            <p:grpSpPr>
              <a:xfrm rot="-10800000" flipH="1" flipV="1">
                <a:off x="1680" y="2640"/>
                <a:ext cx="190" cy="155"/>
                <a:chOff x="3072" y="960"/>
                <a:chExt cx="384" cy="336"/>
              </a:xfrm>
            </p:grpSpPr>
            <p:sp>
              <p:nvSpPr>
                <p:cNvPr id="579591" name="直接连接符 579590"/>
                <p:cNvSpPr/>
                <p:nvPr/>
              </p:nvSpPr>
              <p:spPr>
                <a:xfrm>
                  <a:off x="3072" y="960"/>
                  <a:ext cx="384" cy="0"/>
                </a:xfrm>
                <a:prstGeom prst="line">
                  <a:avLst/>
                </a:prstGeom>
                <a:ln w="38100" cap="flat" cmpd="sng">
                  <a:solidFill>
                    <a:schemeClr val="tx1"/>
                  </a:solidFill>
                  <a:prstDash val="solid"/>
                  <a:headEnd type="none" w="med" len="med"/>
                  <a:tailEnd type="none" w="med" len="med"/>
                </a:ln>
              </p:spPr>
            </p:sp>
            <p:sp>
              <p:nvSpPr>
                <p:cNvPr id="579592" name="直接连接符 579591"/>
                <p:cNvSpPr/>
                <p:nvPr/>
              </p:nvSpPr>
              <p:spPr>
                <a:xfrm>
                  <a:off x="3072" y="1296"/>
                  <a:ext cx="384" cy="0"/>
                </a:xfrm>
                <a:prstGeom prst="line">
                  <a:avLst/>
                </a:prstGeom>
                <a:ln w="38100" cap="flat" cmpd="sng">
                  <a:solidFill>
                    <a:schemeClr val="tx1"/>
                  </a:solidFill>
                  <a:prstDash val="solid"/>
                  <a:headEnd type="none" w="med" len="med"/>
                  <a:tailEnd type="none" w="med" len="med"/>
                </a:ln>
              </p:spPr>
            </p:sp>
            <p:sp>
              <p:nvSpPr>
                <p:cNvPr id="579593" name="直接连接符 579592"/>
                <p:cNvSpPr/>
                <p:nvPr/>
              </p:nvSpPr>
              <p:spPr>
                <a:xfrm flipH="1">
                  <a:off x="3072" y="960"/>
                  <a:ext cx="192" cy="336"/>
                </a:xfrm>
                <a:prstGeom prst="line">
                  <a:avLst/>
                </a:prstGeom>
                <a:ln w="57150" cap="flat" cmpd="sng">
                  <a:solidFill>
                    <a:schemeClr val="tx1"/>
                  </a:solidFill>
                  <a:prstDash val="solid"/>
                  <a:headEnd type="none" w="med" len="med"/>
                  <a:tailEnd type="none" w="med" len="med"/>
                </a:ln>
              </p:spPr>
            </p:sp>
            <p:sp>
              <p:nvSpPr>
                <p:cNvPr id="579594" name="直接连接符 579593"/>
                <p:cNvSpPr/>
                <p:nvPr/>
              </p:nvSpPr>
              <p:spPr>
                <a:xfrm>
                  <a:off x="3264" y="960"/>
                  <a:ext cx="192" cy="336"/>
                </a:xfrm>
                <a:prstGeom prst="line">
                  <a:avLst/>
                </a:prstGeom>
                <a:ln w="57150" cap="flat" cmpd="sng">
                  <a:solidFill>
                    <a:schemeClr val="tx1"/>
                  </a:solidFill>
                  <a:prstDash val="solid"/>
                  <a:headEnd type="none" w="med" len="med"/>
                  <a:tailEnd type="none" w="med" len="med"/>
                </a:ln>
              </p:spPr>
            </p:sp>
          </p:grpSp>
        </p:grpSp>
        <p:sp>
          <p:nvSpPr>
            <p:cNvPr id="579595" name="直接连接符 579594"/>
            <p:cNvSpPr/>
            <p:nvPr/>
          </p:nvSpPr>
          <p:spPr>
            <a:xfrm flipV="1">
              <a:off x="1920" y="1440"/>
              <a:ext cx="192" cy="0"/>
            </a:xfrm>
            <a:prstGeom prst="line">
              <a:avLst/>
            </a:prstGeom>
            <a:ln w="25400" cap="flat" cmpd="sng">
              <a:solidFill>
                <a:schemeClr val="tx1"/>
              </a:solidFill>
              <a:prstDash val="solid"/>
              <a:headEnd type="none" w="med" len="med"/>
              <a:tailEnd type="none" w="med" len="med"/>
            </a:ln>
          </p:spPr>
        </p:sp>
        <p:grpSp>
          <p:nvGrpSpPr>
            <p:cNvPr id="579596" name="组合 579595"/>
            <p:cNvGrpSpPr/>
            <p:nvPr/>
          </p:nvGrpSpPr>
          <p:grpSpPr>
            <a:xfrm flipH="1">
              <a:off x="2064" y="1152"/>
              <a:ext cx="576" cy="528"/>
              <a:chOff x="1872" y="2976"/>
              <a:chExt cx="576" cy="528"/>
            </a:xfrm>
          </p:grpSpPr>
          <p:sp>
            <p:nvSpPr>
              <p:cNvPr id="579597" name="矩形 579596"/>
              <p:cNvSpPr/>
              <p:nvPr/>
            </p:nvSpPr>
            <p:spPr>
              <a:xfrm>
                <a:off x="1872" y="2976"/>
                <a:ext cx="576" cy="528"/>
              </a:xfrm>
              <a:prstGeom prst="rect">
                <a:avLst/>
              </a:prstGeom>
              <a:solidFill>
                <a:srgbClr val="CCFFFF"/>
              </a:solidFill>
              <a:ln w="38100" cap="flat" cmpd="sng">
                <a:solidFill>
                  <a:schemeClr val="tx1"/>
                </a:solidFill>
                <a:prstDash val="solid"/>
                <a:miter/>
                <a:headEnd type="none" w="med" len="med"/>
                <a:tailEnd type="none" w="med" len="med"/>
              </a:ln>
            </p:spPr>
            <p:txBody>
              <a:bodyPr/>
              <a:p>
                <a:endParaRPr lang="zh-CN" altLang="en-US"/>
              </a:p>
            </p:txBody>
          </p:sp>
          <p:sp>
            <p:nvSpPr>
              <p:cNvPr id="579598" name="等腰三角形 579597"/>
              <p:cNvSpPr/>
              <p:nvPr/>
            </p:nvSpPr>
            <p:spPr>
              <a:xfrm rot="5400000">
                <a:off x="2064" y="3024"/>
                <a:ext cx="96" cy="96"/>
              </a:xfrm>
              <a:prstGeom prst="triangle">
                <a:avLst>
                  <a:gd name="adj" fmla="val 50000"/>
                </a:avLst>
              </a:prstGeom>
              <a:noFill/>
              <a:ln w="38100" cap="flat" cmpd="sng">
                <a:solidFill>
                  <a:schemeClr val="tx1"/>
                </a:solidFill>
                <a:prstDash val="solid"/>
                <a:miter/>
                <a:headEnd type="none" w="med" len="med"/>
                <a:tailEnd type="none" w="med" len="med"/>
              </a:ln>
            </p:spPr>
            <p:txBody>
              <a:bodyPr/>
              <a:p>
                <a:endParaRPr lang="zh-CN" altLang="en-US"/>
              </a:p>
            </p:txBody>
          </p:sp>
          <p:sp>
            <p:nvSpPr>
              <p:cNvPr id="579599" name="直接连接符 579598"/>
              <p:cNvSpPr/>
              <p:nvPr/>
            </p:nvSpPr>
            <p:spPr>
              <a:xfrm>
                <a:off x="1920" y="3120"/>
                <a:ext cx="96" cy="0"/>
              </a:xfrm>
              <a:prstGeom prst="line">
                <a:avLst/>
              </a:prstGeom>
              <a:ln w="38100" cap="flat" cmpd="sng">
                <a:solidFill>
                  <a:srgbClr val="FF0000"/>
                </a:solidFill>
                <a:prstDash val="solid"/>
                <a:headEnd type="none" w="med" len="med"/>
                <a:tailEnd type="none" w="med" len="med"/>
              </a:ln>
            </p:spPr>
          </p:sp>
          <p:grpSp>
            <p:nvGrpSpPr>
              <p:cNvPr id="579600" name="组合 579599"/>
              <p:cNvGrpSpPr/>
              <p:nvPr/>
            </p:nvGrpSpPr>
            <p:grpSpPr>
              <a:xfrm>
                <a:off x="2304" y="3264"/>
                <a:ext cx="96" cy="96"/>
                <a:chOff x="3360" y="2832"/>
                <a:chExt cx="96" cy="96"/>
              </a:xfrm>
            </p:grpSpPr>
            <p:sp>
              <p:nvSpPr>
                <p:cNvPr id="579601" name="直接连接符 579600"/>
                <p:cNvSpPr/>
                <p:nvPr/>
              </p:nvSpPr>
              <p:spPr>
                <a:xfrm>
                  <a:off x="3360" y="2880"/>
                  <a:ext cx="96" cy="0"/>
                </a:xfrm>
                <a:prstGeom prst="line">
                  <a:avLst/>
                </a:prstGeom>
                <a:ln w="38100" cap="flat" cmpd="sng">
                  <a:solidFill>
                    <a:srgbClr val="FF0000"/>
                  </a:solidFill>
                  <a:prstDash val="solid"/>
                  <a:headEnd type="none" w="med" len="med"/>
                  <a:tailEnd type="none" w="med" len="med"/>
                </a:ln>
              </p:spPr>
            </p:sp>
            <p:sp>
              <p:nvSpPr>
                <p:cNvPr id="579602" name="直接连接符 579601"/>
                <p:cNvSpPr/>
                <p:nvPr/>
              </p:nvSpPr>
              <p:spPr>
                <a:xfrm rot="-5400000">
                  <a:off x="3360" y="2880"/>
                  <a:ext cx="96" cy="0"/>
                </a:xfrm>
                <a:prstGeom prst="line">
                  <a:avLst/>
                </a:prstGeom>
                <a:ln w="38100" cap="flat" cmpd="sng">
                  <a:solidFill>
                    <a:srgbClr val="FF0000"/>
                  </a:solidFill>
                  <a:prstDash val="solid"/>
                  <a:headEnd type="none" w="med" len="med"/>
                  <a:tailEnd type="none" w="med" len="med"/>
                </a:ln>
              </p:spPr>
            </p:sp>
          </p:grpSp>
          <p:grpSp>
            <p:nvGrpSpPr>
              <p:cNvPr id="579603" name="组合 579602"/>
              <p:cNvGrpSpPr/>
              <p:nvPr/>
            </p:nvGrpSpPr>
            <p:grpSpPr>
              <a:xfrm>
                <a:off x="1920" y="3312"/>
                <a:ext cx="96" cy="96"/>
                <a:chOff x="3360" y="2832"/>
                <a:chExt cx="96" cy="96"/>
              </a:xfrm>
            </p:grpSpPr>
            <p:sp>
              <p:nvSpPr>
                <p:cNvPr id="579604" name="直接连接符 579603"/>
                <p:cNvSpPr/>
                <p:nvPr/>
              </p:nvSpPr>
              <p:spPr>
                <a:xfrm>
                  <a:off x="3360" y="2880"/>
                  <a:ext cx="96" cy="0"/>
                </a:xfrm>
                <a:prstGeom prst="line">
                  <a:avLst/>
                </a:prstGeom>
                <a:ln w="38100" cap="flat" cmpd="sng">
                  <a:solidFill>
                    <a:srgbClr val="FF0000"/>
                  </a:solidFill>
                  <a:prstDash val="solid"/>
                  <a:headEnd type="none" w="med" len="med"/>
                  <a:tailEnd type="none" w="med" len="med"/>
                </a:ln>
              </p:spPr>
            </p:sp>
            <p:sp>
              <p:nvSpPr>
                <p:cNvPr id="579605" name="直接连接符 579604"/>
                <p:cNvSpPr/>
                <p:nvPr/>
              </p:nvSpPr>
              <p:spPr>
                <a:xfrm rot="-5400000">
                  <a:off x="3360" y="2880"/>
                  <a:ext cx="96" cy="0"/>
                </a:xfrm>
                <a:prstGeom prst="line">
                  <a:avLst/>
                </a:prstGeom>
                <a:ln w="38100" cap="flat" cmpd="sng">
                  <a:solidFill>
                    <a:srgbClr val="FF0000"/>
                  </a:solidFill>
                  <a:prstDash val="solid"/>
                  <a:headEnd type="none" w="med" len="med"/>
                  <a:tailEnd type="none" w="med" len="med"/>
                </a:ln>
              </p:spPr>
            </p:sp>
          </p:grpSp>
          <p:sp>
            <p:nvSpPr>
              <p:cNvPr id="579606" name="文本框 579605"/>
              <p:cNvSpPr txBox="1"/>
              <p:nvPr/>
            </p:nvSpPr>
            <p:spPr>
              <a:xfrm rot="5400000">
                <a:off x="2197" y="2936"/>
                <a:ext cx="209" cy="288"/>
              </a:xfrm>
              <a:prstGeom prst="rect">
                <a:avLst/>
              </a:prstGeom>
              <a:noFill/>
              <a:ln w="38100">
                <a:noFill/>
              </a:ln>
            </p:spPr>
            <p:txBody>
              <a:bodyPr lIns="90000" tIns="46800" rIns="90000" bIns="46800">
                <a:spAutoFit/>
              </a:bodyPr>
              <a:p>
                <a:pPr eaLnBrk="0" hangingPunct="0"/>
                <a:r>
                  <a:rPr lang="en-US" altLang="zh-CN">
                    <a:latin typeface="Times New Roman" panose="02020603050405020304" pitchFamily="18" charset="0"/>
                    <a:ea typeface="楷体_GB2312" pitchFamily="49" charset="-122"/>
                  </a:rPr>
                  <a:t>8</a:t>
                </a:r>
                <a:endParaRPr lang="en-US" altLang="zh-CN">
                  <a:latin typeface="Times New Roman" panose="02020603050405020304" pitchFamily="18" charset="0"/>
                  <a:ea typeface="楷体_GB2312" pitchFamily="49" charset="-122"/>
                </a:endParaRPr>
              </a:p>
            </p:txBody>
          </p:sp>
        </p:grpSp>
        <p:sp>
          <p:nvSpPr>
            <p:cNvPr id="579607" name="直接连接符 579606"/>
            <p:cNvSpPr/>
            <p:nvPr/>
          </p:nvSpPr>
          <p:spPr>
            <a:xfrm>
              <a:off x="1920" y="816"/>
              <a:ext cx="0" cy="624"/>
            </a:xfrm>
            <a:prstGeom prst="line">
              <a:avLst/>
            </a:prstGeom>
            <a:ln w="25400" cap="flat" cmpd="sng">
              <a:solidFill>
                <a:schemeClr val="tx1"/>
              </a:solidFill>
              <a:prstDash val="solid"/>
              <a:headEnd type="none" w="med" len="med"/>
              <a:tailEnd type="none" w="med" len="med"/>
            </a:ln>
          </p:spPr>
        </p:sp>
        <p:sp>
          <p:nvSpPr>
            <p:cNvPr id="579608" name="直接连接符 579607"/>
            <p:cNvSpPr/>
            <p:nvPr/>
          </p:nvSpPr>
          <p:spPr>
            <a:xfrm>
              <a:off x="2640" y="1296"/>
              <a:ext cx="624" cy="0"/>
            </a:xfrm>
            <a:prstGeom prst="line">
              <a:avLst/>
            </a:prstGeom>
            <a:ln w="25400" cap="flat" cmpd="sng">
              <a:solidFill>
                <a:schemeClr val="tx1"/>
              </a:solidFill>
              <a:prstDash val="solid"/>
              <a:headEnd type="none" w="med" len="med"/>
              <a:tailEnd type="triangle" w="med" len="med"/>
            </a:ln>
          </p:spPr>
        </p:sp>
        <p:sp>
          <p:nvSpPr>
            <p:cNvPr id="579609" name="直接连接符 579608"/>
            <p:cNvSpPr/>
            <p:nvPr/>
          </p:nvSpPr>
          <p:spPr>
            <a:xfrm flipV="1">
              <a:off x="1488" y="672"/>
              <a:ext cx="2448" cy="0"/>
            </a:xfrm>
            <a:prstGeom prst="line">
              <a:avLst/>
            </a:prstGeom>
            <a:ln w="25400" cap="flat" cmpd="sng">
              <a:solidFill>
                <a:schemeClr val="tx1"/>
              </a:solidFill>
              <a:prstDash val="solid"/>
              <a:headEnd type="none" w="med" len="med"/>
              <a:tailEnd type="none" w="med" len="med"/>
            </a:ln>
          </p:spPr>
        </p:sp>
        <p:grpSp>
          <p:nvGrpSpPr>
            <p:cNvPr id="579610" name="组合 579609"/>
            <p:cNvGrpSpPr/>
            <p:nvPr/>
          </p:nvGrpSpPr>
          <p:grpSpPr>
            <a:xfrm>
              <a:off x="1774" y="624"/>
              <a:ext cx="290" cy="192"/>
              <a:chOff x="1774" y="624"/>
              <a:chExt cx="290" cy="192"/>
            </a:xfrm>
          </p:grpSpPr>
          <p:sp>
            <p:nvSpPr>
              <p:cNvPr id="579611" name="矩形 579610"/>
              <p:cNvSpPr/>
              <p:nvPr/>
            </p:nvSpPr>
            <p:spPr>
              <a:xfrm rot="-5400000">
                <a:off x="1824" y="576"/>
                <a:ext cx="192" cy="288"/>
              </a:xfrm>
              <a:prstGeom prst="rect">
                <a:avLst/>
              </a:prstGeom>
              <a:solidFill>
                <a:schemeClr val="bg1"/>
              </a:solidFill>
              <a:ln w="9525">
                <a:noFill/>
              </a:ln>
            </p:spPr>
            <p:txBody>
              <a:bodyPr/>
              <a:p>
                <a:endParaRPr lang="zh-CN" altLang="en-US"/>
              </a:p>
            </p:txBody>
          </p:sp>
          <p:grpSp>
            <p:nvGrpSpPr>
              <p:cNvPr id="579612" name="组合 579611"/>
              <p:cNvGrpSpPr/>
              <p:nvPr/>
            </p:nvGrpSpPr>
            <p:grpSpPr>
              <a:xfrm>
                <a:off x="1774" y="632"/>
                <a:ext cx="288" cy="184"/>
                <a:chOff x="1774" y="632"/>
                <a:chExt cx="288" cy="184"/>
              </a:xfrm>
            </p:grpSpPr>
            <p:sp>
              <p:nvSpPr>
                <p:cNvPr id="579613" name="直接连接符 579612"/>
                <p:cNvSpPr/>
                <p:nvPr/>
              </p:nvSpPr>
              <p:spPr>
                <a:xfrm rot="-5400000">
                  <a:off x="1918" y="670"/>
                  <a:ext cx="0" cy="288"/>
                </a:xfrm>
                <a:prstGeom prst="line">
                  <a:avLst/>
                </a:prstGeom>
                <a:ln w="38100" cap="flat" cmpd="sng">
                  <a:solidFill>
                    <a:schemeClr val="tx1"/>
                  </a:solidFill>
                  <a:prstDash val="solid"/>
                  <a:headEnd type="none" w="med" len="med"/>
                  <a:tailEnd type="none" w="med" len="med"/>
                </a:ln>
              </p:spPr>
            </p:sp>
            <p:sp>
              <p:nvSpPr>
                <p:cNvPr id="579614" name="直接连接符 579613"/>
                <p:cNvSpPr/>
                <p:nvPr/>
              </p:nvSpPr>
              <p:spPr>
                <a:xfrm rot="-5400000" flipV="1">
                  <a:off x="1754" y="689"/>
                  <a:ext cx="144" cy="105"/>
                </a:xfrm>
                <a:prstGeom prst="line">
                  <a:avLst/>
                </a:prstGeom>
                <a:ln w="38100" cap="flat" cmpd="sng">
                  <a:solidFill>
                    <a:schemeClr val="tx1"/>
                  </a:solidFill>
                  <a:prstDash val="solid"/>
                  <a:headEnd type="none" w="med" len="med"/>
                  <a:tailEnd type="none" w="med" len="med"/>
                </a:ln>
              </p:spPr>
            </p:sp>
            <p:sp>
              <p:nvSpPr>
                <p:cNvPr id="579615" name="直接连接符 579614"/>
                <p:cNvSpPr/>
                <p:nvPr/>
              </p:nvSpPr>
              <p:spPr>
                <a:xfrm rot="-5400000">
                  <a:off x="1899" y="653"/>
                  <a:ext cx="184" cy="142"/>
                </a:xfrm>
                <a:prstGeom prst="line">
                  <a:avLst/>
                </a:prstGeom>
                <a:ln w="38100" cap="flat" cmpd="sng">
                  <a:solidFill>
                    <a:schemeClr val="tx1"/>
                  </a:solidFill>
                  <a:prstDash val="solid"/>
                  <a:headEnd type="none" w="med" len="med"/>
                  <a:tailEnd type="stealth" w="med" len="med"/>
                </a:ln>
              </p:spPr>
            </p:sp>
          </p:grpSp>
        </p:grpSp>
        <p:sp>
          <p:nvSpPr>
            <p:cNvPr id="579616" name="直接连接符 579615"/>
            <p:cNvSpPr/>
            <p:nvPr/>
          </p:nvSpPr>
          <p:spPr>
            <a:xfrm>
              <a:off x="2976" y="672"/>
              <a:ext cx="0" cy="1344"/>
            </a:xfrm>
            <a:prstGeom prst="line">
              <a:avLst/>
            </a:prstGeom>
            <a:ln w="25400" cap="flat" cmpd="sng">
              <a:solidFill>
                <a:schemeClr val="tx1"/>
              </a:solidFill>
              <a:prstDash val="solid"/>
              <a:headEnd type="none" w="med" len="med"/>
              <a:tailEnd type="none" w="med" len="med"/>
            </a:ln>
          </p:spPr>
        </p:sp>
        <p:sp>
          <p:nvSpPr>
            <p:cNvPr id="579617" name="直接连接符 579616"/>
            <p:cNvSpPr/>
            <p:nvPr/>
          </p:nvSpPr>
          <p:spPr>
            <a:xfrm>
              <a:off x="3312" y="672"/>
              <a:ext cx="0" cy="1344"/>
            </a:xfrm>
            <a:prstGeom prst="line">
              <a:avLst/>
            </a:prstGeom>
            <a:ln w="25400" cap="flat" cmpd="sng">
              <a:solidFill>
                <a:schemeClr val="tx1"/>
              </a:solidFill>
              <a:prstDash val="solid"/>
              <a:headEnd type="none" w="med" len="med"/>
              <a:tailEnd type="none" w="med" len="med"/>
            </a:ln>
          </p:spPr>
        </p:sp>
        <p:sp>
          <p:nvSpPr>
            <p:cNvPr id="579618" name="直接连接符 579617"/>
            <p:cNvSpPr/>
            <p:nvPr/>
          </p:nvSpPr>
          <p:spPr>
            <a:xfrm>
              <a:off x="2640" y="1536"/>
              <a:ext cx="336" cy="0"/>
            </a:xfrm>
            <a:prstGeom prst="line">
              <a:avLst/>
            </a:prstGeom>
            <a:ln w="25400" cap="flat" cmpd="sng">
              <a:solidFill>
                <a:schemeClr val="tx1"/>
              </a:solidFill>
              <a:prstDash val="solid"/>
              <a:headEnd type="none" w="med" len="med"/>
              <a:tailEnd type="none" w="med" len="med"/>
            </a:ln>
          </p:spPr>
        </p:sp>
        <p:sp>
          <p:nvSpPr>
            <p:cNvPr id="579619" name="直接连接符 579618"/>
            <p:cNvSpPr/>
            <p:nvPr/>
          </p:nvSpPr>
          <p:spPr>
            <a:xfrm>
              <a:off x="1488" y="2016"/>
              <a:ext cx="2448" cy="0"/>
            </a:xfrm>
            <a:prstGeom prst="line">
              <a:avLst/>
            </a:prstGeom>
            <a:ln w="25400" cap="flat" cmpd="sng">
              <a:solidFill>
                <a:schemeClr val="tx1"/>
              </a:solidFill>
              <a:prstDash val="solid"/>
              <a:headEnd type="none" w="med" len="med"/>
              <a:tailEnd type="none" w="med" len="med"/>
            </a:ln>
          </p:spPr>
        </p:sp>
        <p:sp>
          <p:nvSpPr>
            <p:cNvPr id="579620" name="直接连接符 579619"/>
            <p:cNvSpPr/>
            <p:nvPr/>
          </p:nvSpPr>
          <p:spPr>
            <a:xfrm>
              <a:off x="3696" y="672"/>
              <a:ext cx="0" cy="1344"/>
            </a:xfrm>
            <a:prstGeom prst="line">
              <a:avLst/>
            </a:prstGeom>
            <a:ln w="25400" cap="flat" cmpd="sng">
              <a:solidFill>
                <a:schemeClr val="tx1"/>
              </a:solidFill>
              <a:prstDash val="solid"/>
              <a:headEnd type="none" w="med" len="med"/>
              <a:tailEnd type="none" w="med" len="med"/>
            </a:ln>
          </p:spPr>
        </p:sp>
        <p:sp>
          <p:nvSpPr>
            <p:cNvPr id="579621" name="直接连接符 579620"/>
            <p:cNvSpPr/>
            <p:nvPr/>
          </p:nvSpPr>
          <p:spPr>
            <a:xfrm>
              <a:off x="1632" y="672"/>
              <a:ext cx="0" cy="288"/>
            </a:xfrm>
            <a:prstGeom prst="line">
              <a:avLst/>
            </a:prstGeom>
            <a:ln w="25400" cap="flat" cmpd="sng">
              <a:solidFill>
                <a:schemeClr val="tx1"/>
              </a:solidFill>
              <a:prstDash val="solid"/>
              <a:headEnd type="none" w="med" len="med"/>
              <a:tailEnd type="none" w="med" len="med"/>
            </a:ln>
          </p:spPr>
        </p:sp>
        <p:sp>
          <p:nvSpPr>
            <p:cNvPr id="579622" name="直接连接符 579621"/>
            <p:cNvSpPr/>
            <p:nvPr/>
          </p:nvSpPr>
          <p:spPr>
            <a:xfrm>
              <a:off x="1632" y="960"/>
              <a:ext cx="720" cy="0"/>
            </a:xfrm>
            <a:prstGeom prst="line">
              <a:avLst/>
            </a:prstGeom>
            <a:ln w="25400" cap="flat" cmpd="sng">
              <a:solidFill>
                <a:schemeClr val="tx1"/>
              </a:solidFill>
              <a:prstDash val="solid"/>
              <a:headEnd type="none" w="med" len="med"/>
              <a:tailEnd type="none" w="med" len="med"/>
            </a:ln>
          </p:spPr>
        </p:sp>
        <p:sp>
          <p:nvSpPr>
            <p:cNvPr id="579623" name="直接连接符 579622"/>
            <p:cNvSpPr/>
            <p:nvPr/>
          </p:nvSpPr>
          <p:spPr>
            <a:xfrm>
              <a:off x="2352" y="960"/>
              <a:ext cx="0" cy="192"/>
            </a:xfrm>
            <a:prstGeom prst="line">
              <a:avLst/>
            </a:prstGeom>
            <a:ln w="25400" cap="flat" cmpd="sng">
              <a:solidFill>
                <a:schemeClr val="tx1"/>
              </a:solidFill>
              <a:prstDash val="solid"/>
              <a:headEnd type="none" w="med" len="med"/>
              <a:tailEnd type="none" w="med" len="med"/>
            </a:ln>
          </p:spPr>
        </p:sp>
        <p:sp>
          <p:nvSpPr>
            <p:cNvPr id="579624" name="直接连接符 579623"/>
            <p:cNvSpPr/>
            <p:nvPr/>
          </p:nvSpPr>
          <p:spPr>
            <a:xfrm>
              <a:off x="2352" y="1680"/>
              <a:ext cx="0" cy="336"/>
            </a:xfrm>
            <a:prstGeom prst="line">
              <a:avLst/>
            </a:prstGeom>
            <a:ln w="25400" cap="flat" cmpd="sng">
              <a:solidFill>
                <a:schemeClr val="tx1"/>
              </a:solidFill>
              <a:prstDash val="solid"/>
              <a:headEnd type="none" w="med" len="med"/>
              <a:tailEnd type="none" w="med" len="med"/>
            </a:ln>
          </p:spPr>
        </p:sp>
        <p:sp>
          <p:nvSpPr>
            <p:cNvPr id="579625" name="矩形 579624"/>
            <p:cNvSpPr/>
            <p:nvPr/>
          </p:nvSpPr>
          <p:spPr>
            <a:xfrm>
              <a:off x="2928" y="912"/>
              <a:ext cx="96" cy="240"/>
            </a:xfrm>
            <a:prstGeom prst="rect">
              <a:avLst/>
            </a:prstGeom>
            <a:solidFill>
              <a:srgbClr val="CCFFFF"/>
            </a:solidFill>
            <a:ln w="38100" cap="flat" cmpd="sng">
              <a:solidFill>
                <a:schemeClr val="tx1"/>
              </a:solidFill>
              <a:prstDash val="solid"/>
              <a:miter/>
              <a:headEnd type="none" w="med" len="med"/>
              <a:tailEnd type="none" w="med" len="med"/>
            </a:ln>
          </p:spPr>
          <p:txBody>
            <a:bodyPr/>
            <a:p>
              <a:endParaRPr lang="zh-CN" altLang="en-US"/>
            </a:p>
          </p:txBody>
        </p:sp>
        <p:sp>
          <p:nvSpPr>
            <p:cNvPr id="579626" name="矩形 579625"/>
            <p:cNvSpPr/>
            <p:nvPr/>
          </p:nvSpPr>
          <p:spPr>
            <a:xfrm>
              <a:off x="3264" y="1680"/>
              <a:ext cx="96" cy="240"/>
            </a:xfrm>
            <a:prstGeom prst="rect">
              <a:avLst/>
            </a:prstGeom>
            <a:solidFill>
              <a:srgbClr val="CCFFFF"/>
            </a:solidFill>
            <a:ln w="38100" cap="flat" cmpd="sng">
              <a:solidFill>
                <a:schemeClr val="tx1"/>
              </a:solidFill>
              <a:prstDash val="solid"/>
              <a:miter/>
              <a:headEnd type="none" w="med" len="med"/>
              <a:tailEnd type="none" w="med" len="med"/>
            </a:ln>
          </p:spPr>
          <p:txBody>
            <a:bodyPr/>
            <a:p>
              <a:endParaRPr lang="zh-CN" altLang="en-US"/>
            </a:p>
          </p:txBody>
        </p:sp>
        <p:sp>
          <p:nvSpPr>
            <p:cNvPr id="579627" name="矩形 579626"/>
            <p:cNvSpPr/>
            <p:nvPr/>
          </p:nvSpPr>
          <p:spPr>
            <a:xfrm>
              <a:off x="3264" y="1200"/>
              <a:ext cx="96" cy="240"/>
            </a:xfrm>
            <a:prstGeom prst="rect">
              <a:avLst/>
            </a:prstGeom>
            <a:solidFill>
              <a:srgbClr val="CCFFFF"/>
            </a:solidFill>
            <a:ln w="38100" cap="flat" cmpd="sng">
              <a:solidFill>
                <a:schemeClr val="tx1"/>
              </a:solidFill>
              <a:prstDash val="solid"/>
              <a:miter/>
              <a:headEnd type="none" w="med" len="med"/>
              <a:tailEnd type="none" w="med" len="med"/>
            </a:ln>
          </p:spPr>
          <p:txBody>
            <a:bodyPr/>
            <a:p>
              <a:endParaRPr lang="zh-CN" altLang="en-US"/>
            </a:p>
          </p:txBody>
        </p:sp>
        <p:sp>
          <p:nvSpPr>
            <p:cNvPr id="579628" name="矩形 579627"/>
            <p:cNvSpPr/>
            <p:nvPr/>
          </p:nvSpPr>
          <p:spPr>
            <a:xfrm>
              <a:off x="3264" y="816"/>
              <a:ext cx="96" cy="240"/>
            </a:xfrm>
            <a:prstGeom prst="rect">
              <a:avLst/>
            </a:prstGeom>
            <a:solidFill>
              <a:srgbClr val="CCFFFF"/>
            </a:solidFill>
            <a:ln w="38100" cap="flat" cmpd="sng">
              <a:solidFill>
                <a:schemeClr val="tx1"/>
              </a:solidFill>
              <a:prstDash val="solid"/>
              <a:miter/>
              <a:headEnd type="none" w="med" len="med"/>
              <a:tailEnd type="none" w="med" len="med"/>
            </a:ln>
          </p:spPr>
          <p:txBody>
            <a:bodyPr/>
            <a:p>
              <a:endParaRPr lang="zh-CN" altLang="en-US"/>
            </a:p>
          </p:txBody>
        </p:sp>
        <p:sp>
          <p:nvSpPr>
            <p:cNvPr id="579629" name="矩形 579628"/>
            <p:cNvSpPr/>
            <p:nvPr/>
          </p:nvSpPr>
          <p:spPr>
            <a:xfrm>
              <a:off x="3648" y="1200"/>
              <a:ext cx="96" cy="240"/>
            </a:xfrm>
            <a:prstGeom prst="rect">
              <a:avLst/>
            </a:prstGeom>
            <a:solidFill>
              <a:srgbClr val="CCFFFF"/>
            </a:solidFill>
            <a:ln w="38100" cap="flat" cmpd="sng">
              <a:solidFill>
                <a:schemeClr val="tx1"/>
              </a:solidFill>
              <a:prstDash val="solid"/>
              <a:miter/>
              <a:headEnd type="none" w="med" len="med"/>
              <a:tailEnd type="none" w="med" len="med"/>
            </a:ln>
          </p:spPr>
          <p:txBody>
            <a:bodyPr/>
            <a:p>
              <a:endParaRPr lang="zh-CN" altLang="en-US"/>
            </a:p>
          </p:txBody>
        </p:sp>
        <p:sp>
          <p:nvSpPr>
            <p:cNvPr id="579630" name="椭圆 579629"/>
            <p:cNvSpPr/>
            <p:nvPr/>
          </p:nvSpPr>
          <p:spPr>
            <a:xfrm flipH="1">
              <a:off x="1488" y="1968"/>
              <a:ext cx="68" cy="68"/>
            </a:xfrm>
            <a:prstGeom prst="ellipse">
              <a:avLst/>
            </a:prstGeom>
            <a:solidFill>
              <a:schemeClr val="bg1"/>
            </a:solidFill>
            <a:ln w="25400" cap="flat" cmpd="sng">
              <a:solidFill>
                <a:schemeClr val="tx1"/>
              </a:solidFill>
              <a:prstDash val="solid"/>
              <a:headEnd type="none" w="med" len="med"/>
              <a:tailEnd type="none" w="med" len="med"/>
            </a:ln>
          </p:spPr>
          <p:txBody>
            <a:bodyPr/>
            <a:p>
              <a:endParaRPr lang="zh-CN" altLang="en-US"/>
            </a:p>
          </p:txBody>
        </p:sp>
        <p:sp>
          <p:nvSpPr>
            <p:cNvPr id="579631" name="椭圆 579630"/>
            <p:cNvSpPr/>
            <p:nvPr/>
          </p:nvSpPr>
          <p:spPr>
            <a:xfrm flipH="1">
              <a:off x="3936" y="624"/>
              <a:ext cx="68" cy="68"/>
            </a:xfrm>
            <a:prstGeom prst="ellipse">
              <a:avLst/>
            </a:prstGeom>
            <a:solidFill>
              <a:schemeClr val="bg1"/>
            </a:solidFill>
            <a:ln w="25400" cap="flat" cmpd="sng">
              <a:solidFill>
                <a:schemeClr val="tx1"/>
              </a:solidFill>
              <a:prstDash val="solid"/>
              <a:headEnd type="none" w="med" len="med"/>
              <a:tailEnd type="none" w="med" len="med"/>
            </a:ln>
          </p:spPr>
          <p:txBody>
            <a:bodyPr/>
            <a:p>
              <a:endParaRPr lang="zh-CN" altLang="en-US"/>
            </a:p>
          </p:txBody>
        </p:sp>
        <p:sp>
          <p:nvSpPr>
            <p:cNvPr id="579632" name="椭圆 579631"/>
            <p:cNvSpPr/>
            <p:nvPr/>
          </p:nvSpPr>
          <p:spPr>
            <a:xfrm flipH="1">
              <a:off x="3936" y="1968"/>
              <a:ext cx="68" cy="68"/>
            </a:xfrm>
            <a:prstGeom prst="ellipse">
              <a:avLst/>
            </a:prstGeom>
            <a:solidFill>
              <a:schemeClr val="bg1"/>
            </a:solidFill>
            <a:ln w="25400" cap="flat" cmpd="sng">
              <a:solidFill>
                <a:schemeClr val="tx1"/>
              </a:solidFill>
              <a:prstDash val="solid"/>
              <a:headEnd type="none" w="med" len="med"/>
              <a:tailEnd type="none" w="med" len="med"/>
            </a:ln>
          </p:spPr>
          <p:txBody>
            <a:bodyPr/>
            <a:p>
              <a:endParaRPr lang="zh-CN" altLang="en-US"/>
            </a:p>
          </p:txBody>
        </p:sp>
        <p:sp>
          <p:nvSpPr>
            <p:cNvPr id="579633" name="文本框 579632"/>
            <p:cNvSpPr txBox="1"/>
            <p:nvPr/>
          </p:nvSpPr>
          <p:spPr>
            <a:xfrm>
              <a:off x="3744" y="691"/>
              <a:ext cx="528" cy="1277"/>
            </a:xfrm>
            <a:prstGeom prst="rect">
              <a:avLst/>
            </a:prstGeom>
            <a:noFill/>
            <a:ln w="9525">
              <a:noFill/>
            </a:ln>
          </p:spPr>
          <p:txBody>
            <a:bodyPr anchor="ctr" anchorCtr="0">
              <a:spAutoFit/>
            </a:bodyPr>
            <a:p>
              <a:pPr algn="ctr"/>
              <a:r>
                <a:rPr lang="en-US" altLang="zh-CN" sz="2800" b="1" i="1">
                  <a:solidFill>
                    <a:srgbClr val="FF3300"/>
                  </a:solidFill>
                  <a:latin typeface="Times New Roman" panose="02020603050405020304" pitchFamily="18" charset="0"/>
                  <a:ea typeface="方正琥珀繁体" pitchFamily="2" charset="-122"/>
                </a:rPr>
                <a:t>+</a:t>
              </a:r>
              <a:endParaRPr lang="en-US" altLang="zh-CN" sz="2800" b="1" i="1">
                <a:solidFill>
                  <a:srgbClr val="FF3300"/>
                </a:solidFill>
                <a:latin typeface="Times New Roman" panose="02020603050405020304" pitchFamily="18" charset="0"/>
                <a:ea typeface="方正琥珀繁体" pitchFamily="2" charset="-122"/>
              </a:endParaRPr>
            </a:p>
            <a:p>
              <a:pPr algn="ctr"/>
              <a:endParaRPr lang="en-US" altLang="zh-CN" sz="2800" b="1" i="1">
                <a:solidFill>
                  <a:srgbClr val="FF3300"/>
                </a:solidFill>
                <a:latin typeface="Times New Roman" panose="02020603050405020304" pitchFamily="18" charset="0"/>
                <a:ea typeface="方正琥珀繁体" pitchFamily="2" charset="-122"/>
              </a:endParaRPr>
            </a:p>
            <a:p>
              <a:pPr algn="ctr"/>
              <a:r>
                <a:rPr lang="en-US" altLang="zh-CN" b="1" i="1" dirty="0" err="1">
                  <a:solidFill>
                    <a:srgbClr val="FF3300"/>
                  </a:solidFill>
                  <a:latin typeface="Times New Roman" panose="02020603050405020304" pitchFamily="18" charset="0"/>
                  <a:ea typeface="方正琥珀繁体" pitchFamily="2" charset="-122"/>
                </a:rPr>
                <a:t>U</a:t>
              </a:r>
              <a:r>
                <a:rPr lang="en-US" altLang="zh-CN" b="1" baseline="-25000" dirty="0" err="1">
                  <a:solidFill>
                    <a:srgbClr val="FF3300"/>
                  </a:solidFill>
                  <a:latin typeface="Times New Roman" panose="02020603050405020304" pitchFamily="18" charset="0"/>
                </a:rPr>
                <a:t>o</a:t>
              </a:r>
              <a:endParaRPr lang="en-US" altLang="zh-CN" b="1" baseline="-25000">
                <a:solidFill>
                  <a:srgbClr val="FF3300"/>
                </a:solidFill>
                <a:latin typeface="Times New Roman" panose="02020603050405020304" pitchFamily="18" charset="0"/>
              </a:endParaRPr>
            </a:p>
            <a:p>
              <a:pPr algn="ctr"/>
              <a:endParaRPr lang="en-US" altLang="zh-CN" sz="2800" b="1" baseline="-25000">
                <a:solidFill>
                  <a:srgbClr val="FF3300"/>
                </a:solidFill>
                <a:latin typeface="Times New Roman" panose="02020603050405020304" pitchFamily="18" charset="0"/>
              </a:endParaRPr>
            </a:p>
            <a:p>
              <a:pPr algn="ctr"/>
              <a:r>
                <a:rPr lang="en-US" altLang="zh-CN" sz="2800" b="1">
                  <a:solidFill>
                    <a:srgbClr val="FF3300"/>
                  </a:solidFill>
                  <a:latin typeface="Times New Roman" panose="02020603050405020304" pitchFamily="18" charset="0"/>
                  <a:sym typeface="Symbol" panose="05050102010706020507" pitchFamily="18" charset="2"/>
                </a:rPr>
                <a:t></a:t>
              </a:r>
              <a:endParaRPr lang="en-US" altLang="zh-CN" sz="2800" b="1" baseline="-25000">
                <a:solidFill>
                  <a:srgbClr val="FF3300"/>
                </a:solidFill>
                <a:latin typeface="Times New Roman" panose="02020603050405020304" pitchFamily="18" charset="0"/>
              </a:endParaRPr>
            </a:p>
          </p:txBody>
        </p:sp>
        <p:sp>
          <p:nvSpPr>
            <p:cNvPr id="579634" name="文本框 579633"/>
            <p:cNvSpPr txBox="1"/>
            <p:nvPr/>
          </p:nvSpPr>
          <p:spPr>
            <a:xfrm>
              <a:off x="1296" y="691"/>
              <a:ext cx="434" cy="1277"/>
            </a:xfrm>
            <a:prstGeom prst="rect">
              <a:avLst/>
            </a:prstGeom>
            <a:noFill/>
            <a:ln w="9525">
              <a:noFill/>
            </a:ln>
          </p:spPr>
          <p:txBody>
            <a:bodyPr anchor="ctr" anchorCtr="0">
              <a:spAutoFit/>
            </a:bodyPr>
            <a:p>
              <a:pPr algn="ctr"/>
              <a:r>
                <a:rPr lang="en-US" altLang="zh-CN" sz="2800" b="1" i="1">
                  <a:solidFill>
                    <a:srgbClr val="FF3300"/>
                  </a:solidFill>
                  <a:latin typeface="Times New Roman" panose="02020603050405020304" pitchFamily="18" charset="0"/>
                  <a:ea typeface="方正琥珀繁体" pitchFamily="2" charset="-122"/>
                </a:rPr>
                <a:t>+</a:t>
              </a:r>
              <a:endParaRPr lang="en-US" altLang="zh-CN" sz="2800" b="1" i="1">
                <a:solidFill>
                  <a:srgbClr val="FF3300"/>
                </a:solidFill>
                <a:latin typeface="Times New Roman" panose="02020603050405020304" pitchFamily="18" charset="0"/>
                <a:ea typeface="方正琥珀繁体" pitchFamily="2" charset="-122"/>
              </a:endParaRPr>
            </a:p>
            <a:p>
              <a:pPr algn="ctr"/>
              <a:endParaRPr lang="en-US" altLang="zh-CN" sz="2800" b="1" i="1">
                <a:solidFill>
                  <a:srgbClr val="FF3300"/>
                </a:solidFill>
                <a:latin typeface="Times New Roman" panose="02020603050405020304" pitchFamily="18" charset="0"/>
                <a:ea typeface="方正琥珀繁体" pitchFamily="2" charset="-122"/>
              </a:endParaRPr>
            </a:p>
            <a:p>
              <a:pPr algn="ctr"/>
              <a:r>
                <a:rPr lang="en-US" altLang="zh-CN" b="1" i="1">
                  <a:solidFill>
                    <a:srgbClr val="FF3300"/>
                  </a:solidFill>
                  <a:latin typeface="Times New Roman" panose="02020603050405020304" pitchFamily="18" charset="0"/>
                  <a:ea typeface="方正琥珀繁体" pitchFamily="2" charset="-122"/>
                </a:rPr>
                <a:t>U</a:t>
              </a:r>
              <a:r>
                <a:rPr lang="en-US" altLang="zh-CN" b="1" baseline="-25000">
                  <a:solidFill>
                    <a:srgbClr val="FF3300"/>
                  </a:solidFill>
                  <a:latin typeface="Times New Roman" panose="02020603050405020304" pitchFamily="18" charset="0"/>
                </a:rPr>
                <a:t>I</a:t>
              </a:r>
              <a:endParaRPr lang="en-US" altLang="zh-CN" b="1" baseline="-25000">
                <a:solidFill>
                  <a:srgbClr val="FF3300"/>
                </a:solidFill>
                <a:latin typeface="Times New Roman" panose="02020603050405020304" pitchFamily="18" charset="0"/>
              </a:endParaRPr>
            </a:p>
            <a:p>
              <a:pPr algn="ctr"/>
              <a:endParaRPr lang="en-US" altLang="zh-CN" sz="2800" b="1" baseline="-25000">
                <a:solidFill>
                  <a:srgbClr val="FF3300"/>
                </a:solidFill>
                <a:latin typeface="Times New Roman" panose="02020603050405020304" pitchFamily="18" charset="0"/>
              </a:endParaRPr>
            </a:p>
            <a:p>
              <a:pPr algn="ctr"/>
              <a:r>
                <a:rPr lang="en-US" altLang="zh-CN" sz="2800" b="1">
                  <a:solidFill>
                    <a:srgbClr val="FF3300"/>
                  </a:solidFill>
                  <a:latin typeface="Times New Roman" panose="02020603050405020304" pitchFamily="18" charset="0"/>
                  <a:sym typeface="Symbol" panose="05050102010706020507" pitchFamily="18" charset="2"/>
                </a:rPr>
                <a:t></a:t>
              </a:r>
              <a:endParaRPr lang="en-US" altLang="zh-CN" sz="2800" b="1" baseline="-25000">
                <a:solidFill>
                  <a:srgbClr val="FF3300"/>
                </a:solidFill>
                <a:latin typeface="Times New Roman" panose="02020603050405020304" pitchFamily="18" charset="0"/>
              </a:endParaRPr>
            </a:p>
          </p:txBody>
        </p:sp>
        <p:sp>
          <p:nvSpPr>
            <p:cNvPr id="579635" name="文本框 579634"/>
            <p:cNvSpPr txBox="1"/>
            <p:nvPr/>
          </p:nvSpPr>
          <p:spPr>
            <a:xfrm>
              <a:off x="2880" y="1296"/>
              <a:ext cx="432" cy="288"/>
            </a:xfrm>
            <a:prstGeom prst="rect">
              <a:avLst/>
            </a:prstGeom>
            <a:noFill/>
            <a:ln w="9525">
              <a:noFill/>
            </a:ln>
          </p:spPr>
          <p:txBody>
            <a:bodyPr>
              <a:spAutoFit/>
            </a:bodyPr>
            <a:p>
              <a:r>
                <a:rPr lang="en-US" altLang="zh-CN" b="1" i="1">
                  <a:solidFill>
                    <a:srgbClr val="0033CC"/>
                  </a:solidFill>
                  <a:latin typeface="Times New Roman" panose="02020603050405020304" pitchFamily="18" charset="0"/>
                </a:rPr>
                <a:t>R</a:t>
              </a:r>
              <a:r>
                <a:rPr lang="en-US" altLang="zh-CN" b="1">
                  <a:solidFill>
                    <a:srgbClr val="0033CC"/>
                  </a:solidFill>
                  <a:latin typeface="Times New Roman" panose="02020603050405020304" pitchFamily="18" charset="0"/>
                  <a:sym typeface="Symbol" panose="05050102010706020507" pitchFamily="18" charset="2"/>
                </a:rPr>
                <a:t></a:t>
              </a:r>
              <a:r>
                <a:rPr lang="en-US" altLang="zh-CN" b="1" baseline="-25000">
                  <a:solidFill>
                    <a:srgbClr val="0033CC"/>
                  </a:solidFill>
                  <a:latin typeface="Times New Roman" panose="02020603050405020304" pitchFamily="18" charset="0"/>
                </a:rPr>
                <a:t>2</a:t>
              </a:r>
              <a:endParaRPr lang="en-US" altLang="zh-CN" b="1" baseline="-25000">
                <a:solidFill>
                  <a:srgbClr val="0033CC"/>
                </a:solidFill>
                <a:latin typeface="Times New Roman" panose="02020603050405020304" pitchFamily="18" charset="0"/>
              </a:endParaRPr>
            </a:p>
          </p:txBody>
        </p:sp>
        <p:sp>
          <p:nvSpPr>
            <p:cNvPr id="579636" name="文本框 579635"/>
            <p:cNvSpPr txBox="1"/>
            <p:nvPr/>
          </p:nvSpPr>
          <p:spPr>
            <a:xfrm>
              <a:off x="3696" y="960"/>
              <a:ext cx="336" cy="288"/>
            </a:xfrm>
            <a:prstGeom prst="rect">
              <a:avLst/>
            </a:prstGeom>
            <a:noFill/>
            <a:ln w="9525">
              <a:noFill/>
            </a:ln>
          </p:spPr>
          <p:txBody>
            <a:bodyPr>
              <a:spAutoFit/>
            </a:bodyPr>
            <a:p>
              <a:r>
                <a:rPr lang="en-US" altLang="zh-CN" b="1" i="1">
                  <a:latin typeface="Times New Roman" panose="02020603050405020304" pitchFamily="18" charset="0"/>
                </a:rPr>
                <a:t>R</a:t>
              </a:r>
              <a:r>
                <a:rPr lang="en-US" altLang="zh-CN" b="1" baseline="-25000">
                  <a:latin typeface="Times New Roman" panose="02020603050405020304" pitchFamily="18" charset="0"/>
                </a:rPr>
                <a:t>L</a:t>
              </a:r>
              <a:endParaRPr lang="en-US" altLang="zh-CN" b="1" baseline="-25000">
                <a:latin typeface="Times New Roman" panose="02020603050405020304" pitchFamily="18" charset="0"/>
              </a:endParaRPr>
            </a:p>
          </p:txBody>
        </p:sp>
        <p:sp>
          <p:nvSpPr>
            <p:cNvPr id="579637" name="文本框 579636"/>
            <p:cNvSpPr txBox="1"/>
            <p:nvPr/>
          </p:nvSpPr>
          <p:spPr>
            <a:xfrm>
              <a:off x="2928" y="672"/>
              <a:ext cx="432" cy="288"/>
            </a:xfrm>
            <a:prstGeom prst="rect">
              <a:avLst/>
            </a:prstGeom>
            <a:noFill/>
            <a:ln w="9525">
              <a:noFill/>
            </a:ln>
          </p:spPr>
          <p:txBody>
            <a:bodyPr>
              <a:spAutoFit/>
            </a:bodyPr>
            <a:p>
              <a:r>
                <a:rPr lang="en-US" altLang="zh-CN" b="1" i="1">
                  <a:solidFill>
                    <a:srgbClr val="0033CC"/>
                  </a:solidFill>
                  <a:latin typeface="Times New Roman" panose="02020603050405020304" pitchFamily="18" charset="0"/>
                </a:rPr>
                <a:t>R</a:t>
              </a:r>
              <a:r>
                <a:rPr lang="en-US" altLang="zh-CN" b="1">
                  <a:solidFill>
                    <a:srgbClr val="0033CC"/>
                  </a:solidFill>
                  <a:latin typeface="Times New Roman" panose="02020603050405020304" pitchFamily="18" charset="0"/>
                  <a:sym typeface="Symbol" panose="05050102010706020507" pitchFamily="18" charset="2"/>
                </a:rPr>
                <a:t></a:t>
              </a:r>
              <a:r>
                <a:rPr lang="en-US" altLang="zh-CN" b="1" baseline="-25000">
                  <a:solidFill>
                    <a:srgbClr val="0033CC"/>
                  </a:solidFill>
                  <a:latin typeface="Times New Roman" panose="02020603050405020304" pitchFamily="18" charset="0"/>
                </a:rPr>
                <a:t>1</a:t>
              </a:r>
              <a:endParaRPr lang="en-US" altLang="zh-CN" sz="2800" b="1" baseline="30000">
                <a:solidFill>
                  <a:srgbClr val="0033CC"/>
                </a:solidFill>
                <a:latin typeface="Times New Roman" panose="02020603050405020304" pitchFamily="18" charset="0"/>
              </a:endParaRPr>
            </a:p>
          </p:txBody>
        </p:sp>
        <p:sp>
          <p:nvSpPr>
            <p:cNvPr id="579638" name="左大括号 579637"/>
            <p:cNvSpPr/>
            <p:nvPr/>
          </p:nvSpPr>
          <p:spPr>
            <a:xfrm>
              <a:off x="3168" y="912"/>
              <a:ext cx="48" cy="288"/>
            </a:xfrm>
            <a:prstGeom prst="leftBrace">
              <a:avLst>
                <a:gd name="adj1" fmla="val 50000"/>
                <a:gd name="adj2" fmla="val 50000"/>
              </a:avLst>
            </a:prstGeom>
            <a:noFill/>
            <a:ln w="28575" cap="flat" cmpd="sng">
              <a:solidFill>
                <a:schemeClr val="tx1"/>
              </a:solidFill>
              <a:prstDash val="solid"/>
              <a:headEnd type="none" w="med" len="med"/>
              <a:tailEnd type="none" w="med" len="med"/>
            </a:ln>
          </p:spPr>
          <p:txBody>
            <a:bodyPr/>
            <a:p>
              <a:endParaRPr lang="zh-CN" altLang="en-US"/>
            </a:p>
          </p:txBody>
        </p:sp>
        <p:sp>
          <p:nvSpPr>
            <p:cNvPr id="579639" name="左大括号 579638"/>
            <p:cNvSpPr/>
            <p:nvPr/>
          </p:nvSpPr>
          <p:spPr>
            <a:xfrm>
              <a:off x="3168" y="1440"/>
              <a:ext cx="48" cy="288"/>
            </a:xfrm>
            <a:prstGeom prst="leftBrace">
              <a:avLst>
                <a:gd name="adj1" fmla="val 50000"/>
                <a:gd name="adj2" fmla="val 50000"/>
              </a:avLst>
            </a:prstGeom>
            <a:noFill/>
            <a:ln w="28575" cap="flat" cmpd="sng">
              <a:solidFill>
                <a:schemeClr val="tx1"/>
              </a:solidFill>
              <a:prstDash val="solid"/>
              <a:headEnd type="none" w="med" len="med"/>
              <a:tailEnd type="none" w="med" len="med"/>
            </a:ln>
          </p:spPr>
          <p:txBody>
            <a:bodyPr/>
            <a:p>
              <a:endParaRPr lang="zh-CN" altLang="en-US"/>
            </a:p>
          </p:txBody>
        </p:sp>
        <p:sp>
          <p:nvSpPr>
            <p:cNvPr id="579640" name="椭圆 579639"/>
            <p:cNvSpPr/>
            <p:nvPr/>
          </p:nvSpPr>
          <p:spPr>
            <a:xfrm flipH="1">
              <a:off x="1440" y="624"/>
              <a:ext cx="68" cy="68"/>
            </a:xfrm>
            <a:prstGeom prst="ellipse">
              <a:avLst/>
            </a:prstGeom>
            <a:solidFill>
              <a:schemeClr val="bg1"/>
            </a:solidFill>
            <a:ln w="25400" cap="flat" cmpd="sng">
              <a:solidFill>
                <a:schemeClr val="tx1"/>
              </a:solidFill>
              <a:prstDash val="solid"/>
              <a:headEnd type="none" w="med" len="med"/>
              <a:tailEnd type="none" w="med" len="med"/>
            </a:ln>
          </p:spPr>
          <p:txBody>
            <a:bodyPr/>
            <a:p>
              <a:endParaRPr lang="zh-CN" altLang="en-US"/>
            </a:p>
          </p:txBody>
        </p:sp>
        <p:sp>
          <p:nvSpPr>
            <p:cNvPr id="579641" name="矩形 579640"/>
            <p:cNvSpPr/>
            <p:nvPr/>
          </p:nvSpPr>
          <p:spPr>
            <a:xfrm>
              <a:off x="3360" y="768"/>
              <a:ext cx="384" cy="288"/>
            </a:xfrm>
            <a:prstGeom prst="rect">
              <a:avLst/>
            </a:prstGeom>
            <a:noFill/>
            <a:ln w="9525">
              <a:noFill/>
            </a:ln>
          </p:spPr>
          <p:txBody>
            <a:bodyPr>
              <a:spAutoFit/>
            </a:bodyPr>
            <a:p>
              <a:r>
                <a:rPr lang="en-US" altLang="zh-CN" b="1" i="1">
                  <a:solidFill>
                    <a:srgbClr val="0033CC"/>
                  </a:solidFill>
                  <a:latin typeface="Times New Roman" panose="02020603050405020304" pitchFamily="18" charset="0"/>
                </a:rPr>
                <a:t>R</a:t>
              </a:r>
              <a:r>
                <a:rPr lang="en-US" altLang="zh-CN" b="1" baseline="-25000">
                  <a:solidFill>
                    <a:srgbClr val="0033CC"/>
                  </a:solidFill>
                  <a:latin typeface="Times New Roman" panose="02020603050405020304" pitchFamily="18" charset="0"/>
                </a:rPr>
                <a:t>1</a:t>
              </a:r>
              <a:endParaRPr lang="en-US" altLang="zh-CN" b="1" baseline="-25000">
                <a:solidFill>
                  <a:srgbClr val="0033CC"/>
                </a:solidFill>
                <a:latin typeface="Times New Roman" panose="02020603050405020304" pitchFamily="18" charset="0"/>
              </a:endParaRPr>
            </a:p>
          </p:txBody>
        </p:sp>
        <p:sp>
          <p:nvSpPr>
            <p:cNvPr id="579642" name="矩形 579641"/>
            <p:cNvSpPr/>
            <p:nvPr/>
          </p:nvSpPr>
          <p:spPr>
            <a:xfrm>
              <a:off x="2592" y="1008"/>
              <a:ext cx="480" cy="288"/>
            </a:xfrm>
            <a:prstGeom prst="rect">
              <a:avLst/>
            </a:prstGeom>
            <a:noFill/>
            <a:ln w="9525">
              <a:noFill/>
            </a:ln>
          </p:spPr>
          <p:txBody>
            <a:bodyPr>
              <a:spAutoFit/>
            </a:bodyPr>
            <a:p>
              <a:r>
                <a:rPr lang="en-US" altLang="zh-CN" b="1" i="1">
                  <a:solidFill>
                    <a:srgbClr val="FF0000"/>
                  </a:solidFill>
                  <a:latin typeface="Times New Roman" panose="02020603050405020304" pitchFamily="18" charset="0"/>
                </a:rPr>
                <a:t>U</a:t>
              </a:r>
              <a:r>
                <a:rPr lang="en-US" altLang="zh-CN" b="1" baseline="-25000">
                  <a:solidFill>
                    <a:srgbClr val="FF0000"/>
                  </a:solidFill>
                  <a:latin typeface="Times New Roman" panose="02020603050405020304" pitchFamily="18" charset="0"/>
                </a:rPr>
                <a:t>F</a:t>
              </a:r>
              <a:endParaRPr lang="en-US" altLang="zh-CN" b="1" baseline="-25000">
                <a:solidFill>
                  <a:srgbClr val="FF0000"/>
                </a:solidFill>
                <a:latin typeface="Times New Roman" panose="02020603050405020304" pitchFamily="18" charset="0"/>
              </a:endParaRPr>
            </a:p>
          </p:txBody>
        </p:sp>
        <p:sp>
          <p:nvSpPr>
            <p:cNvPr id="579643" name="矩形 579642"/>
            <p:cNvSpPr/>
            <p:nvPr/>
          </p:nvSpPr>
          <p:spPr>
            <a:xfrm>
              <a:off x="2592" y="1536"/>
              <a:ext cx="480" cy="288"/>
            </a:xfrm>
            <a:prstGeom prst="rect">
              <a:avLst/>
            </a:prstGeom>
            <a:noFill/>
            <a:ln w="9525">
              <a:noFill/>
            </a:ln>
          </p:spPr>
          <p:txBody>
            <a:bodyPr>
              <a:spAutoFit/>
            </a:bodyPr>
            <a:p>
              <a:r>
                <a:rPr lang="en-US" altLang="zh-CN" b="1" i="1">
                  <a:solidFill>
                    <a:srgbClr val="FF0000"/>
                  </a:solidFill>
                  <a:latin typeface="Times New Roman" panose="02020603050405020304" pitchFamily="18" charset="0"/>
                </a:rPr>
                <a:t>U</a:t>
              </a:r>
              <a:r>
                <a:rPr lang="en-US" altLang="zh-CN" b="1" baseline="-25000">
                  <a:solidFill>
                    <a:srgbClr val="FF0000"/>
                  </a:solidFill>
                  <a:latin typeface="Times New Roman" panose="02020603050405020304" pitchFamily="18" charset="0"/>
                </a:rPr>
                <a:t>Z</a:t>
              </a:r>
              <a:endParaRPr lang="en-US" altLang="zh-CN" b="1" baseline="-25000">
                <a:solidFill>
                  <a:srgbClr val="FF0000"/>
                </a:solidFill>
                <a:latin typeface="Times New Roman" panose="02020603050405020304" pitchFamily="18" charset="0"/>
              </a:endParaRPr>
            </a:p>
          </p:txBody>
        </p:sp>
        <p:sp>
          <p:nvSpPr>
            <p:cNvPr id="579644" name="矩形 579643"/>
            <p:cNvSpPr/>
            <p:nvPr/>
          </p:nvSpPr>
          <p:spPr>
            <a:xfrm>
              <a:off x="3312" y="1632"/>
              <a:ext cx="384" cy="288"/>
            </a:xfrm>
            <a:prstGeom prst="rect">
              <a:avLst/>
            </a:prstGeom>
            <a:noFill/>
            <a:ln w="9525">
              <a:noFill/>
            </a:ln>
          </p:spPr>
          <p:txBody>
            <a:bodyPr>
              <a:spAutoFit/>
            </a:bodyPr>
            <a:p>
              <a:r>
                <a:rPr lang="en-US" altLang="zh-CN" b="1" i="1">
                  <a:solidFill>
                    <a:srgbClr val="0033CC"/>
                  </a:solidFill>
                  <a:latin typeface="Times New Roman" panose="02020603050405020304" pitchFamily="18" charset="0"/>
                </a:rPr>
                <a:t>R</a:t>
              </a:r>
              <a:r>
                <a:rPr lang="en-US" altLang="zh-CN" b="1" baseline="-25000">
                  <a:solidFill>
                    <a:srgbClr val="0033CC"/>
                  </a:solidFill>
                  <a:latin typeface="Times New Roman" panose="02020603050405020304" pitchFamily="18" charset="0"/>
                </a:rPr>
                <a:t>2</a:t>
              </a:r>
              <a:endParaRPr lang="en-US" altLang="zh-CN" b="1" baseline="-25000">
                <a:solidFill>
                  <a:srgbClr val="0033CC"/>
                </a:solidFill>
                <a:latin typeface="Times New Roman" panose="02020603050405020304" pitchFamily="18" charset="0"/>
              </a:endParaRPr>
            </a:p>
          </p:txBody>
        </p:sp>
        <p:sp>
          <p:nvSpPr>
            <p:cNvPr id="579645" name="矩形 579644"/>
            <p:cNvSpPr/>
            <p:nvPr/>
          </p:nvSpPr>
          <p:spPr>
            <a:xfrm>
              <a:off x="3312" y="1200"/>
              <a:ext cx="336" cy="288"/>
            </a:xfrm>
            <a:prstGeom prst="rect">
              <a:avLst/>
            </a:prstGeom>
            <a:noFill/>
            <a:ln w="9525">
              <a:noFill/>
            </a:ln>
          </p:spPr>
          <p:txBody>
            <a:bodyPr>
              <a:spAutoFit/>
            </a:bodyPr>
            <a:p>
              <a:r>
                <a:rPr lang="en-US" altLang="zh-CN" b="1" i="1">
                  <a:solidFill>
                    <a:srgbClr val="0033CC"/>
                  </a:solidFill>
                  <a:latin typeface="Times New Roman" panose="02020603050405020304" pitchFamily="18" charset="0"/>
                </a:rPr>
                <a:t>R</a:t>
              </a:r>
              <a:r>
                <a:rPr lang="en-US" altLang="zh-CN" b="1" baseline="-25000">
                  <a:solidFill>
                    <a:srgbClr val="0033CC"/>
                  </a:solidFill>
                  <a:latin typeface="Times New Roman" panose="02020603050405020304" pitchFamily="18" charset="0"/>
                </a:rPr>
                <a:t>P</a:t>
              </a:r>
              <a:endParaRPr lang="en-US" altLang="zh-CN" b="1" baseline="-25000">
                <a:solidFill>
                  <a:srgbClr val="0033CC"/>
                </a:solidFill>
                <a:latin typeface="Times New Roman" panose="02020603050405020304" pitchFamily="18" charset="0"/>
              </a:endParaRPr>
            </a:p>
          </p:txBody>
        </p:sp>
      </p:grpSp>
      <p:graphicFrame>
        <p:nvGraphicFramePr>
          <p:cNvPr id="579646" name="对象 579645"/>
          <p:cNvGraphicFramePr/>
          <p:nvPr/>
        </p:nvGraphicFramePr>
        <p:xfrm>
          <a:off x="742950" y="3595688"/>
          <a:ext cx="3694113" cy="1008062"/>
        </p:xfrm>
        <a:graphic>
          <a:graphicData uri="http://schemas.openxmlformats.org/presentationml/2006/ole">
            <mc:AlternateContent xmlns:mc="http://schemas.openxmlformats.org/markup-compatibility/2006">
              <mc:Choice xmlns:v="urn:schemas-microsoft-com:vml" Requires="v">
                <p:oleObj spid="_x0000_s4660" name="" r:id="rId1" imgW="1624965" imgH="444500" progId="Equation.3">
                  <p:embed/>
                </p:oleObj>
              </mc:Choice>
              <mc:Fallback>
                <p:oleObj name="" r:id="rId1" imgW="1624965" imgH="444500" progId="Equation.3">
                  <p:embed/>
                  <p:pic>
                    <p:nvPicPr>
                      <p:cNvPr id="0" name="图片 4659"/>
                      <p:cNvPicPr/>
                      <p:nvPr/>
                    </p:nvPicPr>
                    <p:blipFill>
                      <a:blip r:embed="rId2"/>
                      <a:stretch>
                        <a:fillRect/>
                      </a:stretch>
                    </p:blipFill>
                    <p:spPr>
                      <a:xfrm>
                        <a:off x="742950" y="3595688"/>
                        <a:ext cx="3694113" cy="1008062"/>
                      </a:xfrm>
                      <a:prstGeom prst="rect">
                        <a:avLst/>
                      </a:prstGeom>
                      <a:noFill/>
                      <a:ln w="38100">
                        <a:noFill/>
                        <a:miter/>
                      </a:ln>
                    </p:spPr>
                  </p:pic>
                </p:oleObj>
              </mc:Fallback>
            </mc:AlternateContent>
          </a:graphicData>
        </a:graphic>
      </p:graphicFrame>
      <p:graphicFrame>
        <p:nvGraphicFramePr>
          <p:cNvPr id="579647" name="对象 579646"/>
          <p:cNvGraphicFramePr/>
          <p:nvPr/>
        </p:nvGraphicFramePr>
        <p:xfrm>
          <a:off x="4572000" y="3581400"/>
          <a:ext cx="3505200" cy="1008063"/>
        </p:xfrm>
        <a:graphic>
          <a:graphicData uri="http://schemas.openxmlformats.org/presentationml/2006/ole">
            <mc:AlternateContent xmlns:mc="http://schemas.openxmlformats.org/markup-compatibility/2006">
              <mc:Choice xmlns:v="urn:schemas-microsoft-com:vml" Requires="v">
                <p:oleObj spid="_x0000_s4661" name="" r:id="rId3" imgW="1587500" imgH="457200" progId="Equation.3">
                  <p:embed/>
                </p:oleObj>
              </mc:Choice>
              <mc:Fallback>
                <p:oleObj name="" r:id="rId3" imgW="1587500" imgH="457200" progId="Equation.3">
                  <p:embed/>
                  <p:pic>
                    <p:nvPicPr>
                      <p:cNvPr id="0" name="图片 4660"/>
                      <p:cNvPicPr/>
                      <p:nvPr/>
                    </p:nvPicPr>
                    <p:blipFill>
                      <a:blip r:embed="rId4"/>
                      <a:stretch>
                        <a:fillRect/>
                      </a:stretch>
                    </p:blipFill>
                    <p:spPr>
                      <a:xfrm>
                        <a:off x="4572000" y="3581400"/>
                        <a:ext cx="3505200" cy="1008063"/>
                      </a:xfrm>
                      <a:prstGeom prst="rect">
                        <a:avLst/>
                      </a:prstGeom>
                      <a:noFill/>
                      <a:ln w="38100">
                        <a:noFill/>
                        <a:miter/>
                      </a:ln>
                    </p:spPr>
                  </p:pic>
                </p:oleObj>
              </mc:Fallback>
            </mc:AlternateContent>
          </a:graphicData>
        </a:graphic>
      </p:graphicFrame>
      <p:graphicFrame>
        <p:nvGraphicFramePr>
          <p:cNvPr id="579648" name="对象 579647"/>
          <p:cNvGraphicFramePr/>
          <p:nvPr/>
        </p:nvGraphicFramePr>
        <p:xfrm>
          <a:off x="1309688" y="4586288"/>
          <a:ext cx="4075112" cy="1123950"/>
        </p:xfrm>
        <a:graphic>
          <a:graphicData uri="http://schemas.openxmlformats.org/presentationml/2006/ole">
            <mc:AlternateContent xmlns:mc="http://schemas.openxmlformats.org/markup-compatibility/2006">
              <mc:Choice xmlns:v="urn:schemas-microsoft-com:vml" Requires="v">
                <p:oleObj spid="_x0000_s4659" name="" r:id="rId5" imgW="1701800" imgH="469900" progId="Equation.3">
                  <p:embed/>
                </p:oleObj>
              </mc:Choice>
              <mc:Fallback>
                <p:oleObj name="" r:id="rId5" imgW="1701800" imgH="469900" progId="Equation.3">
                  <p:embed/>
                  <p:pic>
                    <p:nvPicPr>
                      <p:cNvPr id="0" name="图片 4658"/>
                      <p:cNvPicPr/>
                      <p:nvPr/>
                    </p:nvPicPr>
                    <p:blipFill>
                      <a:blip r:embed="rId6"/>
                      <a:stretch>
                        <a:fillRect/>
                      </a:stretch>
                    </p:blipFill>
                    <p:spPr>
                      <a:xfrm>
                        <a:off x="1309688" y="4586288"/>
                        <a:ext cx="4075112" cy="1123950"/>
                      </a:xfrm>
                      <a:prstGeom prst="rect">
                        <a:avLst/>
                      </a:prstGeom>
                      <a:noFill/>
                      <a:ln w="38100">
                        <a:noFill/>
                        <a:miter/>
                      </a:ln>
                    </p:spPr>
                  </p:pic>
                </p:oleObj>
              </mc:Fallback>
            </mc:AlternateContent>
          </a:graphicData>
        </a:graphic>
      </p:graphicFrame>
      <p:graphicFrame>
        <p:nvGraphicFramePr>
          <p:cNvPr id="579649" name="对象 579648"/>
          <p:cNvGraphicFramePr/>
          <p:nvPr/>
        </p:nvGraphicFramePr>
        <p:xfrm>
          <a:off x="1524000" y="5713413"/>
          <a:ext cx="3952875" cy="1068387"/>
        </p:xfrm>
        <a:graphic>
          <a:graphicData uri="http://schemas.openxmlformats.org/presentationml/2006/ole">
            <mc:AlternateContent xmlns:mc="http://schemas.openxmlformats.org/markup-compatibility/2006">
              <mc:Choice xmlns:v="urn:schemas-microsoft-com:vml" Requires="v">
                <p:oleObj spid="_x0000_s4658" name="" r:id="rId7" imgW="1689100" imgH="457200" progId="Equation.3">
                  <p:embed/>
                </p:oleObj>
              </mc:Choice>
              <mc:Fallback>
                <p:oleObj name="" r:id="rId7" imgW="1689100" imgH="457200" progId="Equation.3">
                  <p:embed/>
                  <p:pic>
                    <p:nvPicPr>
                      <p:cNvPr id="0" name="图片 4657"/>
                      <p:cNvPicPr/>
                      <p:nvPr/>
                    </p:nvPicPr>
                    <p:blipFill>
                      <a:blip r:embed="rId8"/>
                      <a:stretch>
                        <a:fillRect/>
                      </a:stretch>
                    </p:blipFill>
                    <p:spPr>
                      <a:xfrm>
                        <a:off x="1524000" y="5713413"/>
                        <a:ext cx="3952875" cy="1068387"/>
                      </a:xfrm>
                      <a:prstGeom prst="rect">
                        <a:avLst/>
                      </a:prstGeom>
                      <a:noFill/>
                      <a:ln w="38100">
                        <a:noFill/>
                        <a:miter/>
                      </a:ln>
                    </p:spPr>
                  </p:pic>
                </p:oleObj>
              </mc:Fallback>
            </mc:AlternateContent>
          </a:graphicData>
        </a:graphic>
      </p:graphicFrame>
      <p:sp>
        <p:nvSpPr>
          <p:cNvPr id="10" name="页脚占位符 4"/>
          <p:cNvSpPr txBox="1">
            <a:spLocks noGrp="1"/>
          </p:cNvSpPr>
          <p:nvPr>
            <p:ph type="ftr" sz="quarter" idx="11"/>
            <p:custDataLst>
              <p:tags r:id="rId9"/>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579586"/>
                                        </p:tgtEl>
                                        <p:attrNameLst>
                                          <p:attrName>style.visibility</p:attrName>
                                        </p:attrNameLst>
                                      </p:cBhvr>
                                      <p:to>
                                        <p:strVal val="visible"/>
                                      </p:to>
                                    </p:set>
                                    <p:animEffect transition="in" filter="barn(outVertical)">
                                      <p:cBhvr>
                                        <p:cTn id="7" dur="500"/>
                                        <p:tgtEl>
                                          <p:spTgt spid="57958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579587"/>
                                        </p:tgtEl>
                                        <p:attrNameLst>
                                          <p:attrName>style.visibility</p:attrName>
                                        </p:attrNameLst>
                                      </p:cBhvr>
                                      <p:to>
                                        <p:strVal val="visible"/>
                                      </p:to>
                                    </p:set>
                                    <p:animEffect transition="in" filter="box(out)">
                                      <p:cBhvr>
                                        <p:cTn id="12" dur="500"/>
                                        <p:tgtEl>
                                          <p:spTgt spid="57958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79646"/>
                                        </p:tgtEl>
                                        <p:attrNameLst>
                                          <p:attrName>style.visibility</p:attrName>
                                        </p:attrNameLst>
                                      </p:cBhvr>
                                      <p:to>
                                        <p:strVal val="visible"/>
                                      </p:to>
                                    </p:set>
                                    <p:animEffect transition="in" filter="wipe(left)">
                                      <p:cBhvr>
                                        <p:cTn id="17" dur="500"/>
                                        <p:tgtEl>
                                          <p:spTgt spid="57964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79647"/>
                                        </p:tgtEl>
                                        <p:attrNameLst>
                                          <p:attrName>style.visibility</p:attrName>
                                        </p:attrNameLst>
                                      </p:cBhvr>
                                      <p:to>
                                        <p:strVal val="visible"/>
                                      </p:to>
                                    </p:set>
                                    <p:animEffect transition="in" filter="wipe(left)">
                                      <p:cBhvr>
                                        <p:cTn id="22" dur="500"/>
                                        <p:tgtEl>
                                          <p:spTgt spid="57964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79648"/>
                                        </p:tgtEl>
                                        <p:attrNameLst>
                                          <p:attrName>style.visibility</p:attrName>
                                        </p:attrNameLst>
                                      </p:cBhvr>
                                      <p:to>
                                        <p:strVal val="visible"/>
                                      </p:to>
                                    </p:set>
                                    <p:animEffect transition="in" filter="wipe(left)">
                                      <p:cBhvr>
                                        <p:cTn id="27" dur="500"/>
                                        <p:tgtEl>
                                          <p:spTgt spid="57964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579649"/>
                                        </p:tgtEl>
                                        <p:attrNameLst>
                                          <p:attrName>style.visibility</p:attrName>
                                        </p:attrNameLst>
                                      </p:cBhvr>
                                      <p:to>
                                        <p:strVal val="visible"/>
                                      </p:to>
                                    </p:set>
                                    <p:animEffect transition="in" filter="wipe(left)">
                                      <p:cBhvr>
                                        <p:cTn id="32" dur="500"/>
                                        <p:tgtEl>
                                          <p:spTgt spid="5796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958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0610" name="矩形 580609"/>
          <p:cNvSpPr/>
          <p:nvPr/>
        </p:nvSpPr>
        <p:spPr>
          <a:xfrm>
            <a:off x="323850" y="1412875"/>
            <a:ext cx="5873750" cy="579438"/>
          </a:xfrm>
          <a:prstGeom prst="rect">
            <a:avLst/>
          </a:prstGeom>
          <a:noFill/>
          <a:ln w="9525">
            <a:noFill/>
          </a:ln>
        </p:spPr>
        <p:txBody>
          <a:bodyPr wrap="none" anchor="t" anchorCtr="0">
            <a:spAutoFit/>
          </a:bodyPr>
          <a:p>
            <a:r>
              <a:rPr lang="zh-CN" altLang="en-US" sz="3200" b="1" dirty="0">
                <a:solidFill>
                  <a:srgbClr val="0033CC"/>
                </a:solidFill>
                <a:latin typeface="Times New Roman" panose="02020603050405020304" pitchFamily="18" charset="0"/>
              </a:rPr>
              <a:t>一、固定输出的三端集成稳压器</a:t>
            </a:r>
            <a:endParaRPr lang="zh-CN" altLang="en-US" sz="3200" b="1" dirty="0">
              <a:solidFill>
                <a:srgbClr val="0033CC"/>
              </a:solidFill>
              <a:latin typeface="Times New Roman" panose="02020603050405020304" pitchFamily="18" charset="0"/>
            </a:endParaRPr>
          </a:p>
        </p:txBody>
      </p:sp>
      <p:pic>
        <p:nvPicPr>
          <p:cNvPr id="580611" name="图片 580610" descr="610"/>
          <p:cNvPicPr>
            <a:picLocks noChangeAspect="1"/>
          </p:cNvPicPr>
          <p:nvPr/>
        </p:nvPicPr>
        <p:blipFill>
          <a:blip r:embed="rId1"/>
          <a:stretch>
            <a:fillRect/>
          </a:stretch>
        </p:blipFill>
        <p:spPr>
          <a:xfrm>
            <a:off x="1042988" y="2276475"/>
            <a:ext cx="7056437" cy="3095625"/>
          </a:xfrm>
          <a:prstGeom prst="rect">
            <a:avLst/>
          </a:prstGeom>
          <a:noFill/>
          <a:ln w="9525">
            <a:noFill/>
          </a:ln>
        </p:spPr>
      </p:pic>
      <p:sp>
        <p:nvSpPr>
          <p:cNvPr id="580612" name="矩形 580611"/>
          <p:cNvSpPr/>
          <p:nvPr/>
        </p:nvSpPr>
        <p:spPr>
          <a:xfrm>
            <a:off x="323850" y="579755"/>
            <a:ext cx="4229100" cy="549275"/>
          </a:xfrm>
          <a:prstGeom prst="rect">
            <a:avLst/>
          </a:prstGeom>
          <a:noFill/>
          <a:ln w="9525">
            <a:noFill/>
          </a:ln>
        </p:spPr>
        <p:txBody>
          <a:bodyPr wrap="none" lIns="0" tIns="0" rIns="0" bIns="0" anchor="t" anchorCtr="0">
            <a:spAutoFit/>
          </a:bodyPr>
          <a:p>
            <a:r>
              <a:rPr lang="en-US" altLang="zh-CN" sz="3600" b="1">
                <a:solidFill>
                  <a:schemeClr val="bg1"/>
                </a:solidFill>
                <a:effectLst>
                  <a:outerShdw blurRad="38100" dist="38100" dir="2700000">
                    <a:srgbClr val="C0C0C0"/>
                  </a:outerShdw>
                </a:effectLst>
                <a:latin typeface="Times New Roman" panose="02020603050405020304" pitchFamily="18" charset="0"/>
              </a:rPr>
              <a:t>9.2.3 </a:t>
            </a:r>
            <a:r>
              <a:rPr lang="zh-CN" altLang="en-US" sz="3600" b="1" dirty="0">
                <a:solidFill>
                  <a:schemeClr val="bg1"/>
                </a:solidFill>
                <a:effectLst>
                  <a:outerShdw blurRad="38100" dist="38100" dir="2700000">
                    <a:srgbClr val="C0C0C0"/>
                  </a:outerShdw>
                </a:effectLst>
                <a:latin typeface="Times New Roman" panose="02020603050405020304" pitchFamily="18" charset="0"/>
                <a:ea typeface="楷体_GB2312" pitchFamily="49" charset="-122"/>
              </a:rPr>
              <a:t>三端集成稳压器</a:t>
            </a:r>
            <a:endParaRPr lang="zh-CN" altLang="en-US" sz="3600" b="1" dirty="0">
              <a:solidFill>
                <a:schemeClr val="bg1"/>
              </a:solidFill>
              <a:effectLst>
                <a:outerShdw blurRad="38100" dist="38100" dir="2700000">
                  <a:srgbClr val="C0C0C0"/>
                </a:outerShdw>
              </a:effectLst>
              <a:latin typeface="Times New Roman" panose="02020603050405020304" pitchFamily="18" charset="0"/>
              <a:ea typeface="楷体_GB2312" pitchFamily="49" charset="-122"/>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80610">
                                            <p:txEl>
                                              <p:charRg st="0" end="15"/>
                                            </p:txEl>
                                          </p:spTgt>
                                        </p:tgtEl>
                                        <p:attrNameLst>
                                          <p:attrName>style.visibility</p:attrName>
                                        </p:attrNameLst>
                                      </p:cBhvr>
                                      <p:to>
                                        <p:strVal val="visible"/>
                                      </p:to>
                                    </p:set>
                                    <p:animEffect transition="in" filter="wipe(left)">
                                      <p:cBhvr>
                                        <p:cTn id="7" dur="500"/>
                                        <p:tgtEl>
                                          <p:spTgt spid="580610">
                                            <p:txEl>
                                              <p:charRg st="0"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0610"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5730" name="矩形 585729"/>
          <p:cNvSpPr/>
          <p:nvPr/>
        </p:nvSpPr>
        <p:spPr>
          <a:xfrm>
            <a:off x="692150" y="1219200"/>
            <a:ext cx="1136650" cy="519113"/>
          </a:xfrm>
          <a:prstGeom prst="rect">
            <a:avLst/>
          </a:prstGeom>
          <a:solidFill>
            <a:srgbClr val="0033CC"/>
          </a:solidFill>
          <a:ln w="9525">
            <a:noFill/>
          </a:ln>
        </p:spPr>
        <p:txBody>
          <a:bodyPr>
            <a:spAutoFit/>
          </a:bodyPr>
          <a:p>
            <a:pPr algn="ctr" eaLnBrk="0" hangingPunct="0"/>
            <a:r>
              <a:rPr lang="zh-CN" altLang="en-US" sz="2800" b="1" dirty="0">
                <a:solidFill>
                  <a:schemeClr val="bg1"/>
                </a:solidFill>
                <a:latin typeface="Times New Roman" panose="02020603050405020304" pitchFamily="18" charset="0"/>
                <a:ea typeface="隶书" pitchFamily="49" charset="-122"/>
              </a:rPr>
              <a:t>封装</a:t>
            </a:r>
            <a:endParaRPr lang="zh-CN" altLang="en-US" sz="2800" b="1" dirty="0">
              <a:solidFill>
                <a:schemeClr val="bg1"/>
              </a:solidFill>
              <a:latin typeface="Times New Roman" panose="02020603050405020304" pitchFamily="18" charset="0"/>
              <a:ea typeface="隶书" pitchFamily="49" charset="-122"/>
            </a:endParaRPr>
          </a:p>
        </p:txBody>
      </p:sp>
      <p:grpSp>
        <p:nvGrpSpPr>
          <p:cNvPr id="585731" name="组合 585730"/>
          <p:cNvGrpSpPr/>
          <p:nvPr/>
        </p:nvGrpSpPr>
        <p:grpSpPr>
          <a:xfrm>
            <a:off x="1066800" y="2286000"/>
            <a:ext cx="1782763" cy="2514600"/>
            <a:chOff x="960" y="2448"/>
            <a:chExt cx="1123" cy="1584"/>
          </a:xfrm>
        </p:grpSpPr>
        <p:sp>
          <p:nvSpPr>
            <p:cNvPr id="585732" name="矩形 585731"/>
            <p:cNvSpPr/>
            <p:nvPr/>
          </p:nvSpPr>
          <p:spPr>
            <a:xfrm>
              <a:off x="1152" y="2832"/>
              <a:ext cx="720" cy="480"/>
            </a:xfrm>
            <a:prstGeom prst="rect">
              <a:avLst/>
            </a:prstGeom>
            <a:solidFill>
              <a:schemeClr val="tx1"/>
            </a:solidFill>
            <a:ln w="38100" cap="flat" cmpd="sng">
              <a:solidFill>
                <a:schemeClr val="tx1"/>
              </a:solidFill>
              <a:prstDash val="solid"/>
              <a:miter/>
              <a:headEnd type="none" w="med" len="med"/>
              <a:tailEnd type="none" w="med" len="med"/>
            </a:ln>
          </p:spPr>
          <p:txBody>
            <a:bodyPr/>
            <a:p>
              <a:endParaRPr lang="zh-CN" altLang="en-US"/>
            </a:p>
          </p:txBody>
        </p:sp>
        <p:sp>
          <p:nvSpPr>
            <p:cNvPr id="585733" name="矩形 585732"/>
            <p:cNvSpPr/>
            <p:nvPr/>
          </p:nvSpPr>
          <p:spPr>
            <a:xfrm>
              <a:off x="1152" y="2880"/>
              <a:ext cx="712" cy="250"/>
            </a:xfrm>
            <a:prstGeom prst="rect">
              <a:avLst/>
            </a:prstGeom>
            <a:noFill/>
            <a:ln w="9525">
              <a:noFill/>
            </a:ln>
          </p:spPr>
          <p:txBody>
            <a:bodyPr wrap="none" anchor="t" anchorCtr="0">
              <a:spAutoFit/>
            </a:bodyPr>
            <a:p>
              <a:r>
                <a:rPr lang="en-US" altLang="zh-CN" sz="2000" b="1">
                  <a:solidFill>
                    <a:schemeClr val="bg1"/>
                  </a:solidFill>
                  <a:latin typeface="Times New Roman" panose="02020603050405020304" pitchFamily="18" charset="0"/>
                </a:rPr>
                <a:t>CW7805</a:t>
              </a:r>
              <a:endParaRPr lang="en-US" altLang="zh-CN" sz="2000" b="1">
                <a:solidFill>
                  <a:schemeClr val="bg1"/>
                </a:solidFill>
                <a:latin typeface="Times New Roman" panose="02020603050405020304" pitchFamily="18" charset="0"/>
              </a:endParaRPr>
            </a:p>
          </p:txBody>
        </p:sp>
        <p:sp>
          <p:nvSpPr>
            <p:cNvPr id="585734" name="矩形 585733"/>
            <p:cNvSpPr/>
            <p:nvPr/>
          </p:nvSpPr>
          <p:spPr>
            <a:xfrm>
              <a:off x="1200" y="3072"/>
              <a:ext cx="636" cy="250"/>
            </a:xfrm>
            <a:prstGeom prst="rect">
              <a:avLst/>
            </a:prstGeom>
            <a:noFill/>
            <a:ln w="9525">
              <a:noFill/>
            </a:ln>
          </p:spPr>
          <p:txBody>
            <a:bodyPr wrap="none" anchor="t" anchorCtr="0">
              <a:spAutoFit/>
            </a:bodyPr>
            <a:p>
              <a:r>
                <a:rPr lang="en-US" altLang="zh-CN" sz="2000" b="1">
                  <a:solidFill>
                    <a:schemeClr val="bg1"/>
                  </a:solidFill>
                  <a:latin typeface="Times New Roman" panose="02020603050405020304" pitchFamily="18" charset="0"/>
                </a:rPr>
                <a:t>1   2    3</a:t>
              </a:r>
              <a:endParaRPr lang="en-US" altLang="zh-CN" sz="2000" b="1">
                <a:solidFill>
                  <a:schemeClr val="bg1"/>
                </a:solidFill>
                <a:latin typeface="Times New Roman" panose="02020603050405020304" pitchFamily="18" charset="0"/>
              </a:endParaRPr>
            </a:p>
          </p:txBody>
        </p:sp>
        <p:sp>
          <p:nvSpPr>
            <p:cNvPr id="585735" name="矩形 585734"/>
            <p:cNvSpPr/>
            <p:nvPr/>
          </p:nvSpPr>
          <p:spPr>
            <a:xfrm>
              <a:off x="1296" y="3312"/>
              <a:ext cx="48" cy="480"/>
            </a:xfrm>
            <a:prstGeom prst="rect">
              <a:avLst/>
            </a:prstGeom>
            <a:noFill/>
            <a:ln w="9525" cap="flat" cmpd="sng">
              <a:solidFill>
                <a:schemeClr val="tx1"/>
              </a:solidFill>
              <a:prstDash val="solid"/>
              <a:miter/>
              <a:headEnd type="none" w="med" len="med"/>
              <a:tailEnd type="none" w="med" len="med"/>
            </a:ln>
          </p:spPr>
          <p:txBody>
            <a:bodyPr/>
            <a:p>
              <a:endParaRPr lang="zh-CN" altLang="en-US"/>
            </a:p>
          </p:txBody>
        </p:sp>
        <p:sp>
          <p:nvSpPr>
            <p:cNvPr id="585736" name="矩形 585735"/>
            <p:cNvSpPr/>
            <p:nvPr/>
          </p:nvSpPr>
          <p:spPr>
            <a:xfrm>
              <a:off x="1488" y="3312"/>
              <a:ext cx="48" cy="480"/>
            </a:xfrm>
            <a:prstGeom prst="rect">
              <a:avLst/>
            </a:prstGeom>
            <a:noFill/>
            <a:ln w="9525" cap="flat" cmpd="sng">
              <a:solidFill>
                <a:schemeClr val="tx1"/>
              </a:solidFill>
              <a:prstDash val="solid"/>
              <a:miter/>
              <a:headEnd type="none" w="med" len="med"/>
              <a:tailEnd type="none" w="med" len="med"/>
            </a:ln>
          </p:spPr>
          <p:txBody>
            <a:bodyPr/>
            <a:p>
              <a:endParaRPr lang="zh-CN" altLang="en-US"/>
            </a:p>
          </p:txBody>
        </p:sp>
        <p:sp>
          <p:nvSpPr>
            <p:cNvPr id="585737" name="矩形 585736"/>
            <p:cNvSpPr/>
            <p:nvPr/>
          </p:nvSpPr>
          <p:spPr>
            <a:xfrm>
              <a:off x="1680" y="3312"/>
              <a:ext cx="48" cy="480"/>
            </a:xfrm>
            <a:prstGeom prst="rect">
              <a:avLst/>
            </a:prstGeom>
            <a:noFill/>
            <a:ln w="9525" cap="flat" cmpd="sng">
              <a:solidFill>
                <a:schemeClr val="tx1"/>
              </a:solidFill>
              <a:prstDash val="solid"/>
              <a:miter/>
              <a:headEnd type="none" w="med" len="med"/>
              <a:tailEnd type="none" w="med" len="med"/>
            </a:ln>
          </p:spPr>
          <p:txBody>
            <a:bodyPr/>
            <a:p>
              <a:endParaRPr lang="zh-CN" altLang="en-US"/>
            </a:p>
          </p:txBody>
        </p:sp>
        <p:sp>
          <p:nvSpPr>
            <p:cNvPr id="585738" name="直接连接符 585737"/>
            <p:cNvSpPr/>
            <p:nvPr/>
          </p:nvSpPr>
          <p:spPr>
            <a:xfrm>
              <a:off x="1152" y="2448"/>
              <a:ext cx="720" cy="0"/>
            </a:xfrm>
            <a:prstGeom prst="line">
              <a:avLst/>
            </a:prstGeom>
            <a:ln w="28575" cap="flat" cmpd="sng">
              <a:solidFill>
                <a:schemeClr val="tx1"/>
              </a:solidFill>
              <a:prstDash val="solid"/>
              <a:headEnd type="none" w="med" len="med"/>
              <a:tailEnd type="none" w="med" len="med"/>
            </a:ln>
          </p:spPr>
        </p:sp>
        <p:sp>
          <p:nvSpPr>
            <p:cNvPr id="585739" name="直接连接符 585738"/>
            <p:cNvSpPr/>
            <p:nvPr/>
          </p:nvSpPr>
          <p:spPr>
            <a:xfrm>
              <a:off x="1152" y="2688"/>
              <a:ext cx="0" cy="144"/>
            </a:xfrm>
            <a:prstGeom prst="line">
              <a:avLst/>
            </a:prstGeom>
            <a:ln w="28575" cap="flat" cmpd="sng">
              <a:solidFill>
                <a:schemeClr val="tx1"/>
              </a:solidFill>
              <a:prstDash val="solid"/>
              <a:headEnd type="none" w="med" len="med"/>
              <a:tailEnd type="none" w="med" len="med"/>
            </a:ln>
          </p:spPr>
        </p:sp>
        <p:sp>
          <p:nvSpPr>
            <p:cNvPr id="585740" name="直接连接符 585739"/>
            <p:cNvSpPr/>
            <p:nvPr/>
          </p:nvSpPr>
          <p:spPr>
            <a:xfrm>
              <a:off x="1200" y="2592"/>
              <a:ext cx="0" cy="96"/>
            </a:xfrm>
            <a:prstGeom prst="line">
              <a:avLst/>
            </a:prstGeom>
            <a:ln w="28575" cap="flat" cmpd="sng">
              <a:solidFill>
                <a:schemeClr val="tx1"/>
              </a:solidFill>
              <a:prstDash val="solid"/>
              <a:headEnd type="none" w="med" len="med"/>
              <a:tailEnd type="none" w="med" len="med"/>
            </a:ln>
          </p:spPr>
        </p:sp>
        <p:sp>
          <p:nvSpPr>
            <p:cNvPr id="585741" name="直接连接符 585740"/>
            <p:cNvSpPr/>
            <p:nvPr/>
          </p:nvSpPr>
          <p:spPr>
            <a:xfrm>
              <a:off x="1152" y="2688"/>
              <a:ext cx="48" cy="0"/>
            </a:xfrm>
            <a:prstGeom prst="line">
              <a:avLst/>
            </a:prstGeom>
            <a:ln w="28575" cap="flat" cmpd="sng">
              <a:solidFill>
                <a:schemeClr val="tx1"/>
              </a:solidFill>
              <a:prstDash val="solid"/>
              <a:headEnd type="none" w="med" len="med"/>
              <a:tailEnd type="none" w="med" len="med"/>
            </a:ln>
          </p:spPr>
        </p:sp>
        <p:sp>
          <p:nvSpPr>
            <p:cNvPr id="585742" name="直接连接符 585741"/>
            <p:cNvSpPr/>
            <p:nvPr/>
          </p:nvSpPr>
          <p:spPr>
            <a:xfrm>
              <a:off x="1152" y="2448"/>
              <a:ext cx="0" cy="144"/>
            </a:xfrm>
            <a:prstGeom prst="line">
              <a:avLst/>
            </a:prstGeom>
            <a:ln w="28575" cap="flat" cmpd="sng">
              <a:solidFill>
                <a:schemeClr val="tx1"/>
              </a:solidFill>
              <a:prstDash val="solid"/>
              <a:headEnd type="none" w="med" len="med"/>
              <a:tailEnd type="none" w="med" len="med"/>
            </a:ln>
          </p:spPr>
        </p:sp>
        <p:sp>
          <p:nvSpPr>
            <p:cNvPr id="585743" name="直接连接符 585742"/>
            <p:cNvSpPr/>
            <p:nvPr/>
          </p:nvSpPr>
          <p:spPr>
            <a:xfrm>
              <a:off x="1152" y="2592"/>
              <a:ext cx="48" cy="0"/>
            </a:xfrm>
            <a:prstGeom prst="line">
              <a:avLst/>
            </a:prstGeom>
            <a:ln w="28575" cap="flat" cmpd="sng">
              <a:solidFill>
                <a:schemeClr val="tx1"/>
              </a:solidFill>
              <a:prstDash val="solid"/>
              <a:headEnd type="none" w="med" len="med"/>
              <a:tailEnd type="none" w="med" len="med"/>
            </a:ln>
          </p:spPr>
        </p:sp>
        <p:sp>
          <p:nvSpPr>
            <p:cNvPr id="585744" name="直接连接符 585743"/>
            <p:cNvSpPr/>
            <p:nvPr/>
          </p:nvSpPr>
          <p:spPr>
            <a:xfrm flipH="1">
              <a:off x="1872" y="2688"/>
              <a:ext cx="0" cy="144"/>
            </a:xfrm>
            <a:prstGeom prst="line">
              <a:avLst/>
            </a:prstGeom>
            <a:ln w="28575" cap="flat" cmpd="sng">
              <a:solidFill>
                <a:schemeClr val="tx1"/>
              </a:solidFill>
              <a:prstDash val="solid"/>
              <a:headEnd type="none" w="med" len="med"/>
              <a:tailEnd type="none" w="med" len="med"/>
            </a:ln>
          </p:spPr>
        </p:sp>
        <p:sp>
          <p:nvSpPr>
            <p:cNvPr id="585745" name="直接连接符 585744"/>
            <p:cNvSpPr/>
            <p:nvPr/>
          </p:nvSpPr>
          <p:spPr>
            <a:xfrm flipH="1">
              <a:off x="1824" y="2592"/>
              <a:ext cx="0" cy="96"/>
            </a:xfrm>
            <a:prstGeom prst="line">
              <a:avLst/>
            </a:prstGeom>
            <a:ln w="28575" cap="flat" cmpd="sng">
              <a:solidFill>
                <a:schemeClr val="tx1"/>
              </a:solidFill>
              <a:prstDash val="solid"/>
              <a:headEnd type="none" w="med" len="med"/>
              <a:tailEnd type="none" w="med" len="med"/>
            </a:ln>
          </p:spPr>
        </p:sp>
        <p:sp>
          <p:nvSpPr>
            <p:cNvPr id="585746" name="直接连接符 585745"/>
            <p:cNvSpPr/>
            <p:nvPr/>
          </p:nvSpPr>
          <p:spPr>
            <a:xfrm flipH="1">
              <a:off x="1824" y="2688"/>
              <a:ext cx="48" cy="0"/>
            </a:xfrm>
            <a:prstGeom prst="line">
              <a:avLst/>
            </a:prstGeom>
            <a:ln w="28575" cap="flat" cmpd="sng">
              <a:solidFill>
                <a:schemeClr val="tx1"/>
              </a:solidFill>
              <a:prstDash val="solid"/>
              <a:headEnd type="none" w="med" len="med"/>
              <a:tailEnd type="none" w="med" len="med"/>
            </a:ln>
          </p:spPr>
        </p:sp>
        <p:sp>
          <p:nvSpPr>
            <p:cNvPr id="585747" name="直接连接符 585746"/>
            <p:cNvSpPr/>
            <p:nvPr/>
          </p:nvSpPr>
          <p:spPr>
            <a:xfrm flipH="1">
              <a:off x="1872" y="2448"/>
              <a:ext cx="0" cy="144"/>
            </a:xfrm>
            <a:prstGeom prst="line">
              <a:avLst/>
            </a:prstGeom>
            <a:ln w="28575" cap="flat" cmpd="sng">
              <a:solidFill>
                <a:schemeClr val="tx1"/>
              </a:solidFill>
              <a:prstDash val="solid"/>
              <a:headEnd type="none" w="med" len="med"/>
              <a:tailEnd type="none" w="med" len="med"/>
            </a:ln>
          </p:spPr>
        </p:sp>
        <p:sp>
          <p:nvSpPr>
            <p:cNvPr id="585748" name="直接连接符 585747"/>
            <p:cNvSpPr/>
            <p:nvPr/>
          </p:nvSpPr>
          <p:spPr>
            <a:xfrm flipH="1">
              <a:off x="1824" y="2592"/>
              <a:ext cx="48" cy="0"/>
            </a:xfrm>
            <a:prstGeom prst="line">
              <a:avLst/>
            </a:prstGeom>
            <a:ln w="28575" cap="flat" cmpd="sng">
              <a:solidFill>
                <a:schemeClr val="tx1"/>
              </a:solidFill>
              <a:prstDash val="solid"/>
              <a:headEnd type="none" w="med" len="med"/>
              <a:tailEnd type="none" w="med" len="med"/>
            </a:ln>
          </p:spPr>
        </p:sp>
        <p:sp>
          <p:nvSpPr>
            <p:cNvPr id="585749" name="椭圆 585748"/>
            <p:cNvSpPr/>
            <p:nvPr/>
          </p:nvSpPr>
          <p:spPr>
            <a:xfrm>
              <a:off x="1392" y="2544"/>
              <a:ext cx="181" cy="181"/>
            </a:xfrm>
            <a:prstGeom prst="ellipse">
              <a:avLst/>
            </a:prstGeom>
            <a:noFill/>
            <a:ln w="28575" cap="flat" cmpd="sng">
              <a:solidFill>
                <a:schemeClr val="tx1"/>
              </a:solidFill>
              <a:prstDash val="solid"/>
              <a:headEnd type="none" w="med" len="med"/>
              <a:tailEnd type="none" w="med" len="med"/>
            </a:ln>
          </p:spPr>
          <p:txBody>
            <a:bodyPr/>
            <a:p>
              <a:endParaRPr lang="zh-CN" altLang="en-US"/>
            </a:p>
          </p:txBody>
        </p:sp>
        <p:sp>
          <p:nvSpPr>
            <p:cNvPr id="585750" name="文本框 585749"/>
            <p:cNvSpPr txBox="1"/>
            <p:nvPr/>
          </p:nvSpPr>
          <p:spPr>
            <a:xfrm>
              <a:off x="960" y="3696"/>
              <a:ext cx="305" cy="288"/>
            </a:xfrm>
            <a:prstGeom prst="rect">
              <a:avLst/>
            </a:prstGeom>
            <a:noFill/>
            <a:ln w="9525">
              <a:noFill/>
            </a:ln>
          </p:spPr>
          <p:txBody>
            <a:bodyPr wrap="none" anchor="t" anchorCtr="0">
              <a:spAutoFit/>
            </a:bodyPr>
            <a:p>
              <a:r>
                <a:rPr lang="en-US" altLang="zh-CN" b="1" i="1">
                  <a:solidFill>
                    <a:srgbClr val="FF0000"/>
                  </a:solidFill>
                  <a:latin typeface="Times New Roman" panose="02020603050405020304" pitchFamily="18" charset="0"/>
                </a:rPr>
                <a:t>U</a:t>
              </a:r>
              <a:r>
                <a:rPr lang="en-US" altLang="zh-CN" b="1" baseline="-25000">
                  <a:solidFill>
                    <a:srgbClr val="FF0000"/>
                  </a:solidFill>
                  <a:latin typeface="Times New Roman" panose="02020603050405020304" pitchFamily="18" charset="0"/>
                </a:rPr>
                <a:t>I</a:t>
              </a:r>
              <a:endParaRPr lang="en-US" altLang="zh-CN" b="1" baseline="-25000">
                <a:solidFill>
                  <a:srgbClr val="FF0000"/>
                </a:solidFill>
                <a:latin typeface="Times New Roman" panose="02020603050405020304" pitchFamily="18" charset="0"/>
              </a:endParaRPr>
            </a:p>
          </p:txBody>
        </p:sp>
        <p:sp>
          <p:nvSpPr>
            <p:cNvPr id="585751" name="文本框 585750"/>
            <p:cNvSpPr txBox="1"/>
            <p:nvPr/>
          </p:nvSpPr>
          <p:spPr>
            <a:xfrm>
              <a:off x="1728" y="3696"/>
              <a:ext cx="355" cy="288"/>
            </a:xfrm>
            <a:prstGeom prst="rect">
              <a:avLst/>
            </a:prstGeom>
            <a:noFill/>
            <a:ln w="9525">
              <a:noFill/>
            </a:ln>
          </p:spPr>
          <p:txBody>
            <a:bodyPr wrap="none" anchor="t" anchorCtr="0">
              <a:spAutoFit/>
            </a:bodyPr>
            <a:p>
              <a:r>
                <a:rPr lang="en-US" altLang="zh-CN" b="1" i="1">
                  <a:solidFill>
                    <a:srgbClr val="FF00FF"/>
                  </a:solidFill>
                  <a:latin typeface="Times New Roman" panose="02020603050405020304" pitchFamily="18" charset="0"/>
                </a:rPr>
                <a:t>U</a:t>
              </a:r>
              <a:r>
                <a:rPr lang="en-US" altLang="zh-CN" b="1" baseline="-25000">
                  <a:solidFill>
                    <a:srgbClr val="FF00FF"/>
                  </a:solidFill>
                  <a:latin typeface="Times New Roman" panose="02020603050405020304" pitchFamily="18" charset="0"/>
                </a:rPr>
                <a:t>O</a:t>
              </a:r>
              <a:endParaRPr lang="en-US" altLang="zh-CN" b="1" baseline="-25000">
                <a:solidFill>
                  <a:srgbClr val="FF00FF"/>
                </a:solidFill>
                <a:latin typeface="Times New Roman" panose="02020603050405020304" pitchFamily="18" charset="0"/>
              </a:endParaRPr>
            </a:p>
          </p:txBody>
        </p:sp>
        <p:sp>
          <p:nvSpPr>
            <p:cNvPr id="585752" name="文本框 585751"/>
            <p:cNvSpPr txBox="1"/>
            <p:nvPr/>
          </p:nvSpPr>
          <p:spPr>
            <a:xfrm>
              <a:off x="1248" y="3744"/>
              <a:ext cx="543" cy="288"/>
            </a:xfrm>
            <a:prstGeom prst="rect">
              <a:avLst/>
            </a:prstGeom>
            <a:noFill/>
            <a:ln w="9525">
              <a:noFill/>
            </a:ln>
          </p:spPr>
          <p:txBody>
            <a:bodyPr wrap="none" anchor="t" anchorCtr="0">
              <a:spAutoFit/>
            </a:bodyPr>
            <a:p>
              <a:r>
                <a:rPr lang="en-US" altLang="zh-CN" b="1">
                  <a:solidFill>
                    <a:srgbClr val="0033CC"/>
                  </a:solidFill>
                  <a:latin typeface="Times New Roman" panose="02020603050405020304" pitchFamily="18" charset="0"/>
                </a:rPr>
                <a:t>GND</a:t>
              </a:r>
              <a:endParaRPr lang="en-US" altLang="zh-CN" b="1" baseline="-25000">
                <a:solidFill>
                  <a:srgbClr val="0033CC"/>
                </a:solidFill>
                <a:latin typeface="Times New Roman" panose="02020603050405020304" pitchFamily="18" charset="0"/>
              </a:endParaRPr>
            </a:p>
          </p:txBody>
        </p:sp>
      </p:grpSp>
      <p:grpSp>
        <p:nvGrpSpPr>
          <p:cNvPr id="585753" name="组合 585752"/>
          <p:cNvGrpSpPr/>
          <p:nvPr/>
        </p:nvGrpSpPr>
        <p:grpSpPr>
          <a:xfrm>
            <a:off x="2971800" y="2286000"/>
            <a:ext cx="1935163" cy="2438400"/>
            <a:chOff x="2544" y="2496"/>
            <a:chExt cx="1219" cy="1536"/>
          </a:xfrm>
        </p:grpSpPr>
        <p:grpSp>
          <p:nvGrpSpPr>
            <p:cNvPr id="585754" name="组合 585753"/>
            <p:cNvGrpSpPr/>
            <p:nvPr/>
          </p:nvGrpSpPr>
          <p:grpSpPr>
            <a:xfrm>
              <a:off x="2832" y="2880"/>
              <a:ext cx="720" cy="490"/>
              <a:chOff x="1200" y="3072"/>
              <a:chExt cx="720" cy="490"/>
            </a:xfrm>
          </p:grpSpPr>
          <p:sp>
            <p:nvSpPr>
              <p:cNvPr id="585755" name="矩形 585754"/>
              <p:cNvSpPr/>
              <p:nvPr/>
            </p:nvSpPr>
            <p:spPr>
              <a:xfrm>
                <a:off x="1200" y="3072"/>
                <a:ext cx="720" cy="480"/>
              </a:xfrm>
              <a:prstGeom prst="rect">
                <a:avLst/>
              </a:prstGeom>
              <a:solidFill>
                <a:schemeClr val="tx1"/>
              </a:solidFill>
              <a:ln w="38100" cap="flat" cmpd="sng">
                <a:solidFill>
                  <a:schemeClr val="tx1"/>
                </a:solidFill>
                <a:prstDash val="solid"/>
                <a:miter/>
                <a:headEnd type="none" w="med" len="med"/>
                <a:tailEnd type="none" w="med" len="med"/>
              </a:ln>
            </p:spPr>
            <p:txBody>
              <a:bodyPr/>
              <a:p>
                <a:endParaRPr lang="zh-CN" altLang="en-US"/>
              </a:p>
            </p:txBody>
          </p:sp>
          <p:sp>
            <p:nvSpPr>
              <p:cNvPr id="585756" name="矩形 585755"/>
              <p:cNvSpPr/>
              <p:nvPr/>
            </p:nvSpPr>
            <p:spPr>
              <a:xfrm>
                <a:off x="1200" y="3120"/>
                <a:ext cx="712" cy="250"/>
              </a:xfrm>
              <a:prstGeom prst="rect">
                <a:avLst/>
              </a:prstGeom>
              <a:noFill/>
              <a:ln w="9525">
                <a:noFill/>
              </a:ln>
            </p:spPr>
            <p:txBody>
              <a:bodyPr wrap="none" anchor="t" anchorCtr="0">
                <a:spAutoFit/>
              </a:bodyPr>
              <a:p>
                <a:r>
                  <a:rPr lang="en-US" altLang="zh-CN" sz="2000" b="1">
                    <a:solidFill>
                      <a:schemeClr val="bg1"/>
                    </a:solidFill>
                    <a:latin typeface="Times New Roman" panose="02020603050405020304" pitchFamily="18" charset="0"/>
                  </a:rPr>
                  <a:t>CW7905</a:t>
                </a:r>
                <a:endParaRPr lang="en-US" altLang="zh-CN" sz="2000" b="1">
                  <a:solidFill>
                    <a:schemeClr val="bg1"/>
                  </a:solidFill>
                  <a:latin typeface="Times New Roman" panose="02020603050405020304" pitchFamily="18" charset="0"/>
                </a:endParaRPr>
              </a:p>
            </p:txBody>
          </p:sp>
          <p:sp>
            <p:nvSpPr>
              <p:cNvPr id="585757" name="矩形 585756"/>
              <p:cNvSpPr/>
              <p:nvPr/>
            </p:nvSpPr>
            <p:spPr>
              <a:xfrm>
                <a:off x="1248" y="3312"/>
                <a:ext cx="636" cy="250"/>
              </a:xfrm>
              <a:prstGeom prst="rect">
                <a:avLst/>
              </a:prstGeom>
              <a:noFill/>
              <a:ln w="9525">
                <a:noFill/>
              </a:ln>
            </p:spPr>
            <p:txBody>
              <a:bodyPr wrap="none" anchor="t" anchorCtr="0">
                <a:spAutoFit/>
              </a:bodyPr>
              <a:p>
                <a:r>
                  <a:rPr lang="en-US" altLang="zh-CN" sz="2000" b="1">
                    <a:solidFill>
                      <a:schemeClr val="bg1"/>
                    </a:solidFill>
                    <a:latin typeface="Times New Roman" panose="02020603050405020304" pitchFamily="18" charset="0"/>
                  </a:rPr>
                  <a:t>1   2    3</a:t>
                </a:r>
                <a:endParaRPr lang="en-US" altLang="zh-CN" sz="2000" b="1">
                  <a:solidFill>
                    <a:schemeClr val="bg1"/>
                  </a:solidFill>
                  <a:latin typeface="Times New Roman" panose="02020603050405020304" pitchFamily="18" charset="0"/>
                </a:endParaRPr>
              </a:p>
            </p:txBody>
          </p:sp>
        </p:grpSp>
        <p:sp>
          <p:nvSpPr>
            <p:cNvPr id="585758" name="矩形 585757"/>
            <p:cNvSpPr/>
            <p:nvPr/>
          </p:nvSpPr>
          <p:spPr>
            <a:xfrm>
              <a:off x="2976" y="3360"/>
              <a:ext cx="48" cy="480"/>
            </a:xfrm>
            <a:prstGeom prst="rect">
              <a:avLst/>
            </a:prstGeom>
            <a:noFill/>
            <a:ln w="9525" cap="flat" cmpd="sng">
              <a:solidFill>
                <a:schemeClr val="tx1"/>
              </a:solidFill>
              <a:prstDash val="solid"/>
              <a:miter/>
              <a:headEnd type="none" w="med" len="med"/>
              <a:tailEnd type="none" w="med" len="med"/>
            </a:ln>
          </p:spPr>
          <p:txBody>
            <a:bodyPr/>
            <a:p>
              <a:endParaRPr lang="zh-CN" altLang="en-US"/>
            </a:p>
          </p:txBody>
        </p:sp>
        <p:sp>
          <p:nvSpPr>
            <p:cNvPr id="585759" name="矩形 585758"/>
            <p:cNvSpPr/>
            <p:nvPr/>
          </p:nvSpPr>
          <p:spPr>
            <a:xfrm>
              <a:off x="3168" y="3360"/>
              <a:ext cx="48" cy="480"/>
            </a:xfrm>
            <a:prstGeom prst="rect">
              <a:avLst/>
            </a:prstGeom>
            <a:noFill/>
            <a:ln w="9525" cap="flat" cmpd="sng">
              <a:solidFill>
                <a:schemeClr val="tx1"/>
              </a:solidFill>
              <a:prstDash val="solid"/>
              <a:miter/>
              <a:headEnd type="none" w="med" len="med"/>
              <a:tailEnd type="none" w="med" len="med"/>
            </a:ln>
          </p:spPr>
          <p:txBody>
            <a:bodyPr/>
            <a:p>
              <a:endParaRPr lang="zh-CN" altLang="en-US"/>
            </a:p>
          </p:txBody>
        </p:sp>
        <p:sp>
          <p:nvSpPr>
            <p:cNvPr id="585760" name="矩形 585759"/>
            <p:cNvSpPr/>
            <p:nvPr/>
          </p:nvSpPr>
          <p:spPr>
            <a:xfrm>
              <a:off x="3360" y="3360"/>
              <a:ext cx="48" cy="480"/>
            </a:xfrm>
            <a:prstGeom prst="rect">
              <a:avLst/>
            </a:prstGeom>
            <a:noFill/>
            <a:ln w="9525" cap="flat" cmpd="sng">
              <a:solidFill>
                <a:schemeClr val="tx1"/>
              </a:solidFill>
              <a:prstDash val="solid"/>
              <a:miter/>
              <a:headEnd type="none" w="med" len="med"/>
              <a:tailEnd type="none" w="med" len="med"/>
            </a:ln>
          </p:spPr>
          <p:txBody>
            <a:bodyPr/>
            <a:p>
              <a:endParaRPr lang="zh-CN" altLang="en-US"/>
            </a:p>
          </p:txBody>
        </p:sp>
        <p:sp>
          <p:nvSpPr>
            <p:cNvPr id="585761" name="直接连接符 585760"/>
            <p:cNvSpPr/>
            <p:nvPr/>
          </p:nvSpPr>
          <p:spPr>
            <a:xfrm>
              <a:off x="2832" y="2496"/>
              <a:ext cx="720" cy="0"/>
            </a:xfrm>
            <a:prstGeom prst="line">
              <a:avLst/>
            </a:prstGeom>
            <a:ln w="28575" cap="flat" cmpd="sng">
              <a:solidFill>
                <a:schemeClr val="tx1"/>
              </a:solidFill>
              <a:prstDash val="solid"/>
              <a:headEnd type="none" w="med" len="med"/>
              <a:tailEnd type="none" w="med" len="med"/>
            </a:ln>
          </p:spPr>
        </p:sp>
        <p:grpSp>
          <p:nvGrpSpPr>
            <p:cNvPr id="585762" name="组合 585761"/>
            <p:cNvGrpSpPr/>
            <p:nvPr/>
          </p:nvGrpSpPr>
          <p:grpSpPr>
            <a:xfrm>
              <a:off x="2832" y="2496"/>
              <a:ext cx="48" cy="384"/>
              <a:chOff x="1200" y="2688"/>
              <a:chExt cx="48" cy="384"/>
            </a:xfrm>
          </p:grpSpPr>
          <p:sp>
            <p:nvSpPr>
              <p:cNvPr id="585763" name="直接连接符 585762"/>
              <p:cNvSpPr/>
              <p:nvPr/>
            </p:nvSpPr>
            <p:spPr>
              <a:xfrm>
                <a:off x="1200" y="2928"/>
                <a:ext cx="0" cy="144"/>
              </a:xfrm>
              <a:prstGeom prst="line">
                <a:avLst/>
              </a:prstGeom>
              <a:ln w="28575" cap="flat" cmpd="sng">
                <a:solidFill>
                  <a:schemeClr val="tx1"/>
                </a:solidFill>
                <a:prstDash val="solid"/>
                <a:headEnd type="none" w="med" len="med"/>
                <a:tailEnd type="none" w="med" len="med"/>
              </a:ln>
            </p:spPr>
          </p:sp>
          <p:sp>
            <p:nvSpPr>
              <p:cNvPr id="585764" name="直接连接符 585763"/>
              <p:cNvSpPr/>
              <p:nvPr/>
            </p:nvSpPr>
            <p:spPr>
              <a:xfrm>
                <a:off x="1248" y="2832"/>
                <a:ext cx="0" cy="96"/>
              </a:xfrm>
              <a:prstGeom prst="line">
                <a:avLst/>
              </a:prstGeom>
              <a:ln w="28575" cap="flat" cmpd="sng">
                <a:solidFill>
                  <a:schemeClr val="tx1"/>
                </a:solidFill>
                <a:prstDash val="solid"/>
                <a:headEnd type="none" w="med" len="med"/>
                <a:tailEnd type="none" w="med" len="med"/>
              </a:ln>
            </p:spPr>
          </p:sp>
          <p:sp>
            <p:nvSpPr>
              <p:cNvPr id="585765" name="直接连接符 585764"/>
              <p:cNvSpPr/>
              <p:nvPr/>
            </p:nvSpPr>
            <p:spPr>
              <a:xfrm>
                <a:off x="1200" y="2928"/>
                <a:ext cx="48" cy="0"/>
              </a:xfrm>
              <a:prstGeom prst="line">
                <a:avLst/>
              </a:prstGeom>
              <a:ln w="28575" cap="flat" cmpd="sng">
                <a:solidFill>
                  <a:schemeClr val="tx1"/>
                </a:solidFill>
                <a:prstDash val="solid"/>
                <a:headEnd type="none" w="med" len="med"/>
                <a:tailEnd type="none" w="med" len="med"/>
              </a:ln>
            </p:spPr>
          </p:sp>
          <p:sp>
            <p:nvSpPr>
              <p:cNvPr id="585766" name="直接连接符 585765"/>
              <p:cNvSpPr/>
              <p:nvPr/>
            </p:nvSpPr>
            <p:spPr>
              <a:xfrm>
                <a:off x="1200" y="2688"/>
                <a:ext cx="0" cy="144"/>
              </a:xfrm>
              <a:prstGeom prst="line">
                <a:avLst/>
              </a:prstGeom>
              <a:ln w="28575" cap="flat" cmpd="sng">
                <a:solidFill>
                  <a:schemeClr val="tx1"/>
                </a:solidFill>
                <a:prstDash val="solid"/>
                <a:headEnd type="none" w="med" len="med"/>
                <a:tailEnd type="none" w="med" len="med"/>
              </a:ln>
            </p:spPr>
          </p:sp>
          <p:sp>
            <p:nvSpPr>
              <p:cNvPr id="585767" name="直接连接符 585766"/>
              <p:cNvSpPr/>
              <p:nvPr/>
            </p:nvSpPr>
            <p:spPr>
              <a:xfrm>
                <a:off x="1200" y="2832"/>
                <a:ext cx="48" cy="0"/>
              </a:xfrm>
              <a:prstGeom prst="line">
                <a:avLst/>
              </a:prstGeom>
              <a:ln w="28575" cap="flat" cmpd="sng">
                <a:solidFill>
                  <a:schemeClr val="tx1"/>
                </a:solidFill>
                <a:prstDash val="solid"/>
                <a:headEnd type="none" w="med" len="med"/>
                <a:tailEnd type="none" w="med" len="med"/>
              </a:ln>
            </p:spPr>
          </p:sp>
        </p:grpSp>
        <p:grpSp>
          <p:nvGrpSpPr>
            <p:cNvPr id="585768" name="组合 585767"/>
            <p:cNvGrpSpPr/>
            <p:nvPr/>
          </p:nvGrpSpPr>
          <p:grpSpPr>
            <a:xfrm flipH="1">
              <a:off x="3504" y="2496"/>
              <a:ext cx="48" cy="384"/>
              <a:chOff x="1200" y="2688"/>
              <a:chExt cx="48" cy="384"/>
            </a:xfrm>
          </p:grpSpPr>
          <p:sp>
            <p:nvSpPr>
              <p:cNvPr id="585769" name="直接连接符 585768"/>
              <p:cNvSpPr/>
              <p:nvPr/>
            </p:nvSpPr>
            <p:spPr>
              <a:xfrm>
                <a:off x="1200" y="2928"/>
                <a:ext cx="0" cy="144"/>
              </a:xfrm>
              <a:prstGeom prst="line">
                <a:avLst/>
              </a:prstGeom>
              <a:ln w="28575" cap="flat" cmpd="sng">
                <a:solidFill>
                  <a:schemeClr val="tx1"/>
                </a:solidFill>
                <a:prstDash val="solid"/>
                <a:headEnd type="none" w="med" len="med"/>
                <a:tailEnd type="none" w="med" len="med"/>
              </a:ln>
            </p:spPr>
          </p:sp>
          <p:sp>
            <p:nvSpPr>
              <p:cNvPr id="585770" name="直接连接符 585769"/>
              <p:cNvSpPr/>
              <p:nvPr/>
            </p:nvSpPr>
            <p:spPr>
              <a:xfrm>
                <a:off x="1248" y="2832"/>
                <a:ext cx="0" cy="96"/>
              </a:xfrm>
              <a:prstGeom prst="line">
                <a:avLst/>
              </a:prstGeom>
              <a:ln w="28575" cap="flat" cmpd="sng">
                <a:solidFill>
                  <a:schemeClr val="tx1"/>
                </a:solidFill>
                <a:prstDash val="solid"/>
                <a:headEnd type="none" w="med" len="med"/>
                <a:tailEnd type="none" w="med" len="med"/>
              </a:ln>
            </p:spPr>
          </p:sp>
          <p:sp>
            <p:nvSpPr>
              <p:cNvPr id="585771" name="直接连接符 585770"/>
              <p:cNvSpPr/>
              <p:nvPr/>
            </p:nvSpPr>
            <p:spPr>
              <a:xfrm>
                <a:off x="1200" y="2928"/>
                <a:ext cx="48" cy="0"/>
              </a:xfrm>
              <a:prstGeom prst="line">
                <a:avLst/>
              </a:prstGeom>
              <a:ln w="28575" cap="flat" cmpd="sng">
                <a:solidFill>
                  <a:schemeClr val="tx1"/>
                </a:solidFill>
                <a:prstDash val="solid"/>
                <a:headEnd type="none" w="med" len="med"/>
                <a:tailEnd type="none" w="med" len="med"/>
              </a:ln>
            </p:spPr>
          </p:sp>
          <p:sp>
            <p:nvSpPr>
              <p:cNvPr id="585772" name="直接连接符 585771"/>
              <p:cNvSpPr/>
              <p:nvPr/>
            </p:nvSpPr>
            <p:spPr>
              <a:xfrm>
                <a:off x="1200" y="2688"/>
                <a:ext cx="0" cy="144"/>
              </a:xfrm>
              <a:prstGeom prst="line">
                <a:avLst/>
              </a:prstGeom>
              <a:ln w="28575" cap="flat" cmpd="sng">
                <a:solidFill>
                  <a:schemeClr val="tx1"/>
                </a:solidFill>
                <a:prstDash val="solid"/>
                <a:headEnd type="none" w="med" len="med"/>
                <a:tailEnd type="none" w="med" len="med"/>
              </a:ln>
            </p:spPr>
          </p:sp>
          <p:sp>
            <p:nvSpPr>
              <p:cNvPr id="585773" name="直接连接符 585772"/>
              <p:cNvSpPr/>
              <p:nvPr/>
            </p:nvSpPr>
            <p:spPr>
              <a:xfrm>
                <a:off x="1200" y="2832"/>
                <a:ext cx="48" cy="0"/>
              </a:xfrm>
              <a:prstGeom prst="line">
                <a:avLst/>
              </a:prstGeom>
              <a:ln w="28575" cap="flat" cmpd="sng">
                <a:solidFill>
                  <a:schemeClr val="tx1"/>
                </a:solidFill>
                <a:prstDash val="solid"/>
                <a:headEnd type="none" w="med" len="med"/>
                <a:tailEnd type="none" w="med" len="med"/>
              </a:ln>
            </p:spPr>
          </p:sp>
        </p:grpSp>
        <p:sp>
          <p:nvSpPr>
            <p:cNvPr id="585774" name="椭圆 585773"/>
            <p:cNvSpPr/>
            <p:nvPr/>
          </p:nvSpPr>
          <p:spPr>
            <a:xfrm>
              <a:off x="3072" y="2592"/>
              <a:ext cx="181" cy="181"/>
            </a:xfrm>
            <a:prstGeom prst="ellipse">
              <a:avLst/>
            </a:prstGeom>
            <a:noFill/>
            <a:ln w="28575" cap="flat" cmpd="sng">
              <a:solidFill>
                <a:schemeClr val="tx1"/>
              </a:solidFill>
              <a:prstDash val="solid"/>
              <a:headEnd type="none" w="med" len="med"/>
              <a:tailEnd type="none" w="med" len="med"/>
            </a:ln>
          </p:spPr>
          <p:txBody>
            <a:bodyPr/>
            <a:p>
              <a:endParaRPr lang="zh-CN" altLang="en-US"/>
            </a:p>
          </p:txBody>
        </p:sp>
        <p:sp>
          <p:nvSpPr>
            <p:cNvPr id="585775" name="文本框 585774"/>
            <p:cNvSpPr txBox="1"/>
            <p:nvPr/>
          </p:nvSpPr>
          <p:spPr>
            <a:xfrm>
              <a:off x="3072" y="3744"/>
              <a:ext cx="305" cy="288"/>
            </a:xfrm>
            <a:prstGeom prst="rect">
              <a:avLst/>
            </a:prstGeom>
            <a:noFill/>
            <a:ln w="9525">
              <a:noFill/>
            </a:ln>
          </p:spPr>
          <p:txBody>
            <a:bodyPr>
              <a:spAutoFit/>
            </a:bodyPr>
            <a:p>
              <a:r>
                <a:rPr lang="en-US" altLang="zh-CN" b="1" i="1">
                  <a:solidFill>
                    <a:srgbClr val="FF0000"/>
                  </a:solidFill>
                  <a:latin typeface="Times New Roman" panose="02020603050405020304" pitchFamily="18" charset="0"/>
                </a:rPr>
                <a:t>U</a:t>
              </a:r>
              <a:r>
                <a:rPr lang="en-US" altLang="zh-CN" b="1" baseline="-25000">
                  <a:solidFill>
                    <a:srgbClr val="FF0000"/>
                  </a:solidFill>
                  <a:latin typeface="Times New Roman" panose="02020603050405020304" pitchFamily="18" charset="0"/>
                </a:rPr>
                <a:t>I</a:t>
              </a:r>
              <a:endParaRPr lang="en-US" altLang="zh-CN" b="1" baseline="-25000">
                <a:solidFill>
                  <a:srgbClr val="FF0000"/>
                </a:solidFill>
                <a:latin typeface="Times New Roman" panose="02020603050405020304" pitchFamily="18" charset="0"/>
              </a:endParaRPr>
            </a:p>
          </p:txBody>
        </p:sp>
        <p:sp>
          <p:nvSpPr>
            <p:cNvPr id="585776" name="文本框 585775"/>
            <p:cNvSpPr txBox="1"/>
            <p:nvPr/>
          </p:nvSpPr>
          <p:spPr>
            <a:xfrm>
              <a:off x="3408" y="3744"/>
              <a:ext cx="355" cy="288"/>
            </a:xfrm>
            <a:prstGeom prst="rect">
              <a:avLst/>
            </a:prstGeom>
            <a:noFill/>
            <a:ln w="9525">
              <a:noFill/>
            </a:ln>
          </p:spPr>
          <p:txBody>
            <a:bodyPr wrap="none" anchor="t" anchorCtr="0">
              <a:spAutoFit/>
            </a:bodyPr>
            <a:p>
              <a:r>
                <a:rPr lang="en-US" altLang="zh-CN" b="1" i="1">
                  <a:solidFill>
                    <a:srgbClr val="FF00FF"/>
                  </a:solidFill>
                  <a:latin typeface="Times New Roman" panose="02020603050405020304" pitchFamily="18" charset="0"/>
                </a:rPr>
                <a:t>U</a:t>
              </a:r>
              <a:r>
                <a:rPr lang="en-US" altLang="zh-CN" b="1" baseline="-25000">
                  <a:solidFill>
                    <a:srgbClr val="FF00FF"/>
                  </a:solidFill>
                  <a:latin typeface="Times New Roman" panose="02020603050405020304" pitchFamily="18" charset="0"/>
                </a:rPr>
                <a:t>O</a:t>
              </a:r>
              <a:endParaRPr lang="en-US" altLang="zh-CN" b="1" baseline="-25000">
                <a:solidFill>
                  <a:srgbClr val="FF00FF"/>
                </a:solidFill>
                <a:latin typeface="Times New Roman" panose="02020603050405020304" pitchFamily="18" charset="0"/>
              </a:endParaRPr>
            </a:p>
          </p:txBody>
        </p:sp>
        <p:sp>
          <p:nvSpPr>
            <p:cNvPr id="585777" name="文本框 585776"/>
            <p:cNvSpPr txBox="1"/>
            <p:nvPr/>
          </p:nvSpPr>
          <p:spPr>
            <a:xfrm>
              <a:off x="2544" y="3744"/>
              <a:ext cx="543" cy="288"/>
            </a:xfrm>
            <a:prstGeom prst="rect">
              <a:avLst/>
            </a:prstGeom>
            <a:noFill/>
            <a:ln w="9525">
              <a:noFill/>
            </a:ln>
          </p:spPr>
          <p:txBody>
            <a:bodyPr wrap="none" anchor="t" anchorCtr="0">
              <a:spAutoFit/>
            </a:bodyPr>
            <a:p>
              <a:r>
                <a:rPr lang="en-US" altLang="zh-CN" b="1">
                  <a:solidFill>
                    <a:srgbClr val="0000FF"/>
                  </a:solidFill>
                  <a:latin typeface="Times New Roman" panose="02020603050405020304" pitchFamily="18" charset="0"/>
                </a:rPr>
                <a:t>GND</a:t>
              </a:r>
              <a:endParaRPr lang="en-US" altLang="zh-CN" b="1" baseline="-25000">
                <a:solidFill>
                  <a:srgbClr val="0000FF"/>
                </a:solidFill>
                <a:latin typeface="Times New Roman" panose="02020603050405020304" pitchFamily="18" charset="0"/>
              </a:endParaRPr>
            </a:p>
          </p:txBody>
        </p:sp>
      </p:grpSp>
      <p:sp>
        <p:nvSpPr>
          <p:cNvPr id="585778" name="矩形 585777"/>
          <p:cNvSpPr/>
          <p:nvPr/>
        </p:nvSpPr>
        <p:spPr>
          <a:xfrm>
            <a:off x="749300" y="5562600"/>
            <a:ext cx="1089025" cy="519113"/>
          </a:xfrm>
          <a:prstGeom prst="rect">
            <a:avLst/>
          </a:prstGeom>
          <a:solidFill>
            <a:srgbClr val="0033CC"/>
          </a:solidFill>
          <a:ln w="9525">
            <a:noFill/>
          </a:ln>
        </p:spPr>
        <p:txBody>
          <a:bodyPr>
            <a:spAutoFit/>
          </a:bodyPr>
          <a:p>
            <a:pPr algn="ctr"/>
            <a:r>
              <a:rPr lang="zh-CN" altLang="en-US" sz="2800" b="1" dirty="0">
                <a:solidFill>
                  <a:schemeClr val="bg1"/>
                </a:solidFill>
                <a:latin typeface="Times New Roman" panose="02020603050405020304" pitchFamily="18" charset="0"/>
                <a:ea typeface="隶书" pitchFamily="49" charset="-122"/>
              </a:rPr>
              <a:t>符号</a:t>
            </a:r>
            <a:endParaRPr lang="zh-CN" altLang="en-US" sz="2800" b="1">
              <a:solidFill>
                <a:schemeClr val="bg1"/>
              </a:solidFill>
              <a:latin typeface="Times New Roman" panose="02020603050405020304" pitchFamily="18" charset="0"/>
              <a:ea typeface="隶书" pitchFamily="49" charset="-122"/>
            </a:endParaRPr>
          </a:p>
        </p:txBody>
      </p:sp>
      <p:grpSp>
        <p:nvGrpSpPr>
          <p:cNvPr id="585779" name="组合 585778"/>
          <p:cNvGrpSpPr/>
          <p:nvPr/>
        </p:nvGrpSpPr>
        <p:grpSpPr>
          <a:xfrm>
            <a:off x="2320925" y="5334000"/>
            <a:ext cx="2289175" cy="1219200"/>
            <a:chOff x="3522" y="2544"/>
            <a:chExt cx="1204" cy="768"/>
          </a:xfrm>
        </p:grpSpPr>
        <p:sp>
          <p:nvSpPr>
            <p:cNvPr id="585780" name="矩形 585779"/>
            <p:cNvSpPr/>
            <p:nvPr/>
          </p:nvSpPr>
          <p:spPr>
            <a:xfrm>
              <a:off x="3809" y="2598"/>
              <a:ext cx="658" cy="425"/>
            </a:xfrm>
            <a:prstGeom prst="rect">
              <a:avLst/>
            </a:prstGeom>
            <a:solidFill>
              <a:srgbClr val="CCFFFF"/>
            </a:solidFill>
            <a:ln w="38100" cap="flat" cmpd="sng">
              <a:solidFill>
                <a:schemeClr val="accent2"/>
              </a:solidFill>
              <a:prstDash val="solid"/>
              <a:miter/>
              <a:headEnd type="none" w="med" len="med"/>
              <a:tailEnd type="none" w="med" len="med"/>
            </a:ln>
          </p:spPr>
          <p:txBody>
            <a:bodyPr wrap="none" anchor="ctr" anchorCtr="0"/>
            <a:p>
              <a:pPr algn="ctr"/>
              <a:r>
                <a:rPr lang="en-US" altLang="zh-CN" b="1">
                  <a:solidFill>
                    <a:srgbClr val="FF33CC"/>
                  </a:solidFill>
                  <a:latin typeface="Times New Roman" panose="02020603050405020304" pitchFamily="18" charset="0"/>
                </a:rPr>
                <a:t>CW7800</a:t>
              </a:r>
              <a:endParaRPr lang="en-US" altLang="zh-CN" b="1">
                <a:solidFill>
                  <a:srgbClr val="FF33CC"/>
                </a:solidFill>
                <a:latin typeface="Times New Roman" panose="02020603050405020304" pitchFamily="18" charset="0"/>
              </a:endParaRPr>
            </a:p>
          </p:txBody>
        </p:sp>
        <p:sp>
          <p:nvSpPr>
            <p:cNvPr id="585781" name="直接连接符 585780"/>
            <p:cNvSpPr/>
            <p:nvPr/>
          </p:nvSpPr>
          <p:spPr>
            <a:xfrm>
              <a:off x="3628" y="2803"/>
              <a:ext cx="181" cy="0"/>
            </a:xfrm>
            <a:prstGeom prst="line">
              <a:avLst/>
            </a:prstGeom>
            <a:ln w="28575" cap="flat" cmpd="sng">
              <a:solidFill>
                <a:schemeClr val="tx1"/>
              </a:solidFill>
              <a:prstDash val="solid"/>
              <a:headEnd type="none" w="med" len="med"/>
              <a:tailEnd type="none" w="med" len="med"/>
            </a:ln>
          </p:spPr>
        </p:sp>
        <p:sp>
          <p:nvSpPr>
            <p:cNvPr id="585782" name="直接连接符 585781"/>
            <p:cNvSpPr/>
            <p:nvPr/>
          </p:nvSpPr>
          <p:spPr>
            <a:xfrm>
              <a:off x="4467" y="2803"/>
              <a:ext cx="159" cy="0"/>
            </a:xfrm>
            <a:prstGeom prst="line">
              <a:avLst/>
            </a:prstGeom>
            <a:ln w="28575" cap="flat" cmpd="sng">
              <a:solidFill>
                <a:schemeClr val="tx1"/>
              </a:solidFill>
              <a:prstDash val="solid"/>
              <a:headEnd type="none" w="med" len="med"/>
              <a:tailEnd type="none" w="med" len="med"/>
            </a:ln>
          </p:spPr>
        </p:sp>
        <p:sp>
          <p:nvSpPr>
            <p:cNvPr id="585783" name="直接连接符 585782"/>
            <p:cNvSpPr/>
            <p:nvPr/>
          </p:nvSpPr>
          <p:spPr>
            <a:xfrm>
              <a:off x="4127" y="3023"/>
              <a:ext cx="0" cy="213"/>
            </a:xfrm>
            <a:prstGeom prst="line">
              <a:avLst/>
            </a:prstGeom>
            <a:ln w="28575" cap="flat" cmpd="sng">
              <a:solidFill>
                <a:schemeClr val="tx1"/>
              </a:solidFill>
              <a:prstDash val="solid"/>
              <a:headEnd type="none" w="med" len="med"/>
              <a:tailEnd type="none" w="med" len="med"/>
            </a:ln>
          </p:spPr>
        </p:sp>
        <p:sp>
          <p:nvSpPr>
            <p:cNvPr id="585784" name="文本框 585783"/>
            <p:cNvSpPr txBox="1"/>
            <p:nvPr/>
          </p:nvSpPr>
          <p:spPr>
            <a:xfrm>
              <a:off x="3524" y="2544"/>
              <a:ext cx="204" cy="327"/>
            </a:xfrm>
            <a:prstGeom prst="rect">
              <a:avLst/>
            </a:prstGeom>
            <a:noFill/>
            <a:ln w="9525">
              <a:noFill/>
            </a:ln>
          </p:spPr>
          <p:txBody>
            <a:bodyPr wrap="none" anchor="ctr" anchorCtr="0">
              <a:spAutoFit/>
            </a:bodyPr>
            <a:p>
              <a:pPr algn="ctr">
                <a:spcBef>
                  <a:spcPct val="50000"/>
                </a:spcBef>
              </a:pPr>
              <a:r>
                <a:rPr lang="en-US" altLang="zh-CN" sz="2800" b="1">
                  <a:solidFill>
                    <a:srgbClr val="FF33CC"/>
                  </a:solidFill>
                  <a:latin typeface="Times New Roman" panose="02020603050405020304" pitchFamily="18" charset="0"/>
                </a:rPr>
                <a:t>+</a:t>
              </a:r>
              <a:endParaRPr lang="en-US" altLang="zh-CN" sz="2800">
                <a:latin typeface="Times New Roman" panose="02020603050405020304" pitchFamily="18" charset="0"/>
              </a:endParaRPr>
            </a:p>
          </p:txBody>
        </p:sp>
        <p:sp>
          <p:nvSpPr>
            <p:cNvPr id="585785" name="文本框 585784"/>
            <p:cNvSpPr txBox="1"/>
            <p:nvPr/>
          </p:nvSpPr>
          <p:spPr>
            <a:xfrm>
              <a:off x="4522" y="2544"/>
              <a:ext cx="204" cy="327"/>
            </a:xfrm>
            <a:prstGeom prst="rect">
              <a:avLst/>
            </a:prstGeom>
            <a:noFill/>
            <a:ln w="9525">
              <a:noFill/>
            </a:ln>
          </p:spPr>
          <p:txBody>
            <a:bodyPr wrap="none" anchor="ctr" anchorCtr="0">
              <a:spAutoFit/>
            </a:bodyPr>
            <a:p>
              <a:pPr algn="ctr">
                <a:spcBef>
                  <a:spcPct val="50000"/>
                </a:spcBef>
              </a:pPr>
              <a:r>
                <a:rPr lang="en-US" altLang="zh-CN" sz="2800" b="1">
                  <a:solidFill>
                    <a:srgbClr val="FF33CC"/>
                  </a:solidFill>
                  <a:latin typeface="Times New Roman" panose="02020603050405020304" pitchFamily="18" charset="0"/>
                </a:rPr>
                <a:t>+</a:t>
              </a:r>
              <a:endParaRPr lang="en-US" altLang="zh-CN" sz="2800">
                <a:latin typeface="Times New Roman" panose="02020603050405020304" pitchFamily="18" charset="0"/>
              </a:endParaRPr>
            </a:p>
          </p:txBody>
        </p:sp>
        <p:sp>
          <p:nvSpPr>
            <p:cNvPr id="585786" name="文本框 585785"/>
            <p:cNvSpPr txBox="1"/>
            <p:nvPr/>
          </p:nvSpPr>
          <p:spPr>
            <a:xfrm>
              <a:off x="4542" y="2780"/>
              <a:ext cx="177" cy="288"/>
            </a:xfrm>
            <a:prstGeom prst="rect">
              <a:avLst/>
            </a:prstGeom>
            <a:noFill/>
            <a:ln w="9525">
              <a:noFill/>
            </a:ln>
          </p:spPr>
          <p:txBody>
            <a:bodyPr wrap="none" anchor="ctr" anchorCtr="0">
              <a:spAutoFit/>
            </a:bodyPr>
            <a:p>
              <a:pPr algn="ctr">
                <a:spcBef>
                  <a:spcPct val="50000"/>
                </a:spcBef>
              </a:pPr>
              <a:r>
                <a:rPr lang="en-US" altLang="zh-CN" b="1">
                  <a:solidFill>
                    <a:srgbClr val="996600"/>
                  </a:solidFill>
                  <a:latin typeface="Times New Roman" panose="02020603050405020304" pitchFamily="18" charset="0"/>
                </a:rPr>
                <a:t>2</a:t>
              </a:r>
              <a:endParaRPr lang="en-US" altLang="zh-CN">
                <a:solidFill>
                  <a:srgbClr val="996600"/>
                </a:solidFill>
                <a:latin typeface="Times New Roman" panose="02020603050405020304" pitchFamily="18" charset="0"/>
              </a:endParaRPr>
            </a:p>
          </p:txBody>
        </p:sp>
        <p:sp>
          <p:nvSpPr>
            <p:cNvPr id="585787" name="文本框 585786"/>
            <p:cNvSpPr txBox="1"/>
            <p:nvPr/>
          </p:nvSpPr>
          <p:spPr>
            <a:xfrm>
              <a:off x="3522" y="2780"/>
              <a:ext cx="176" cy="288"/>
            </a:xfrm>
            <a:prstGeom prst="rect">
              <a:avLst/>
            </a:prstGeom>
            <a:noFill/>
            <a:ln w="9525">
              <a:noFill/>
            </a:ln>
          </p:spPr>
          <p:txBody>
            <a:bodyPr wrap="none" anchor="ctr" anchorCtr="0">
              <a:spAutoFit/>
            </a:bodyPr>
            <a:p>
              <a:pPr algn="ctr">
                <a:spcBef>
                  <a:spcPct val="50000"/>
                </a:spcBef>
              </a:pPr>
              <a:r>
                <a:rPr lang="en-US" altLang="zh-CN" b="1">
                  <a:solidFill>
                    <a:srgbClr val="996600"/>
                  </a:solidFill>
                  <a:latin typeface="Times New Roman" panose="02020603050405020304" pitchFamily="18" charset="0"/>
                </a:rPr>
                <a:t>1</a:t>
              </a:r>
              <a:endParaRPr lang="en-US" altLang="zh-CN">
                <a:solidFill>
                  <a:srgbClr val="996600"/>
                </a:solidFill>
                <a:latin typeface="Times New Roman" panose="02020603050405020304" pitchFamily="18" charset="0"/>
              </a:endParaRPr>
            </a:p>
          </p:txBody>
        </p:sp>
        <p:sp>
          <p:nvSpPr>
            <p:cNvPr id="585788" name="椭圆 585787"/>
            <p:cNvSpPr/>
            <p:nvPr/>
          </p:nvSpPr>
          <p:spPr>
            <a:xfrm>
              <a:off x="4104" y="3208"/>
              <a:ext cx="44" cy="53"/>
            </a:xfrm>
            <a:prstGeom prst="ellipse">
              <a:avLst/>
            </a:prstGeom>
            <a:solidFill>
              <a:srgbClr val="CCFFFF"/>
            </a:solidFill>
            <a:ln w="28575" cap="flat" cmpd="sng">
              <a:solidFill>
                <a:srgbClr val="000000"/>
              </a:solidFill>
              <a:prstDash val="solid"/>
              <a:headEnd type="none" w="med" len="med"/>
              <a:tailEnd type="none" w="med" len="med"/>
            </a:ln>
          </p:spPr>
          <p:txBody>
            <a:bodyPr/>
            <a:p>
              <a:endParaRPr lang="zh-CN" altLang="en-US"/>
            </a:p>
          </p:txBody>
        </p:sp>
        <p:sp>
          <p:nvSpPr>
            <p:cNvPr id="585789" name="椭圆 585788"/>
            <p:cNvSpPr/>
            <p:nvPr/>
          </p:nvSpPr>
          <p:spPr>
            <a:xfrm>
              <a:off x="3592" y="2778"/>
              <a:ext cx="45" cy="54"/>
            </a:xfrm>
            <a:prstGeom prst="ellipse">
              <a:avLst/>
            </a:prstGeom>
            <a:solidFill>
              <a:srgbClr val="CCFFFF"/>
            </a:solidFill>
            <a:ln w="28575" cap="flat" cmpd="sng">
              <a:solidFill>
                <a:srgbClr val="000000"/>
              </a:solidFill>
              <a:prstDash val="solid"/>
              <a:headEnd type="none" w="med" len="med"/>
              <a:tailEnd type="none" w="med" len="med"/>
            </a:ln>
          </p:spPr>
          <p:txBody>
            <a:bodyPr/>
            <a:p>
              <a:endParaRPr lang="zh-CN" altLang="en-US"/>
            </a:p>
          </p:txBody>
        </p:sp>
        <p:sp>
          <p:nvSpPr>
            <p:cNvPr id="585790" name="椭圆 585789"/>
            <p:cNvSpPr/>
            <p:nvPr/>
          </p:nvSpPr>
          <p:spPr>
            <a:xfrm>
              <a:off x="4603" y="2778"/>
              <a:ext cx="44" cy="54"/>
            </a:xfrm>
            <a:prstGeom prst="ellipse">
              <a:avLst/>
            </a:prstGeom>
            <a:solidFill>
              <a:srgbClr val="CCFFFF"/>
            </a:solidFill>
            <a:ln w="28575" cap="flat" cmpd="sng">
              <a:solidFill>
                <a:srgbClr val="000000"/>
              </a:solidFill>
              <a:prstDash val="solid"/>
              <a:headEnd type="none" w="med" len="med"/>
              <a:tailEnd type="none" w="med" len="med"/>
            </a:ln>
          </p:spPr>
          <p:txBody>
            <a:bodyPr/>
            <a:p>
              <a:endParaRPr lang="zh-CN" altLang="en-US"/>
            </a:p>
          </p:txBody>
        </p:sp>
        <p:sp>
          <p:nvSpPr>
            <p:cNvPr id="585791" name="矩形 585790"/>
            <p:cNvSpPr/>
            <p:nvPr/>
          </p:nvSpPr>
          <p:spPr>
            <a:xfrm>
              <a:off x="4128" y="3024"/>
              <a:ext cx="177" cy="288"/>
            </a:xfrm>
            <a:prstGeom prst="rect">
              <a:avLst/>
            </a:prstGeom>
            <a:noFill/>
            <a:ln w="9525">
              <a:noFill/>
            </a:ln>
          </p:spPr>
          <p:txBody>
            <a:bodyPr wrap="none" anchor="t" anchorCtr="0">
              <a:spAutoFit/>
            </a:bodyPr>
            <a:p>
              <a:pPr>
                <a:spcBef>
                  <a:spcPct val="50000"/>
                </a:spcBef>
              </a:pPr>
              <a:r>
                <a:rPr lang="en-US" altLang="zh-CN" b="1">
                  <a:solidFill>
                    <a:srgbClr val="996600"/>
                  </a:solidFill>
                  <a:latin typeface="Times New Roman" panose="02020603050405020304" pitchFamily="18" charset="0"/>
                </a:rPr>
                <a:t>3</a:t>
              </a:r>
              <a:endParaRPr lang="en-US" altLang="zh-CN" b="1">
                <a:solidFill>
                  <a:srgbClr val="996600"/>
                </a:solidFill>
                <a:latin typeface="Times New Roman" panose="02020603050405020304" pitchFamily="18" charset="0"/>
              </a:endParaRPr>
            </a:p>
          </p:txBody>
        </p:sp>
      </p:grpSp>
      <p:grpSp>
        <p:nvGrpSpPr>
          <p:cNvPr id="585792" name="组合 585791"/>
          <p:cNvGrpSpPr/>
          <p:nvPr/>
        </p:nvGrpSpPr>
        <p:grpSpPr>
          <a:xfrm>
            <a:off x="5410200" y="5181600"/>
            <a:ext cx="2351088" cy="1501775"/>
            <a:chOff x="3504" y="3127"/>
            <a:chExt cx="1290" cy="907"/>
          </a:xfrm>
        </p:grpSpPr>
        <p:grpSp>
          <p:nvGrpSpPr>
            <p:cNvPr id="585793" name="组合 585792"/>
            <p:cNvGrpSpPr/>
            <p:nvPr/>
          </p:nvGrpSpPr>
          <p:grpSpPr>
            <a:xfrm>
              <a:off x="3519" y="3127"/>
              <a:ext cx="1275" cy="907"/>
              <a:chOff x="2571" y="1194"/>
              <a:chExt cx="1328" cy="929"/>
            </a:xfrm>
          </p:grpSpPr>
          <p:sp>
            <p:nvSpPr>
              <p:cNvPr id="585794" name="直接连接符 585793"/>
              <p:cNvSpPr/>
              <p:nvPr/>
            </p:nvSpPr>
            <p:spPr>
              <a:xfrm flipH="1">
                <a:off x="2677" y="1600"/>
                <a:ext cx="219" cy="0"/>
              </a:xfrm>
              <a:prstGeom prst="line">
                <a:avLst/>
              </a:prstGeom>
              <a:ln w="28575" cap="flat" cmpd="sng">
                <a:solidFill>
                  <a:schemeClr val="tx1"/>
                </a:solidFill>
                <a:prstDash val="solid"/>
                <a:headEnd type="none" w="med" len="med"/>
                <a:tailEnd type="none" w="med" len="med"/>
              </a:ln>
            </p:spPr>
          </p:sp>
          <p:sp>
            <p:nvSpPr>
              <p:cNvPr id="585795" name="直接连接符 585794"/>
              <p:cNvSpPr/>
              <p:nvPr/>
            </p:nvSpPr>
            <p:spPr>
              <a:xfrm>
                <a:off x="3591" y="1600"/>
                <a:ext cx="195" cy="0"/>
              </a:xfrm>
              <a:prstGeom prst="line">
                <a:avLst/>
              </a:prstGeom>
              <a:ln w="28575" cap="flat" cmpd="sng">
                <a:solidFill>
                  <a:schemeClr val="tx1"/>
                </a:solidFill>
                <a:prstDash val="solid"/>
                <a:headEnd type="none" w="med" len="med"/>
                <a:tailEnd type="none" w="med" len="med"/>
              </a:ln>
            </p:spPr>
          </p:sp>
          <p:sp>
            <p:nvSpPr>
              <p:cNvPr id="585796" name="矩形 585795"/>
              <p:cNvSpPr/>
              <p:nvPr/>
            </p:nvSpPr>
            <p:spPr>
              <a:xfrm>
                <a:off x="2896" y="1410"/>
                <a:ext cx="706" cy="379"/>
              </a:xfrm>
              <a:prstGeom prst="rect">
                <a:avLst/>
              </a:prstGeom>
              <a:solidFill>
                <a:srgbClr val="FFFFCC"/>
              </a:solidFill>
              <a:ln w="38100" cap="flat" cmpd="sng">
                <a:solidFill>
                  <a:schemeClr val="accent2"/>
                </a:solidFill>
                <a:prstDash val="solid"/>
                <a:miter/>
                <a:headEnd type="none" w="med" len="med"/>
                <a:tailEnd type="none" w="med" len="med"/>
              </a:ln>
            </p:spPr>
            <p:txBody>
              <a:bodyPr wrap="none" anchor="ctr" anchorCtr="0"/>
              <a:p>
                <a:pPr algn="ctr"/>
                <a:r>
                  <a:rPr lang="en-US" altLang="zh-CN" b="1">
                    <a:solidFill>
                      <a:schemeClr val="accent2"/>
                    </a:solidFill>
                    <a:latin typeface="Times New Roman" panose="02020603050405020304" pitchFamily="18" charset="0"/>
                  </a:rPr>
                  <a:t>CW7900</a:t>
                </a:r>
                <a:endParaRPr lang="en-US" altLang="zh-CN" b="1">
                  <a:solidFill>
                    <a:schemeClr val="accent2"/>
                  </a:solidFill>
                  <a:latin typeface="Times New Roman" panose="02020603050405020304" pitchFamily="18" charset="0"/>
                </a:endParaRPr>
              </a:p>
            </p:txBody>
          </p:sp>
          <p:sp>
            <p:nvSpPr>
              <p:cNvPr id="585797" name="文本框 585796"/>
              <p:cNvSpPr txBox="1"/>
              <p:nvPr/>
            </p:nvSpPr>
            <p:spPr>
              <a:xfrm>
                <a:off x="3221" y="1840"/>
                <a:ext cx="193" cy="283"/>
              </a:xfrm>
              <a:prstGeom prst="rect">
                <a:avLst/>
              </a:prstGeom>
              <a:noFill/>
              <a:ln w="9525">
                <a:noFill/>
              </a:ln>
            </p:spPr>
            <p:txBody>
              <a:bodyPr wrap="none" anchor="ctr" anchorCtr="0">
                <a:spAutoFit/>
              </a:bodyPr>
              <a:p>
                <a:pPr algn="ctr">
                  <a:spcBef>
                    <a:spcPct val="50000"/>
                  </a:spcBef>
                </a:pPr>
                <a:r>
                  <a:rPr lang="en-US" altLang="zh-CN" b="1">
                    <a:solidFill>
                      <a:srgbClr val="996600"/>
                    </a:solidFill>
                    <a:latin typeface="Times New Roman" panose="02020603050405020304" pitchFamily="18" charset="0"/>
                  </a:rPr>
                  <a:t>1</a:t>
                </a:r>
                <a:endParaRPr lang="en-US" altLang="zh-CN">
                  <a:solidFill>
                    <a:srgbClr val="996600"/>
                  </a:solidFill>
                  <a:latin typeface="Times New Roman" panose="02020603050405020304" pitchFamily="18" charset="0"/>
                </a:endParaRPr>
              </a:p>
            </p:txBody>
          </p:sp>
          <p:sp>
            <p:nvSpPr>
              <p:cNvPr id="585798" name="文本框 585797"/>
              <p:cNvSpPr txBox="1"/>
              <p:nvPr/>
            </p:nvSpPr>
            <p:spPr>
              <a:xfrm>
                <a:off x="2604" y="1567"/>
                <a:ext cx="121" cy="283"/>
              </a:xfrm>
              <a:prstGeom prst="rect">
                <a:avLst/>
              </a:prstGeom>
              <a:noFill/>
              <a:ln w="9525">
                <a:noFill/>
              </a:ln>
            </p:spPr>
            <p:txBody>
              <a:bodyPr anchor="ctr" anchorCtr="0">
                <a:spAutoFit/>
              </a:bodyPr>
              <a:p>
                <a:pPr algn="ctr">
                  <a:spcBef>
                    <a:spcPct val="50000"/>
                  </a:spcBef>
                </a:pPr>
                <a:r>
                  <a:rPr lang="en-US" altLang="zh-CN" b="1">
                    <a:solidFill>
                      <a:srgbClr val="9900FF"/>
                    </a:solidFill>
                    <a:latin typeface="Times New Roman" panose="02020603050405020304" pitchFamily="18" charset="0"/>
                  </a:rPr>
                  <a:t>3</a:t>
                </a:r>
                <a:endParaRPr lang="en-US" altLang="zh-CN">
                  <a:latin typeface="Times New Roman" panose="02020603050405020304" pitchFamily="18" charset="0"/>
                </a:endParaRPr>
              </a:p>
            </p:txBody>
          </p:sp>
          <p:sp>
            <p:nvSpPr>
              <p:cNvPr id="585799" name="文本框 585798"/>
              <p:cNvSpPr txBox="1"/>
              <p:nvPr/>
            </p:nvSpPr>
            <p:spPr>
              <a:xfrm>
                <a:off x="2571" y="1194"/>
                <a:ext cx="206" cy="322"/>
              </a:xfrm>
              <a:prstGeom prst="rect">
                <a:avLst/>
              </a:prstGeom>
              <a:noFill/>
              <a:ln w="9525">
                <a:noFill/>
              </a:ln>
            </p:spPr>
            <p:txBody>
              <a:bodyPr wrap="none" anchor="ctr" anchorCtr="0">
                <a:spAutoFit/>
              </a:bodyPr>
              <a:p>
                <a:pPr algn="ctr">
                  <a:spcBef>
                    <a:spcPct val="50000"/>
                  </a:spcBef>
                </a:pPr>
                <a:r>
                  <a:rPr lang="en-US" altLang="zh-CN" sz="2800" b="1">
                    <a:solidFill>
                      <a:srgbClr val="9900FF"/>
                    </a:solidFill>
                    <a:latin typeface="Times New Roman" panose="02020603050405020304" pitchFamily="18" charset="0"/>
                  </a:rPr>
                  <a:t>_</a:t>
                </a:r>
                <a:endParaRPr lang="en-US" altLang="zh-CN" sz="2800">
                  <a:solidFill>
                    <a:srgbClr val="9900FF"/>
                  </a:solidFill>
                  <a:latin typeface="Times New Roman" panose="02020603050405020304" pitchFamily="18" charset="0"/>
                </a:endParaRPr>
              </a:p>
            </p:txBody>
          </p:sp>
          <p:sp>
            <p:nvSpPr>
              <p:cNvPr id="585800" name="文本框 585799"/>
              <p:cNvSpPr txBox="1"/>
              <p:nvPr/>
            </p:nvSpPr>
            <p:spPr>
              <a:xfrm>
                <a:off x="3706" y="1567"/>
                <a:ext cx="193" cy="283"/>
              </a:xfrm>
              <a:prstGeom prst="rect">
                <a:avLst/>
              </a:prstGeom>
              <a:noFill/>
              <a:ln w="9525">
                <a:noFill/>
              </a:ln>
            </p:spPr>
            <p:txBody>
              <a:bodyPr wrap="none" anchor="ctr" anchorCtr="0">
                <a:spAutoFit/>
              </a:bodyPr>
              <a:p>
                <a:pPr algn="ctr">
                  <a:spcBef>
                    <a:spcPct val="50000"/>
                  </a:spcBef>
                </a:pPr>
                <a:r>
                  <a:rPr lang="en-US" altLang="zh-CN" b="1">
                    <a:solidFill>
                      <a:srgbClr val="996600"/>
                    </a:solidFill>
                    <a:latin typeface="Times New Roman" panose="02020603050405020304" pitchFamily="18" charset="0"/>
                  </a:rPr>
                  <a:t>2</a:t>
                </a:r>
                <a:endParaRPr lang="en-US" altLang="zh-CN">
                  <a:solidFill>
                    <a:srgbClr val="996600"/>
                  </a:solidFill>
                  <a:latin typeface="Times New Roman" panose="02020603050405020304" pitchFamily="18" charset="0"/>
                </a:endParaRPr>
              </a:p>
            </p:txBody>
          </p:sp>
          <p:sp>
            <p:nvSpPr>
              <p:cNvPr id="585801" name="直接连接符 585800"/>
              <p:cNvSpPr/>
              <p:nvPr/>
            </p:nvSpPr>
            <p:spPr>
              <a:xfrm>
                <a:off x="3237" y="1789"/>
                <a:ext cx="0" cy="191"/>
              </a:xfrm>
              <a:prstGeom prst="line">
                <a:avLst/>
              </a:prstGeom>
              <a:ln w="28575" cap="flat" cmpd="sng">
                <a:solidFill>
                  <a:schemeClr val="tx1"/>
                </a:solidFill>
                <a:prstDash val="solid"/>
                <a:headEnd type="none" w="med" len="med"/>
                <a:tailEnd type="none" w="med" len="med"/>
              </a:ln>
            </p:spPr>
          </p:sp>
          <p:sp>
            <p:nvSpPr>
              <p:cNvPr id="585802" name="文本框 585801"/>
              <p:cNvSpPr txBox="1"/>
              <p:nvPr/>
            </p:nvSpPr>
            <p:spPr>
              <a:xfrm>
                <a:off x="3676" y="1194"/>
                <a:ext cx="206" cy="322"/>
              </a:xfrm>
              <a:prstGeom prst="rect">
                <a:avLst/>
              </a:prstGeom>
              <a:noFill/>
              <a:ln w="9525">
                <a:noFill/>
              </a:ln>
            </p:spPr>
            <p:txBody>
              <a:bodyPr wrap="none" anchor="ctr" anchorCtr="0">
                <a:spAutoFit/>
              </a:bodyPr>
              <a:p>
                <a:pPr algn="ctr">
                  <a:spcBef>
                    <a:spcPct val="50000"/>
                  </a:spcBef>
                </a:pPr>
                <a:r>
                  <a:rPr lang="en-US" altLang="zh-CN" sz="2800" b="1">
                    <a:solidFill>
                      <a:srgbClr val="9900FF"/>
                    </a:solidFill>
                    <a:latin typeface="Times New Roman" panose="02020603050405020304" pitchFamily="18" charset="0"/>
                  </a:rPr>
                  <a:t>_</a:t>
                </a:r>
                <a:endParaRPr lang="en-US" altLang="zh-CN" sz="2800" b="1">
                  <a:latin typeface="Times New Roman" panose="02020603050405020304" pitchFamily="18" charset="0"/>
                </a:endParaRPr>
              </a:p>
            </p:txBody>
          </p:sp>
          <p:sp>
            <p:nvSpPr>
              <p:cNvPr id="585803" name="椭圆 585802"/>
              <p:cNvSpPr/>
              <p:nvPr/>
            </p:nvSpPr>
            <p:spPr>
              <a:xfrm>
                <a:off x="3773" y="1579"/>
                <a:ext cx="48" cy="48"/>
              </a:xfrm>
              <a:prstGeom prst="ellipse">
                <a:avLst/>
              </a:prstGeom>
              <a:solidFill>
                <a:srgbClr val="CCFFFF"/>
              </a:solidFill>
              <a:ln w="28575" cap="flat" cmpd="sng">
                <a:solidFill>
                  <a:srgbClr val="000000"/>
                </a:solidFill>
                <a:prstDash val="solid"/>
                <a:headEnd type="none" w="med" len="med"/>
                <a:tailEnd type="none" w="med" len="med"/>
              </a:ln>
            </p:spPr>
            <p:txBody>
              <a:bodyPr/>
              <a:p>
                <a:endParaRPr lang="zh-CN" altLang="en-US"/>
              </a:p>
            </p:txBody>
          </p:sp>
          <p:sp>
            <p:nvSpPr>
              <p:cNvPr id="585804" name="椭圆 585803"/>
              <p:cNvSpPr/>
              <p:nvPr/>
            </p:nvSpPr>
            <p:spPr>
              <a:xfrm>
                <a:off x="3212" y="1955"/>
                <a:ext cx="49" cy="50"/>
              </a:xfrm>
              <a:prstGeom prst="ellipse">
                <a:avLst/>
              </a:prstGeom>
              <a:solidFill>
                <a:srgbClr val="CCFFFF"/>
              </a:solidFill>
              <a:ln w="28575" cap="flat" cmpd="sng">
                <a:solidFill>
                  <a:srgbClr val="000000"/>
                </a:solidFill>
                <a:prstDash val="solid"/>
                <a:headEnd type="none" w="med" len="med"/>
                <a:tailEnd type="none" w="med" len="med"/>
              </a:ln>
            </p:spPr>
            <p:txBody>
              <a:bodyPr/>
              <a:p>
                <a:endParaRPr lang="zh-CN" altLang="en-US"/>
              </a:p>
            </p:txBody>
          </p:sp>
          <p:sp>
            <p:nvSpPr>
              <p:cNvPr id="585805" name="椭圆 585804"/>
              <p:cNvSpPr/>
              <p:nvPr/>
            </p:nvSpPr>
            <p:spPr>
              <a:xfrm>
                <a:off x="2628" y="1577"/>
                <a:ext cx="48" cy="48"/>
              </a:xfrm>
              <a:prstGeom prst="ellipse">
                <a:avLst/>
              </a:prstGeom>
              <a:solidFill>
                <a:srgbClr val="CCFFFF"/>
              </a:solidFill>
              <a:ln w="28575" cap="flat" cmpd="sng">
                <a:solidFill>
                  <a:srgbClr val="000000"/>
                </a:solidFill>
                <a:prstDash val="solid"/>
                <a:headEnd type="none" w="med" len="med"/>
                <a:tailEnd type="none" w="med" len="med"/>
              </a:ln>
            </p:spPr>
            <p:txBody>
              <a:bodyPr/>
              <a:p>
                <a:endParaRPr lang="zh-CN" altLang="en-US"/>
              </a:p>
            </p:txBody>
          </p:sp>
        </p:grpSp>
        <p:sp>
          <p:nvSpPr>
            <p:cNvPr id="585806" name="矩形 585805"/>
            <p:cNvSpPr/>
            <p:nvPr/>
          </p:nvSpPr>
          <p:spPr>
            <a:xfrm>
              <a:off x="3504" y="3539"/>
              <a:ext cx="101" cy="276"/>
            </a:xfrm>
            <a:prstGeom prst="rect">
              <a:avLst/>
            </a:prstGeom>
            <a:noFill/>
            <a:ln w="9525">
              <a:noFill/>
            </a:ln>
          </p:spPr>
          <p:txBody>
            <a:bodyPr wrap="none" anchor="t" anchorCtr="0">
              <a:spAutoFit/>
            </a:bodyPr>
            <a:p>
              <a:pPr>
                <a:spcBef>
                  <a:spcPct val="50000"/>
                </a:spcBef>
              </a:pPr>
              <a:endParaRPr lang="zh-CN" altLang="en-US" b="1" dirty="0">
                <a:solidFill>
                  <a:srgbClr val="996600"/>
                </a:solidFill>
                <a:latin typeface="Times New Roman" panose="02020603050405020304" pitchFamily="18" charset="0"/>
              </a:endParaRPr>
            </a:p>
          </p:txBody>
        </p:sp>
      </p:grpSp>
      <p:sp>
        <p:nvSpPr>
          <p:cNvPr id="585807" name="文本框 585806"/>
          <p:cNvSpPr txBox="1"/>
          <p:nvPr/>
        </p:nvSpPr>
        <p:spPr>
          <a:xfrm>
            <a:off x="2362200" y="1371600"/>
            <a:ext cx="2209800" cy="519113"/>
          </a:xfrm>
          <a:prstGeom prst="rect">
            <a:avLst/>
          </a:prstGeom>
          <a:noFill/>
          <a:ln w="9525">
            <a:noFill/>
          </a:ln>
        </p:spPr>
        <p:txBody>
          <a:bodyPr>
            <a:spAutoFit/>
          </a:bodyPr>
          <a:p>
            <a:r>
              <a:rPr lang="zh-CN" altLang="en-US" sz="2800" b="1" dirty="0">
                <a:solidFill>
                  <a:srgbClr val="0033CC"/>
                </a:solidFill>
                <a:latin typeface="Times New Roman" panose="02020603050405020304" pitchFamily="18" charset="0"/>
              </a:rPr>
              <a:t>塑料封装</a:t>
            </a:r>
            <a:endParaRPr lang="zh-CN" altLang="en-US" sz="2800" b="1">
              <a:solidFill>
                <a:srgbClr val="0033CC"/>
              </a:solidFill>
              <a:latin typeface="Times New Roman" panose="02020603050405020304" pitchFamily="18" charset="0"/>
            </a:endParaRPr>
          </a:p>
        </p:txBody>
      </p:sp>
      <p:sp>
        <p:nvSpPr>
          <p:cNvPr id="585808" name="矩形 585807"/>
          <p:cNvSpPr/>
          <p:nvPr/>
        </p:nvSpPr>
        <p:spPr>
          <a:xfrm>
            <a:off x="5791200" y="1447800"/>
            <a:ext cx="2133600" cy="519113"/>
          </a:xfrm>
          <a:prstGeom prst="rect">
            <a:avLst/>
          </a:prstGeom>
          <a:noFill/>
          <a:ln w="38100">
            <a:noFill/>
          </a:ln>
        </p:spPr>
        <p:txBody>
          <a:bodyPr>
            <a:spAutoFit/>
          </a:bodyPr>
          <a:p>
            <a:pPr algn="ctr"/>
            <a:r>
              <a:rPr lang="zh-CN" altLang="en-US" sz="2800" b="1" dirty="0">
                <a:solidFill>
                  <a:srgbClr val="0033CC"/>
                </a:solidFill>
                <a:latin typeface="Times New Roman" panose="02020603050405020304" pitchFamily="18" charset="0"/>
              </a:rPr>
              <a:t>金属封装</a:t>
            </a:r>
            <a:endParaRPr lang="zh-CN" altLang="en-US" sz="2800" b="1" dirty="0">
              <a:solidFill>
                <a:srgbClr val="0033CC"/>
              </a:solidFill>
              <a:latin typeface="Times New Roman" panose="02020603050405020304" pitchFamily="18" charset="0"/>
            </a:endParaRPr>
          </a:p>
        </p:txBody>
      </p:sp>
      <p:grpSp>
        <p:nvGrpSpPr>
          <p:cNvPr id="585809" name="组合 585808"/>
          <p:cNvGrpSpPr/>
          <p:nvPr/>
        </p:nvGrpSpPr>
        <p:grpSpPr>
          <a:xfrm>
            <a:off x="5715000" y="2667000"/>
            <a:ext cx="1830388" cy="1966913"/>
            <a:chOff x="3600" y="912"/>
            <a:chExt cx="1153" cy="1239"/>
          </a:xfrm>
        </p:grpSpPr>
        <p:graphicFrame>
          <p:nvGraphicFramePr>
            <p:cNvPr id="585810" name="对象 585809"/>
            <p:cNvGraphicFramePr/>
            <p:nvPr/>
          </p:nvGraphicFramePr>
          <p:xfrm>
            <a:off x="3744" y="912"/>
            <a:ext cx="1009" cy="1056"/>
          </p:xfrm>
          <a:graphic>
            <a:graphicData uri="http://schemas.openxmlformats.org/presentationml/2006/ole">
              <mc:AlternateContent xmlns:mc="http://schemas.openxmlformats.org/markup-compatibility/2006">
                <mc:Choice xmlns:v="urn:schemas-microsoft-com:vml" Requires="v">
                  <p:oleObj spid="_x0000_s4668" name="" r:id="rId1" imgW="2609850" imgH="2733675" progId="Paint.Picture">
                    <p:embed/>
                  </p:oleObj>
                </mc:Choice>
                <mc:Fallback>
                  <p:oleObj name="" r:id="rId1" imgW="2609850" imgH="2733675" progId="Paint.Picture">
                    <p:embed/>
                    <p:pic>
                      <p:nvPicPr>
                        <p:cNvPr id="0" name="图片 4667"/>
                        <p:cNvPicPr/>
                        <p:nvPr/>
                      </p:nvPicPr>
                      <p:blipFill>
                        <a:blip r:embed="rId2"/>
                        <a:stretch>
                          <a:fillRect/>
                        </a:stretch>
                      </p:blipFill>
                      <p:spPr>
                        <a:xfrm>
                          <a:off x="3744" y="912"/>
                          <a:ext cx="1009" cy="1056"/>
                        </a:xfrm>
                        <a:prstGeom prst="rect">
                          <a:avLst/>
                        </a:prstGeom>
                        <a:noFill/>
                        <a:ln w="38100">
                          <a:noFill/>
                          <a:miter/>
                        </a:ln>
                      </p:spPr>
                    </p:pic>
                  </p:oleObj>
                </mc:Fallback>
              </mc:AlternateContent>
            </a:graphicData>
          </a:graphic>
        </p:graphicFrame>
        <p:sp>
          <p:nvSpPr>
            <p:cNvPr id="585811" name="文本框 585810"/>
            <p:cNvSpPr txBox="1"/>
            <p:nvPr/>
          </p:nvSpPr>
          <p:spPr>
            <a:xfrm>
              <a:off x="4416" y="1824"/>
              <a:ext cx="228" cy="327"/>
            </a:xfrm>
            <a:prstGeom prst="rect">
              <a:avLst/>
            </a:prstGeom>
            <a:noFill/>
            <a:ln w="38100">
              <a:noFill/>
            </a:ln>
          </p:spPr>
          <p:txBody>
            <a:bodyPr wrap="none" anchor="t" anchorCtr="0">
              <a:spAutoFit/>
            </a:bodyPr>
            <a:p>
              <a:pPr algn="ctr"/>
              <a:r>
                <a:rPr lang="en-US" altLang="zh-CN" sz="2800" b="1">
                  <a:latin typeface="Times New Roman" panose="02020603050405020304" pitchFamily="18" charset="0"/>
                </a:rPr>
                <a:t>3</a:t>
              </a:r>
              <a:endParaRPr lang="en-US" altLang="zh-CN" sz="2800" b="1">
                <a:latin typeface="Times New Roman" panose="02020603050405020304" pitchFamily="18" charset="0"/>
              </a:endParaRPr>
            </a:p>
          </p:txBody>
        </p:sp>
        <p:sp>
          <p:nvSpPr>
            <p:cNvPr id="585812" name="矩形 585811"/>
            <p:cNvSpPr/>
            <p:nvPr/>
          </p:nvSpPr>
          <p:spPr>
            <a:xfrm>
              <a:off x="3600" y="1440"/>
              <a:ext cx="228" cy="327"/>
            </a:xfrm>
            <a:prstGeom prst="rect">
              <a:avLst/>
            </a:prstGeom>
            <a:noFill/>
            <a:ln w="38100">
              <a:noFill/>
            </a:ln>
          </p:spPr>
          <p:txBody>
            <a:bodyPr wrap="none" anchor="t" anchorCtr="0">
              <a:spAutoFit/>
            </a:bodyPr>
            <a:p>
              <a:pPr algn="ctr"/>
              <a:r>
                <a:rPr lang="en-US" altLang="zh-CN" sz="2800" b="1">
                  <a:latin typeface="Times New Roman" panose="02020603050405020304" pitchFamily="18" charset="0"/>
                </a:rPr>
                <a:t>1</a:t>
              </a:r>
              <a:endParaRPr lang="en-US" altLang="zh-CN" sz="2800" b="1">
                <a:latin typeface="Times New Roman" panose="02020603050405020304" pitchFamily="18" charset="0"/>
              </a:endParaRPr>
            </a:p>
          </p:txBody>
        </p:sp>
        <p:sp>
          <p:nvSpPr>
            <p:cNvPr id="585813" name="矩形 585812"/>
            <p:cNvSpPr/>
            <p:nvPr/>
          </p:nvSpPr>
          <p:spPr>
            <a:xfrm>
              <a:off x="4176" y="1200"/>
              <a:ext cx="228" cy="327"/>
            </a:xfrm>
            <a:prstGeom prst="rect">
              <a:avLst/>
            </a:prstGeom>
            <a:noFill/>
            <a:ln w="38100">
              <a:noFill/>
            </a:ln>
          </p:spPr>
          <p:txBody>
            <a:bodyPr wrap="none" anchor="t" anchorCtr="0">
              <a:spAutoFit/>
            </a:bodyPr>
            <a:p>
              <a:pPr algn="ctr"/>
              <a:r>
                <a:rPr lang="en-US" altLang="zh-CN" sz="2800" b="1">
                  <a:latin typeface="Times New Roman" panose="02020603050405020304" pitchFamily="18" charset="0"/>
                </a:rPr>
                <a:t>2</a:t>
              </a:r>
              <a:endParaRPr lang="en-US" altLang="zh-CN" sz="2800" b="1">
                <a:latin typeface="Times New Roman" panose="02020603050405020304" pitchFamily="18" charset="0"/>
              </a:endParaRPr>
            </a:p>
          </p:txBody>
        </p:sp>
      </p:grpSp>
      <p:sp>
        <p:nvSpPr>
          <p:cNvPr id="10" name="页脚占位符 4"/>
          <p:cNvSpPr txBox="1">
            <a:spLocks noGrp="1"/>
          </p:cNvSpPr>
          <p:nvPr>
            <p:ph type="ftr" sz="quarter" idx="11"/>
            <p:custDataLst>
              <p:tags r:id="rId3"/>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85730"/>
                                        </p:tgtEl>
                                        <p:attrNameLst>
                                          <p:attrName>style.visibility</p:attrName>
                                        </p:attrNameLst>
                                      </p:cBhvr>
                                      <p:to>
                                        <p:strVal val="visible"/>
                                      </p:to>
                                    </p:set>
                                    <p:animEffect transition="in" filter="wipe(left)">
                                      <p:cBhvr>
                                        <p:cTn id="7" dur="500"/>
                                        <p:tgtEl>
                                          <p:spTgt spid="5857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85807">
                                            <p:txEl>
                                              <p:charRg st="0" end="5"/>
                                            </p:txEl>
                                          </p:spTgt>
                                        </p:tgtEl>
                                        <p:attrNameLst>
                                          <p:attrName>style.visibility</p:attrName>
                                        </p:attrNameLst>
                                      </p:cBhvr>
                                      <p:to>
                                        <p:strVal val="visible"/>
                                      </p:to>
                                    </p:set>
                                    <p:animEffect transition="in" filter="wipe(left)">
                                      <p:cBhvr>
                                        <p:cTn id="12" dur="500"/>
                                        <p:tgtEl>
                                          <p:spTgt spid="585807">
                                            <p:txEl>
                                              <p:charRg st="0"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10" fill="hold" nodeType="clickEffect">
                                  <p:stCondLst>
                                    <p:cond delay="0"/>
                                  </p:stCondLst>
                                  <p:childTnLst>
                                    <p:set>
                                      <p:cBhvr>
                                        <p:cTn id="16" dur="1" fill="hold">
                                          <p:stCondLst>
                                            <p:cond delay="0"/>
                                          </p:stCondLst>
                                        </p:cTn>
                                        <p:tgtEl>
                                          <p:spTgt spid="585731"/>
                                        </p:tgtEl>
                                        <p:attrNameLst>
                                          <p:attrName>style.visibility</p:attrName>
                                        </p:attrNameLst>
                                      </p:cBhvr>
                                      <p:to>
                                        <p:strVal val="visible"/>
                                      </p:to>
                                    </p:set>
                                    <p:anim calcmode="lin" valueType="num">
                                      <p:cBhvr>
                                        <p:cTn id="17" dur="500" fill="hold"/>
                                        <p:tgtEl>
                                          <p:spTgt spid="585731"/>
                                        </p:tgtEl>
                                        <p:attrNameLst>
                                          <p:attrName>ppt_w</p:attrName>
                                        </p:attrNameLst>
                                      </p:cBhvr>
                                      <p:tavLst>
                                        <p:tav tm="0">
                                          <p:val>
                                            <p:fltVal val="0.000000"/>
                                          </p:val>
                                        </p:tav>
                                        <p:tav tm="100000">
                                          <p:val>
                                            <p:strVal val="#ppt_w"/>
                                          </p:val>
                                        </p:tav>
                                      </p:tavLst>
                                    </p:anim>
                                    <p:anim calcmode="lin" valueType="num">
                                      <p:cBhvr>
                                        <p:cTn id="18" dur="500" fill="hold"/>
                                        <p:tgtEl>
                                          <p:spTgt spid="585731"/>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10" fill="hold" nodeType="clickEffect">
                                  <p:stCondLst>
                                    <p:cond delay="0"/>
                                  </p:stCondLst>
                                  <p:childTnLst>
                                    <p:set>
                                      <p:cBhvr>
                                        <p:cTn id="22" dur="1" fill="hold">
                                          <p:stCondLst>
                                            <p:cond delay="0"/>
                                          </p:stCondLst>
                                        </p:cTn>
                                        <p:tgtEl>
                                          <p:spTgt spid="585753"/>
                                        </p:tgtEl>
                                        <p:attrNameLst>
                                          <p:attrName>style.visibility</p:attrName>
                                        </p:attrNameLst>
                                      </p:cBhvr>
                                      <p:to>
                                        <p:strVal val="visible"/>
                                      </p:to>
                                    </p:set>
                                    <p:anim calcmode="lin" valueType="num">
                                      <p:cBhvr>
                                        <p:cTn id="23" dur="500" fill="hold"/>
                                        <p:tgtEl>
                                          <p:spTgt spid="585753"/>
                                        </p:tgtEl>
                                        <p:attrNameLst>
                                          <p:attrName>ppt_w</p:attrName>
                                        </p:attrNameLst>
                                      </p:cBhvr>
                                      <p:tavLst>
                                        <p:tav tm="0">
                                          <p:val>
                                            <p:fltVal val="0.000000"/>
                                          </p:val>
                                        </p:tav>
                                        <p:tav tm="100000">
                                          <p:val>
                                            <p:strVal val="#ppt_w"/>
                                          </p:val>
                                        </p:tav>
                                      </p:tavLst>
                                    </p:anim>
                                    <p:anim calcmode="lin" valueType="num">
                                      <p:cBhvr>
                                        <p:cTn id="24" dur="500" fill="hold"/>
                                        <p:tgtEl>
                                          <p:spTgt spid="585753"/>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585808">
                                            <p:txEl>
                                              <p:charRg st="0" end="5"/>
                                            </p:txEl>
                                          </p:spTgt>
                                        </p:tgtEl>
                                        <p:attrNameLst>
                                          <p:attrName>style.visibility</p:attrName>
                                        </p:attrNameLst>
                                      </p:cBhvr>
                                      <p:to>
                                        <p:strVal val="visible"/>
                                      </p:to>
                                    </p:set>
                                    <p:animEffect transition="in" filter="wipe(left)">
                                      <p:cBhvr>
                                        <p:cTn id="29" dur="500"/>
                                        <p:tgtEl>
                                          <p:spTgt spid="585808">
                                            <p:txEl>
                                              <p:charRg st="0" end="5"/>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 presetClass="entr" presetSubtype="32" fill="hold" nodeType="clickEffect">
                                  <p:stCondLst>
                                    <p:cond delay="0"/>
                                  </p:stCondLst>
                                  <p:childTnLst>
                                    <p:set>
                                      <p:cBhvr>
                                        <p:cTn id="33" dur="1" fill="hold">
                                          <p:stCondLst>
                                            <p:cond delay="0"/>
                                          </p:stCondLst>
                                        </p:cTn>
                                        <p:tgtEl>
                                          <p:spTgt spid="585809"/>
                                        </p:tgtEl>
                                        <p:attrNameLst>
                                          <p:attrName>style.visibility</p:attrName>
                                        </p:attrNameLst>
                                      </p:cBhvr>
                                      <p:to>
                                        <p:strVal val="visible"/>
                                      </p:to>
                                    </p:set>
                                    <p:animEffect transition="in" filter="box(out)">
                                      <p:cBhvr>
                                        <p:cTn id="34" dur="500"/>
                                        <p:tgtEl>
                                          <p:spTgt spid="585809"/>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585778"/>
                                        </p:tgtEl>
                                        <p:attrNameLst>
                                          <p:attrName>style.visibility</p:attrName>
                                        </p:attrNameLst>
                                      </p:cBhvr>
                                      <p:to>
                                        <p:strVal val="visible"/>
                                      </p:to>
                                    </p:set>
                                    <p:animEffect transition="in" filter="wipe(left)">
                                      <p:cBhvr>
                                        <p:cTn id="39" dur="500"/>
                                        <p:tgtEl>
                                          <p:spTgt spid="585778"/>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42" fill="hold" nodeType="clickEffect">
                                  <p:stCondLst>
                                    <p:cond delay="0"/>
                                  </p:stCondLst>
                                  <p:childTnLst>
                                    <p:set>
                                      <p:cBhvr>
                                        <p:cTn id="43" dur="1" fill="hold">
                                          <p:stCondLst>
                                            <p:cond delay="0"/>
                                          </p:stCondLst>
                                        </p:cTn>
                                        <p:tgtEl>
                                          <p:spTgt spid="585779"/>
                                        </p:tgtEl>
                                        <p:attrNameLst>
                                          <p:attrName>style.visibility</p:attrName>
                                        </p:attrNameLst>
                                      </p:cBhvr>
                                      <p:to>
                                        <p:strVal val="visible"/>
                                      </p:to>
                                    </p:set>
                                    <p:animEffect transition="in" filter="barn(outHorizontal)">
                                      <p:cBhvr>
                                        <p:cTn id="44" dur="500"/>
                                        <p:tgtEl>
                                          <p:spTgt spid="585779"/>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42" fill="hold" nodeType="clickEffect">
                                  <p:stCondLst>
                                    <p:cond delay="0"/>
                                  </p:stCondLst>
                                  <p:childTnLst>
                                    <p:set>
                                      <p:cBhvr>
                                        <p:cTn id="48" dur="1" fill="hold">
                                          <p:stCondLst>
                                            <p:cond delay="0"/>
                                          </p:stCondLst>
                                        </p:cTn>
                                        <p:tgtEl>
                                          <p:spTgt spid="585792"/>
                                        </p:tgtEl>
                                        <p:attrNameLst>
                                          <p:attrName>style.visibility</p:attrName>
                                        </p:attrNameLst>
                                      </p:cBhvr>
                                      <p:to>
                                        <p:strVal val="visible"/>
                                      </p:to>
                                    </p:set>
                                    <p:animEffect transition="in" filter="barn(outHorizontal)">
                                      <p:cBhvr>
                                        <p:cTn id="49" dur="500"/>
                                        <p:tgtEl>
                                          <p:spTgt spid="5857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5730" grpId="0" bldLvl="0" animBg="1"/>
      <p:bldP spid="585778" grpId="0" bldLvl="0" animBg="1"/>
      <p:bldP spid="585807" grpId="0" build="p"/>
      <p:bldP spid="585808"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81634" name="组合 581633"/>
          <p:cNvGrpSpPr/>
          <p:nvPr/>
        </p:nvGrpSpPr>
        <p:grpSpPr>
          <a:xfrm>
            <a:off x="1763713" y="1196975"/>
            <a:ext cx="6056312" cy="3033713"/>
            <a:chOff x="1079" y="1452"/>
            <a:chExt cx="3815" cy="1911"/>
          </a:xfrm>
        </p:grpSpPr>
        <p:sp>
          <p:nvSpPr>
            <p:cNvPr id="581635" name="文本框 581634"/>
            <p:cNvSpPr txBox="1"/>
            <p:nvPr/>
          </p:nvSpPr>
          <p:spPr>
            <a:xfrm>
              <a:off x="3826" y="2235"/>
              <a:ext cx="1068" cy="327"/>
            </a:xfrm>
            <a:prstGeom prst="rect">
              <a:avLst/>
            </a:prstGeom>
            <a:noFill/>
            <a:ln w="9525">
              <a:noFill/>
            </a:ln>
          </p:spPr>
          <p:txBody>
            <a:bodyPr anchor="ctr" anchorCtr="0">
              <a:spAutoFit/>
            </a:bodyPr>
            <a:p>
              <a:r>
                <a:rPr lang="en-US" altLang="zh-CN" sz="2800" b="1" i="1" dirty="0" err="1">
                  <a:solidFill>
                    <a:srgbClr val="FF0066"/>
                  </a:solidFill>
                  <a:latin typeface="Times New Roman" panose="02020603050405020304" pitchFamily="18" charset="0"/>
                </a:rPr>
                <a:t>U</a:t>
              </a:r>
              <a:r>
                <a:rPr lang="en-US" altLang="zh-CN" sz="2800" b="1" baseline="-12000" dirty="0" err="1">
                  <a:solidFill>
                    <a:srgbClr val="FF0066"/>
                  </a:solidFill>
                  <a:latin typeface="Times New Roman" panose="02020603050405020304" pitchFamily="18" charset="0"/>
                </a:rPr>
                <a:t>o</a:t>
              </a:r>
              <a:r>
                <a:rPr lang="en-US" altLang="zh-CN" sz="2800" b="1">
                  <a:solidFill>
                    <a:srgbClr val="FF0066"/>
                  </a:solidFill>
                  <a:latin typeface="Times New Roman" panose="02020603050405020304" pitchFamily="18" charset="0"/>
                </a:rPr>
                <a:t> = 12V</a:t>
              </a:r>
              <a:endParaRPr lang="en-US" altLang="zh-CN" sz="2800" b="1">
                <a:solidFill>
                  <a:srgbClr val="FF0066"/>
                </a:solidFill>
                <a:latin typeface="Times New Roman" panose="02020603050405020304" pitchFamily="18" charset="0"/>
              </a:endParaRPr>
            </a:p>
          </p:txBody>
        </p:sp>
        <p:sp>
          <p:nvSpPr>
            <p:cNvPr id="581636" name="矩形 581635"/>
            <p:cNvSpPr/>
            <p:nvPr/>
          </p:nvSpPr>
          <p:spPr>
            <a:xfrm>
              <a:off x="2004" y="1452"/>
              <a:ext cx="1301" cy="610"/>
            </a:xfrm>
            <a:prstGeom prst="rect">
              <a:avLst/>
            </a:prstGeom>
            <a:solidFill>
              <a:srgbClr val="CCFFFF"/>
            </a:solidFill>
            <a:ln w="38100" cap="flat" cmpd="sng">
              <a:solidFill>
                <a:schemeClr val="accent2"/>
              </a:solidFill>
              <a:prstDash val="solid"/>
              <a:miter/>
              <a:headEnd type="none" w="med" len="med"/>
              <a:tailEnd type="none" w="med" len="med"/>
            </a:ln>
          </p:spPr>
          <p:txBody>
            <a:bodyPr wrap="none" anchor="ctr" anchorCtr="0"/>
            <a:p>
              <a:pPr algn="ctr"/>
              <a:r>
                <a:rPr lang="en-US" altLang="zh-CN" sz="3200" b="1">
                  <a:solidFill>
                    <a:srgbClr val="FF0066"/>
                  </a:solidFill>
                  <a:latin typeface="Times New Roman" panose="02020603050405020304" pitchFamily="18" charset="0"/>
                </a:rPr>
                <a:t>W7812</a:t>
              </a:r>
              <a:endParaRPr lang="en-US" altLang="zh-CN" sz="3200">
                <a:solidFill>
                  <a:srgbClr val="FF0066"/>
                </a:solidFill>
                <a:latin typeface="Times New Roman" panose="02020603050405020304" pitchFamily="18" charset="0"/>
              </a:endParaRPr>
            </a:p>
          </p:txBody>
        </p:sp>
        <p:sp>
          <p:nvSpPr>
            <p:cNvPr id="581637" name="直接连接符 581636"/>
            <p:cNvSpPr/>
            <p:nvPr/>
          </p:nvSpPr>
          <p:spPr>
            <a:xfrm flipH="1">
              <a:off x="1310" y="1792"/>
              <a:ext cx="694" cy="0"/>
            </a:xfrm>
            <a:prstGeom prst="line">
              <a:avLst/>
            </a:prstGeom>
            <a:ln w="28575" cap="flat" cmpd="sng">
              <a:solidFill>
                <a:schemeClr val="tx1"/>
              </a:solidFill>
              <a:prstDash val="solid"/>
              <a:headEnd type="none" w="med" len="med"/>
              <a:tailEnd type="none" w="med" len="med"/>
            </a:ln>
          </p:spPr>
        </p:sp>
        <p:sp>
          <p:nvSpPr>
            <p:cNvPr id="581638" name="直接连接符 581637"/>
            <p:cNvSpPr/>
            <p:nvPr/>
          </p:nvSpPr>
          <p:spPr>
            <a:xfrm flipH="1">
              <a:off x="3305" y="1792"/>
              <a:ext cx="707" cy="0"/>
            </a:xfrm>
            <a:prstGeom prst="line">
              <a:avLst/>
            </a:prstGeom>
            <a:ln w="28575" cap="flat" cmpd="sng">
              <a:solidFill>
                <a:schemeClr val="tx1"/>
              </a:solidFill>
              <a:prstDash val="solid"/>
              <a:headEnd type="none" w="med" len="med"/>
              <a:tailEnd type="none" w="med" len="med"/>
            </a:ln>
          </p:spPr>
        </p:sp>
        <p:sp>
          <p:nvSpPr>
            <p:cNvPr id="581639" name="直接连接符 581638"/>
            <p:cNvSpPr/>
            <p:nvPr/>
          </p:nvSpPr>
          <p:spPr>
            <a:xfrm>
              <a:off x="1310" y="3174"/>
              <a:ext cx="2687" cy="0"/>
            </a:xfrm>
            <a:prstGeom prst="line">
              <a:avLst/>
            </a:prstGeom>
            <a:ln w="28575" cap="flat" cmpd="sng">
              <a:solidFill>
                <a:schemeClr val="tx1"/>
              </a:solidFill>
              <a:prstDash val="solid"/>
              <a:headEnd type="none" w="med" len="med"/>
              <a:tailEnd type="none" w="med" len="med"/>
            </a:ln>
          </p:spPr>
        </p:sp>
        <p:sp>
          <p:nvSpPr>
            <p:cNvPr id="581640" name="直接连接符 581639"/>
            <p:cNvSpPr/>
            <p:nvPr/>
          </p:nvSpPr>
          <p:spPr>
            <a:xfrm>
              <a:off x="2608" y="2054"/>
              <a:ext cx="0" cy="1309"/>
            </a:xfrm>
            <a:prstGeom prst="line">
              <a:avLst/>
            </a:prstGeom>
            <a:ln w="28575" cap="flat" cmpd="sng">
              <a:solidFill>
                <a:schemeClr val="tx1"/>
              </a:solidFill>
              <a:prstDash val="solid"/>
              <a:headEnd type="none" w="med" len="med"/>
              <a:tailEnd type="none" w="med" len="med"/>
            </a:ln>
          </p:spPr>
        </p:sp>
        <p:sp>
          <p:nvSpPr>
            <p:cNvPr id="581641" name="直接连接符 581640"/>
            <p:cNvSpPr/>
            <p:nvPr/>
          </p:nvSpPr>
          <p:spPr>
            <a:xfrm>
              <a:off x="2481" y="3363"/>
              <a:ext cx="260" cy="0"/>
            </a:xfrm>
            <a:prstGeom prst="line">
              <a:avLst/>
            </a:prstGeom>
            <a:ln w="38100" cap="flat" cmpd="sng">
              <a:solidFill>
                <a:schemeClr val="tx1"/>
              </a:solidFill>
              <a:prstDash val="solid"/>
              <a:headEnd type="none" w="med" len="med"/>
              <a:tailEnd type="none" w="med" len="med"/>
            </a:ln>
          </p:spPr>
        </p:sp>
        <p:sp>
          <p:nvSpPr>
            <p:cNvPr id="581642" name="文本框 581641"/>
            <p:cNvSpPr txBox="1"/>
            <p:nvPr/>
          </p:nvSpPr>
          <p:spPr>
            <a:xfrm>
              <a:off x="1801" y="1540"/>
              <a:ext cx="212" cy="288"/>
            </a:xfrm>
            <a:prstGeom prst="rect">
              <a:avLst/>
            </a:prstGeom>
            <a:noFill/>
            <a:ln w="9525">
              <a:noFill/>
            </a:ln>
          </p:spPr>
          <p:txBody>
            <a:bodyPr wrap="none" anchor="ctr" anchorCtr="0">
              <a:spAutoFit/>
            </a:bodyPr>
            <a:p>
              <a:pPr algn="ctr">
                <a:spcBef>
                  <a:spcPct val="50000"/>
                </a:spcBef>
              </a:pPr>
              <a:r>
                <a:rPr lang="en-US" altLang="zh-CN" b="1">
                  <a:latin typeface="Times New Roman" panose="02020603050405020304" pitchFamily="18" charset="0"/>
                </a:rPr>
                <a:t>1</a:t>
              </a:r>
              <a:endParaRPr lang="en-US" altLang="zh-CN">
                <a:latin typeface="Times New Roman" panose="02020603050405020304" pitchFamily="18" charset="0"/>
              </a:endParaRPr>
            </a:p>
          </p:txBody>
        </p:sp>
        <p:sp>
          <p:nvSpPr>
            <p:cNvPr id="581643" name="文本框 581642"/>
            <p:cNvSpPr txBox="1"/>
            <p:nvPr/>
          </p:nvSpPr>
          <p:spPr>
            <a:xfrm>
              <a:off x="3304" y="1544"/>
              <a:ext cx="212" cy="288"/>
            </a:xfrm>
            <a:prstGeom prst="rect">
              <a:avLst/>
            </a:prstGeom>
            <a:noFill/>
            <a:ln w="9525">
              <a:noFill/>
            </a:ln>
          </p:spPr>
          <p:txBody>
            <a:bodyPr wrap="none" anchor="ctr" anchorCtr="0">
              <a:spAutoFit/>
            </a:bodyPr>
            <a:p>
              <a:pPr algn="ctr"/>
              <a:r>
                <a:rPr lang="en-US" altLang="zh-CN" b="1">
                  <a:latin typeface="Times New Roman" panose="02020603050405020304" pitchFamily="18" charset="0"/>
                </a:rPr>
                <a:t>2</a:t>
              </a:r>
              <a:endParaRPr lang="en-US" altLang="zh-CN">
                <a:latin typeface="Times New Roman" panose="02020603050405020304" pitchFamily="18" charset="0"/>
              </a:endParaRPr>
            </a:p>
          </p:txBody>
        </p:sp>
        <p:sp>
          <p:nvSpPr>
            <p:cNvPr id="581644" name="文本框 581643"/>
            <p:cNvSpPr txBox="1"/>
            <p:nvPr/>
          </p:nvSpPr>
          <p:spPr>
            <a:xfrm>
              <a:off x="2601" y="2070"/>
              <a:ext cx="212" cy="288"/>
            </a:xfrm>
            <a:prstGeom prst="rect">
              <a:avLst/>
            </a:prstGeom>
            <a:noFill/>
            <a:ln w="9525">
              <a:noFill/>
            </a:ln>
          </p:spPr>
          <p:txBody>
            <a:bodyPr wrap="none" anchor="ctr" anchorCtr="0">
              <a:spAutoFit/>
            </a:bodyPr>
            <a:p>
              <a:pPr algn="ctr"/>
              <a:r>
                <a:rPr lang="en-US" altLang="zh-CN" b="1">
                  <a:latin typeface="Times New Roman" panose="02020603050405020304" pitchFamily="18" charset="0"/>
                </a:rPr>
                <a:t>3</a:t>
              </a:r>
              <a:endParaRPr lang="en-US" altLang="zh-CN">
                <a:latin typeface="Times New Roman" panose="02020603050405020304" pitchFamily="18" charset="0"/>
              </a:endParaRPr>
            </a:p>
          </p:txBody>
        </p:sp>
        <p:sp>
          <p:nvSpPr>
            <p:cNvPr id="581645" name="文本框 581644"/>
            <p:cNvSpPr txBox="1"/>
            <p:nvPr/>
          </p:nvSpPr>
          <p:spPr>
            <a:xfrm>
              <a:off x="3047" y="2387"/>
              <a:ext cx="341" cy="327"/>
            </a:xfrm>
            <a:prstGeom prst="rect">
              <a:avLst/>
            </a:prstGeom>
            <a:noFill/>
            <a:ln w="9525">
              <a:noFill/>
            </a:ln>
          </p:spPr>
          <p:txBody>
            <a:bodyPr wrap="none" anchor="ctr" anchorCtr="0">
              <a:spAutoFit/>
            </a:bodyPr>
            <a:p>
              <a:pPr algn="ctr"/>
              <a:r>
                <a:rPr lang="en-US" altLang="zh-CN" sz="2800" b="1" i="1">
                  <a:latin typeface="Times New Roman" panose="02020603050405020304" pitchFamily="18" charset="0"/>
                </a:rPr>
                <a:t>C</a:t>
              </a:r>
              <a:r>
                <a:rPr lang="en-US" altLang="zh-CN" sz="2800" b="1" baseline="-12000">
                  <a:latin typeface="Times New Roman" panose="02020603050405020304" pitchFamily="18" charset="0"/>
                </a:rPr>
                <a:t>o</a:t>
              </a:r>
              <a:endParaRPr lang="en-US" altLang="zh-CN" sz="2800" b="1" baseline="-12000">
                <a:latin typeface="Times New Roman" panose="02020603050405020304" pitchFamily="18" charset="0"/>
              </a:endParaRPr>
            </a:p>
          </p:txBody>
        </p:sp>
        <p:sp>
          <p:nvSpPr>
            <p:cNvPr id="581646" name="文本框 581645"/>
            <p:cNvSpPr txBox="1"/>
            <p:nvPr/>
          </p:nvSpPr>
          <p:spPr>
            <a:xfrm>
              <a:off x="3980" y="1567"/>
              <a:ext cx="280" cy="404"/>
            </a:xfrm>
            <a:prstGeom prst="rect">
              <a:avLst/>
            </a:prstGeom>
            <a:noFill/>
            <a:ln w="9525">
              <a:noFill/>
            </a:ln>
          </p:spPr>
          <p:txBody>
            <a:bodyPr wrap="none" anchor="ctr" anchorCtr="0">
              <a:spAutoFit/>
            </a:bodyPr>
            <a:p>
              <a:pPr algn="ctr"/>
              <a:r>
                <a:rPr lang="en-US" altLang="zh-CN" sz="3600" b="1">
                  <a:solidFill>
                    <a:srgbClr val="CC00FF"/>
                  </a:solidFill>
                  <a:latin typeface="Times New Roman" panose="02020603050405020304" pitchFamily="18" charset="0"/>
                </a:rPr>
                <a:t>+</a:t>
              </a:r>
              <a:endParaRPr lang="en-US" altLang="zh-CN">
                <a:solidFill>
                  <a:srgbClr val="CC00FF"/>
                </a:solidFill>
                <a:latin typeface="Times New Roman" panose="02020603050405020304" pitchFamily="18" charset="0"/>
              </a:endParaRPr>
            </a:p>
          </p:txBody>
        </p:sp>
        <p:sp>
          <p:nvSpPr>
            <p:cNvPr id="581647" name="直接连接符 581646"/>
            <p:cNvSpPr/>
            <p:nvPr/>
          </p:nvSpPr>
          <p:spPr>
            <a:xfrm>
              <a:off x="4049" y="3160"/>
              <a:ext cx="130" cy="0"/>
            </a:xfrm>
            <a:prstGeom prst="line">
              <a:avLst/>
            </a:prstGeom>
            <a:ln w="38100" cap="flat" cmpd="sng">
              <a:solidFill>
                <a:srgbClr val="CC00FF"/>
              </a:solidFill>
              <a:prstDash val="solid"/>
              <a:headEnd type="none" w="med" len="med"/>
              <a:tailEnd type="none" w="med" len="med"/>
            </a:ln>
          </p:spPr>
        </p:sp>
        <p:sp>
          <p:nvSpPr>
            <p:cNvPr id="581648" name="文本框 581647"/>
            <p:cNvSpPr txBox="1"/>
            <p:nvPr/>
          </p:nvSpPr>
          <p:spPr>
            <a:xfrm>
              <a:off x="1079" y="1567"/>
              <a:ext cx="280" cy="404"/>
            </a:xfrm>
            <a:prstGeom prst="rect">
              <a:avLst/>
            </a:prstGeom>
            <a:noFill/>
            <a:ln w="9525">
              <a:noFill/>
            </a:ln>
          </p:spPr>
          <p:txBody>
            <a:bodyPr wrap="none" anchor="ctr" anchorCtr="0">
              <a:spAutoFit/>
            </a:bodyPr>
            <a:p>
              <a:pPr algn="ctr"/>
              <a:r>
                <a:rPr lang="en-US" altLang="zh-CN" sz="3600" b="1">
                  <a:solidFill>
                    <a:srgbClr val="CC00FF"/>
                  </a:solidFill>
                  <a:latin typeface="Times New Roman" panose="02020603050405020304" pitchFamily="18" charset="0"/>
                </a:rPr>
                <a:t>+</a:t>
              </a:r>
              <a:endParaRPr lang="en-US" altLang="zh-CN">
                <a:solidFill>
                  <a:srgbClr val="CC00FF"/>
                </a:solidFill>
                <a:latin typeface="Times New Roman" panose="02020603050405020304" pitchFamily="18" charset="0"/>
              </a:endParaRPr>
            </a:p>
          </p:txBody>
        </p:sp>
        <p:sp>
          <p:nvSpPr>
            <p:cNvPr id="581649" name="文本框 581648"/>
            <p:cNvSpPr txBox="1"/>
            <p:nvPr/>
          </p:nvSpPr>
          <p:spPr>
            <a:xfrm>
              <a:off x="1080" y="2161"/>
              <a:ext cx="320" cy="327"/>
            </a:xfrm>
            <a:prstGeom prst="rect">
              <a:avLst/>
            </a:prstGeom>
            <a:noFill/>
            <a:ln w="9525">
              <a:noFill/>
            </a:ln>
          </p:spPr>
          <p:txBody>
            <a:bodyPr wrap="none" anchor="ctr" anchorCtr="0">
              <a:spAutoFit/>
            </a:bodyPr>
            <a:p>
              <a:pPr algn="ctr"/>
              <a:r>
                <a:rPr lang="en-US" altLang="zh-CN" sz="2800" b="1" i="1" dirty="0" err="1">
                  <a:solidFill>
                    <a:srgbClr val="FF0066"/>
                  </a:solidFill>
                  <a:latin typeface="Times New Roman" panose="02020603050405020304" pitchFamily="18" charset="0"/>
                </a:rPr>
                <a:t>U</a:t>
              </a:r>
              <a:r>
                <a:rPr lang="en-US" altLang="zh-CN" sz="2800" b="1" baseline="-22000" dirty="0" err="1">
                  <a:solidFill>
                    <a:srgbClr val="FF0066"/>
                  </a:solidFill>
                  <a:latin typeface="Times New Roman" panose="02020603050405020304" pitchFamily="18" charset="0"/>
                </a:rPr>
                <a:t>i</a:t>
              </a:r>
              <a:endParaRPr lang="en-US" altLang="zh-CN" sz="2800" b="1" i="1">
                <a:solidFill>
                  <a:srgbClr val="FF0066"/>
                </a:solidFill>
                <a:latin typeface="Times New Roman" panose="02020603050405020304" pitchFamily="18" charset="0"/>
              </a:endParaRPr>
            </a:p>
          </p:txBody>
        </p:sp>
        <p:sp>
          <p:nvSpPr>
            <p:cNvPr id="581650" name="直接连接符 581649"/>
            <p:cNvSpPr/>
            <p:nvPr/>
          </p:nvSpPr>
          <p:spPr>
            <a:xfrm>
              <a:off x="1148" y="3160"/>
              <a:ext cx="130" cy="0"/>
            </a:xfrm>
            <a:prstGeom prst="line">
              <a:avLst/>
            </a:prstGeom>
            <a:ln w="38100" cap="flat" cmpd="sng">
              <a:solidFill>
                <a:srgbClr val="CC00FF"/>
              </a:solidFill>
              <a:prstDash val="solid"/>
              <a:headEnd type="none" w="med" len="med"/>
              <a:tailEnd type="none" w="med" len="med"/>
            </a:ln>
          </p:spPr>
        </p:sp>
        <p:sp>
          <p:nvSpPr>
            <p:cNvPr id="581651" name="文本框 581650"/>
            <p:cNvSpPr txBox="1"/>
            <p:nvPr/>
          </p:nvSpPr>
          <p:spPr>
            <a:xfrm>
              <a:off x="1892" y="2387"/>
              <a:ext cx="307" cy="327"/>
            </a:xfrm>
            <a:prstGeom prst="rect">
              <a:avLst/>
            </a:prstGeom>
            <a:noFill/>
            <a:ln w="9525">
              <a:noFill/>
            </a:ln>
          </p:spPr>
          <p:txBody>
            <a:bodyPr wrap="none" anchor="ctr" anchorCtr="0">
              <a:spAutoFit/>
            </a:bodyPr>
            <a:p>
              <a:pPr algn="ctr"/>
              <a:r>
                <a:rPr lang="en-US" altLang="zh-CN" sz="2800" b="1" i="1" dirty="0" err="1">
                  <a:latin typeface="Times New Roman" panose="02020603050405020304" pitchFamily="18" charset="0"/>
                </a:rPr>
                <a:t>C</a:t>
              </a:r>
              <a:r>
                <a:rPr lang="en-US" altLang="zh-CN" sz="2800" b="1" baseline="-12000" dirty="0" err="1">
                  <a:latin typeface="Times New Roman" panose="02020603050405020304" pitchFamily="18" charset="0"/>
                </a:rPr>
                <a:t>i</a:t>
              </a:r>
              <a:endParaRPr lang="en-US" altLang="zh-CN" sz="2800" b="1" baseline="-12000">
                <a:latin typeface="Times New Roman" panose="02020603050405020304" pitchFamily="18" charset="0"/>
              </a:endParaRPr>
            </a:p>
          </p:txBody>
        </p:sp>
        <p:sp>
          <p:nvSpPr>
            <p:cNvPr id="581652" name="椭圆 581651"/>
            <p:cNvSpPr/>
            <p:nvPr/>
          </p:nvSpPr>
          <p:spPr>
            <a:xfrm>
              <a:off x="2588" y="3149"/>
              <a:ext cx="37" cy="40"/>
            </a:xfrm>
            <a:prstGeom prst="ellipse">
              <a:avLst/>
            </a:prstGeom>
            <a:solidFill>
              <a:schemeClr val="tx1"/>
            </a:solidFill>
            <a:ln w="28575" cap="flat" cmpd="sng">
              <a:solidFill>
                <a:schemeClr val="tx1"/>
              </a:solidFill>
              <a:prstDash val="solid"/>
              <a:headEnd type="none" w="med" len="med"/>
              <a:tailEnd type="none" w="med" len="lg"/>
            </a:ln>
          </p:spPr>
          <p:txBody>
            <a:bodyPr/>
            <a:p>
              <a:endParaRPr lang="zh-CN" altLang="en-US"/>
            </a:p>
          </p:txBody>
        </p:sp>
        <p:sp>
          <p:nvSpPr>
            <p:cNvPr id="581653" name="椭圆 581652"/>
            <p:cNvSpPr/>
            <p:nvPr/>
          </p:nvSpPr>
          <p:spPr>
            <a:xfrm>
              <a:off x="3938" y="1747"/>
              <a:ext cx="74" cy="81"/>
            </a:xfrm>
            <a:prstGeom prst="ellipse">
              <a:avLst/>
            </a:prstGeom>
            <a:solidFill>
              <a:srgbClr val="CCFFCC"/>
            </a:solidFill>
            <a:ln w="28575" cap="flat" cmpd="sng">
              <a:solidFill>
                <a:schemeClr val="tx1"/>
              </a:solidFill>
              <a:prstDash val="solid"/>
              <a:headEnd type="none" w="med" len="med"/>
              <a:tailEnd type="none" w="med" len="lg"/>
            </a:ln>
          </p:spPr>
          <p:txBody>
            <a:bodyPr/>
            <a:p>
              <a:endParaRPr lang="zh-CN" altLang="en-US"/>
            </a:p>
          </p:txBody>
        </p:sp>
        <p:sp>
          <p:nvSpPr>
            <p:cNvPr id="581654" name="椭圆 581653"/>
            <p:cNvSpPr/>
            <p:nvPr/>
          </p:nvSpPr>
          <p:spPr>
            <a:xfrm>
              <a:off x="3938" y="3129"/>
              <a:ext cx="74" cy="82"/>
            </a:xfrm>
            <a:prstGeom prst="ellipse">
              <a:avLst/>
            </a:prstGeom>
            <a:solidFill>
              <a:srgbClr val="CCFFCC"/>
            </a:solidFill>
            <a:ln w="28575" cap="flat" cmpd="sng">
              <a:solidFill>
                <a:schemeClr val="tx1"/>
              </a:solidFill>
              <a:prstDash val="solid"/>
              <a:headEnd type="none" w="med" len="med"/>
              <a:tailEnd type="none" w="med" len="lg"/>
            </a:ln>
          </p:spPr>
          <p:txBody>
            <a:bodyPr/>
            <a:p>
              <a:endParaRPr lang="zh-CN" altLang="en-US"/>
            </a:p>
          </p:txBody>
        </p:sp>
        <p:sp>
          <p:nvSpPr>
            <p:cNvPr id="581655" name="椭圆 581654"/>
            <p:cNvSpPr/>
            <p:nvPr/>
          </p:nvSpPr>
          <p:spPr>
            <a:xfrm>
              <a:off x="1314" y="3129"/>
              <a:ext cx="74" cy="82"/>
            </a:xfrm>
            <a:prstGeom prst="ellipse">
              <a:avLst/>
            </a:prstGeom>
            <a:solidFill>
              <a:srgbClr val="CCFFCC"/>
            </a:solidFill>
            <a:ln w="28575" cap="flat" cmpd="sng">
              <a:solidFill>
                <a:schemeClr val="tx1"/>
              </a:solidFill>
              <a:prstDash val="solid"/>
              <a:headEnd type="none" w="med" len="med"/>
              <a:tailEnd type="none" w="med" len="lg"/>
            </a:ln>
          </p:spPr>
          <p:txBody>
            <a:bodyPr/>
            <a:p>
              <a:endParaRPr lang="zh-CN" altLang="en-US"/>
            </a:p>
          </p:txBody>
        </p:sp>
        <p:sp>
          <p:nvSpPr>
            <p:cNvPr id="581656" name="椭圆 581655"/>
            <p:cNvSpPr/>
            <p:nvPr/>
          </p:nvSpPr>
          <p:spPr>
            <a:xfrm>
              <a:off x="1314" y="1747"/>
              <a:ext cx="74" cy="81"/>
            </a:xfrm>
            <a:prstGeom prst="ellipse">
              <a:avLst/>
            </a:prstGeom>
            <a:solidFill>
              <a:srgbClr val="CCFFCC"/>
            </a:solidFill>
            <a:ln w="28575" cap="flat" cmpd="sng">
              <a:solidFill>
                <a:schemeClr val="tx1"/>
              </a:solidFill>
              <a:prstDash val="solid"/>
              <a:headEnd type="none" w="med" len="med"/>
              <a:tailEnd type="none" w="med" len="lg"/>
            </a:ln>
          </p:spPr>
          <p:txBody>
            <a:bodyPr/>
            <a:p>
              <a:endParaRPr lang="zh-CN" altLang="en-US"/>
            </a:p>
          </p:txBody>
        </p:sp>
        <p:grpSp>
          <p:nvGrpSpPr>
            <p:cNvPr id="581657" name="组合 581656"/>
            <p:cNvGrpSpPr/>
            <p:nvPr/>
          </p:nvGrpSpPr>
          <p:grpSpPr>
            <a:xfrm>
              <a:off x="1518" y="1787"/>
              <a:ext cx="332" cy="1384"/>
              <a:chOff x="1142" y="1592"/>
              <a:chExt cx="332" cy="1384"/>
            </a:xfrm>
          </p:grpSpPr>
          <p:sp>
            <p:nvSpPr>
              <p:cNvPr id="581658" name="直接连接符 581657"/>
              <p:cNvSpPr/>
              <p:nvPr/>
            </p:nvSpPr>
            <p:spPr>
              <a:xfrm>
                <a:off x="1308" y="1592"/>
                <a:ext cx="0" cy="692"/>
              </a:xfrm>
              <a:prstGeom prst="line">
                <a:avLst/>
              </a:prstGeom>
              <a:ln w="28575" cap="flat" cmpd="sng">
                <a:solidFill>
                  <a:schemeClr val="tx1"/>
                </a:solidFill>
                <a:prstDash val="solid"/>
                <a:headEnd type="none" w="med" len="med"/>
                <a:tailEnd type="none" w="med" len="med"/>
              </a:ln>
            </p:spPr>
          </p:sp>
          <p:sp>
            <p:nvSpPr>
              <p:cNvPr id="581659" name="直接连接符 581658"/>
              <p:cNvSpPr/>
              <p:nvPr/>
            </p:nvSpPr>
            <p:spPr>
              <a:xfrm>
                <a:off x="1142" y="2273"/>
                <a:ext cx="332" cy="0"/>
              </a:xfrm>
              <a:prstGeom prst="line">
                <a:avLst/>
              </a:prstGeom>
              <a:ln w="38100" cap="flat" cmpd="sng">
                <a:solidFill>
                  <a:schemeClr val="accent2"/>
                </a:solidFill>
                <a:prstDash val="solid"/>
                <a:headEnd type="none" w="med" len="med"/>
                <a:tailEnd type="none" w="med" len="med"/>
              </a:ln>
            </p:spPr>
          </p:sp>
          <p:sp>
            <p:nvSpPr>
              <p:cNvPr id="581660" name="直接连接符 581659"/>
              <p:cNvSpPr/>
              <p:nvPr/>
            </p:nvSpPr>
            <p:spPr>
              <a:xfrm>
                <a:off x="1142" y="2391"/>
                <a:ext cx="332" cy="0"/>
              </a:xfrm>
              <a:prstGeom prst="line">
                <a:avLst/>
              </a:prstGeom>
              <a:ln w="38100" cap="flat" cmpd="sng">
                <a:solidFill>
                  <a:schemeClr val="accent2"/>
                </a:solidFill>
                <a:prstDash val="solid"/>
                <a:headEnd type="none" w="med" len="med"/>
                <a:tailEnd type="none" w="med" len="med"/>
              </a:ln>
            </p:spPr>
          </p:sp>
          <p:sp>
            <p:nvSpPr>
              <p:cNvPr id="581661" name="直接连接符 581660"/>
              <p:cNvSpPr/>
              <p:nvPr/>
            </p:nvSpPr>
            <p:spPr>
              <a:xfrm>
                <a:off x="1305" y="2400"/>
                <a:ext cx="0" cy="576"/>
              </a:xfrm>
              <a:prstGeom prst="line">
                <a:avLst/>
              </a:prstGeom>
              <a:ln w="25400" cap="flat" cmpd="sng">
                <a:solidFill>
                  <a:schemeClr val="tx1"/>
                </a:solidFill>
                <a:prstDash val="solid"/>
                <a:headEnd type="none" w="med" len="med"/>
                <a:tailEnd type="none" w="med" len="med"/>
              </a:ln>
            </p:spPr>
          </p:sp>
        </p:grpSp>
        <p:grpSp>
          <p:nvGrpSpPr>
            <p:cNvPr id="581662" name="组合 581661"/>
            <p:cNvGrpSpPr/>
            <p:nvPr/>
          </p:nvGrpSpPr>
          <p:grpSpPr>
            <a:xfrm>
              <a:off x="3352" y="1788"/>
              <a:ext cx="332" cy="1384"/>
              <a:chOff x="1142" y="1592"/>
              <a:chExt cx="332" cy="1384"/>
            </a:xfrm>
          </p:grpSpPr>
          <p:sp>
            <p:nvSpPr>
              <p:cNvPr id="581663" name="直接连接符 581662"/>
              <p:cNvSpPr/>
              <p:nvPr/>
            </p:nvSpPr>
            <p:spPr>
              <a:xfrm>
                <a:off x="1308" y="1592"/>
                <a:ext cx="0" cy="692"/>
              </a:xfrm>
              <a:prstGeom prst="line">
                <a:avLst/>
              </a:prstGeom>
              <a:ln w="28575" cap="flat" cmpd="sng">
                <a:solidFill>
                  <a:schemeClr val="tx1"/>
                </a:solidFill>
                <a:prstDash val="solid"/>
                <a:headEnd type="none" w="med" len="med"/>
                <a:tailEnd type="none" w="med" len="med"/>
              </a:ln>
            </p:spPr>
          </p:sp>
          <p:sp>
            <p:nvSpPr>
              <p:cNvPr id="581664" name="直接连接符 581663"/>
              <p:cNvSpPr/>
              <p:nvPr/>
            </p:nvSpPr>
            <p:spPr>
              <a:xfrm>
                <a:off x="1142" y="2273"/>
                <a:ext cx="332" cy="0"/>
              </a:xfrm>
              <a:prstGeom prst="line">
                <a:avLst/>
              </a:prstGeom>
              <a:ln w="38100" cap="flat" cmpd="sng">
                <a:solidFill>
                  <a:schemeClr val="accent2"/>
                </a:solidFill>
                <a:prstDash val="solid"/>
                <a:headEnd type="none" w="med" len="med"/>
                <a:tailEnd type="none" w="med" len="med"/>
              </a:ln>
            </p:spPr>
          </p:sp>
          <p:sp>
            <p:nvSpPr>
              <p:cNvPr id="581665" name="直接连接符 581664"/>
              <p:cNvSpPr/>
              <p:nvPr/>
            </p:nvSpPr>
            <p:spPr>
              <a:xfrm>
                <a:off x="1142" y="2391"/>
                <a:ext cx="332" cy="0"/>
              </a:xfrm>
              <a:prstGeom prst="line">
                <a:avLst/>
              </a:prstGeom>
              <a:ln w="38100" cap="flat" cmpd="sng">
                <a:solidFill>
                  <a:schemeClr val="accent2"/>
                </a:solidFill>
                <a:prstDash val="solid"/>
                <a:headEnd type="none" w="med" len="med"/>
                <a:tailEnd type="none" w="med" len="med"/>
              </a:ln>
            </p:spPr>
          </p:sp>
          <p:sp>
            <p:nvSpPr>
              <p:cNvPr id="581666" name="直接连接符 581665"/>
              <p:cNvSpPr/>
              <p:nvPr/>
            </p:nvSpPr>
            <p:spPr>
              <a:xfrm>
                <a:off x="1305" y="2400"/>
                <a:ext cx="0" cy="576"/>
              </a:xfrm>
              <a:prstGeom prst="line">
                <a:avLst/>
              </a:prstGeom>
              <a:ln w="25400" cap="flat" cmpd="sng">
                <a:solidFill>
                  <a:schemeClr val="tx1"/>
                </a:solidFill>
                <a:prstDash val="solid"/>
                <a:headEnd type="none" w="med" len="med"/>
                <a:tailEnd type="none" w="med" len="med"/>
              </a:ln>
            </p:spPr>
          </p:sp>
        </p:grpSp>
      </p:grpSp>
      <p:grpSp>
        <p:nvGrpSpPr>
          <p:cNvPr id="581667" name="组合 581666"/>
          <p:cNvGrpSpPr/>
          <p:nvPr/>
        </p:nvGrpSpPr>
        <p:grpSpPr>
          <a:xfrm>
            <a:off x="179388" y="2997200"/>
            <a:ext cx="2578100" cy="1466850"/>
            <a:chOff x="336" y="2976"/>
            <a:chExt cx="1488" cy="924"/>
          </a:xfrm>
        </p:grpSpPr>
        <p:sp>
          <p:nvSpPr>
            <p:cNvPr id="581668" name="等腰三角形 581667"/>
            <p:cNvSpPr/>
            <p:nvPr/>
          </p:nvSpPr>
          <p:spPr>
            <a:xfrm rot="4124631" flipH="1">
              <a:off x="1492" y="3034"/>
              <a:ext cx="217" cy="447"/>
            </a:xfrm>
            <a:prstGeom prst="triangle">
              <a:avLst>
                <a:gd name="adj" fmla="val 100000"/>
              </a:avLst>
            </a:prstGeom>
            <a:solidFill>
              <a:srgbClr val="CCFFFF"/>
            </a:solidFill>
            <a:ln w="9525" cap="flat" cmpd="sng">
              <a:solidFill>
                <a:srgbClr val="0033CC"/>
              </a:solidFill>
              <a:prstDash val="solid"/>
              <a:miter/>
              <a:headEnd type="none" w="med" len="med"/>
              <a:tailEnd type="none" w="med" len="med"/>
            </a:ln>
          </p:spPr>
          <p:txBody>
            <a:bodyPr/>
            <a:p>
              <a:endParaRPr lang="zh-CN" altLang="en-US"/>
            </a:p>
          </p:txBody>
        </p:sp>
        <p:sp>
          <p:nvSpPr>
            <p:cNvPr id="581669" name="矩形 581668"/>
            <p:cNvSpPr/>
            <p:nvPr/>
          </p:nvSpPr>
          <p:spPr>
            <a:xfrm>
              <a:off x="336" y="2976"/>
              <a:ext cx="1140" cy="924"/>
            </a:xfrm>
            <a:prstGeom prst="rect">
              <a:avLst/>
            </a:prstGeom>
            <a:solidFill>
              <a:srgbClr val="CCFFFF"/>
            </a:solidFill>
            <a:ln w="9525" cap="flat" cmpd="sng">
              <a:solidFill>
                <a:srgbClr val="0033CC"/>
              </a:solidFill>
              <a:prstDash val="solid"/>
              <a:miter/>
              <a:headEnd type="none" w="med" len="med"/>
              <a:tailEnd type="none" w="med" len="med"/>
            </a:ln>
          </p:spPr>
          <p:txBody>
            <a:bodyPr>
              <a:spAutoFit/>
            </a:bodyPr>
            <a:p>
              <a:pPr algn="ctr">
                <a:lnSpc>
                  <a:spcPct val="80000"/>
                </a:lnSpc>
              </a:pPr>
              <a:r>
                <a:rPr lang="zh-CN" altLang="en-US" sz="2800" b="1" dirty="0">
                  <a:solidFill>
                    <a:srgbClr val="0033CC"/>
                  </a:solidFill>
                  <a:latin typeface="Times New Roman" panose="02020603050405020304" pitchFamily="18" charset="0"/>
                  <a:ea typeface="楷体_GB2312" pitchFamily="49" charset="-122"/>
                </a:rPr>
                <a:t>抵消输入</a:t>
              </a:r>
              <a:endParaRPr lang="zh-CN" altLang="en-US" sz="2800" b="1" dirty="0">
                <a:solidFill>
                  <a:srgbClr val="0033CC"/>
                </a:solidFill>
                <a:latin typeface="Times New Roman" panose="02020603050405020304" pitchFamily="18" charset="0"/>
                <a:ea typeface="楷体_GB2312" pitchFamily="49" charset="-122"/>
              </a:endParaRPr>
            </a:p>
            <a:p>
              <a:pPr algn="ctr">
                <a:lnSpc>
                  <a:spcPct val="80000"/>
                </a:lnSpc>
              </a:pPr>
              <a:r>
                <a:rPr lang="zh-CN" altLang="en-US" sz="2800" b="1" dirty="0">
                  <a:solidFill>
                    <a:srgbClr val="0033CC"/>
                  </a:solidFill>
                  <a:latin typeface="Times New Roman" panose="02020603050405020304" pitchFamily="18" charset="0"/>
                  <a:ea typeface="楷体_GB2312" pitchFamily="49" charset="-122"/>
                </a:rPr>
                <a:t>长接线的</a:t>
              </a:r>
              <a:endParaRPr lang="zh-CN" altLang="en-US" sz="2800" b="1" dirty="0">
                <a:solidFill>
                  <a:srgbClr val="0033CC"/>
                </a:solidFill>
                <a:latin typeface="Times New Roman" panose="02020603050405020304" pitchFamily="18" charset="0"/>
                <a:ea typeface="楷体_GB2312" pitchFamily="49" charset="-122"/>
              </a:endParaRPr>
            </a:p>
            <a:p>
              <a:pPr algn="ctr">
                <a:lnSpc>
                  <a:spcPct val="80000"/>
                </a:lnSpc>
              </a:pPr>
              <a:r>
                <a:rPr lang="zh-CN" altLang="en-US" sz="2800" b="1" dirty="0">
                  <a:solidFill>
                    <a:srgbClr val="0033CC"/>
                  </a:solidFill>
                  <a:latin typeface="Times New Roman" panose="02020603050405020304" pitchFamily="18" charset="0"/>
                  <a:ea typeface="楷体_GB2312" pitchFamily="49" charset="-122"/>
                </a:rPr>
                <a:t>电感效应，</a:t>
              </a:r>
              <a:endParaRPr lang="zh-CN" altLang="en-US" sz="2800" b="1" dirty="0">
                <a:solidFill>
                  <a:srgbClr val="0033CC"/>
                </a:solidFill>
                <a:latin typeface="Times New Roman" panose="02020603050405020304" pitchFamily="18" charset="0"/>
                <a:ea typeface="楷体_GB2312" pitchFamily="49" charset="-122"/>
              </a:endParaRPr>
            </a:p>
            <a:p>
              <a:pPr algn="ctr">
                <a:lnSpc>
                  <a:spcPct val="80000"/>
                </a:lnSpc>
              </a:pPr>
              <a:r>
                <a:rPr lang="zh-CN" altLang="en-US" sz="2800" b="1" dirty="0">
                  <a:solidFill>
                    <a:srgbClr val="0033CC"/>
                  </a:solidFill>
                  <a:latin typeface="Times New Roman" panose="02020603050405020304" pitchFamily="18" charset="0"/>
                  <a:ea typeface="楷体_GB2312" pitchFamily="49" charset="-122"/>
                </a:rPr>
                <a:t>防止自激</a:t>
              </a:r>
              <a:endParaRPr lang="zh-CN" altLang="en-US" sz="2800" b="1">
                <a:solidFill>
                  <a:srgbClr val="0033CC"/>
                </a:solidFill>
                <a:latin typeface="Times New Roman" panose="02020603050405020304" pitchFamily="18" charset="0"/>
                <a:ea typeface="楷体_GB2312" pitchFamily="49" charset="-122"/>
              </a:endParaRPr>
            </a:p>
          </p:txBody>
        </p:sp>
      </p:grpSp>
      <p:grpSp>
        <p:nvGrpSpPr>
          <p:cNvPr id="581670" name="组合 581669"/>
          <p:cNvGrpSpPr/>
          <p:nvPr/>
        </p:nvGrpSpPr>
        <p:grpSpPr>
          <a:xfrm>
            <a:off x="5480050" y="2873375"/>
            <a:ext cx="3281363" cy="1466850"/>
            <a:chOff x="3264" y="2928"/>
            <a:chExt cx="2067" cy="924"/>
          </a:xfrm>
        </p:grpSpPr>
        <p:sp>
          <p:nvSpPr>
            <p:cNvPr id="581671" name="等腰三角形 581670"/>
            <p:cNvSpPr/>
            <p:nvPr/>
          </p:nvSpPr>
          <p:spPr>
            <a:xfrm rot="-4124631">
              <a:off x="3672" y="2711"/>
              <a:ext cx="149" cy="966"/>
            </a:xfrm>
            <a:prstGeom prst="triangle">
              <a:avLst>
                <a:gd name="adj" fmla="val 310"/>
              </a:avLst>
            </a:prstGeom>
            <a:solidFill>
              <a:srgbClr val="CCFFFF"/>
            </a:solidFill>
            <a:ln w="9525" cap="flat" cmpd="sng">
              <a:solidFill>
                <a:srgbClr val="0033CC"/>
              </a:solidFill>
              <a:prstDash val="solid"/>
              <a:miter/>
              <a:headEnd type="none" w="med" len="med"/>
              <a:tailEnd type="none" w="med" len="med"/>
            </a:ln>
          </p:spPr>
          <p:txBody>
            <a:bodyPr/>
            <a:p>
              <a:endParaRPr lang="zh-CN" altLang="en-US"/>
            </a:p>
          </p:txBody>
        </p:sp>
        <p:sp>
          <p:nvSpPr>
            <p:cNvPr id="581672" name="矩形 581671"/>
            <p:cNvSpPr/>
            <p:nvPr/>
          </p:nvSpPr>
          <p:spPr>
            <a:xfrm flipH="1">
              <a:off x="4174" y="2928"/>
              <a:ext cx="1157" cy="924"/>
            </a:xfrm>
            <a:prstGeom prst="rect">
              <a:avLst/>
            </a:prstGeom>
            <a:solidFill>
              <a:srgbClr val="CCFFFF"/>
            </a:solidFill>
            <a:ln w="9525" cap="flat" cmpd="sng">
              <a:solidFill>
                <a:srgbClr val="0033CC"/>
              </a:solidFill>
              <a:prstDash val="solid"/>
              <a:miter/>
              <a:headEnd type="none" w="med" len="med"/>
              <a:tailEnd type="none" w="med" len="med"/>
            </a:ln>
          </p:spPr>
          <p:txBody>
            <a:bodyPr>
              <a:spAutoFit/>
            </a:bodyPr>
            <a:p>
              <a:pPr algn="ctr">
                <a:lnSpc>
                  <a:spcPct val="80000"/>
                </a:lnSpc>
              </a:pPr>
              <a:r>
                <a:rPr lang="zh-CN" altLang="en-US" sz="2800" b="1" dirty="0">
                  <a:solidFill>
                    <a:srgbClr val="0033CC"/>
                  </a:solidFill>
                  <a:latin typeface="Times New Roman" panose="02020603050405020304" pitchFamily="18" charset="0"/>
                  <a:ea typeface="楷体_GB2312" pitchFamily="49" charset="-122"/>
                </a:rPr>
                <a:t>改善负载的暂态响应</a:t>
              </a:r>
              <a:r>
                <a:rPr lang="en-US" altLang="zh-CN" sz="2800" b="1">
                  <a:solidFill>
                    <a:srgbClr val="0033CC"/>
                  </a:solidFill>
                  <a:latin typeface="Times New Roman" panose="02020603050405020304" pitchFamily="18" charset="0"/>
                  <a:ea typeface="楷体_GB2312" pitchFamily="49" charset="-122"/>
                </a:rPr>
                <a:t>,</a:t>
              </a:r>
              <a:r>
                <a:rPr lang="zh-CN" altLang="en-US" sz="2800" b="1" dirty="0">
                  <a:solidFill>
                    <a:srgbClr val="0033CC"/>
                  </a:solidFill>
                  <a:latin typeface="Times New Roman" panose="02020603050405020304" pitchFamily="18" charset="0"/>
                  <a:ea typeface="楷体_GB2312" pitchFamily="49" charset="-122"/>
                </a:rPr>
                <a:t>消除高频噪声</a:t>
              </a:r>
              <a:endParaRPr lang="zh-CN" altLang="en-US" sz="2800" b="1">
                <a:solidFill>
                  <a:srgbClr val="0033CC"/>
                </a:solidFill>
                <a:latin typeface="Times New Roman" panose="02020603050405020304" pitchFamily="18" charset="0"/>
                <a:ea typeface="楷体_GB2312" pitchFamily="49" charset="-122"/>
              </a:endParaRPr>
            </a:p>
          </p:txBody>
        </p:sp>
      </p:grpSp>
      <p:sp>
        <p:nvSpPr>
          <p:cNvPr id="581673" name="矩形 581672"/>
          <p:cNvSpPr/>
          <p:nvPr/>
        </p:nvSpPr>
        <p:spPr>
          <a:xfrm>
            <a:off x="2151063" y="4513263"/>
            <a:ext cx="2101850" cy="519112"/>
          </a:xfrm>
          <a:prstGeom prst="rect">
            <a:avLst/>
          </a:prstGeom>
          <a:noFill/>
          <a:ln w="9525">
            <a:noFill/>
          </a:ln>
        </p:spPr>
        <p:txBody>
          <a:bodyPr wrap="none" anchor="t" anchorCtr="0">
            <a:spAutoFit/>
          </a:bodyPr>
          <a:p>
            <a:r>
              <a:rPr lang="en-US" altLang="zh-CN" sz="2800" b="1" i="1" dirty="0" err="1">
                <a:solidFill>
                  <a:srgbClr val="663300"/>
                </a:solidFill>
                <a:effectLst>
                  <a:outerShdw blurRad="38100" dist="38100" dir="2700000">
                    <a:srgbClr val="C0C0C0"/>
                  </a:outerShdw>
                </a:effectLst>
                <a:latin typeface="Times New Roman" panose="02020603050405020304" pitchFamily="18" charset="0"/>
              </a:rPr>
              <a:t>C</a:t>
            </a:r>
            <a:r>
              <a:rPr lang="en-US" altLang="zh-CN" sz="2800" b="1" baseline="-12000" dirty="0" err="1">
                <a:solidFill>
                  <a:srgbClr val="663300"/>
                </a:solidFill>
                <a:effectLst>
                  <a:outerShdw blurRad="38100" dist="38100" dir="2700000">
                    <a:srgbClr val="C0C0C0"/>
                  </a:outerShdw>
                </a:effectLst>
                <a:latin typeface="Times New Roman" panose="02020603050405020304" pitchFamily="18" charset="0"/>
              </a:rPr>
              <a:t>i</a:t>
            </a:r>
            <a:r>
              <a:rPr lang="en-US" altLang="zh-CN" sz="2800" b="1">
                <a:solidFill>
                  <a:srgbClr val="663300"/>
                </a:solidFill>
                <a:effectLst>
                  <a:outerShdw blurRad="38100" dist="38100" dir="2700000">
                    <a:srgbClr val="C0C0C0"/>
                  </a:outerShdw>
                </a:effectLst>
                <a:latin typeface="Times New Roman" panose="02020603050405020304" pitchFamily="18" charset="0"/>
              </a:rPr>
              <a:t> :  0.1~1</a:t>
            </a:r>
            <a:r>
              <a:rPr lang="en-US" altLang="zh-CN" sz="2800" b="1">
                <a:solidFill>
                  <a:srgbClr val="663300"/>
                </a:solidFill>
                <a:effectLst>
                  <a:outerShdw blurRad="38100" dist="38100" dir="2700000">
                    <a:srgbClr val="C0C0C0"/>
                  </a:outerShdw>
                </a:effectLst>
                <a:latin typeface="Times New Roman" panose="02020603050405020304" pitchFamily="18" charset="0"/>
                <a:sym typeface="Symbol" panose="05050102010706020507" pitchFamily="18" charset="2"/>
              </a:rPr>
              <a:t>F</a:t>
            </a:r>
            <a:endParaRPr lang="en-US" altLang="zh-CN" sz="2800" b="1">
              <a:solidFill>
                <a:srgbClr val="663300"/>
              </a:solidFill>
              <a:effectLst>
                <a:outerShdw blurRad="38100" dist="38100" dir="2700000">
                  <a:srgbClr val="C0C0C0"/>
                </a:outerShdw>
              </a:effectLst>
              <a:latin typeface="Times New Roman" panose="02020603050405020304" pitchFamily="18" charset="0"/>
            </a:endParaRPr>
          </a:p>
        </p:txBody>
      </p:sp>
      <p:sp>
        <p:nvSpPr>
          <p:cNvPr id="581674" name="文本框 581673"/>
          <p:cNvSpPr txBox="1"/>
          <p:nvPr/>
        </p:nvSpPr>
        <p:spPr>
          <a:xfrm>
            <a:off x="4465638" y="4548188"/>
            <a:ext cx="1349375" cy="519112"/>
          </a:xfrm>
          <a:prstGeom prst="rect">
            <a:avLst/>
          </a:prstGeom>
          <a:noFill/>
          <a:ln w="9525">
            <a:noFill/>
          </a:ln>
        </p:spPr>
        <p:txBody>
          <a:bodyPr wrap="none" anchor="ctr" anchorCtr="0">
            <a:spAutoFit/>
          </a:bodyPr>
          <a:p>
            <a:pPr algn="ctr"/>
            <a:r>
              <a:rPr lang="en-US" altLang="zh-CN" sz="2800" b="1" i="1">
                <a:solidFill>
                  <a:srgbClr val="663300"/>
                </a:solidFill>
                <a:effectLst>
                  <a:outerShdw blurRad="38100" dist="38100" dir="2700000">
                    <a:srgbClr val="C0C0C0"/>
                  </a:outerShdw>
                </a:effectLst>
                <a:latin typeface="Times New Roman" panose="02020603050405020304" pitchFamily="18" charset="0"/>
              </a:rPr>
              <a:t>C</a:t>
            </a:r>
            <a:r>
              <a:rPr lang="en-US" altLang="zh-CN" sz="2800" b="1" baseline="-12000">
                <a:solidFill>
                  <a:srgbClr val="663300"/>
                </a:solidFill>
                <a:effectLst>
                  <a:outerShdw blurRad="38100" dist="38100" dir="2700000">
                    <a:srgbClr val="C0C0C0"/>
                  </a:outerShdw>
                </a:effectLst>
                <a:latin typeface="Times New Roman" panose="02020603050405020304" pitchFamily="18" charset="0"/>
              </a:rPr>
              <a:t>o</a:t>
            </a:r>
            <a:r>
              <a:rPr lang="en-US" altLang="zh-CN" sz="2800" b="1">
                <a:solidFill>
                  <a:srgbClr val="663300"/>
                </a:solidFill>
                <a:effectLst>
                  <a:outerShdw blurRad="38100" dist="38100" dir="2700000">
                    <a:srgbClr val="C0C0C0"/>
                  </a:outerShdw>
                </a:effectLst>
                <a:latin typeface="Times New Roman" panose="02020603050405020304" pitchFamily="18" charset="0"/>
              </a:rPr>
              <a:t>: 1</a:t>
            </a:r>
            <a:r>
              <a:rPr lang="en-US" altLang="zh-CN" sz="2800" b="1">
                <a:solidFill>
                  <a:srgbClr val="663300"/>
                </a:solidFill>
                <a:effectLst>
                  <a:outerShdw blurRad="38100" dist="38100" dir="2700000">
                    <a:srgbClr val="C0C0C0"/>
                  </a:outerShdw>
                </a:effectLst>
                <a:latin typeface="Times New Roman" panose="02020603050405020304" pitchFamily="18" charset="0"/>
                <a:sym typeface="Symbol" panose="05050102010706020507" pitchFamily="18" charset="2"/>
              </a:rPr>
              <a:t>F</a:t>
            </a:r>
            <a:endParaRPr lang="en-US" altLang="zh-CN" sz="2800" b="1">
              <a:solidFill>
                <a:srgbClr val="663300"/>
              </a:solidFill>
              <a:effectLst>
                <a:outerShdw blurRad="38100" dist="38100" dir="2700000">
                  <a:srgbClr val="C0C0C0"/>
                </a:outerShdw>
              </a:effectLst>
              <a:latin typeface="Times New Roman" panose="02020603050405020304" pitchFamily="18" charset="0"/>
              <a:sym typeface="Symbol" panose="05050102010706020507" pitchFamily="18" charset="2"/>
            </a:endParaRPr>
          </a:p>
        </p:txBody>
      </p:sp>
      <p:sp>
        <p:nvSpPr>
          <p:cNvPr id="2" name="文本框 1"/>
          <p:cNvSpPr txBox="1"/>
          <p:nvPr/>
        </p:nvSpPr>
        <p:spPr>
          <a:xfrm>
            <a:off x="2079625" y="494665"/>
            <a:ext cx="4572000" cy="583565"/>
          </a:xfrm>
          <a:prstGeom prst="rect">
            <a:avLst/>
          </a:prstGeom>
          <a:noFill/>
        </p:spPr>
        <p:txBody>
          <a:bodyPr wrap="square" rtlCol="0" anchor="t">
            <a:spAutoFit/>
          </a:bodyPr>
          <a:p>
            <a:pPr algn="ctr"/>
            <a:r>
              <a:rPr lang="en-US" altLang="zh-CN" sz="3200">
                <a:solidFill>
                  <a:schemeClr val="bg1"/>
                </a:solidFill>
                <a:latin typeface="Times New Roman" panose="02020603050405020304" pitchFamily="18" charset="0"/>
                <a:sym typeface="+mn-ea"/>
              </a:rPr>
              <a:t>W7812</a:t>
            </a:r>
            <a:endParaRPr lang="en-US" altLang="zh-CN" sz="3200">
              <a:solidFill>
                <a:schemeClr val="bg1"/>
              </a:solidFill>
              <a:latin typeface="Times New Roman" panose="02020603050405020304" pitchFamily="18" charset="0"/>
              <a:sym typeface="+mn-ea"/>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81634"/>
                                        </p:tgtEl>
                                        <p:attrNameLst>
                                          <p:attrName>style.visibility</p:attrName>
                                        </p:attrNameLst>
                                      </p:cBhvr>
                                      <p:to>
                                        <p:strVal val="visible"/>
                                      </p:to>
                                    </p:set>
                                    <p:animEffect transition="in" filter="wipe(left)">
                                      <p:cBhvr>
                                        <p:cTn id="7" dur="500"/>
                                        <p:tgtEl>
                                          <p:spTgt spid="58163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581667"/>
                                        </p:tgtEl>
                                        <p:attrNameLst>
                                          <p:attrName>style.visibility</p:attrName>
                                        </p:attrNameLst>
                                      </p:cBhvr>
                                      <p:to>
                                        <p:strVal val="visible"/>
                                      </p:to>
                                    </p:set>
                                    <p:animEffect transition="in" filter="box(out)">
                                      <p:cBhvr>
                                        <p:cTn id="12" dur="500"/>
                                        <p:tgtEl>
                                          <p:spTgt spid="581667"/>
                                        </p:tgtEl>
                                      </p:cBhvr>
                                    </p:animEffect>
                                  </p:childTnLst>
                                  <p:subTnLst>
                                    <p:set>
                                      <p:cBhvr override="childStyle">
                                        <p:cTn dur="1" fill="hold" display="0" masterRel="nextClick" afterEffect="1"/>
                                        <p:tgtEl>
                                          <p:spTgt spid="581667"/>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81673">
                                            <p:txEl>
                                              <p:charRg st="0" end="14"/>
                                            </p:txEl>
                                          </p:spTgt>
                                        </p:tgtEl>
                                        <p:attrNameLst>
                                          <p:attrName>style.visibility</p:attrName>
                                        </p:attrNameLst>
                                      </p:cBhvr>
                                      <p:to>
                                        <p:strVal val="visible"/>
                                      </p:to>
                                    </p:set>
                                    <p:animEffect transition="in" filter="wipe(left)">
                                      <p:cBhvr>
                                        <p:cTn id="17" dur="500"/>
                                        <p:tgtEl>
                                          <p:spTgt spid="581673">
                                            <p:txEl>
                                              <p:charRg st="0" end="1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nodeType="clickEffect">
                                  <p:stCondLst>
                                    <p:cond delay="0"/>
                                  </p:stCondLst>
                                  <p:childTnLst>
                                    <p:set>
                                      <p:cBhvr>
                                        <p:cTn id="21" dur="1" fill="hold">
                                          <p:stCondLst>
                                            <p:cond delay="0"/>
                                          </p:stCondLst>
                                        </p:cTn>
                                        <p:tgtEl>
                                          <p:spTgt spid="581670"/>
                                        </p:tgtEl>
                                        <p:attrNameLst>
                                          <p:attrName>style.visibility</p:attrName>
                                        </p:attrNameLst>
                                      </p:cBhvr>
                                      <p:to>
                                        <p:strVal val="visible"/>
                                      </p:to>
                                    </p:set>
                                    <p:animEffect transition="in" filter="barn(outHorizontal)">
                                      <p:cBhvr>
                                        <p:cTn id="22" dur="500"/>
                                        <p:tgtEl>
                                          <p:spTgt spid="581670"/>
                                        </p:tgtEl>
                                      </p:cBhvr>
                                    </p:animEffect>
                                  </p:childTnLst>
                                  <p:subTnLst>
                                    <p:set>
                                      <p:cBhvr override="childStyle">
                                        <p:cTn dur="1" fill="hold" display="0" masterRel="nextClick" afterEffect="1"/>
                                        <p:tgtEl>
                                          <p:spTgt spid="581670"/>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81674">
                                            <p:txEl>
                                              <p:charRg st="0" end="8"/>
                                            </p:txEl>
                                          </p:spTgt>
                                        </p:tgtEl>
                                        <p:attrNameLst>
                                          <p:attrName>style.visibility</p:attrName>
                                        </p:attrNameLst>
                                      </p:cBhvr>
                                      <p:to>
                                        <p:strVal val="visible"/>
                                      </p:to>
                                    </p:set>
                                    <p:animEffect transition="in" filter="wipe(left)">
                                      <p:cBhvr>
                                        <p:cTn id="27" dur="500"/>
                                        <p:tgtEl>
                                          <p:spTgt spid="581674">
                                            <p:txEl>
                                              <p:charRg st="0"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1673" grpId="0" build="p"/>
      <p:bldP spid="581674" grpId="0" build="p"/>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582658" name="组合 582657"/>
          <p:cNvGrpSpPr/>
          <p:nvPr/>
        </p:nvGrpSpPr>
        <p:grpSpPr>
          <a:xfrm>
            <a:off x="2455863" y="685800"/>
            <a:ext cx="5141912" cy="2595563"/>
            <a:chOff x="995" y="396"/>
            <a:chExt cx="3239" cy="1635"/>
          </a:xfrm>
        </p:grpSpPr>
        <p:sp>
          <p:nvSpPr>
            <p:cNvPr id="582659" name="文本框 582658"/>
            <p:cNvSpPr txBox="1"/>
            <p:nvPr/>
          </p:nvSpPr>
          <p:spPr>
            <a:xfrm>
              <a:off x="3742" y="1179"/>
              <a:ext cx="492" cy="327"/>
            </a:xfrm>
            <a:prstGeom prst="rect">
              <a:avLst/>
            </a:prstGeom>
            <a:noFill/>
            <a:ln w="9525">
              <a:noFill/>
            </a:ln>
          </p:spPr>
          <p:txBody>
            <a:bodyPr anchor="ctr" anchorCtr="0">
              <a:spAutoFit/>
            </a:bodyPr>
            <a:p>
              <a:r>
                <a:rPr lang="en-US" altLang="zh-CN" sz="2800" b="1" i="1" dirty="0" err="1">
                  <a:solidFill>
                    <a:srgbClr val="FF0066"/>
                  </a:solidFill>
                  <a:latin typeface="Times New Roman" panose="02020603050405020304" pitchFamily="18" charset="0"/>
                </a:rPr>
                <a:t>U</a:t>
              </a:r>
              <a:r>
                <a:rPr lang="en-US" altLang="zh-CN" sz="2800" b="1" baseline="-12000" dirty="0" err="1">
                  <a:solidFill>
                    <a:srgbClr val="FF0066"/>
                  </a:solidFill>
                  <a:latin typeface="Times New Roman" panose="02020603050405020304" pitchFamily="18" charset="0"/>
                </a:rPr>
                <a:t>o</a:t>
              </a:r>
              <a:r>
                <a:rPr lang="en-US" altLang="zh-CN" sz="2800" b="1">
                  <a:solidFill>
                    <a:srgbClr val="FF0066"/>
                  </a:solidFill>
                  <a:latin typeface="Times New Roman" panose="02020603050405020304" pitchFamily="18" charset="0"/>
                </a:rPr>
                <a:t> </a:t>
              </a:r>
              <a:endParaRPr lang="en-US" altLang="zh-CN" sz="2800" b="1">
                <a:solidFill>
                  <a:srgbClr val="FF0066"/>
                </a:solidFill>
                <a:latin typeface="Times New Roman" panose="02020603050405020304" pitchFamily="18" charset="0"/>
              </a:endParaRPr>
            </a:p>
          </p:txBody>
        </p:sp>
        <p:sp>
          <p:nvSpPr>
            <p:cNvPr id="582660" name="矩形 582659"/>
            <p:cNvSpPr/>
            <p:nvPr/>
          </p:nvSpPr>
          <p:spPr>
            <a:xfrm>
              <a:off x="1920" y="396"/>
              <a:ext cx="1301" cy="610"/>
            </a:xfrm>
            <a:prstGeom prst="rect">
              <a:avLst/>
            </a:prstGeom>
            <a:solidFill>
              <a:srgbClr val="CCFFFF"/>
            </a:solidFill>
            <a:ln w="38100" cap="flat" cmpd="sng">
              <a:solidFill>
                <a:schemeClr val="accent2"/>
              </a:solidFill>
              <a:prstDash val="solid"/>
              <a:miter/>
              <a:headEnd type="none" w="med" len="med"/>
              <a:tailEnd type="none" w="med" len="med"/>
            </a:ln>
          </p:spPr>
          <p:txBody>
            <a:bodyPr wrap="none" anchor="ctr" anchorCtr="0"/>
            <a:p>
              <a:pPr algn="ctr"/>
              <a:r>
                <a:rPr lang="en-US" altLang="zh-CN" sz="3200" b="1">
                  <a:solidFill>
                    <a:srgbClr val="FF0066"/>
                  </a:solidFill>
                  <a:latin typeface="Times New Roman" panose="02020603050405020304" pitchFamily="18" charset="0"/>
                </a:rPr>
                <a:t>W78 </a:t>
              </a:r>
              <a:r>
                <a:rPr lang="en-US" altLang="zh-CN" sz="3200" b="1">
                  <a:solidFill>
                    <a:srgbClr val="FF0066"/>
                  </a:solidFill>
                  <a:latin typeface="Times New Roman" panose="02020603050405020304" pitchFamily="18" charset="0"/>
                  <a:cs typeface="Times New Roman" panose="02020603050405020304" pitchFamily="18" charset="0"/>
                </a:rPr>
                <a:t>××</a:t>
              </a:r>
              <a:endParaRPr lang="en-US" altLang="zh-CN" sz="3200" b="1">
                <a:solidFill>
                  <a:srgbClr val="FF0066"/>
                </a:solidFill>
                <a:latin typeface="Times New Roman" panose="02020603050405020304" pitchFamily="18" charset="0"/>
              </a:endParaRPr>
            </a:p>
          </p:txBody>
        </p:sp>
        <p:sp>
          <p:nvSpPr>
            <p:cNvPr id="582661" name="直接连接符 582660"/>
            <p:cNvSpPr/>
            <p:nvPr/>
          </p:nvSpPr>
          <p:spPr>
            <a:xfrm flipH="1">
              <a:off x="1226" y="736"/>
              <a:ext cx="694" cy="0"/>
            </a:xfrm>
            <a:prstGeom prst="line">
              <a:avLst/>
            </a:prstGeom>
            <a:ln w="28575" cap="flat" cmpd="sng">
              <a:solidFill>
                <a:schemeClr val="tx1"/>
              </a:solidFill>
              <a:prstDash val="solid"/>
              <a:headEnd type="none" w="med" len="med"/>
              <a:tailEnd type="none" w="med" len="med"/>
            </a:ln>
          </p:spPr>
        </p:sp>
        <p:sp>
          <p:nvSpPr>
            <p:cNvPr id="582662" name="直接连接符 582661"/>
            <p:cNvSpPr/>
            <p:nvPr/>
          </p:nvSpPr>
          <p:spPr>
            <a:xfrm flipH="1">
              <a:off x="3221" y="736"/>
              <a:ext cx="707" cy="0"/>
            </a:xfrm>
            <a:prstGeom prst="line">
              <a:avLst/>
            </a:prstGeom>
            <a:ln w="28575" cap="flat" cmpd="sng">
              <a:solidFill>
                <a:schemeClr val="tx1"/>
              </a:solidFill>
              <a:prstDash val="solid"/>
              <a:headEnd type="none" w="med" len="med"/>
              <a:tailEnd type="none" w="med" len="med"/>
            </a:ln>
          </p:spPr>
        </p:sp>
        <p:sp>
          <p:nvSpPr>
            <p:cNvPr id="582663" name="直接连接符 582662"/>
            <p:cNvSpPr/>
            <p:nvPr/>
          </p:nvSpPr>
          <p:spPr>
            <a:xfrm>
              <a:off x="1226" y="1890"/>
              <a:ext cx="2687" cy="0"/>
            </a:xfrm>
            <a:prstGeom prst="line">
              <a:avLst/>
            </a:prstGeom>
            <a:ln w="28575" cap="flat" cmpd="sng">
              <a:solidFill>
                <a:schemeClr val="tx1"/>
              </a:solidFill>
              <a:prstDash val="solid"/>
              <a:headEnd type="none" w="med" len="med"/>
              <a:tailEnd type="none" w="med" len="med"/>
            </a:ln>
          </p:spPr>
        </p:sp>
        <p:sp>
          <p:nvSpPr>
            <p:cNvPr id="582664" name="直接连接符 582663"/>
            <p:cNvSpPr/>
            <p:nvPr/>
          </p:nvSpPr>
          <p:spPr>
            <a:xfrm>
              <a:off x="2524" y="998"/>
              <a:ext cx="0" cy="1033"/>
            </a:xfrm>
            <a:prstGeom prst="line">
              <a:avLst/>
            </a:prstGeom>
            <a:ln w="28575" cap="flat" cmpd="sng">
              <a:solidFill>
                <a:schemeClr val="tx1"/>
              </a:solidFill>
              <a:prstDash val="solid"/>
              <a:headEnd type="none" w="med" len="med"/>
              <a:tailEnd type="none" w="med" len="med"/>
            </a:ln>
          </p:spPr>
        </p:sp>
        <p:sp>
          <p:nvSpPr>
            <p:cNvPr id="582665" name="直接连接符 582664"/>
            <p:cNvSpPr/>
            <p:nvPr/>
          </p:nvSpPr>
          <p:spPr>
            <a:xfrm>
              <a:off x="2397" y="2019"/>
              <a:ext cx="260" cy="0"/>
            </a:xfrm>
            <a:prstGeom prst="line">
              <a:avLst/>
            </a:prstGeom>
            <a:ln w="38100" cap="flat" cmpd="sng">
              <a:solidFill>
                <a:schemeClr val="tx1"/>
              </a:solidFill>
              <a:prstDash val="solid"/>
              <a:headEnd type="none" w="med" len="med"/>
              <a:tailEnd type="none" w="med" len="med"/>
            </a:ln>
          </p:spPr>
        </p:sp>
        <p:sp>
          <p:nvSpPr>
            <p:cNvPr id="582666" name="文本框 582665"/>
            <p:cNvSpPr txBox="1"/>
            <p:nvPr/>
          </p:nvSpPr>
          <p:spPr>
            <a:xfrm>
              <a:off x="1717" y="484"/>
              <a:ext cx="212" cy="288"/>
            </a:xfrm>
            <a:prstGeom prst="rect">
              <a:avLst/>
            </a:prstGeom>
            <a:noFill/>
            <a:ln w="9525">
              <a:noFill/>
            </a:ln>
          </p:spPr>
          <p:txBody>
            <a:bodyPr wrap="none" anchor="ctr" anchorCtr="0">
              <a:spAutoFit/>
            </a:bodyPr>
            <a:p>
              <a:pPr algn="ctr">
                <a:spcBef>
                  <a:spcPct val="50000"/>
                </a:spcBef>
              </a:pPr>
              <a:r>
                <a:rPr lang="en-US" altLang="zh-CN" b="1">
                  <a:latin typeface="Times New Roman" panose="02020603050405020304" pitchFamily="18" charset="0"/>
                </a:rPr>
                <a:t>1</a:t>
              </a:r>
              <a:endParaRPr lang="en-US" altLang="zh-CN">
                <a:latin typeface="Times New Roman" panose="02020603050405020304" pitchFamily="18" charset="0"/>
              </a:endParaRPr>
            </a:p>
          </p:txBody>
        </p:sp>
        <p:sp>
          <p:nvSpPr>
            <p:cNvPr id="582667" name="文本框 582666"/>
            <p:cNvSpPr txBox="1"/>
            <p:nvPr/>
          </p:nvSpPr>
          <p:spPr>
            <a:xfrm>
              <a:off x="3220" y="488"/>
              <a:ext cx="212" cy="288"/>
            </a:xfrm>
            <a:prstGeom prst="rect">
              <a:avLst/>
            </a:prstGeom>
            <a:noFill/>
            <a:ln w="9525">
              <a:noFill/>
            </a:ln>
          </p:spPr>
          <p:txBody>
            <a:bodyPr wrap="none" anchor="ctr" anchorCtr="0">
              <a:spAutoFit/>
            </a:bodyPr>
            <a:p>
              <a:pPr algn="ctr"/>
              <a:r>
                <a:rPr lang="en-US" altLang="zh-CN" b="1">
                  <a:latin typeface="Times New Roman" panose="02020603050405020304" pitchFamily="18" charset="0"/>
                </a:rPr>
                <a:t>2</a:t>
              </a:r>
              <a:endParaRPr lang="en-US" altLang="zh-CN">
                <a:latin typeface="Times New Roman" panose="02020603050405020304" pitchFamily="18" charset="0"/>
              </a:endParaRPr>
            </a:p>
          </p:txBody>
        </p:sp>
        <p:sp>
          <p:nvSpPr>
            <p:cNvPr id="582668" name="文本框 582667"/>
            <p:cNvSpPr txBox="1"/>
            <p:nvPr/>
          </p:nvSpPr>
          <p:spPr>
            <a:xfrm>
              <a:off x="2517" y="1014"/>
              <a:ext cx="212" cy="288"/>
            </a:xfrm>
            <a:prstGeom prst="rect">
              <a:avLst/>
            </a:prstGeom>
            <a:noFill/>
            <a:ln w="9525">
              <a:noFill/>
            </a:ln>
          </p:spPr>
          <p:txBody>
            <a:bodyPr wrap="none" anchor="ctr" anchorCtr="0">
              <a:spAutoFit/>
            </a:bodyPr>
            <a:p>
              <a:pPr algn="ctr"/>
              <a:r>
                <a:rPr lang="en-US" altLang="zh-CN" b="1">
                  <a:latin typeface="Times New Roman" panose="02020603050405020304" pitchFamily="18" charset="0"/>
                </a:rPr>
                <a:t>3</a:t>
              </a:r>
              <a:endParaRPr lang="en-US" altLang="zh-CN">
                <a:latin typeface="Times New Roman" panose="02020603050405020304" pitchFamily="18" charset="0"/>
              </a:endParaRPr>
            </a:p>
          </p:txBody>
        </p:sp>
        <p:sp>
          <p:nvSpPr>
            <p:cNvPr id="582669" name="文本框 582668"/>
            <p:cNvSpPr txBox="1"/>
            <p:nvPr/>
          </p:nvSpPr>
          <p:spPr>
            <a:xfrm>
              <a:off x="2963" y="1331"/>
              <a:ext cx="341" cy="327"/>
            </a:xfrm>
            <a:prstGeom prst="rect">
              <a:avLst/>
            </a:prstGeom>
            <a:noFill/>
            <a:ln w="9525">
              <a:noFill/>
            </a:ln>
          </p:spPr>
          <p:txBody>
            <a:bodyPr wrap="none" anchor="ctr" anchorCtr="0">
              <a:spAutoFit/>
            </a:bodyPr>
            <a:p>
              <a:pPr algn="ctr"/>
              <a:r>
                <a:rPr lang="en-US" altLang="zh-CN" sz="2800" b="1" i="1">
                  <a:latin typeface="Times New Roman" panose="02020603050405020304" pitchFamily="18" charset="0"/>
                </a:rPr>
                <a:t>C</a:t>
              </a:r>
              <a:r>
                <a:rPr lang="en-US" altLang="zh-CN" sz="2800" b="1" baseline="-12000">
                  <a:latin typeface="Times New Roman" panose="02020603050405020304" pitchFamily="18" charset="0"/>
                </a:rPr>
                <a:t>o</a:t>
              </a:r>
              <a:endParaRPr lang="en-US" altLang="zh-CN" sz="2800" b="1" baseline="-12000">
                <a:latin typeface="Times New Roman" panose="02020603050405020304" pitchFamily="18" charset="0"/>
              </a:endParaRPr>
            </a:p>
          </p:txBody>
        </p:sp>
        <p:sp>
          <p:nvSpPr>
            <p:cNvPr id="582670" name="文本框 582669"/>
            <p:cNvSpPr txBox="1"/>
            <p:nvPr/>
          </p:nvSpPr>
          <p:spPr>
            <a:xfrm>
              <a:off x="3896" y="511"/>
              <a:ext cx="280" cy="404"/>
            </a:xfrm>
            <a:prstGeom prst="rect">
              <a:avLst/>
            </a:prstGeom>
            <a:noFill/>
            <a:ln w="9525">
              <a:noFill/>
            </a:ln>
          </p:spPr>
          <p:txBody>
            <a:bodyPr wrap="none" anchor="ctr" anchorCtr="0">
              <a:spAutoFit/>
            </a:bodyPr>
            <a:p>
              <a:pPr algn="ctr"/>
              <a:r>
                <a:rPr lang="en-US" altLang="zh-CN" sz="3600" b="1">
                  <a:solidFill>
                    <a:srgbClr val="CC00FF"/>
                  </a:solidFill>
                  <a:latin typeface="Times New Roman" panose="02020603050405020304" pitchFamily="18" charset="0"/>
                </a:rPr>
                <a:t>+</a:t>
              </a:r>
              <a:endParaRPr lang="en-US" altLang="zh-CN">
                <a:solidFill>
                  <a:srgbClr val="CC00FF"/>
                </a:solidFill>
                <a:latin typeface="Times New Roman" panose="02020603050405020304" pitchFamily="18" charset="0"/>
              </a:endParaRPr>
            </a:p>
          </p:txBody>
        </p:sp>
        <p:sp>
          <p:nvSpPr>
            <p:cNvPr id="582671" name="直接连接符 582670"/>
            <p:cNvSpPr/>
            <p:nvPr/>
          </p:nvSpPr>
          <p:spPr>
            <a:xfrm>
              <a:off x="4049" y="1876"/>
              <a:ext cx="130" cy="0"/>
            </a:xfrm>
            <a:prstGeom prst="line">
              <a:avLst/>
            </a:prstGeom>
            <a:ln w="38100" cap="flat" cmpd="sng">
              <a:solidFill>
                <a:srgbClr val="CC00FF"/>
              </a:solidFill>
              <a:prstDash val="solid"/>
              <a:headEnd type="none" w="med" len="med"/>
              <a:tailEnd type="none" w="med" len="med"/>
            </a:ln>
          </p:spPr>
        </p:sp>
        <p:sp>
          <p:nvSpPr>
            <p:cNvPr id="582672" name="文本框 582671"/>
            <p:cNvSpPr txBox="1"/>
            <p:nvPr/>
          </p:nvSpPr>
          <p:spPr>
            <a:xfrm>
              <a:off x="995" y="511"/>
              <a:ext cx="280" cy="404"/>
            </a:xfrm>
            <a:prstGeom prst="rect">
              <a:avLst/>
            </a:prstGeom>
            <a:noFill/>
            <a:ln w="9525">
              <a:noFill/>
            </a:ln>
          </p:spPr>
          <p:txBody>
            <a:bodyPr wrap="none" anchor="ctr" anchorCtr="0">
              <a:spAutoFit/>
            </a:bodyPr>
            <a:p>
              <a:pPr algn="ctr"/>
              <a:r>
                <a:rPr lang="en-US" altLang="zh-CN" sz="3600" b="1">
                  <a:solidFill>
                    <a:srgbClr val="CC00FF"/>
                  </a:solidFill>
                  <a:latin typeface="Times New Roman" panose="02020603050405020304" pitchFamily="18" charset="0"/>
                </a:rPr>
                <a:t>+</a:t>
              </a:r>
              <a:endParaRPr lang="en-US" altLang="zh-CN">
                <a:solidFill>
                  <a:srgbClr val="CC00FF"/>
                </a:solidFill>
                <a:latin typeface="Times New Roman" panose="02020603050405020304" pitchFamily="18" charset="0"/>
              </a:endParaRPr>
            </a:p>
          </p:txBody>
        </p:sp>
        <p:sp>
          <p:nvSpPr>
            <p:cNvPr id="582673" name="文本框 582672"/>
            <p:cNvSpPr txBox="1"/>
            <p:nvPr/>
          </p:nvSpPr>
          <p:spPr>
            <a:xfrm>
              <a:off x="996" y="1105"/>
              <a:ext cx="320" cy="327"/>
            </a:xfrm>
            <a:prstGeom prst="rect">
              <a:avLst/>
            </a:prstGeom>
            <a:noFill/>
            <a:ln w="9525">
              <a:noFill/>
            </a:ln>
          </p:spPr>
          <p:txBody>
            <a:bodyPr wrap="none" anchor="ctr" anchorCtr="0">
              <a:spAutoFit/>
            </a:bodyPr>
            <a:p>
              <a:pPr algn="ctr"/>
              <a:r>
                <a:rPr lang="en-US" altLang="zh-CN" sz="2800" b="1" i="1" dirty="0" err="1">
                  <a:solidFill>
                    <a:srgbClr val="FF0066"/>
                  </a:solidFill>
                  <a:latin typeface="Times New Roman" panose="02020603050405020304" pitchFamily="18" charset="0"/>
                </a:rPr>
                <a:t>U</a:t>
              </a:r>
              <a:r>
                <a:rPr lang="en-US" altLang="zh-CN" sz="2800" b="1" baseline="-22000" dirty="0" err="1">
                  <a:solidFill>
                    <a:srgbClr val="FF0066"/>
                  </a:solidFill>
                  <a:latin typeface="Times New Roman" panose="02020603050405020304" pitchFamily="18" charset="0"/>
                </a:rPr>
                <a:t>i</a:t>
              </a:r>
              <a:endParaRPr lang="en-US" altLang="zh-CN" sz="2800" b="1" i="1">
                <a:solidFill>
                  <a:srgbClr val="FF0066"/>
                </a:solidFill>
                <a:latin typeface="Times New Roman" panose="02020603050405020304" pitchFamily="18" charset="0"/>
              </a:endParaRPr>
            </a:p>
          </p:txBody>
        </p:sp>
        <p:sp>
          <p:nvSpPr>
            <p:cNvPr id="582674" name="直接连接符 582673"/>
            <p:cNvSpPr/>
            <p:nvPr/>
          </p:nvSpPr>
          <p:spPr>
            <a:xfrm>
              <a:off x="1016" y="1864"/>
              <a:ext cx="130" cy="0"/>
            </a:xfrm>
            <a:prstGeom prst="line">
              <a:avLst/>
            </a:prstGeom>
            <a:ln w="38100" cap="flat" cmpd="sng">
              <a:solidFill>
                <a:srgbClr val="CC00FF"/>
              </a:solidFill>
              <a:prstDash val="solid"/>
              <a:headEnd type="none" w="med" len="med"/>
              <a:tailEnd type="none" w="med" len="med"/>
            </a:ln>
          </p:spPr>
        </p:sp>
        <p:sp>
          <p:nvSpPr>
            <p:cNvPr id="582675" name="文本框 582674"/>
            <p:cNvSpPr txBox="1"/>
            <p:nvPr/>
          </p:nvSpPr>
          <p:spPr>
            <a:xfrm>
              <a:off x="1808" y="1331"/>
              <a:ext cx="307" cy="327"/>
            </a:xfrm>
            <a:prstGeom prst="rect">
              <a:avLst/>
            </a:prstGeom>
            <a:noFill/>
            <a:ln w="9525">
              <a:noFill/>
            </a:ln>
          </p:spPr>
          <p:txBody>
            <a:bodyPr wrap="none" anchor="ctr" anchorCtr="0">
              <a:spAutoFit/>
            </a:bodyPr>
            <a:p>
              <a:pPr algn="ctr"/>
              <a:r>
                <a:rPr lang="en-US" altLang="zh-CN" sz="2800" b="1" i="1" dirty="0" err="1">
                  <a:latin typeface="Times New Roman" panose="02020603050405020304" pitchFamily="18" charset="0"/>
                </a:rPr>
                <a:t>C</a:t>
              </a:r>
              <a:r>
                <a:rPr lang="en-US" altLang="zh-CN" sz="2800" b="1" baseline="-12000" dirty="0" err="1">
                  <a:latin typeface="Times New Roman" panose="02020603050405020304" pitchFamily="18" charset="0"/>
                </a:rPr>
                <a:t>i</a:t>
              </a:r>
              <a:endParaRPr lang="en-US" altLang="zh-CN" sz="2800" b="1" baseline="-12000">
                <a:latin typeface="Times New Roman" panose="02020603050405020304" pitchFamily="18" charset="0"/>
              </a:endParaRPr>
            </a:p>
          </p:txBody>
        </p:sp>
        <p:sp>
          <p:nvSpPr>
            <p:cNvPr id="582676" name="椭圆 582675"/>
            <p:cNvSpPr/>
            <p:nvPr/>
          </p:nvSpPr>
          <p:spPr>
            <a:xfrm>
              <a:off x="2504" y="1865"/>
              <a:ext cx="37" cy="40"/>
            </a:xfrm>
            <a:prstGeom prst="ellipse">
              <a:avLst/>
            </a:prstGeom>
            <a:solidFill>
              <a:schemeClr val="tx1"/>
            </a:solidFill>
            <a:ln w="28575" cap="flat" cmpd="sng">
              <a:solidFill>
                <a:schemeClr val="tx1"/>
              </a:solidFill>
              <a:prstDash val="solid"/>
              <a:headEnd type="none" w="med" len="med"/>
              <a:tailEnd type="none" w="med" len="lg"/>
            </a:ln>
          </p:spPr>
          <p:txBody>
            <a:bodyPr/>
            <a:p>
              <a:endParaRPr lang="zh-CN" altLang="en-US"/>
            </a:p>
          </p:txBody>
        </p:sp>
        <p:sp>
          <p:nvSpPr>
            <p:cNvPr id="582677" name="椭圆 582676"/>
            <p:cNvSpPr/>
            <p:nvPr/>
          </p:nvSpPr>
          <p:spPr>
            <a:xfrm>
              <a:off x="3854" y="691"/>
              <a:ext cx="74" cy="81"/>
            </a:xfrm>
            <a:prstGeom prst="ellipse">
              <a:avLst/>
            </a:prstGeom>
            <a:solidFill>
              <a:srgbClr val="CCFFCC"/>
            </a:solidFill>
            <a:ln w="28575" cap="flat" cmpd="sng">
              <a:solidFill>
                <a:schemeClr val="tx1"/>
              </a:solidFill>
              <a:prstDash val="solid"/>
              <a:headEnd type="none" w="med" len="med"/>
              <a:tailEnd type="none" w="med" len="lg"/>
            </a:ln>
          </p:spPr>
          <p:txBody>
            <a:bodyPr/>
            <a:p>
              <a:endParaRPr lang="zh-CN" altLang="en-US"/>
            </a:p>
          </p:txBody>
        </p:sp>
        <p:sp>
          <p:nvSpPr>
            <p:cNvPr id="582678" name="椭圆 582677"/>
            <p:cNvSpPr/>
            <p:nvPr/>
          </p:nvSpPr>
          <p:spPr>
            <a:xfrm>
              <a:off x="3878" y="1833"/>
              <a:ext cx="74" cy="82"/>
            </a:xfrm>
            <a:prstGeom prst="ellipse">
              <a:avLst/>
            </a:prstGeom>
            <a:solidFill>
              <a:srgbClr val="CCFFCC"/>
            </a:solidFill>
            <a:ln w="28575" cap="flat" cmpd="sng">
              <a:solidFill>
                <a:schemeClr val="tx1"/>
              </a:solidFill>
              <a:prstDash val="solid"/>
              <a:headEnd type="none" w="med" len="med"/>
              <a:tailEnd type="none" w="med" len="lg"/>
            </a:ln>
          </p:spPr>
          <p:txBody>
            <a:bodyPr/>
            <a:p>
              <a:endParaRPr lang="zh-CN" altLang="en-US"/>
            </a:p>
          </p:txBody>
        </p:sp>
        <p:sp>
          <p:nvSpPr>
            <p:cNvPr id="582679" name="椭圆 582678"/>
            <p:cNvSpPr/>
            <p:nvPr/>
          </p:nvSpPr>
          <p:spPr>
            <a:xfrm>
              <a:off x="1182" y="1821"/>
              <a:ext cx="74" cy="82"/>
            </a:xfrm>
            <a:prstGeom prst="ellipse">
              <a:avLst/>
            </a:prstGeom>
            <a:solidFill>
              <a:srgbClr val="CCFFCC"/>
            </a:solidFill>
            <a:ln w="28575" cap="flat" cmpd="sng">
              <a:solidFill>
                <a:schemeClr val="tx1"/>
              </a:solidFill>
              <a:prstDash val="solid"/>
              <a:headEnd type="none" w="med" len="med"/>
              <a:tailEnd type="none" w="med" len="lg"/>
            </a:ln>
          </p:spPr>
          <p:txBody>
            <a:bodyPr/>
            <a:p>
              <a:endParaRPr lang="zh-CN" altLang="en-US"/>
            </a:p>
          </p:txBody>
        </p:sp>
        <p:sp>
          <p:nvSpPr>
            <p:cNvPr id="582680" name="椭圆 582679"/>
            <p:cNvSpPr/>
            <p:nvPr/>
          </p:nvSpPr>
          <p:spPr>
            <a:xfrm>
              <a:off x="1230" y="691"/>
              <a:ext cx="74" cy="81"/>
            </a:xfrm>
            <a:prstGeom prst="ellipse">
              <a:avLst/>
            </a:prstGeom>
            <a:solidFill>
              <a:srgbClr val="CCFFCC"/>
            </a:solidFill>
            <a:ln w="28575" cap="flat" cmpd="sng">
              <a:solidFill>
                <a:schemeClr val="tx1"/>
              </a:solidFill>
              <a:prstDash val="solid"/>
              <a:headEnd type="none" w="med" len="med"/>
              <a:tailEnd type="none" w="med" len="lg"/>
            </a:ln>
          </p:spPr>
          <p:txBody>
            <a:bodyPr/>
            <a:p>
              <a:endParaRPr lang="zh-CN" altLang="en-US"/>
            </a:p>
          </p:txBody>
        </p:sp>
        <p:sp>
          <p:nvSpPr>
            <p:cNvPr id="582681" name="直接连接符 582680"/>
            <p:cNvSpPr/>
            <p:nvPr/>
          </p:nvSpPr>
          <p:spPr>
            <a:xfrm>
              <a:off x="1600" y="731"/>
              <a:ext cx="0" cy="692"/>
            </a:xfrm>
            <a:prstGeom prst="line">
              <a:avLst/>
            </a:prstGeom>
            <a:ln w="28575" cap="flat" cmpd="sng">
              <a:solidFill>
                <a:schemeClr val="tx1"/>
              </a:solidFill>
              <a:prstDash val="solid"/>
              <a:headEnd type="none" w="med" len="med"/>
              <a:tailEnd type="none" w="med" len="med"/>
            </a:ln>
          </p:spPr>
        </p:sp>
        <p:sp>
          <p:nvSpPr>
            <p:cNvPr id="582682" name="直接连接符 582681"/>
            <p:cNvSpPr/>
            <p:nvPr/>
          </p:nvSpPr>
          <p:spPr>
            <a:xfrm>
              <a:off x="1434" y="1412"/>
              <a:ext cx="332" cy="0"/>
            </a:xfrm>
            <a:prstGeom prst="line">
              <a:avLst/>
            </a:prstGeom>
            <a:ln w="38100" cap="flat" cmpd="sng">
              <a:solidFill>
                <a:schemeClr val="accent2"/>
              </a:solidFill>
              <a:prstDash val="solid"/>
              <a:headEnd type="none" w="med" len="med"/>
              <a:tailEnd type="none" w="med" len="med"/>
            </a:ln>
          </p:spPr>
        </p:sp>
        <p:sp>
          <p:nvSpPr>
            <p:cNvPr id="582683" name="直接连接符 582682"/>
            <p:cNvSpPr/>
            <p:nvPr/>
          </p:nvSpPr>
          <p:spPr>
            <a:xfrm>
              <a:off x="1434" y="1530"/>
              <a:ext cx="332" cy="0"/>
            </a:xfrm>
            <a:prstGeom prst="line">
              <a:avLst/>
            </a:prstGeom>
            <a:ln w="38100" cap="flat" cmpd="sng">
              <a:solidFill>
                <a:schemeClr val="accent2"/>
              </a:solidFill>
              <a:prstDash val="solid"/>
              <a:headEnd type="none" w="med" len="med"/>
              <a:tailEnd type="none" w="med" len="med"/>
            </a:ln>
          </p:spPr>
        </p:sp>
        <p:sp>
          <p:nvSpPr>
            <p:cNvPr id="582684" name="直接连接符 582683"/>
            <p:cNvSpPr/>
            <p:nvPr/>
          </p:nvSpPr>
          <p:spPr>
            <a:xfrm>
              <a:off x="1597" y="1539"/>
              <a:ext cx="0" cy="348"/>
            </a:xfrm>
            <a:prstGeom prst="line">
              <a:avLst/>
            </a:prstGeom>
            <a:ln w="25400" cap="flat" cmpd="sng">
              <a:solidFill>
                <a:schemeClr val="tx1"/>
              </a:solidFill>
              <a:prstDash val="solid"/>
              <a:headEnd type="none" w="med" len="med"/>
              <a:tailEnd type="none" w="med" len="med"/>
            </a:ln>
          </p:spPr>
        </p:sp>
        <p:sp>
          <p:nvSpPr>
            <p:cNvPr id="582685" name="直接连接符 582684"/>
            <p:cNvSpPr/>
            <p:nvPr/>
          </p:nvSpPr>
          <p:spPr>
            <a:xfrm>
              <a:off x="3434" y="732"/>
              <a:ext cx="0" cy="692"/>
            </a:xfrm>
            <a:prstGeom prst="line">
              <a:avLst/>
            </a:prstGeom>
            <a:ln w="28575" cap="flat" cmpd="sng">
              <a:solidFill>
                <a:schemeClr val="tx1"/>
              </a:solidFill>
              <a:prstDash val="solid"/>
              <a:headEnd type="none" w="med" len="med"/>
              <a:tailEnd type="none" w="med" len="med"/>
            </a:ln>
          </p:spPr>
        </p:sp>
        <p:sp>
          <p:nvSpPr>
            <p:cNvPr id="582686" name="直接连接符 582685"/>
            <p:cNvSpPr/>
            <p:nvPr/>
          </p:nvSpPr>
          <p:spPr>
            <a:xfrm>
              <a:off x="3268" y="1413"/>
              <a:ext cx="332" cy="0"/>
            </a:xfrm>
            <a:prstGeom prst="line">
              <a:avLst/>
            </a:prstGeom>
            <a:ln w="38100" cap="flat" cmpd="sng">
              <a:solidFill>
                <a:schemeClr val="accent2"/>
              </a:solidFill>
              <a:prstDash val="solid"/>
              <a:headEnd type="none" w="med" len="med"/>
              <a:tailEnd type="none" w="med" len="med"/>
            </a:ln>
          </p:spPr>
        </p:sp>
        <p:sp>
          <p:nvSpPr>
            <p:cNvPr id="582687" name="直接连接符 582686"/>
            <p:cNvSpPr/>
            <p:nvPr/>
          </p:nvSpPr>
          <p:spPr>
            <a:xfrm>
              <a:off x="3268" y="1531"/>
              <a:ext cx="332" cy="0"/>
            </a:xfrm>
            <a:prstGeom prst="line">
              <a:avLst/>
            </a:prstGeom>
            <a:ln w="38100" cap="flat" cmpd="sng">
              <a:solidFill>
                <a:schemeClr val="accent2"/>
              </a:solidFill>
              <a:prstDash val="solid"/>
              <a:headEnd type="none" w="med" len="med"/>
              <a:tailEnd type="none" w="med" len="med"/>
            </a:ln>
          </p:spPr>
        </p:sp>
        <p:sp>
          <p:nvSpPr>
            <p:cNvPr id="582688" name="直接连接符 582687"/>
            <p:cNvSpPr/>
            <p:nvPr/>
          </p:nvSpPr>
          <p:spPr>
            <a:xfrm>
              <a:off x="3431" y="1540"/>
              <a:ext cx="0" cy="360"/>
            </a:xfrm>
            <a:prstGeom prst="line">
              <a:avLst/>
            </a:prstGeom>
            <a:ln w="25400" cap="flat" cmpd="sng">
              <a:solidFill>
                <a:schemeClr val="tx1"/>
              </a:solidFill>
              <a:prstDash val="solid"/>
              <a:headEnd type="none" w="med" len="med"/>
              <a:tailEnd type="none" w="med" len="med"/>
            </a:ln>
          </p:spPr>
        </p:sp>
      </p:grpSp>
      <p:grpSp>
        <p:nvGrpSpPr>
          <p:cNvPr id="582689" name="组合 582688"/>
          <p:cNvGrpSpPr/>
          <p:nvPr/>
        </p:nvGrpSpPr>
        <p:grpSpPr>
          <a:xfrm>
            <a:off x="2322513" y="3695700"/>
            <a:ext cx="5259387" cy="2595563"/>
            <a:chOff x="911" y="2220"/>
            <a:chExt cx="3313" cy="1635"/>
          </a:xfrm>
        </p:grpSpPr>
        <p:sp>
          <p:nvSpPr>
            <p:cNvPr id="582690" name="文本框 582689"/>
            <p:cNvSpPr txBox="1"/>
            <p:nvPr/>
          </p:nvSpPr>
          <p:spPr>
            <a:xfrm>
              <a:off x="3706" y="3003"/>
              <a:ext cx="492" cy="327"/>
            </a:xfrm>
            <a:prstGeom prst="rect">
              <a:avLst/>
            </a:prstGeom>
            <a:noFill/>
            <a:ln w="9525">
              <a:noFill/>
            </a:ln>
          </p:spPr>
          <p:txBody>
            <a:bodyPr anchor="ctr" anchorCtr="0">
              <a:spAutoFit/>
            </a:bodyPr>
            <a:p>
              <a:r>
                <a:rPr lang="en-US" altLang="zh-CN" sz="2800" b="1" i="1" dirty="0" err="1">
                  <a:solidFill>
                    <a:srgbClr val="FF0066"/>
                  </a:solidFill>
                  <a:latin typeface="Times New Roman" panose="02020603050405020304" pitchFamily="18" charset="0"/>
                </a:rPr>
                <a:t>U</a:t>
              </a:r>
              <a:r>
                <a:rPr lang="en-US" altLang="zh-CN" sz="2800" b="1" baseline="-12000" dirty="0" err="1">
                  <a:solidFill>
                    <a:srgbClr val="FF0066"/>
                  </a:solidFill>
                  <a:latin typeface="Times New Roman" panose="02020603050405020304" pitchFamily="18" charset="0"/>
                </a:rPr>
                <a:t>o</a:t>
              </a:r>
              <a:r>
                <a:rPr lang="en-US" altLang="zh-CN" sz="2800" b="1">
                  <a:solidFill>
                    <a:srgbClr val="FF0066"/>
                  </a:solidFill>
                  <a:latin typeface="Times New Roman" panose="02020603050405020304" pitchFamily="18" charset="0"/>
                </a:rPr>
                <a:t> </a:t>
              </a:r>
              <a:endParaRPr lang="en-US" altLang="zh-CN" sz="2800" b="1">
                <a:solidFill>
                  <a:srgbClr val="FF0066"/>
                </a:solidFill>
                <a:latin typeface="Times New Roman" panose="02020603050405020304" pitchFamily="18" charset="0"/>
              </a:endParaRPr>
            </a:p>
          </p:txBody>
        </p:sp>
        <p:sp>
          <p:nvSpPr>
            <p:cNvPr id="582691" name="矩形 582690"/>
            <p:cNvSpPr/>
            <p:nvPr/>
          </p:nvSpPr>
          <p:spPr>
            <a:xfrm>
              <a:off x="1884" y="2220"/>
              <a:ext cx="1301" cy="610"/>
            </a:xfrm>
            <a:prstGeom prst="rect">
              <a:avLst/>
            </a:prstGeom>
            <a:solidFill>
              <a:srgbClr val="CCFFFF"/>
            </a:solidFill>
            <a:ln w="38100" cap="flat" cmpd="sng">
              <a:solidFill>
                <a:schemeClr val="accent2"/>
              </a:solidFill>
              <a:prstDash val="solid"/>
              <a:miter/>
              <a:headEnd type="none" w="med" len="med"/>
              <a:tailEnd type="none" w="med" len="med"/>
            </a:ln>
          </p:spPr>
          <p:txBody>
            <a:bodyPr wrap="none" anchor="ctr" anchorCtr="0"/>
            <a:p>
              <a:pPr algn="ctr"/>
              <a:r>
                <a:rPr lang="en-US" altLang="zh-CN" sz="3200" b="1">
                  <a:solidFill>
                    <a:srgbClr val="FF0066"/>
                  </a:solidFill>
                  <a:latin typeface="Times New Roman" panose="02020603050405020304" pitchFamily="18" charset="0"/>
                </a:rPr>
                <a:t>W79 </a:t>
              </a:r>
              <a:r>
                <a:rPr lang="en-US" altLang="zh-CN" sz="3200" b="1">
                  <a:solidFill>
                    <a:srgbClr val="FF0066"/>
                  </a:solidFill>
                  <a:latin typeface="Times New Roman" panose="02020603050405020304" pitchFamily="18" charset="0"/>
                  <a:cs typeface="Times New Roman" panose="02020603050405020304" pitchFamily="18" charset="0"/>
                </a:rPr>
                <a:t>××</a:t>
              </a:r>
              <a:endParaRPr lang="en-US" altLang="zh-CN" sz="3200" b="1">
                <a:solidFill>
                  <a:srgbClr val="FF0066"/>
                </a:solidFill>
                <a:latin typeface="Times New Roman" panose="02020603050405020304" pitchFamily="18" charset="0"/>
              </a:endParaRPr>
            </a:p>
          </p:txBody>
        </p:sp>
        <p:sp>
          <p:nvSpPr>
            <p:cNvPr id="582692" name="直接连接符 582691"/>
            <p:cNvSpPr/>
            <p:nvPr/>
          </p:nvSpPr>
          <p:spPr>
            <a:xfrm flipH="1">
              <a:off x="1190" y="2560"/>
              <a:ext cx="694" cy="0"/>
            </a:xfrm>
            <a:prstGeom prst="line">
              <a:avLst/>
            </a:prstGeom>
            <a:ln w="28575" cap="flat" cmpd="sng">
              <a:solidFill>
                <a:schemeClr val="tx1"/>
              </a:solidFill>
              <a:prstDash val="solid"/>
              <a:headEnd type="none" w="med" len="med"/>
              <a:tailEnd type="none" w="med" len="med"/>
            </a:ln>
          </p:spPr>
        </p:sp>
        <p:sp>
          <p:nvSpPr>
            <p:cNvPr id="582693" name="直接连接符 582692"/>
            <p:cNvSpPr/>
            <p:nvPr/>
          </p:nvSpPr>
          <p:spPr>
            <a:xfrm flipH="1">
              <a:off x="3185" y="2560"/>
              <a:ext cx="707" cy="0"/>
            </a:xfrm>
            <a:prstGeom prst="line">
              <a:avLst/>
            </a:prstGeom>
            <a:ln w="28575" cap="flat" cmpd="sng">
              <a:solidFill>
                <a:schemeClr val="tx1"/>
              </a:solidFill>
              <a:prstDash val="solid"/>
              <a:headEnd type="none" w="med" len="med"/>
              <a:tailEnd type="none" w="med" len="med"/>
            </a:ln>
          </p:spPr>
        </p:sp>
        <p:sp>
          <p:nvSpPr>
            <p:cNvPr id="582694" name="直接连接符 582693"/>
            <p:cNvSpPr/>
            <p:nvPr/>
          </p:nvSpPr>
          <p:spPr>
            <a:xfrm>
              <a:off x="1190" y="3714"/>
              <a:ext cx="2687" cy="0"/>
            </a:xfrm>
            <a:prstGeom prst="line">
              <a:avLst/>
            </a:prstGeom>
            <a:ln w="28575" cap="flat" cmpd="sng">
              <a:solidFill>
                <a:schemeClr val="tx1"/>
              </a:solidFill>
              <a:prstDash val="solid"/>
              <a:headEnd type="none" w="med" len="med"/>
              <a:tailEnd type="none" w="med" len="med"/>
            </a:ln>
          </p:spPr>
        </p:sp>
        <p:sp>
          <p:nvSpPr>
            <p:cNvPr id="582695" name="直接连接符 582694"/>
            <p:cNvSpPr/>
            <p:nvPr/>
          </p:nvSpPr>
          <p:spPr>
            <a:xfrm>
              <a:off x="2488" y="2822"/>
              <a:ext cx="0" cy="1033"/>
            </a:xfrm>
            <a:prstGeom prst="line">
              <a:avLst/>
            </a:prstGeom>
            <a:ln w="28575" cap="flat" cmpd="sng">
              <a:solidFill>
                <a:schemeClr val="tx1"/>
              </a:solidFill>
              <a:prstDash val="solid"/>
              <a:headEnd type="none" w="med" len="med"/>
              <a:tailEnd type="none" w="med" len="med"/>
            </a:ln>
          </p:spPr>
        </p:sp>
        <p:sp>
          <p:nvSpPr>
            <p:cNvPr id="582696" name="直接连接符 582695"/>
            <p:cNvSpPr/>
            <p:nvPr/>
          </p:nvSpPr>
          <p:spPr>
            <a:xfrm>
              <a:off x="2361" y="3843"/>
              <a:ext cx="260" cy="0"/>
            </a:xfrm>
            <a:prstGeom prst="line">
              <a:avLst/>
            </a:prstGeom>
            <a:ln w="38100" cap="flat" cmpd="sng">
              <a:solidFill>
                <a:schemeClr val="tx1"/>
              </a:solidFill>
              <a:prstDash val="solid"/>
              <a:headEnd type="none" w="med" len="med"/>
              <a:tailEnd type="none" w="med" len="med"/>
            </a:ln>
          </p:spPr>
        </p:sp>
        <p:sp>
          <p:nvSpPr>
            <p:cNvPr id="582697" name="文本框 582696"/>
            <p:cNvSpPr txBox="1"/>
            <p:nvPr/>
          </p:nvSpPr>
          <p:spPr>
            <a:xfrm>
              <a:off x="1681" y="2308"/>
              <a:ext cx="212" cy="288"/>
            </a:xfrm>
            <a:prstGeom prst="rect">
              <a:avLst/>
            </a:prstGeom>
            <a:noFill/>
            <a:ln w="9525">
              <a:noFill/>
            </a:ln>
          </p:spPr>
          <p:txBody>
            <a:bodyPr wrap="none" anchor="ctr" anchorCtr="0">
              <a:spAutoFit/>
            </a:bodyPr>
            <a:p>
              <a:pPr algn="ctr">
                <a:spcBef>
                  <a:spcPct val="50000"/>
                </a:spcBef>
              </a:pPr>
              <a:r>
                <a:rPr lang="en-US" altLang="zh-CN" b="1">
                  <a:latin typeface="Times New Roman" panose="02020603050405020304" pitchFamily="18" charset="0"/>
                </a:rPr>
                <a:t>3</a:t>
              </a:r>
              <a:endParaRPr lang="en-US" altLang="zh-CN">
                <a:latin typeface="Times New Roman" panose="02020603050405020304" pitchFamily="18" charset="0"/>
              </a:endParaRPr>
            </a:p>
          </p:txBody>
        </p:sp>
        <p:sp>
          <p:nvSpPr>
            <p:cNvPr id="582698" name="文本框 582697"/>
            <p:cNvSpPr txBox="1"/>
            <p:nvPr/>
          </p:nvSpPr>
          <p:spPr>
            <a:xfrm>
              <a:off x="3184" y="2312"/>
              <a:ext cx="212" cy="288"/>
            </a:xfrm>
            <a:prstGeom prst="rect">
              <a:avLst/>
            </a:prstGeom>
            <a:noFill/>
            <a:ln w="9525">
              <a:noFill/>
            </a:ln>
          </p:spPr>
          <p:txBody>
            <a:bodyPr wrap="none" anchor="ctr" anchorCtr="0">
              <a:spAutoFit/>
            </a:bodyPr>
            <a:p>
              <a:pPr algn="ctr"/>
              <a:r>
                <a:rPr lang="en-US" altLang="zh-CN" b="1">
                  <a:latin typeface="Times New Roman" panose="02020603050405020304" pitchFamily="18" charset="0"/>
                </a:rPr>
                <a:t>2</a:t>
              </a:r>
              <a:endParaRPr lang="en-US" altLang="zh-CN">
                <a:latin typeface="Times New Roman" panose="02020603050405020304" pitchFamily="18" charset="0"/>
              </a:endParaRPr>
            </a:p>
          </p:txBody>
        </p:sp>
        <p:sp>
          <p:nvSpPr>
            <p:cNvPr id="582699" name="文本框 582698"/>
            <p:cNvSpPr txBox="1"/>
            <p:nvPr/>
          </p:nvSpPr>
          <p:spPr>
            <a:xfrm>
              <a:off x="2481" y="2838"/>
              <a:ext cx="212" cy="288"/>
            </a:xfrm>
            <a:prstGeom prst="rect">
              <a:avLst/>
            </a:prstGeom>
            <a:noFill/>
            <a:ln w="9525">
              <a:noFill/>
            </a:ln>
          </p:spPr>
          <p:txBody>
            <a:bodyPr wrap="none" anchor="ctr" anchorCtr="0">
              <a:spAutoFit/>
            </a:bodyPr>
            <a:p>
              <a:pPr algn="ctr"/>
              <a:r>
                <a:rPr lang="en-US" altLang="zh-CN" b="1">
                  <a:latin typeface="Times New Roman" panose="02020603050405020304" pitchFamily="18" charset="0"/>
                </a:rPr>
                <a:t>1</a:t>
              </a:r>
              <a:endParaRPr lang="en-US" altLang="zh-CN">
                <a:latin typeface="Times New Roman" panose="02020603050405020304" pitchFamily="18" charset="0"/>
              </a:endParaRPr>
            </a:p>
          </p:txBody>
        </p:sp>
        <p:sp>
          <p:nvSpPr>
            <p:cNvPr id="582700" name="文本框 582699"/>
            <p:cNvSpPr txBox="1"/>
            <p:nvPr/>
          </p:nvSpPr>
          <p:spPr>
            <a:xfrm>
              <a:off x="2927" y="3155"/>
              <a:ext cx="341" cy="327"/>
            </a:xfrm>
            <a:prstGeom prst="rect">
              <a:avLst/>
            </a:prstGeom>
            <a:noFill/>
            <a:ln w="9525">
              <a:noFill/>
            </a:ln>
          </p:spPr>
          <p:txBody>
            <a:bodyPr wrap="none" anchor="ctr" anchorCtr="0">
              <a:spAutoFit/>
            </a:bodyPr>
            <a:p>
              <a:pPr algn="ctr"/>
              <a:r>
                <a:rPr lang="en-US" altLang="zh-CN" sz="2800" b="1" i="1">
                  <a:latin typeface="Times New Roman" panose="02020603050405020304" pitchFamily="18" charset="0"/>
                </a:rPr>
                <a:t>C</a:t>
              </a:r>
              <a:r>
                <a:rPr lang="en-US" altLang="zh-CN" sz="2800" b="1" baseline="-12000">
                  <a:latin typeface="Times New Roman" panose="02020603050405020304" pitchFamily="18" charset="0"/>
                </a:rPr>
                <a:t>o</a:t>
              </a:r>
              <a:endParaRPr lang="en-US" altLang="zh-CN" sz="2800" b="1" baseline="-12000">
                <a:latin typeface="Times New Roman" panose="02020603050405020304" pitchFamily="18" charset="0"/>
              </a:endParaRPr>
            </a:p>
          </p:txBody>
        </p:sp>
        <p:sp>
          <p:nvSpPr>
            <p:cNvPr id="582701" name="文本框 582700"/>
            <p:cNvSpPr txBox="1"/>
            <p:nvPr/>
          </p:nvSpPr>
          <p:spPr>
            <a:xfrm>
              <a:off x="3944" y="3403"/>
              <a:ext cx="280" cy="404"/>
            </a:xfrm>
            <a:prstGeom prst="rect">
              <a:avLst/>
            </a:prstGeom>
            <a:noFill/>
            <a:ln w="9525">
              <a:noFill/>
            </a:ln>
          </p:spPr>
          <p:txBody>
            <a:bodyPr wrap="none" anchor="ctr" anchorCtr="0">
              <a:spAutoFit/>
            </a:bodyPr>
            <a:p>
              <a:pPr algn="ctr"/>
              <a:r>
                <a:rPr lang="en-US" altLang="zh-CN" sz="3600" b="1">
                  <a:solidFill>
                    <a:srgbClr val="CC00FF"/>
                  </a:solidFill>
                  <a:latin typeface="Times New Roman" panose="02020603050405020304" pitchFamily="18" charset="0"/>
                </a:rPr>
                <a:t>+</a:t>
              </a:r>
              <a:endParaRPr lang="en-US" altLang="zh-CN">
                <a:solidFill>
                  <a:srgbClr val="CC00FF"/>
                </a:solidFill>
                <a:latin typeface="Times New Roman" panose="02020603050405020304" pitchFamily="18" charset="0"/>
              </a:endParaRPr>
            </a:p>
          </p:txBody>
        </p:sp>
        <p:sp>
          <p:nvSpPr>
            <p:cNvPr id="582702" name="直接连接符 582701"/>
            <p:cNvSpPr/>
            <p:nvPr/>
          </p:nvSpPr>
          <p:spPr>
            <a:xfrm>
              <a:off x="4025" y="2608"/>
              <a:ext cx="130" cy="0"/>
            </a:xfrm>
            <a:prstGeom prst="line">
              <a:avLst/>
            </a:prstGeom>
            <a:ln w="38100" cap="flat" cmpd="sng">
              <a:solidFill>
                <a:srgbClr val="CC00FF"/>
              </a:solidFill>
              <a:prstDash val="solid"/>
              <a:headEnd type="none" w="med" len="med"/>
              <a:tailEnd type="none" w="med" len="med"/>
            </a:ln>
          </p:spPr>
        </p:sp>
        <p:sp>
          <p:nvSpPr>
            <p:cNvPr id="582703" name="文本框 582702"/>
            <p:cNvSpPr txBox="1"/>
            <p:nvPr/>
          </p:nvSpPr>
          <p:spPr>
            <a:xfrm>
              <a:off x="911" y="3367"/>
              <a:ext cx="280" cy="404"/>
            </a:xfrm>
            <a:prstGeom prst="rect">
              <a:avLst/>
            </a:prstGeom>
            <a:noFill/>
            <a:ln w="9525">
              <a:noFill/>
            </a:ln>
          </p:spPr>
          <p:txBody>
            <a:bodyPr wrap="none" anchor="ctr" anchorCtr="0">
              <a:spAutoFit/>
            </a:bodyPr>
            <a:p>
              <a:pPr algn="ctr"/>
              <a:r>
                <a:rPr lang="en-US" altLang="zh-CN" sz="3600" b="1">
                  <a:solidFill>
                    <a:srgbClr val="CC00FF"/>
                  </a:solidFill>
                  <a:latin typeface="Times New Roman" panose="02020603050405020304" pitchFamily="18" charset="0"/>
                </a:rPr>
                <a:t>+</a:t>
              </a:r>
              <a:endParaRPr lang="en-US" altLang="zh-CN">
                <a:solidFill>
                  <a:srgbClr val="CC00FF"/>
                </a:solidFill>
                <a:latin typeface="Times New Roman" panose="02020603050405020304" pitchFamily="18" charset="0"/>
              </a:endParaRPr>
            </a:p>
          </p:txBody>
        </p:sp>
        <p:sp>
          <p:nvSpPr>
            <p:cNvPr id="582704" name="文本框 582703"/>
            <p:cNvSpPr txBox="1"/>
            <p:nvPr/>
          </p:nvSpPr>
          <p:spPr>
            <a:xfrm>
              <a:off x="960" y="2929"/>
              <a:ext cx="320" cy="327"/>
            </a:xfrm>
            <a:prstGeom prst="rect">
              <a:avLst/>
            </a:prstGeom>
            <a:noFill/>
            <a:ln w="9525">
              <a:noFill/>
            </a:ln>
          </p:spPr>
          <p:txBody>
            <a:bodyPr wrap="none" anchor="ctr" anchorCtr="0">
              <a:spAutoFit/>
            </a:bodyPr>
            <a:p>
              <a:pPr algn="ctr"/>
              <a:r>
                <a:rPr lang="en-US" altLang="zh-CN" sz="2800" b="1" i="1" dirty="0" err="1">
                  <a:solidFill>
                    <a:srgbClr val="FF0066"/>
                  </a:solidFill>
                  <a:latin typeface="Times New Roman" panose="02020603050405020304" pitchFamily="18" charset="0"/>
                </a:rPr>
                <a:t>U</a:t>
              </a:r>
              <a:r>
                <a:rPr lang="en-US" altLang="zh-CN" sz="2800" b="1" baseline="-22000" dirty="0" err="1">
                  <a:solidFill>
                    <a:srgbClr val="FF0066"/>
                  </a:solidFill>
                  <a:latin typeface="Times New Roman" panose="02020603050405020304" pitchFamily="18" charset="0"/>
                </a:rPr>
                <a:t>i</a:t>
              </a:r>
              <a:endParaRPr lang="en-US" altLang="zh-CN" sz="2800" b="1" i="1">
                <a:solidFill>
                  <a:srgbClr val="FF0066"/>
                </a:solidFill>
                <a:latin typeface="Times New Roman" panose="02020603050405020304" pitchFamily="18" charset="0"/>
              </a:endParaRPr>
            </a:p>
          </p:txBody>
        </p:sp>
        <p:sp>
          <p:nvSpPr>
            <p:cNvPr id="582705" name="直接连接符 582704"/>
            <p:cNvSpPr/>
            <p:nvPr/>
          </p:nvSpPr>
          <p:spPr>
            <a:xfrm>
              <a:off x="992" y="2596"/>
              <a:ext cx="118" cy="0"/>
            </a:xfrm>
            <a:prstGeom prst="line">
              <a:avLst/>
            </a:prstGeom>
            <a:ln w="38100" cap="flat" cmpd="sng">
              <a:solidFill>
                <a:srgbClr val="CC00FF"/>
              </a:solidFill>
              <a:prstDash val="solid"/>
              <a:headEnd type="none" w="med" len="med"/>
              <a:tailEnd type="none" w="med" len="med"/>
            </a:ln>
          </p:spPr>
        </p:sp>
        <p:sp>
          <p:nvSpPr>
            <p:cNvPr id="582706" name="文本框 582705"/>
            <p:cNvSpPr txBox="1"/>
            <p:nvPr/>
          </p:nvSpPr>
          <p:spPr>
            <a:xfrm>
              <a:off x="1772" y="3155"/>
              <a:ext cx="307" cy="327"/>
            </a:xfrm>
            <a:prstGeom prst="rect">
              <a:avLst/>
            </a:prstGeom>
            <a:noFill/>
            <a:ln w="9525">
              <a:noFill/>
            </a:ln>
          </p:spPr>
          <p:txBody>
            <a:bodyPr wrap="none" anchor="ctr" anchorCtr="0">
              <a:spAutoFit/>
            </a:bodyPr>
            <a:p>
              <a:pPr algn="ctr"/>
              <a:r>
                <a:rPr lang="en-US" altLang="zh-CN" sz="2800" b="1" i="1" dirty="0" err="1">
                  <a:latin typeface="Times New Roman" panose="02020603050405020304" pitchFamily="18" charset="0"/>
                </a:rPr>
                <a:t>C</a:t>
              </a:r>
              <a:r>
                <a:rPr lang="en-US" altLang="zh-CN" sz="2800" b="1" baseline="-12000" dirty="0" err="1">
                  <a:latin typeface="Times New Roman" panose="02020603050405020304" pitchFamily="18" charset="0"/>
                </a:rPr>
                <a:t>i</a:t>
              </a:r>
              <a:endParaRPr lang="en-US" altLang="zh-CN" sz="2800" b="1" baseline="-12000">
                <a:latin typeface="Times New Roman" panose="02020603050405020304" pitchFamily="18" charset="0"/>
              </a:endParaRPr>
            </a:p>
          </p:txBody>
        </p:sp>
        <p:sp>
          <p:nvSpPr>
            <p:cNvPr id="582707" name="椭圆 582706"/>
            <p:cNvSpPr/>
            <p:nvPr/>
          </p:nvSpPr>
          <p:spPr>
            <a:xfrm>
              <a:off x="2468" y="3689"/>
              <a:ext cx="37" cy="40"/>
            </a:xfrm>
            <a:prstGeom prst="ellipse">
              <a:avLst/>
            </a:prstGeom>
            <a:solidFill>
              <a:schemeClr val="tx1"/>
            </a:solidFill>
            <a:ln w="28575" cap="flat" cmpd="sng">
              <a:solidFill>
                <a:schemeClr val="tx1"/>
              </a:solidFill>
              <a:prstDash val="solid"/>
              <a:headEnd type="none" w="med" len="med"/>
              <a:tailEnd type="none" w="med" len="lg"/>
            </a:ln>
          </p:spPr>
          <p:txBody>
            <a:bodyPr/>
            <a:p>
              <a:endParaRPr lang="zh-CN" altLang="en-US"/>
            </a:p>
          </p:txBody>
        </p:sp>
        <p:sp>
          <p:nvSpPr>
            <p:cNvPr id="582708" name="椭圆 582707"/>
            <p:cNvSpPr/>
            <p:nvPr/>
          </p:nvSpPr>
          <p:spPr>
            <a:xfrm>
              <a:off x="3818" y="2515"/>
              <a:ext cx="74" cy="81"/>
            </a:xfrm>
            <a:prstGeom prst="ellipse">
              <a:avLst/>
            </a:prstGeom>
            <a:solidFill>
              <a:srgbClr val="CCFFCC"/>
            </a:solidFill>
            <a:ln w="28575" cap="flat" cmpd="sng">
              <a:solidFill>
                <a:schemeClr val="tx1"/>
              </a:solidFill>
              <a:prstDash val="solid"/>
              <a:headEnd type="none" w="med" len="med"/>
              <a:tailEnd type="none" w="med" len="lg"/>
            </a:ln>
          </p:spPr>
          <p:txBody>
            <a:bodyPr/>
            <a:p>
              <a:endParaRPr lang="zh-CN" altLang="en-US"/>
            </a:p>
          </p:txBody>
        </p:sp>
        <p:sp>
          <p:nvSpPr>
            <p:cNvPr id="582709" name="椭圆 582708"/>
            <p:cNvSpPr/>
            <p:nvPr/>
          </p:nvSpPr>
          <p:spPr>
            <a:xfrm>
              <a:off x="3842" y="3657"/>
              <a:ext cx="74" cy="82"/>
            </a:xfrm>
            <a:prstGeom prst="ellipse">
              <a:avLst/>
            </a:prstGeom>
            <a:solidFill>
              <a:srgbClr val="CCFFCC"/>
            </a:solidFill>
            <a:ln w="28575" cap="flat" cmpd="sng">
              <a:solidFill>
                <a:schemeClr val="tx1"/>
              </a:solidFill>
              <a:prstDash val="solid"/>
              <a:headEnd type="none" w="med" len="med"/>
              <a:tailEnd type="none" w="med" len="lg"/>
            </a:ln>
          </p:spPr>
          <p:txBody>
            <a:bodyPr/>
            <a:p>
              <a:endParaRPr lang="zh-CN" altLang="en-US"/>
            </a:p>
          </p:txBody>
        </p:sp>
        <p:sp>
          <p:nvSpPr>
            <p:cNvPr id="582710" name="椭圆 582709"/>
            <p:cNvSpPr/>
            <p:nvPr/>
          </p:nvSpPr>
          <p:spPr>
            <a:xfrm>
              <a:off x="1146" y="3645"/>
              <a:ext cx="74" cy="82"/>
            </a:xfrm>
            <a:prstGeom prst="ellipse">
              <a:avLst/>
            </a:prstGeom>
            <a:solidFill>
              <a:srgbClr val="CCFFCC"/>
            </a:solidFill>
            <a:ln w="28575" cap="flat" cmpd="sng">
              <a:solidFill>
                <a:schemeClr val="tx1"/>
              </a:solidFill>
              <a:prstDash val="solid"/>
              <a:headEnd type="none" w="med" len="med"/>
              <a:tailEnd type="none" w="med" len="lg"/>
            </a:ln>
          </p:spPr>
          <p:txBody>
            <a:bodyPr/>
            <a:p>
              <a:endParaRPr lang="zh-CN" altLang="en-US"/>
            </a:p>
          </p:txBody>
        </p:sp>
        <p:sp>
          <p:nvSpPr>
            <p:cNvPr id="582711" name="椭圆 582710"/>
            <p:cNvSpPr/>
            <p:nvPr/>
          </p:nvSpPr>
          <p:spPr>
            <a:xfrm>
              <a:off x="1194" y="2515"/>
              <a:ext cx="74" cy="81"/>
            </a:xfrm>
            <a:prstGeom prst="ellipse">
              <a:avLst/>
            </a:prstGeom>
            <a:solidFill>
              <a:srgbClr val="CCFFCC"/>
            </a:solidFill>
            <a:ln w="28575" cap="flat" cmpd="sng">
              <a:solidFill>
                <a:schemeClr val="tx1"/>
              </a:solidFill>
              <a:prstDash val="solid"/>
              <a:headEnd type="none" w="med" len="med"/>
              <a:tailEnd type="none" w="med" len="lg"/>
            </a:ln>
          </p:spPr>
          <p:txBody>
            <a:bodyPr/>
            <a:p>
              <a:endParaRPr lang="zh-CN" altLang="en-US"/>
            </a:p>
          </p:txBody>
        </p:sp>
        <p:sp>
          <p:nvSpPr>
            <p:cNvPr id="582712" name="直接连接符 582711"/>
            <p:cNvSpPr/>
            <p:nvPr/>
          </p:nvSpPr>
          <p:spPr>
            <a:xfrm>
              <a:off x="1564" y="2555"/>
              <a:ext cx="0" cy="692"/>
            </a:xfrm>
            <a:prstGeom prst="line">
              <a:avLst/>
            </a:prstGeom>
            <a:ln w="28575" cap="flat" cmpd="sng">
              <a:solidFill>
                <a:schemeClr val="tx1"/>
              </a:solidFill>
              <a:prstDash val="solid"/>
              <a:headEnd type="none" w="med" len="med"/>
              <a:tailEnd type="none" w="med" len="med"/>
            </a:ln>
          </p:spPr>
        </p:sp>
        <p:sp>
          <p:nvSpPr>
            <p:cNvPr id="582713" name="直接连接符 582712"/>
            <p:cNvSpPr/>
            <p:nvPr/>
          </p:nvSpPr>
          <p:spPr>
            <a:xfrm>
              <a:off x="1398" y="3236"/>
              <a:ext cx="332" cy="0"/>
            </a:xfrm>
            <a:prstGeom prst="line">
              <a:avLst/>
            </a:prstGeom>
            <a:ln w="38100" cap="flat" cmpd="sng">
              <a:solidFill>
                <a:schemeClr val="accent2"/>
              </a:solidFill>
              <a:prstDash val="solid"/>
              <a:headEnd type="none" w="med" len="med"/>
              <a:tailEnd type="none" w="med" len="med"/>
            </a:ln>
          </p:spPr>
        </p:sp>
        <p:sp>
          <p:nvSpPr>
            <p:cNvPr id="582714" name="直接连接符 582713"/>
            <p:cNvSpPr/>
            <p:nvPr/>
          </p:nvSpPr>
          <p:spPr>
            <a:xfrm>
              <a:off x="1398" y="3354"/>
              <a:ext cx="332" cy="0"/>
            </a:xfrm>
            <a:prstGeom prst="line">
              <a:avLst/>
            </a:prstGeom>
            <a:ln w="38100" cap="flat" cmpd="sng">
              <a:solidFill>
                <a:schemeClr val="accent2"/>
              </a:solidFill>
              <a:prstDash val="solid"/>
              <a:headEnd type="none" w="med" len="med"/>
              <a:tailEnd type="none" w="med" len="med"/>
            </a:ln>
          </p:spPr>
        </p:sp>
        <p:sp>
          <p:nvSpPr>
            <p:cNvPr id="582715" name="直接连接符 582714"/>
            <p:cNvSpPr/>
            <p:nvPr/>
          </p:nvSpPr>
          <p:spPr>
            <a:xfrm>
              <a:off x="1561" y="3363"/>
              <a:ext cx="0" cy="348"/>
            </a:xfrm>
            <a:prstGeom prst="line">
              <a:avLst/>
            </a:prstGeom>
            <a:ln w="25400" cap="flat" cmpd="sng">
              <a:solidFill>
                <a:schemeClr val="tx1"/>
              </a:solidFill>
              <a:prstDash val="solid"/>
              <a:headEnd type="none" w="med" len="med"/>
              <a:tailEnd type="none" w="med" len="med"/>
            </a:ln>
          </p:spPr>
        </p:sp>
        <p:sp>
          <p:nvSpPr>
            <p:cNvPr id="582716" name="直接连接符 582715"/>
            <p:cNvSpPr/>
            <p:nvPr/>
          </p:nvSpPr>
          <p:spPr>
            <a:xfrm>
              <a:off x="3398" y="2556"/>
              <a:ext cx="0" cy="692"/>
            </a:xfrm>
            <a:prstGeom prst="line">
              <a:avLst/>
            </a:prstGeom>
            <a:ln w="28575" cap="flat" cmpd="sng">
              <a:solidFill>
                <a:schemeClr val="tx1"/>
              </a:solidFill>
              <a:prstDash val="solid"/>
              <a:headEnd type="none" w="med" len="med"/>
              <a:tailEnd type="none" w="med" len="med"/>
            </a:ln>
          </p:spPr>
        </p:sp>
        <p:sp>
          <p:nvSpPr>
            <p:cNvPr id="582717" name="直接连接符 582716"/>
            <p:cNvSpPr/>
            <p:nvPr/>
          </p:nvSpPr>
          <p:spPr>
            <a:xfrm>
              <a:off x="3232" y="3237"/>
              <a:ext cx="332" cy="0"/>
            </a:xfrm>
            <a:prstGeom prst="line">
              <a:avLst/>
            </a:prstGeom>
            <a:ln w="38100" cap="flat" cmpd="sng">
              <a:solidFill>
                <a:schemeClr val="accent2"/>
              </a:solidFill>
              <a:prstDash val="solid"/>
              <a:headEnd type="none" w="med" len="med"/>
              <a:tailEnd type="none" w="med" len="med"/>
            </a:ln>
          </p:spPr>
        </p:sp>
        <p:sp>
          <p:nvSpPr>
            <p:cNvPr id="582718" name="直接连接符 582717"/>
            <p:cNvSpPr/>
            <p:nvPr/>
          </p:nvSpPr>
          <p:spPr>
            <a:xfrm>
              <a:off x="3232" y="3355"/>
              <a:ext cx="332" cy="0"/>
            </a:xfrm>
            <a:prstGeom prst="line">
              <a:avLst/>
            </a:prstGeom>
            <a:ln w="38100" cap="flat" cmpd="sng">
              <a:solidFill>
                <a:schemeClr val="accent2"/>
              </a:solidFill>
              <a:prstDash val="solid"/>
              <a:headEnd type="none" w="med" len="med"/>
              <a:tailEnd type="none" w="med" len="med"/>
            </a:ln>
          </p:spPr>
        </p:sp>
        <p:sp>
          <p:nvSpPr>
            <p:cNvPr id="582719" name="直接连接符 582718"/>
            <p:cNvSpPr/>
            <p:nvPr/>
          </p:nvSpPr>
          <p:spPr>
            <a:xfrm>
              <a:off x="3395" y="3364"/>
              <a:ext cx="0" cy="360"/>
            </a:xfrm>
            <a:prstGeom prst="line">
              <a:avLst/>
            </a:prstGeom>
            <a:ln w="25400" cap="flat" cmpd="sng">
              <a:solidFill>
                <a:schemeClr val="tx1"/>
              </a:solidFill>
              <a:prstDash val="solid"/>
              <a:headEnd type="none" w="med" len="med"/>
              <a:tailEnd type="none" w="med" len="med"/>
            </a:ln>
          </p:spPr>
        </p:sp>
      </p:grpSp>
      <p:sp>
        <p:nvSpPr>
          <p:cNvPr id="582720" name="矩形 582719"/>
          <p:cNvSpPr/>
          <p:nvPr/>
        </p:nvSpPr>
        <p:spPr>
          <a:xfrm>
            <a:off x="495300" y="1581150"/>
            <a:ext cx="1638300" cy="1263650"/>
          </a:xfrm>
          <a:prstGeom prst="rect">
            <a:avLst/>
          </a:prstGeom>
          <a:solidFill>
            <a:srgbClr val="0033CC"/>
          </a:solidFill>
          <a:ln w="9525">
            <a:noFill/>
          </a:ln>
        </p:spPr>
        <p:txBody>
          <a:bodyPr>
            <a:spAutoFit/>
          </a:bodyPr>
          <a:p>
            <a:pPr>
              <a:lnSpc>
                <a:spcPct val="80000"/>
              </a:lnSpc>
            </a:pPr>
            <a:r>
              <a:rPr lang="en-US" altLang="zh-CN" sz="3200" b="1">
                <a:solidFill>
                  <a:schemeClr val="bg1"/>
                </a:solidFill>
                <a:latin typeface="Times New Roman" panose="02020603050405020304" pitchFamily="18" charset="0"/>
                <a:ea typeface="隶书" pitchFamily="49" charset="-122"/>
              </a:rPr>
              <a:t>W78 </a:t>
            </a:r>
            <a:r>
              <a:rPr lang="en-US" altLang="zh-CN" sz="3200" b="1">
                <a:solidFill>
                  <a:schemeClr val="bg1"/>
                </a:solidFill>
                <a:latin typeface="Times New Roman" panose="02020603050405020304" pitchFamily="18" charset="0"/>
                <a:cs typeface="Times New Roman" panose="02020603050405020304" pitchFamily="18" charset="0"/>
              </a:rPr>
              <a:t>××</a:t>
            </a:r>
            <a:r>
              <a:rPr lang="zh-CN" altLang="en-US" sz="3200" b="1" dirty="0">
                <a:solidFill>
                  <a:schemeClr val="bg1"/>
                </a:solidFill>
                <a:latin typeface="Times New Roman" panose="02020603050405020304" pitchFamily="18" charset="0"/>
                <a:ea typeface="隶书" pitchFamily="49" charset="-122"/>
              </a:rPr>
              <a:t>系列</a:t>
            </a:r>
            <a:endParaRPr lang="zh-CN" altLang="en-US" sz="3200" b="1" dirty="0">
              <a:solidFill>
                <a:schemeClr val="bg1"/>
              </a:solidFill>
              <a:latin typeface="Times New Roman" panose="02020603050405020304" pitchFamily="18" charset="0"/>
              <a:ea typeface="隶书" pitchFamily="49" charset="-122"/>
            </a:endParaRPr>
          </a:p>
        </p:txBody>
      </p:sp>
      <p:sp>
        <p:nvSpPr>
          <p:cNvPr id="582721" name="矩形 582720"/>
          <p:cNvSpPr/>
          <p:nvPr/>
        </p:nvSpPr>
        <p:spPr>
          <a:xfrm>
            <a:off x="495300" y="4572000"/>
            <a:ext cx="1638300" cy="1263650"/>
          </a:xfrm>
          <a:prstGeom prst="rect">
            <a:avLst/>
          </a:prstGeom>
          <a:solidFill>
            <a:srgbClr val="0033CC"/>
          </a:solidFill>
          <a:ln w="9525">
            <a:noFill/>
          </a:ln>
        </p:spPr>
        <p:txBody>
          <a:bodyPr>
            <a:spAutoFit/>
          </a:bodyPr>
          <a:p>
            <a:pPr>
              <a:lnSpc>
                <a:spcPct val="80000"/>
              </a:lnSpc>
            </a:pPr>
            <a:r>
              <a:rPr lang="en-US" altLang="zh-CN" sz="3200" b="1">
                <a:solidFill>
                  <a:schemeClr val="bg1"/>
                </a:solidFill>
                <a:latin typeface="Times New Roman" panose="02020603050405020304" pitchFamily="18" charset="0"/>
                <a:ea typeface="隶书" pitchFamily="49" charset="-122"/>
              </a:rPr>
              <a:t>W79 </a:t>
            </a:r>
            <a:r>
              <a:rPr lang="en-US" altLang="zh-CN" sz="3200" b="1">
                <a:solidFill>
                  <a:schemeClr val="bg1"/>
                </a:solidFill>
                <a:latin typeface="Times New Roman" panose="02020603050405020304" pitchFamily="18" charset="0"/>
                <a:cs typeface="Times New Roman" panose="02020603050405020304" pitchFamily="18" charset="0"/>
              </a:rPr>
              <a:t>××</a:t>
            </a:r>
            <a:r>
              <a:rPr lang="zh-CN" altLang="en-US" sz="3200" b="1" dirty="0">
                <a:solidFill>
                  <a:schemeClr val="bg1"/>
                </a:solidFill>
                <a:latin typeface="Times New Roman" panose="02020603050405020304" pitchFamily="18" charset="0"/>
                <a:ea typeface="隶书" pitchFamily="49" charset="-122"/>
              </a:rPr>
              <a:t>系列</a:t>
            </a:r>
            <a:endParaRPr lang="zh-CN" altLang="en-US" sz="3200" b="1" dirty="0">
              <a:solidFill>
                <a:schemeClr val="bg1"/>
              </a:solidFill>
              <a:latin typeface="Times New Roman" panose="02020603050405020304" pitchFamily="18" charset="0"/>
              <a:ea typeface="隶书" pitchFamily="49" charset="-122"/>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82720"/>
                                        </p:tgtEl>
                                        <p:attrNameLst>
                                          <p:attrName>style.visibility</p:attrName>
                                        </p:attrNameLst>
                                      </p:cBhvr>
                                      <p:to>
                                        <p:strVal val="visible"/>
                                      </p:to>
                                    </p:set>
                                    <p:animEffect transition="in" filter="wipe(left)">
                                      <p:cBhvr>
                                        <p:cTn id="7" dur="500"/>
                                        <p:tgtEl>
                                          <p:spTgt spid="5827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82658"/>
                                        </p:tgtEl>
                                        <p:attrNameLst>
                                          <p:attrName>style.visibility</p:attrName>
                                        </p:attrNameLst>
                                      </p:cBhvr>
                                      <p:to>
                                        <p:strVal val="visible"/>
                                      </p:to>
                                    </p:set>
                                    <p:animEffect transition="in" filter="wipe(left)">
                                      <p:cBhvr>
                                        <p:cTn id="12" dur="500"/>
                                        <p:tgtEl>
                                          <p:spTgt spid="58265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82721"/>
                                        </p:tgtEl>
                                        <p:attrNameLst>
                                          <p:attrName>style.visibility</p:attrName>
                                        </p:attrNameLst>
                                      </p:cBhvr>
                                      <p:to>
                                        <p:strVal val="visible"/>
                                      </p:to>
                                    </p:set>
                                    <p:animEffect transition="in" filter="wipe(left)">
                                      <p:cBhvr>
                                        <p:cTn id="17" dur="500"/>
                                        <p:tgtEl>
                                          <p:spTgt spid="58272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82689"/>
                                        </p:tgtEl>
                                        <p:attrNameLst>
                                          <p:attrName>style.visibility</p:attrName>
                                        </p:attrNameLst>
                                      </p:cBhvr>
                                      <p:to>
                                        <p:strVal val="visible"/>
                                      </p:to>
                                    </p:set>
                                    <p:animEffect transition="in" filter="wipe(left)">
                                      <p:cBhvr>
                                        <p:cTn id="22" dur="500"/>
                                        <p:tgtEl>
                                          <p:spTgt spid="5826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2720" grpId="0" bldLvl="0" animBg="1"/>
      <p:bldP spid="582721"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682" name="矩形 583681"/>
          <p:cNvSpPr/>
          <p:nvPr/>
        </p:nvSpPr>
        <p:spPr>
          <a:xfrm>
            <a:off x="400368" y="536575"/>
            <a:ext cx="3576637" cy="519113"/>
          </a:xfrm>
          <a:prstGeom prst="rect">
            <a:avLst/>
          </a:prstGeom>
          <a:noFill/>
          <a:ln w="9525">
            <a:noFill/>
          </a:ln>
        </p:spPr>
        <p:txBody>
          <a:bodyPr wrap="none" anchor="t" anchorCtr="0">
            <a:spAutoFit/>
          </a:bodyPr>
          <a:p>
            <a:r>
              <a:rPr lang="zh-CN" altLang="en-US" sz="2800" b="1" dirty="0">
                <a:solidFill>
                  <a:schemeClr val="bg1"/>
                </a:solidFill>
                <a:latin typeface="Times New Roman" panose="02020603050405020304" pitchFamily="18" charset="0"/>
              </a:rPr>
              <a:t>提高输出电压的电路  </a:t>
            </a:r>
            <a:endParaRPr lang="zh-CN" altLang="en-US" sz="2800" b="1" dirty="0">
              <a:solidFill>
                <a:schemeClr val="bg1"/>
              </a:solidFill>
              <a:latin typeface="Times New Roman" panose="02020603050405020304" pitchFamily="18" charset="0"/>
            </a:endParaRPr>
          </a:p>
        </p:txBody>
      </p:sp>
      <p:graphicFrame>
        <p:nvGraphicFramePr>
          <p:cNvPr id="583683" name="对象 583682"/>
          <p:cNvGraphicFramePr/>
          <p:nvPr/>
        </p:nvGraphicFramePr>
        <p:xfrm>
          <a:off x="5502275" y="3987800"/>
          <a:ext cx="2709863" cy="460375"/>
        </p:xfrm>
        <a:graphic>
          <a:graphicData uri="http://schemas.openxmlformats.org/presentationml/2006/ole">
            <mc:AlternateContent xmlns:mc="http://schemas.openxmlformats.org/markup-compatibility/2006">
              <mc:Choice xmlns:v="urn:schemas-microsoft-com:vml" Requires="v">
                <p:oleObj spid="_x0000_s4662" name="" r:id="rId1" imgW="2907030" imgH="495300" progId="Equation.3">
                  <p:embed/>
                </p:oleObj>
              </mc:Choice>
              <mc:Fallback>
                <p:oleObj name="" r:id="rId1" imgW="2907030" imgH="495300" progId="Equation.3">
                  <p:embed/>
                  <p:pic>
                    <p:nvPicPr>
                      <p:cNvPr id="0" name="图片 4661"/>
                      <p:cNvPicPr/>
                      <p:nvPr/>
                    </p:nvPicPr>
                    <p:blipFill>
                      <a:blip r:embed="rId2"/>
                      <a:stretch>
                        <a:fillRect/>
                      </a:stretch>
                    </p:blipFill>
                    <p:spPr>
                      <a:xfrm>
                        <a:off x="5502275" y="3987800"/>
                        <a:ext cx="2709863" cy="460375"/>
                      </a:xfrm>
                      <a:prstGeom prst="rect">
                        <a:avLst/>
                      </a:prstGeom>
                      <a:noFill/>
                      <a:ln w="38100">
                        <a:noFill/>
                        <a:miter/>
                      </a:ln>
                    </p:spPr>
                  </p:pic>
                </p:oleObj>
              </mc:Fallback>
            </mc:AlternateContent>
          </a:graphicData>
        </a:graphic>
      </p:graphicFrame>
      <p:sp>
        <p:nvSpPr>
          <p:cNvPr id="583684" name="文本框 583683"/>
          <p:cNvSpPr txBox="1"/>
          <p:nvPr/>
        </p:nvSpPr>
        <p:spPr>
          <a:xfrm>
            <a:off x="1063625" y="2012950"/>
            <a:ext cx="2781300" cy="955675"/>
          </a:xfrm>
          <a:prstGeom prst="rect">
            <a:avLst/>
          </a:prstGeom>
          <a:solidFill>
            <a:srgbClr val="FFFFCC"/>
          </a:solidFill>
          <a:ln w="9525" cap="flat" cmpd="sng">
            <a:solidFill>
              <a:srgbClr val="663300"/>
            </a:solidFill>
            <a:prstDash val="solid"/>
            <a:miter/>
            <a:headEnd type="none" w="med" len="med"/>
            <a:tailEnd type="none" w="med" len="med"/>
          </a:ln>
        </p:spPr>
        <p:txBody>
          <a:bodyPr anchor="ctr" anchorCtr="0">
            <a:spAutoFit/>
          </a:bodyPr>
          <a:p>
            <a:pPr algn="ctr"/>
            <a:r>
              <a:rPr lang="zh-CN" altLang="en-US" sz="2800" b="1" dirty="0">
                <a:solidFill>
                  <a:srgbClr val="663300"/>
                </a:solidFill>
                <a:latin typeface="Times New Roman" panose="02020603050405020304" pitchFamily="18" charset="0"/>
              </a:rPr>
              <a:t>输出电压   </a:t>
            </a:r>
            <a:endParaRPr lang="zh-CN" altLang="en-US" sz="2800" b="1" dirty="0">
              <a:solidFill>
                <a:srgbClr val="663300"/>
              </a:solidFill>
              <a:latin typeface="Times New Roman" panose="02020603050405020304" pitchFamily="18" charset="0"/>
            </a:endParaRPr>
          </a:p>
          <a:p>
            <a:pPr algn="ctr"/>
            <a:r>
              <a:rPr lang="en-US" altLang="zh-CN" sz="2800" b="1" i="1">
                <a:solidFill>
                  <a:srgbClr val="663300"/>
                </a:solidFill>
                <a:latin typeface="Times New Roman" panose="02020603050405020304" pitchFamily="18" charset="0"/>
              </a:rPr>
              <a:t>U</a:t>
            </a:r>
            <a:r>
              <a:rPr lang="en-US" altLang="zh-CN" sz="2800" b="1" baseline="-12000">
                <a:solidFill>
                  <a:srgbClr val="663300"/>
                </a:solidFill>
                <a:latin typeface="Times New Roman" panose="02020603050405020304" pitchFamily="18" charset="0"/>
              </a:rPr>
              <a:t>O</a:t>
            </a:r>
            <a:r>
              <a:rPr lang="en-US" altLang="zh-CN" sz="2800" b="1">
                <a:solidFill>
                  <a:srgbClr val="663300"/>
                </a:solidFill>
                <a:latin typeface="Times New Roman" panose="02020603050405020304" pitchFamily="18" charset="0"/>
              </a:rPr>
              <a:t> =</a:t>
            </a:r>
            <a:r>
              <a:rPr lang="en-US" altLang="zh-CN" sz="2800" b="1" i="1">
                <a:solidFill>
                  <a:srgbClr val="663300"/>
                </a:solidFill>
                <a:latin typeface="Times New Roman" panose="02020603050405020304" pitchFamily="18" charset="0"/>
              </a:rPr>
              <a:t> U </a:t>
            </a:r>
            <a:r>
              <a:rPr lang="en-US" altLang="zh-CN" sz="2800" b="1" baseline="-25000">
                <a:solidFill>
                  <a:srgbClr val="663300"/>
                </a:solidFill>
                <a:latin typeface="Times New Roman" panose="02020603050405020304" pitchFamily="18" charset="0"/>
                <a:sym typeface="Symbol" panose="05050102010706020507" pitchFamily="18" charset="2"/>
              </a:rPr>
              <a:t></a:t>
            </a:r>
            <a:r>
              <a:rPr lang="en-US" altLang="zh-CN" sz="2800" b="1" i="1">
                <a:solidFill>
                  <a:srgbClr val="663300"/>
                </a:solidFill>
                <a:latin typeface="Times New Roman" panose="02020603050405020304" pitchFamily="18" charset="0"/>
              </a:rPr>
              <a:t> + U</a:t>
            </a:r>
            <a:r>
              <a:rPr lang="en-US" altLang="zh-CN" sz="2800" b="1" baseline="-12000">
                <a:solidFill>
                  <a:srgbClr val="663300"/>
                </a:solidFill>
                <a:latin typeface="Times New Roman" panose="02020603050405020304" pitchFamily="18" charset="0"/>
              </a:rPr>
              <a:t>Z</a:t>
            </a:r>
            <a:endParaRPr lang="en-US" altLang="zh-CN" sz="2800" b="1" baseline="-12000">
              <a:solidFill>
                <a:srgbClr val="663300"/>
              </a:solidFill>
              <a:latin typeface="Times New Roman" panose="02020603050405020304" pitchFamily="18" charset="0"/>
            </a:endParaRPr>
          </a:p>
        </p:txBody>
      </p:sp>
      <p:grpSp>
        <p:nvGrpSpPr>
          <p:cNvPr id="583685" name="组合 583684"/>
          <p:cNvGrpSpPr/>
          <p:nvPr/>
        </p:nvGrpSpPr>
        <p:grpSpPr>
          <a:xfrm>
            <a:off x="3976688" y="1004888"/>
            <a:ext cx="4576762" cy="2590800"/>
            <a:chOff x="539" y="708"/>
            <a:chExt cx="2883" cy="1632"/>
          </a:xfrm>
        </p:grpSpPr>
        <p:sp>
          <p:nvSpPr>
            <p:cNvPr id="583686" name="直接连接符 583685"/>
            <p:cNvSpPr/>
            <p:nvPr/>
          </p:nvSpPr>
          <p:spPr>
            <a:xfrm>
              <a:off x="683" y="996"/>
              <a:ext cx="2448" cy="0"/>
            </a:xfrm>
            <a:prstGeom prst="line">
              <a:avLst/>
            </a:prstGeom>
            <a:ln w="25400" cap="flat" cmpd="sng">
              <a:solidFill>
                <a:schemeClr val="tx1"/>
              </a:solidFill>
              <a:prstDash val="solid"/>
              <a:headEnd type="none" w="med" len="med"/>
              <a:tailEnd type="none" w="med" len="med"/>
            </a:ln>
          </p:spPr>
        </p:sp>
        <p:sp>
          <p:nvSpPr>
            <p:cNvPr id="583687" name="文本框 583686"/>
            <p:cNvSpPr txBox="1"/>
            <p:nvPr/>
          </p:nvSpPr>
          <p:spPr>
            <a:xfrm>
              <a:off x="1262" y="849"/>
              <a:ext cx="768" cy="312"/>
            </a:xfrm>
            <a:prstGeom prst="rect">
              <a:avLst/>
            </a:prstGeom>
            <a:solidFill>
              <a:srgbClr val="CCFFFF"/>
            </a:solidFill>
            <a:ln w="38100" cap="flat" cmpd="sng">
              <a:solidFill>
                <a:srgbClr val="0000FF"/>
              </a:solidFill>
              <a:prstDash val="solid"/>
              <a:miter/>
              <a:headEnd type="none" w="med" len="med"/>
              <a:tailEnd type="none" w="med" len="med"/>
            </a:ln>
          </p:spPr>
          <p:txBody>
            <a:bodyPr>
              <a:spAutoFit/>
            </a:bodyPr>
            <a:p>
              <a:pPr>
                <a:spcBef>
                  <a:spcPct val="50000"/>
                </a:spcBef>
              </a:pPr>
              <a:r>
                <a:rPr lang="en-US" altLang="zh-CN" b="1">
                  <a:solidFill>
                    <a:srgbClr val="FF0066"/>
                  </a:solidFill>
                  <a:latin typeface="Times New Roman" panose="02020603050405020304" pitchFamily="18" charset="0"/>
                </a:rPr>
                <a:t>W78</a:t>
              </a:r>
              <a:r>
                <a:rPr lang="en-US" altLang="zh-CN" b="1">
                  <a:solidFill>
                    <a:srgbClr val="FF0066"/>
                  </a:solidFill>
                  <a:latin typeface="Times New Roman" panose="02020603050405020304" pitchFamily="18" charset="0"/>
                  <a:sym typeface="Symbol" panose="05050102010706020507" pitchFamily="18" charset="2"/>
                </a:rPr>
                <a:t></a:t>
              </a:r>
              <a:endParaRPr lang="en-US" altLang="zh-CN" b="1">
                <a:solidFill>
                  <a:srgbClr val="FF0066"/>
                </a:solidFill>
                <a:latin typeface="Times New Roman" panose="02020603050405020304" pitchFamily="18" charset="0"/>
              </a:endParaRPr>
            </a:p>
          </p:txBody>
        </p:sp>
        <p:grpSp>
          <p:nvGrpSpPr>
            <p:cNvPr id="583688" name="组合 583687"/>
            <p:cNvGrpSpPr/>
            <p:nvPr/>
          </p:nvGrpSpPr>
          <p:grpSpPr>
            <a:xfrm>
              <a:off x="827" y="996"/>
              <a:ext cx="240" cy="1248"/>
              <a:chOff x="2669" y="816"/>
              <a:chExt cx="240" cy="1248"/>
            </a:xfrm>
          </p:grpSpPr>
          <p:grpSp>
            <p:nvGrpSpPr>
              <p:cNvPr id="583689" name="组合 583688"/>
              <p:cNvGrpSpPr/>
              <p:nvPr/>
            </p:nvGrpSpPr>
            <p:grpSpPr>
              <a:xfrm rot="-5400000">
                <a:off x="2741" y="1217"/>
                <a:ext cx="96" cy="240"/>
                <a:chOff x="3168" y="2208"/>
                <a:chExt cx="96" cy="240"/>
              </a:xfrm>
            </p:grpSpPr>
            <p:sp>
              <p:nvSpPr>
                <p:cNvPr id="583690" name="直接连接符 583689"/>
                <p:cNvSpPr/>
                <p:nvPr/>
              </p:nvSpPr>
              <p:spPr>
                <a:xfrm>
                  <a:off x="3168" y="2208"/>
                  <a:ext cx="0" cy="240"/>
                </a:xfrm>
                <a:prstGeom prst="line">
                  <a:avLst/>
                </a:prstGeom>
                <a:ln w="38100" cap="flat" cmpd="sng">
                  <a:solidFill>
                    <a:schemeClr val="tx1"/>
                  </a:solidFill>
                  <a:prstDash val="solid"/>
                  <a:headEnd type="none" w="med" len="med"/>
                  <a:tailEnd type="none" w="med" len="med"/>
                </a:ln>
              </p:spPr>
            </p:sp>
            <p:sp>
              <p:nvSpPr>
                <p:cNvPr id="583691" name="直接连接符 583690"/>
                <p:cNvSpPr/>
                <p:nvPr/>
              </p:nvSpPr>
              <p:spPr>
                <a:xfrm>
                  <a:off x="3264" y="2208"/>
                  <a:ext cx="0" cy="240"/>
                </a:xfrm>
                <a:prstGeom prst="line">
                  <a:avLst/>
                </a:prstGeom>
                <a:ln w="38100" cap="flat" cmpd="sng">
                  <a:solidFill>
                    <a:schemeClr val="tx1"/>
                  </a:solidFill>
                  <a:prstDash val="solid"/>
                  <a:headEnd type="none" w="med" len="med"/>
                  <a:tailEnd type="none" w="med" len="med"/>
                </a:ln>
              </p:spPr>
            </p:sp>
          </p:grpSp>
          <p:sp>
            <p:nvSpPr>
              <p:cNvPr id="583692" name="直接连接符 583691"/>
              <p:cNvSpPr/>
              <p:nvPr/>
            </p:nvSpPr>
            <p:spPr>
              <a:xfrm>
                <a:off x="2784" y="816"/>
                <a:ext cx="0" cy="480"/>
              </a:xfrm>
              <a:prstGeom prst="line">
                <a:avLst/>
              </a:prstGeom>
              <a:ln w="25400" cap="flat" cmpd="sng">
                <a:solidFill>
                  <a:schemeClr val="tx1"/>
                </a:solidFill>
                <a:prstDash val="solid"/>
                <a:headEnd type="none" w="med" len="med"/>
                <a:tailEnd type="none" w="med" len="med"/>
              </a:ln>
            </p:spPr>
          </p:sp>
          <p:sp>
            <p:nvSpPr>
              <p:cNvPr id="583693" name="直接连接符 583692"/>
              <p:cNvSpPr/>
              <p:nvPr/>
            </p:nvSpPr>
            <p:spPr>
              <a:xfrm>
                <a:off x="2784" y="1392"/>
                <a:ext cx="0" cy="672"/>
              </a:xfrm>
              <a:prstGeom prst="line">
                <a:avLst/>
              </a:prstGeom>
              <a:ln w="25400" cap="flat" cmpd="sng">
                <a:solidFill>
                  <a:schemeClr val="tx1"/>
                </a:solidFill>
                <a:prstDash val="solid"/>
                <a:headEnd type="none" w="med" len="med"/>
                <a:tailEnd type="none" w="med" len="med"/>
              </a:ln>
            </p:spPr>
          </p:sp>
        </p:grpSp>
        <p:grpSp>
          <p:nvGrpSpPr>
            <p:cNvPr id="583694" name="组合 583693"/>
            <p:cNvGrpSpPr/>
            <p:nvPr/>
          </p:nvGrpSpPr>
          <p:grpSpPr>
            <a:xfrm>
              <a:off x="2651" y="996"/>
              <a:ext cx="240" cy="1248"/>
              <a:chOff x="2669" y="816"/>
              <a:chExt cx="240" cy="1248"/>
            </a:xfrm>
          </p:grpSpPr>
          <p:grpSp>
            <p:nvGrpSpPr>
              <p:cNvPr id="583695" name="组合 583694"/>
              <p:cNvGrpSpPr/>
              <p:nvPr/>
            </p:nvGrpSpPr>
            <p:grpSpPr>
              <a:xfrm rot="-5400000">
                <a:off x="2741" y="1217"/>
                <a:ext cx="96" cy="240"/>
                <a:chOff x="3168" y="2208"/>
                <a:chExt cx="96" cy="240"/>
              </a:xfrm>
            </p:grpSpPr>
            <p:sp>
              <p:nvSpPr>
                <p:cNvPr id="583696" name="直接连接符 583695"/>
                <p:cNvSpPr/>
                <p:nvPr/>
              </p:nvSpPr>
              <p:spPr>
                <a:xfrm>
                  <a:off x="3168" y="2208"/>
                  <a:ext cx="0" cy="240"/>
                </a:xfrm>
                <a:prstGeom prst="line">
                  <a:avLst/>
                </a:prstGeom>
                <a:ln w="38100" cap="flat" cmpd="sng">
                  <a:solidFill>
                    <a:schemeClr val="tx1"/>
                  </a:solidFill>
                  <a:prstDash val="solid"/>
                  <a:headEnd type="none" w="med" len="med"/>
                  <a:tailEnd type="none" w="med" len="med"/>
                </a:ln>
              </p:spPr>
            </p:sp>
            <p:sp>
              <p:nvSpPr>
                <p:cNvPr id="583697" name="直接连接符 583696"/>
                <p:cNvSpPr/>
                <p:nvPr/>
              </p:nvSpPr>
              <p:spPr>
                <a:xfrm>
                  <a:off x="3264" y="2208"/>
                  <a:ext cx="0" cy="240"/>
                </a:xfrm>
                <a:prstGeom prst="line">
                  <a:avLst/>
                </a:prstGeom>
                <a:ln w="38100" cap="flat" cmpd="sng">
                  <a:solidFill>
                    <a:schemeClr val="tx1"/>
                  </a:solidFill>
                  <a:prstDash val="solid"/>
                  <a:headEnd type="none" w="med" len="med"/>
                  <a:tailEnd type="none" w="med" len="med"/>
                </a:ln>
              </p:spPr>
            </p:sp>
          </p:grpSp>
          <p:sp>
            <p:nvSpPr>
              <p:cNvPr id="583698" name="直接连接符 583697"/>
              <p:cNvSpPr/>
              <p:nvPr/>
            </p:nvSpPr>
            <p:spPr>
              <a:xfrm>
                <a:off x="2784" y="816"/>
                <a:ext cx="0" cy="480"/>
              </a:xfrm>
              <a:prstGeom prst="line">
                <a:avLst/>
              </a:prstGeom>
              <a:ln w="25400" cap="flat" cmpd="sng">
                <a:solidFill>
                  <a:schemeClr val="tx1"/>
                </a:solidFill>
                <a:prstDash val="solid"/>
                <a:headEnd type="none" w="med" len="med"/>
                <a:tailEnd type="none" w="med" len="med"/>
              </a:ln>
            </p:spPr>
          </p:sp>
          <p:sp>
            <p:nvSpPr>
              <p:cNvPr id="583699" name="直接连接符 583698"/>
              <p:cNvSpPr/>
              <p:nvPr/>
            </p:nvSpPr>
            <p:spPr>
              <a:xfrm>
                <a:off x="2784" y="1392"/>
                <a:ext cx="0" cy="672"/>
              </a:xfrm>
              <a:prstGeom prst="line">
                <a:avLst/>
              </a:prstGeom>
              <a:ln w="25400" cap="flat" cmpd="sng">
                <a:solidFill>
                  <a:schemeClr val="tx1"/>
                </a:solidFill>
                <a:prstDash val="solid"/>
                <a:headEnd type="none" w="med" len="med"/>
                <a:tailEnd type="none" w="med" len="med"/>
              </a:ln>
            </p:spPr>
          </p:sp>
        </p:grpSp>
        <p:sp>
          <p:nvSpPr>
            <p:cNvPr id="583700" name="椭圆 583699"/>
            <p:cNvSpPr/>
            <p:nvPr/>
          </p:nvSpPr>
          <p:spPr>
            <a:xfrm flipH="1">
              <a:off x="2192" y="2226"/>
              <a:ext cx="48" cy="48"/>
            </a:xfrm>
            <a:prstGeom prst="ellipse">
              <a:avLst/>
            </a:prstGeom>
            <a:solidFill>
              <a:schemeClr val="tx1"/>
            </a:solidFill>
            <a:ln w="28575" cap="flat" cmpd="sng">
              <a:solidFill>
                <a:schemeClr val="tx2"/>
              </a:solidFill>
              <a:prstDash val="solid"/>
              <a:headEnd type="none" w="med" len="med"/>
              <a:tailEnd type="none" w="med" len="med"/>
            </a:ln>
          </p:spPr>
          <p:txBody>
            <a:bodyPr/>
            <a:p>
              <a:endParaRPr lang="zh-CN" altLang="en-US"/>
            </a:p>
          </p:txBody>
        </p:sp>
        <p:sp>
          <p:nvSpPr>
            <p:cNvPr id="583701" name="椭圆 583700"/>
            <p:cNvSpPr/>
            <p:nvPr/>
          </p:nvSpPr>
          <p:spPr>
            <a:xfrm flipH="1">
              <a:off x="3122" y="969"/>
              <a:ext cx="48" cy="48"/>
            </a:xfrm>
            <a:prstGeom prst="ellipse">
              <a:avLst/>
            </a:prstGeom>
            <a:noFill/>
            <a:ln w="28575" cap="flat" cmpd="sng">
              <a:solidFill>
                <a:schemeClr val="tx2"/>
              </a:solidFill>
              <a:prstDash val="solid"/>
              <a:headEnd type="none" w="med" len="med"/>
              <a:tailEnd type="none" w="med" len="med"/>
            </a:ln>
          </p:spPr>
          <p:txBody>
            <a:bodyPr/>
            <a:p>
              <a:endParaRPr lang="zh-CN" altLang="en-US"/>
            </a:p>
          </p:txBody>
        </p:sp>
        <p:sp>
          <p:nvSpPr>
            <p:cNvPr id="583702" name="椭圆 583701"/>
            <p:cNvSpPr/>
            <p:nvPr/>
          </p:nvSpPr>
          <p:spPr>
            <a:xfrm flipH="1">
              <a:off x="635" y="966"/>
              <a:ext cx="48" cy="48"/>
            </a:xfrm>
            <a:prstGeom prst="ellipse">
              <a:avLst/>
            </a:prstGeom>
            <a:noFill/>
            <a:ln w="28575" cap="flat" cmpd="sng">
              <a:solidFill>
                <a:schemeClr val="tx2"/>
              </a:solidFill>
              <a:prstDash val="solid"/>
              <a:headEnd type="none" w="med" len="med"/>
              <a:tailEnd type="none" w="med" len="med"/>
            </a:ln>
          </p:spPr>
          <p:txBody>
            <a:bodyPr/>
            <a:p>
              <a:endParaRPr lang="zh-CN" altLang="en-US"/>
            </a:p>
          </p:txBody>
        </p:sp>
        <p:sp>
          <p:nvSpPr>
            <p:cNvPr id="583703" name="文本框 583702"/>
            <p:cNvSpPr txBox="1"/>
            <p:nvPr/>
          </p:nvSpPr>
          <p:spPr>
            <a:xfrm>
              <a:off x="1067" y="714"/>
              <a:ext cx="212" cy="288"/>
            </a:xfrm>
            <a:prstGeom prst="rect">
              <a:avLst/>
            </a:prstGeom>
            <a:noFill/>
            <a:ln w="25400">
              <a:noFill/>
            </a:ln>
          </p:spPr>
          <p:txBody>
            <a:bodyPr wrap="none" anchor="t" anchorCtr="0">
              <a:spAutoFit/>
            </a:bodyPr>
            <a:p>
              <a:r>
                <a:rPr lang="en-US" altLang="zh-CN" b="1">
                  <a:latin typeface="Times New Roman" panose="02020603050405020304" pitchFamily="18" charset="0"/>
                </a:rPr>
                <a:t>1</a:t>
              </a:r>
              <a:endParaRPr lang="en-US" altLang="zh-CN" b="1">
                <a:latin typeface="Times New Roman" panose="02020603050405020304" pitchFamily="18" charset="0"/>
              </a:endParaRPr>
            </a:p>
          </p:txBody>
        </p:sp>
        <p:sp>
          <p:nvSpPr>
            <p:cNvPr id="583704" name="文本框 583703"/>
            <p:cNvSpPr txBox="1"/>
            <p:nvPr/>
          </p:nvSpPr>
          <p:spPr>
            <a:xfrm>
              <a:off x="1622" y="1113"/>
              <a:ext cx="212" cy="288"/>
            </a:xfrm>
            <a:prstGeom prst="rect">
              <a:avLst/>
            </a:prstGeom>
            <a:noFill/>
            <a:ln w="25400">
              <a:noFill/>
            </a:ln>
          </p:spPr>
          <p:txBody>
            <a:bodyPr wrap="none" anchor="t" anchorCtr="0">
              <a:spAutoFit/>
            </a:bodyPr>
            <a:p>
              <a:r>
                <a:rPr lang="en-US" altLang="zh-CN" b="1">
                  <a:latin typeface="Times New Roman" panose="02020603050405020304" pitchFamily="18" charset="0"/>
                </a:rPr>
                <a:t>3</a:t>
              </a:r>
              <a:endParaRPr lang="en-US" altLang="zh-CN" b="1">
                <a:latin typeface="Times New Roman" panose="02020603050405020304" pitchFamily="18" charset="0"/>
              </a:endParaRPr>
            </a:p>
          </p:txBody>
        </p:sp>
        <p:sp>
          <p:nvSpPr>
            <p:cNvPr id="583705" name="文本框 583704"/>
            <p:cNvSpPr txBox="1"/>
            <p:nvPr/>
          </p:nvSpPr>
          <p:spPr>
            <a:xfrm>
              <a:off x="2015" y="708"/>
              <a:ext cx="212" cy="288"/>
            </a:xfrm>
            <a:prstGeom prst="rect">
              <a:avLst/>
            </a:prstGeom>
            <a:noFill/>
            <a:ln w="25400">
              <a:noFill/>
            </a:ln>
          </p:spPr>
          <p:txBody>
            <a:bodyPr>
              <a:spAutoFit/>
            </a:bodyPr>
            <a:p>
              <a:r>
                <a:rPr lang="en-US" altLang="zh-CN" b="1">
                  <a:latin typeface="Times New Roman" panose="02020603050405020304" pitchFamily="18" charset="0"/>
                </a:rPr>
                <a:t>2</a:t>
              </a:r>
              <a:endParaRPr lang="en-US" altLang="zh-CN" b="1">
                <a:latin typeface="Times New Roman" panose="02020603050405020304" pitchFamily="18" charset="0"/>
              </a:endParaRPr>
            </a:p>
          </p:txBody>
        </p:sp>
        <p:sp>
          <p:nvSpPr>
            <p:cNvPr id="583706" name="文本框 583705"/>
            <p:cNvSpPr txBox="1"/>
            <p:nvPr/>
          </p:nvSpPr>
          <p:spPr>
            <a:xfrm>
              <a:off x="827" y="1397"/>
              <a:ext cx="520" cy="518"/>
            </a:xfrm>
            <a:prstGeom prst="rect">
              <a:avLst/>
            </a:prstGeom>
            <a:noFill/>
            <a:ln w="25400">
              <a:noFill/>
            </a:ln>
          </p:spPr>
          <p:txBody>
            <a:bodyPr wrap="none" anchor="t" anchorCtr="0">
              <a:spAutoFit/>
            </a:bodyPr>
            <a:p>
              <a:r>
                <a:rPr lang="zh-CN" altLang="en-US" b="1" i="1">
                  <a:solidFill>
                    <a:srgbClr val="336600"/>
                  </a:solidFill>
                  <a:latin typeface="Times New Roman" panose="02020603050405020304" pitchFamily="18" charset="0"/>
                </a:rPr>
                <a:t>  </a:t>
              </a:r>
              <a:r>
                <a:rPr lang="zh-CN" altLang="en-US" b="1" i="1" dirty="0">
                  <a:solidFill>
                    <a:srgbClr val="336600"/>
                  </a:solidFill>
                  <a:latin typeface="Times New Roman" panose="02020603050405020304" pitchFamily="18" charset="0"/>
                </a:rPr>
                <a:t>   </a:t>
              </a:r>
              <a:r>
                <a:rPr lang="en-US" altLang="zh-CN" b="1" i="1" dirty="0" err="1">
                  <a:solidFill>
                    <a:srgbClr val="336600"/>
                  </a:solidFill>
                  <a:latin typeface="Times New Roman" panose="02020603050405020304" pitchFamily="18" charset="0"/>
                </a:rPr>
                <a:t>C</a:t>
              </a:r>
              <a:r>
                <a:rPr lang="en-US" altLang="zh-CN" b="1" baseline="-12000" dirty="0" err="1">
                  <a:solidFill>
                    <a:srgbClr val="336600"/>
                  </a:solidFill>
                  <a:latin typeface="Times New Roman" panose="02020603050405020304" pitchFamily="18" charset="0"/>
                </a:rPr>
                <a:t>i</a:t>
              </a:r>
              <a:endParaRPr lang="en-US" altLang="zh-CN" b="1" baseline="-12000">
                <a:solidFill>
                  <a:srgbClr val="336600"/>
                </a:solidFill>
                <a:latin typeface="Times New Roman" panose="02020603050405020304" pitchFamily="18" charset="0"/>
              </a:endParaRPr>
            </a:p>
            <a:p>
              <a:endParaRPr lang="zh-CN" altLang="en-US" b="1">
                <a:solidFill>
                  <a:srgbClr val="336600"/>
                </a:solidFill>
                <a:latin typeface="Times New Roman" panose="02020603050405020304" pitchFamily="18" charset="0"/>
              </a:endParaRPr>
            </a:p>
          </p:txBody>
        </p:sp>
        <p:sp>
          <p:nvSpPr>
            <p:cNvPr id="583707" name="文本框 583706"/>
            <p:cNvSpPr txBox="1"/>
            <p:nvPr/>
          </p:nvSpPr>
          <p:spPr>
            <a:xfrm>
              <a:off x="2651" y="1572"/>
              <a:ext cx="488" cy="288"/>
            </a:xfrm>
            <a:prstGeom prst="rect">
              <a:avLst/>
            </a:prstGeom>
            <a:noFill/>
            <a:ln w="25400">
              <a:noFill/>
            </a:ln>
          </p:spPr>
          <p:txBody>
            <a:bodyPr wrap="none" anchor="t" anchorCtr="0">
              <a:spAutoFit/>
            </a:bodyPr>
            <a:p>
              <a:r>
                <a:rPr lang="zh-CN" altLang="en-US" b="1" i="1">
                  <a:solidFill>
                    <a:srgbClr val="336600"/>
                  </a:solidFill>
                  <a:latin typeface="Times New Roman" panose="02020603050405020304" pitchFamily="18" charset="0"/>
                </a:rPr>
                <a:t>   </a:t>
              </a:r>
              <a:r>
                <a:rPr lang="en-US" altLang="zh-CN" b="1" i="1">
                  <a:solidFill>
                    <a:srgbClr val="336600"/>
                  </a:solidFill>
                  <a:latin typeface="Times New Roman" panose="02020603050405020304" pitchFamily="18" charset="0"/>
                </a:rPr>
                <a:t>C</a:t>
              </a:r>
              <a:r>
                <a:rPr lang="en-US" altLang="zh-CN" b="1" baseline="-12000">
                  <a:solidFill>
                    <a:srgbClr val="336600"/>
                  </a:solidFill>
                  <a:latin typeface="Times New Roman" panose="02020603050405020304" pitchFamily="18" charset="0"/>
                </a:rPr>
                <a:t>O</a:t>
              </a:r>
              <a:endParaRPr lang="en-US" altLang="zh-CN" b="1" baseline="-12000">
                <a:solidFill>
                  <a:srgbClr val="336600"/>
                </a:solidFill>
                <a:latin typeface="Times New Roman" panose="02020603050405020304" pitchFamily="18" charset="0"/>
              </a:endParaRPr>
            </a:p>
          </p:txBody>
        </p:sp>
        <p:sp>
          <p:nvSpPr>
            <p:cNvPr id="583708" name="直接连接符 583707"/>
            <p:cNvSpPr/>
            <p:nvPr/>
          </p:nvSpPr>
          <p:spPr>
            <a:xfrm rot="-5400000">
              <a:off x="1547" y="1668"/>
              <a:ext cx="1344" cy="0"/>
            </a:xfrm>
            <a:prstGeom prst="line">
              <a:avLst/>
            </a:prstGeom>
            <a:ln w="25400" cap="flat" cmpd="sng">
              <a:solidFill>
                <a:schemeClr val="tx1"/>
              </a:solidFill>
              <a:prstDash val="solid"/>
              <a:headEnd type="none" w="med" len="med"/>
              <a:tailEnd type="none" w="med" len="med"/>
            </a:ln>
          </p:spPr>
        </p:sp>
        <p:sp>
          <p:nvSpPr>
            <p:cNvPr id="583709" name="矩形 583708"/>
            <p:cNvSpPr/>
            <p:nvPr/>
          </p:nvSpPr>
          <p:spPr>
            <a:xfrm rot="-16200000">
              <a:off x="2075" y="1236"/>
              <a:ext cx="288" cy="96"/>
            </a:xfrm>
            <a:prstGeom prst="rect">
              <a:avLst/>
            </a:prstGeom>
            <a:solidFill>
              <a:srgbClr val="E1FFFF"/>
            </a:solidFill>
            <a:ln w="38100" cap="flat" cmpd="sng">
              <a:solidFill>
                <a:srgbClr val="0000FF"/>
              </a:solidFill>
              <a:prstDash val="solid"/>
              <a:miter/>
              <a:headEnd type="none" w="med" len="med"/>
              <a:tailEnd type="none" w="med" len="med"/>
            </a:ln>
          </p:spPr>
          <p:txBody>
            <a:bodyPr/>
            <a:p>
              <a:endParaRPr lang="zh-CN" altLang="en-US"/>
            </a:p>
          </p:txBody>
        </p:sp>
        <p:grpSp>
          <p:nvGrpSpPr>
            <p:cNvPr id="583710" name="组合 583709"/>
            <p:cNvGrpSpPr/>
            <p:nvPr/>
          </p:nvGrpSpPr>
          <p:grpSpPr>
            <a:xfrm>
              <a:off x="2096" y="1812"/>
              <a:ext cx="240" cy="192"/>
              <a:chOff x="2544" y="2688"/>
              <a:chExt cx="288" cy="240"/>
            </a:xfrm>
          </p:grpSpPr>
          <p:sp>
            <p:nvSpPr>
              <p:cNvPr id="583711" name="直接连接符 583710"/>
              <p:cNvSpPr/>
              <p:nvPr/>
            </p:nvSpPr>
            <p:spPr>
              <a:xfrm>
                <a:off x="2544" y="2688"/>
                <a:ext cx="288" cy="0"/>
              </a:xfrm>
              <a:prstGeom prst="line">
                <a:avLst/>
              </a:prstGeom>
              <a:ln w="38100" cap="flat" cmpd="sng">
                <a:solidFill>
                  <a:schemeClr val="tx1"/>
                </a:solidFill>
                <a:prstDash val="solid"/>
                <a:headEnd type="none" w="med" len="med"/>
                <a:tailEnd type="none" w="med" len="med"/>
              </a:ln>
            </p:spPr>
          </p:sp>
          <p:sp>
            <p:nvSpPr>
              <p:cNvPr id="583712" name="直接连接符 583711"/>
              <p:cNvSpPr/>
              <p:nvPr/>
            </p:nvSpPr>
            <p:spPr>
              <a:xfrm>
                <a:off x="2832" y="2688"/>
                <a:ext cx="0" cy="96"/>
              </a:xfrm>
              <a:prstGeom prst="line">
                <a:avLst/>
              </a:prstGeom>
              <a:ln w="38100" cap="flat" cmpd="sng">
                <a:solidFill>
                  <a:schemeClr val="tx1"/>
                </a:solidFill>
                <a:prstDash val="solid"/>
                <a:headEnd type="none" w="med" len="med"/>
                <a:tailEnd type="none" w="med" len="med"/>
              </a:ln>
            </p:spPr>
          </p:sp>
          <p:sp>
            <p:nvSpPr>
              <p:cNvPr id="583713" name="等腰三角形 583712"/>
              <p:cNvSpPr/>
              <p:nvPr/>
            </p:nvSpPr>
            <p:spPr>
              <a:xfrm>
                <a:off x="2544" y="2688"/>
                <a:ext cx="288" cy="240"/>
              </a:xfrm>
              <a:prstGeom prst="triangle">
                <a:avLst>
                  <a:gd name="adj" fmla="val 50000"/>
                </a:avLst>
              </a:prstGeom>
              <a:noFill/>
              <a:ln w="38100" cap="flat" cmpd="sng">
                <a:solidFill>
                  <a:schemeClr val="tx1"/>
                </a:solidFill>
                <a:prstDash val="solid"/>
                <a:miter/>
                <a:headEnd type="none" w="med" len="med"/>
                <a:tailEnd type="none" w="med" len="med"/>
              </a:ln>
            </p:spPr>
            <p:txBody>
              <a:bodyPr/>
              <a:p>
                <a:endParaRPr lang="zh-CN" altLang="en-US"/>
              </a:p>
            </p:txBody>
          </p:sp>
        </p:grpSp>
        <p:sp>
          <p:nvSpPr>
            <p:cNvPr id="583714" name="任意多边形 583713"/>
            <p:cNvSpPr/>
            <p:nvPr/>
          </p:nvSpPr>
          <p:spPr>
            <a:xfrm>
              <a:off x="1643" y="1152"/>
              <a:ext cx="576" cy="516"/>
            </a:xfrm>
            <a:custGeom>
              <a:avLst/>
              <a:gdLst/>
              <a:ahLst/>
              <a:cxnLst/>
              <a:pathLst>
                <a:path w="576" h="528">
                  <a:moveTo>
                    <a:pt x="0" y="0"/>
                  </a:moveTo>
                  <a:lnTo>
                    <a:pt x="0" y="528"/>
                  </a:lnTo>
                  <a:lnTo>
                    <a:pt x="576" y="528"/>
                  </a:lnTo>
                </a:path>
              </a:pathLst>
            </a:custGeom>
            <a:noFill/>
            <a:ln w="25400" cap="flat" cmpd="sng">
              <a:solidFill>
                <a:schemeClr val="tx1">
                  <a:alpha val="100000"/>
                </a:schemeClr>
              </a:solidFill>
              <a:prstDash val="solid"/>
              <a:headEnd type="none" w="med" len="med"/>
              <a:tailEnd type="none" w="med" len="med"/>
            </a:ln>
          </p:spPr>
          <p:txBody>
            <a:bodyPr/>
            <a:p>
              <a:endParaRPr lang="zh-CN" altLang="en-US"/>
            </a:p>
          </p:txBody>
        </p:sp>
        <p:sp>
          <p:nvSpPr>
            <p:cNvPr id="583715" name="直接连接符 583714"/>
            <p:cNvSpPr/>
            <p:nvPr/>
          </p:nvSpPr>
          <p:spPr>
            <a:xfrm>
              <a:off x="692" y="2244"/>
              <a:ext cx="2448" cy="0"/>
            </a:xfrm>
            <a:prstGeom prst="line">
              <a:avLst/>
            </a:prstGeom>
            <a:ln w="25400" cap="flat" cmpd="sng">
              <a:solidFill>
                <a:schemeClr val="tx1"/>
              </a:solidFill>
              <a:prstDash val="solid"/>
              <a:headEnd type="none" w="med" len="med"/>
              <a:tailEnd type="none" w="med" len="med"/>
            </a:ln>
          </p:spPr>
        </p:sp>
        <p:sp>
          <p:nvSpPr>
            <p:cNvPr id="583716" name="椭圆 583715"/>
            <p:cNvSpPr/>
            <p:nvPr/>
          </p:nvSpPr>
          <p:spPr>
            <a:xfrm flipH="1">
              <a:off x="3143" y="2217"/>
              <a:ext cx="48" cy="48"/>
            </a:xfrm>
            <a:prstGeom prst="ellipse">
              <a:avLst/>
            </a:prstGeom>
            <a:noFill/>
            <a:ln w="28575" cap="flat" cmpd="sng">
              <a:solidFill>
                <a:schemeClr val="tx2"/>
              </a:solidFill>
              <a:prstDash val="solid"/>
              <a:headEnd type="none" w="med" len="med"/>
              <a:tailEnd type="none" w="med" len="med"/>
            </a:ln>
          </p:spPr>
          <p:txBody>
            <a:bodyPr/>
            <a:p>
              <a:endParaRPr lang="zh-CN" altLang="en-US"/>
            </a:p>
          </p:txBody>
        </p:sp>
        <p:sp>
          <p:nvSpPr>
            <p:cNvPr id="583717" name="椭圆 583716"/>
            <p:cNvSpPr/>
            <p:nvPr/>
          </p:nvSpPr>
          <p:spPr>
            <a:xfrm flipH="1">
              <a:off x="656" y="2214"/>
              <a:ext cx="48" cy="48"/>
            </a:xfrm>
            <a:prstGeom prst="ellipse">
              <a:avLst/>
            </a:prstGeom>
            <a:noFill/>
            <a:ln w="28575" cap="flat" cmpd="sng">
              <a:solidFill>
                <a:schemeClr val="tx2"/>
              </a:solidFill>
              <a:prstDash val="solid"/>
              <a:headEnd type="none" w="med" len="med"/>
              <a:tailEnd type="none" w="med" len="med"/>
            </a:ln>
          </p:spPr>
          <p:txBody>
            <a:bodyPr/>
            <a:p>
              <a:endParaRPr lang="zh-CN" altLang="en-US"/>
            </a:p>
          </p:txBody>
        </p:sp>
        <p:sp>
          <p:nvSpPr>
            <p:cNvPr id="583718" name="直接连接符 583717"/>
            <p:cNvSpPr/>
            <p:nvPr/>
          </p:nvSpPr>
          <p:spPr>
            <a:xfrm>
              <a:off x="2144" y="2340"/>
              <a:ext cx="144" cy="0"/>
            </a:xfrm>
            <a:prstGeom prst="line">
              <a:avLst/>
            </a:prstGeom>
            <a:ln w="38100" cap="flat" cmpd="sng">
              <a:solidFill>
                <a:schemeClr val="tx1"/>
              </a:solidFill>
              <a:prstDash val="solid"/>
              <a:headEnd type="none" w="med" len="med"/>
              <a:tailEnd type="none" w="med" len="med"/>
            </a:ln>
          </p:spPr>
        </p:sp>
        <p:sp>
          <p:nvSpPr>
            <p:cNvPr id="583719" name="文本框 583718"/>
            <p:cNvSpPr txBox="1"/>
            <p:nvPr/>
          </p:nvSpPr>
          <p:spPr>
            <a:xfrm>
              <a:off x="2222" y="1812"/>
              <a:ext cx="484" cy="288"/>
            </a:xfrm>
            <a:prstGeom prst="rect">
              <a:avLst/>
            </a:prstGeom>
            <a:noFill/>
            <a:ln w="25400">
              <a:noFill/>
            </a:ln>
          </p:spPr>
          <p:txBody>
            <a:bodyPr wrap="none" anchor="t" anchorCtr="0">
              <a:spAutoFit/>
            </a:bodyPr>
            <a:p>
              <a:r>
                <a:rPr lang="zh-CN" altLang="en-US" b="1" i="1">
                  <a:solidFill>
                    <a:srgbClr val="336600"/>
                  </a:solidFill>
                  <a:latin typeface="Times New Roman" panose="02020603050405020304" pitchFamily="18" charset="0"/>
                </a:rPr>
                <a:t>   </a:t>
              </a:r>
              <a:r>
                <a:rPr lang="en-US" altLang="zh-CN" b="1" i="1">
                  <a:solidFill>
                    <a:srgbClr val="336600"/>
                  </a:solidFill>
                  <a:latin typeface="Times New Roman" panose="02020603050405020304" pitchFamily="18" charset="0"/>
                </a:rPr>
                <a:t>D</a:t>
              </a:r>
              <a:r>
                <a:rPr lang="en-US" altLang="zh-CN" b="1" baseline="-12000">
                  <a:solidFill>
                    <a:srgbClr val="336600"/>
                  </a:solidFill>
                  <a:latin typeface="Times New Roman" panose="02020603050405020304" pitchFamily="18" charset="0"/>
                </a:rPr>
                <a:t>Z</a:t>
              </a:r>
              <a:endParaRPr lang="en-US" altLang="zh-CN" b="1" baseline="-12000">
                <a:solidFill>
                  <a:srgbClr val="336600"/>
                </a:solidFill>
                <a:latin typeface="Times New Roman" panose="02020603050405020304" pitchFamily="18" charset="0"/>
              </a:endParaRPr>
            </a:p>
          </p:txBody>
        </p:sp>
        <p:sp>
          <p:nvSpPr>
            <p:cNvPr id="583720" name="矩形 583719"/>
            <p:cNvSpPr/>
            <p:nvPr/>
          </p:nvSpPr>
          <p:spPr>
            <a:xfrm>
              <a:off x="3038" y="873"/>
              <a:ext cx="384" cy="1392"/>
            </a:xfrm>
            <a:prstGeom prst="rect">
              <a:avLst/>
            </a:prstGeom>
            <a:noFill/>
            <a:ln w="25400">
              <a:noFill/>
            </a:ln>
          </p:spPr>
          <p:txBody>
            <a:bodyPr>
              <a:spAutoFit/>
            </a:bodyPr>
            <a:p>
              <a:pPr>
                <a:lnSpc>
                  <a:spcPct val="160000"/>
                </a:lnSpc>
                <a:spcBef>
                  <a:spcPct val="50000"/>
                </a:spcBef>
              </a:pPr>
              <a:r>
                <a:rPr lang="en-US" altLang="zh-CN" b="1" i="1">
                  <a:solidFill>
                    <a:srgbClr val="FF0066"/>
                  </a:solidFill>
                  <a:latin typeface="Times New Roman" panose="02020603050405020304" pitchFamily="18" charset="0"/>
                  <a:ea typeface="方正琥珀繁体" pitchFamily="2" charset="-122"/>
                </a:rPr>
                <a:t>+</a:t>
              </a:r>
              <a:endParaRPr lang="en-US" altLang="zh-CN" b="1" i="1">
                <a:solidFill>
                  <a:srgbClr val="FF0066"/>
                </a:solidFill>
                <a:latin typeface="Times New Roman" panose="02020603050405020304" pitchFamily="18" charset="0"/>
                <a:ea typeface="方正琥珀繁体" pitchFamily="2" charset="-122"/>
              </a:endParaRPr>
            </a:p>
            <a:p>
              <a:pPr>
                <a:lnSpc>
                  <a:spcPct val="160000"/>
                </a:lnSpc>
                <a:spcBef>
                  <a:spcPct val="50000"/>
                </a:spcBef>
              </a:pPr>
              <a:r>
                <a:rPr lang="en-US" altLang="zh-CN" b="1" i="1">
                  <a:solidFill>
                    <a:srgbClr val="FF0066"/>
                  </a:solidFill>
                  <a:latin typeface="Times New Roman" panose="02020603050405020304" pitchFamily="18" charset="0"/>
                  <a:ea typeface="方正琥珀繁体" pitchFamily="2" charset="-122"/>
                </a:rPr>
                <a:t>U</a:t>
              </a:r>
              <a:r>
                <a:rPr lang="en-US" altLang="zh-CN" b="1" baseline="-25000">
                  <a:solidFill>
                    <a:srgbClr val="FF0066"/>
                  </a:solidFill>
                  <a:latin typeface="Times New Roman" panose="02020603050405020304" pitchFamily="18" charset="0"/>
                </a:rPr>
                <a:t>O</a:t>
              </a:r>
              <a:endParaRPr lang="en-US" altLang="zh-CN" b="1" baseline="-25000">
                <a:solidFill>
                  <a:srgbClr val="FF0066"/>
                </a:solidFill>
                <a:latin typeface="Times New Roman" panose="02020603050405020304" pitchFamily="18" charset="0"/>
              </a:endParaRPr>
            </a:p>
            <a:p>
              <a:pPr>
                <a:lnSpc>
                  <a:spcPct val="160000"/>
                </a:lnSpc>
                <a:spcBef>
                  <a:spcPct val="50000"/>
                </a:spcBef>
              </a:pPr>
              <a:r>
                <a:rPr lang="en-US" altLang="zh-CN" b="1">
                  <a:solidFill>
                    <a:srgbClr val="FF0066"/>
                  </a:solidFill>
                  <a:latin typeface="Times New Roman" panose="02020603050405020304" pitchFamily="18" charset="0"/>
                  <a:sym typeface="Symbol" panose="05050102010706020507" pitchFamily="18" charset="2"/>
                </a:rPr>
                <a:t></a:t>
              </a:r>
              <a:endParaRPr lang="en-US" altLang="zh-CN" b="1">
                <a:solidFill>
                  <a:srgbClr val="FF0066"/>
                </a:solidFill>
                <a:latin typeface="Times New Roman" panose="02020603050405020304" pitchFamily="18" charset="0"/>
                <a:sym typeface="Symbol" panose="05050102010706020507" pitchFamily="18" charset="2"/>
              </a:endParaRPr>
            </a:p>
          </p:txBody>
        </p:sp>
        <p:sp>
          <p:nvSpPr>
            <p:cNvPr id="583721" name="矩形 583720"/>
            <p:cNvSpPr/>
            <p:nvPr/>
          </p:nvSpPr>
          <p:spPr>
            <a:xfrm>
              <a:off x="539" y="873"/>
              <a:ext cx="336" cy="1392"/>
            </a:xfrm>
            <a:prstGeom prst="rect">
              <a:avLst/>
            </a:prstGeom>
            <a:noFill/>
            <a:ln w="25400">
              <a:noFill/>
            </a:ln>
          </p:spPr>
          <p:txBody>
            <a:bodyPr>
              <a:spAutoFit/>
            </a:bodyPr>
            <a:p>
              <a:pPr>
                <a:lnSpc>
                  <a:spcPct val="160000"/>
                </a:lnSpc>
                <a:spcBef>
                  <a:spcPct val="50000"/>
                </a:spcBef>
              </a:pPr>
              <a:r>
                <a:rPr lang="en-US" altLang="zh-CN" b="1" i="1">
                  <a:solidFill>
                    <a:srgbClr val="FF0066"/>
                  </a:solidFill>
                  <a:latin typeface="Times New Roman" panose="02020603050405020304" pitchFamily="18" charset="0"/>
                  <a:ea typeface="方正琥珀繁体" pitchFamily="2" charset="-122"/>
                </a:rPr>
                <a:t>+</a:t>
              </a:r>
              <a:endParaRPr lang="en-US" altLang="zh-CN" b="1" i="1">
                <a:solidFill>
                  <a:srgbClr val="FF0066"/>
                </a:solidFill>
                <a:latin typeface="Times New Roman" panose="02020603050405020304" pitchFamily="18" charset="0"/>
                <a:ea typeface="方正琥珀繁体" pitchFamily="2" charset="-122"/>
              </a:endParaRPr>
            </a:p>
            <a:p>
              <a:pPr>
                <a:lnSpc>
                  <a:spcPct val="160000"/>
                </a:lnSpc>
                <a:spcBef>
                  <a:spcPct val="50000"/>
                </a:spcBef>
              </a:pPr>
              <a:r>
                <a:rPr lang="en-US" altLang="zh-CN" b="1" i="1" dirty="0" err="1">
                  <a:solidFill>
                    <a:srgbClr val="FF0066"/>
                  </a:solidFill>
                  <a:latin typeface="Times New Roman" panose="02020603050405020304" pitchFamily="18" charset="0"/>
                  <a:ea typeface="方正琥珀繁体" pitchFamily="2" charset="-122"/>
                </a:rPr>
                <a:t>U</a:t>
              </a:r>
              <a:r>
                <a:rPr lang="en-US" altLang="zh-CN" b="1" baseline="-25000" dirty="0" err="1">
                  <a:solidFill>
                    <a:srgbClr val="FF0066"/>
                  </a:solidFill>
                  <a:latin typeface="Times New Roman" panose="02020603050405020304" pitchFamily="18" charset="0"/>
                </a:rPr>
                <a:t>i</a:t>
              </a:r>
              <a:endParaRPr lang="en-US" altLang="zh-CN" b="1" baseline="-25000">
                <a:solidFill>
                  <a:srgbClr val="FF0066"/>
                </a:solidFill>
                <a:latin typeface="Times New Roman" panose="02020603050405020304" pitchFamily="18" charset="0"/>
              </a:endParaRPr>
            </a:p>
            <a:p>
              <a:pPr>
                <a:lnSpc>
                  <a:spcPct val="160000"/>
                </a:lnSpc>
                <a:spcBef>
                  <a:spcPct val="50000"/>
                </a:spcBef>
              </a:pPr>
              <a:r>
                <a:rPr lang="en-US" altLang="zh-CN" b="1">
                  <a:solidFill>
                    <a:srgbClr val="FF0066"/>
                  </a:solidFill>
                  <a:latin typeface="Times New Roman" panose="02020603050405020304" pitchFamily="18" charset="0"/>
                  <a:sym typeface="Symbol" panose="05050102010706020507" pitchFamily="18" charset="2"/>
                </a:rPr>
                <a:t></a:t>
              </a:r>
              <a:endParaRPr lang="en-US" altLang="zh-CN" b="1">
                <a:solidFill>
                  <a:srgbClr val="FF0066"/>
                </a:solidFill>
                <a:latin typeface="Times New Roman" panose="02020603050405020304" pitchFamily="18" charset="0"/>
                <a:sym typeface="Symbol" panose="05050102010706020507" pitchFamily="18" charset="2"/>
              </a:endParaRPr>
            </a:p>
          </p:txBody>
        </p:sp>
        <p:sp>
          <p:nvSpPr>
            <p:cNvPr id="583722" name="矩形 583721"/>
            <p:cNvSpPr/>
            <p:nvPr/>
          </p:nvSpPr>
          <p:spPr>
            <a:xfrm>
              <a:off x="1811" y="1146"/>
              <a:ext cx="480" cy="564"/>
            </a:xfrm>
            <a:prstGeom prst="rect">
              <a:avLst/>
            </a:prstGeom>
            <a:noFill/>
            <a:ln w="25400">
              <a:noFill/>
            </a:ln>
          </p:spPr>
          <p:txBody>
            <a:bodyPr>
              <a:spAutoFit/>
            </a:bodyPr>
            <a:p>
              <a:pPr>
                <a:lnSpc>
                  <a:spcPct val="40000"/>
                </a:lnSpc>
                <a:spcBef>
                  <a:spcPct val="50000"/>
                </a:spcBef>
              </a:pPr>
              <a:r>
                <a:rPr lang="zh-CN" altLang="en-US" b="1" i="1" dirty="0">
                  <a:solidFill>
                    <a:srgbClr val="336600"/>
                  </a:solidFill>
                  <a:latin typeface="Times New Roman" panose="02020603050405020304" pitchFamily="18" charset="0"/>
                  <a:ea typeface="方正琥珀繁体" pitchFamily="2" charset="-122"/>
                </a:rPr>
                <a:t>   </a:t>
              </a:r>
              <a:r>
                <a:rPr lang="en-US" altLang="zh-CN" b="1" i="1">
                  <a:solidFill>
                    <a:srgbClr val="336600"/>
                  </a:solidFill>
                  <a:latin typeface="Times New Roman" panose="02020603050405020304" pitchFamily="18" charset="0"/>
                  <a:ea typeface="方正琥珀繁体" pitchFamily="2" charset="-122"/>
                </a:rPr>
                <a:t>+</a:t>
              </a:r>
              <a:endParaRPr lang="en-US" altLang="zh-CN" b="1" i="1">
                <a:solidFill>
                  <a:srgbClr val="336600"/>
                </a:solidFill>
                <a:latin typeface="Times New Roman" panose="02020603050405020304" pitchFamily="18" charset="0"/>
                <a:ea typeface="方正琥珀繁体" pitchFamily="2" charset="-122"/>
              </a:endParaRPr>
            </a:p>
            <a:p>
              <a:pPr>
                <a:lnSpc>
                  <a:spcPct val="40000"/>
                </a:lnSpc>
                <a:spcBef>
                  <a:spcPct val="50000"/>
                </a:spcBef>
              </a:pPr>
              <a:r>
                <a:rPr lang="en-US" altLang="zh-CN" b="1" i="1">
                  <a:solidFill>
                    <a:srgbClr val="336600"/>
                  </a:solidFill>
                  <a:latin typeface="Times New Roman" panose="02020603050405020304" pitchFamily="18" charset="0"/>
                  <a:ea typeface="方正琥珀繁体" pitchFamily="2" charset="-122"/>
                </a:rPr>
                <a:t>U</a:t>
              </a:r>
              <a:r>
                <a:rPr lang="en-US" altLang="zh-CN" b="1" baseline="-25000">
                  <a:solidFill>
                    <a:srgbClr val="336600"/>
                  </a:solidFill>
                  <a:latin typeface="Times New Roman" panose="02020603050405020304" pitchFamily="18" charset="0"/>
                  <a:sym typeface="Symbol" panose="05050102010706020507" pitchFamily="18" charset="2"/>
                </a:rPr>
                <a:t></a:t>
              </a:r>
              <a:endParaRPr lang="en-US" altLang="zh-CN" b="1" baseline="-25000">
                <a:solidFill>
                  <a:srgbClr val="336600"/>
                </a:solidFill>
                <a:latin typeface="Times New Roman" panose="02020603050405020304" pitchFamily="18" charset="0"/>
              </a:endParaRPr>
            </a:p>
            <a:p>
              <a:pPr>
                <a:lnSpc>
                  <a:spcPct val="40000"/>
                </a:lnSpc>
                <a:spcBef>
                  <a:spcPct val="50000"/>
                </a:spcBef>
              </a:pPr>
              <a:r>
                <a:rPr lang="en-US" altLang="zh-CN" b="1">
                  <a:solidFill>
                    <a:srgbClr val="336600"/>
                  </a:solidFill>
                  <a:latin typeface="Times New Roman" panose="02020603050405020304" pitchFamily="18" charset="0"/>
                  <a:sym typeface="Symbol" panose="05050102010706020507" pitchFamily="18" charset="2"/>
                </a:rPr>
                <a:t>   </a:t>
              </a:r>
              <a:endParaRPr lang="en-US" altLang="zh-CN" b="1">
                <a:solidFill>
                  <a:srgbClr val="336600"/>
                </a:solidFill>
                <a:latin typeface="Times New Roman" panose="02020603050405020304" pitchFamily="18" charset="0"/>
                <a:sym typeface="Symbol" panose="05050102010706020507" pitchFamily="18" charset="2"/>
              </a:endParaRPr>
            </a:p>
          </p:txBody>
        </p:sp>
        <p:sp>
          <p:nvSpPr>
            <p:cNvPr id="583723" name="矩形 583722"/>
            <p:cNvSpPr/>
            <p:nvPr/>
          </p:nvSpPr>
          <p:spPr>
            <a:xfrm>
              <a:off x="1781" y="1713"/>
              <a:ext cx="480" cy="564"/>
            </a:xfrm>
            <a:prstGeom prst="rect">
              <a:avLst/>
            </a:prstGeom>
            <a:noFill/>
            <a:ln w="25400">
              <a:noFill/>
            </a:ln>
          </p:spPr>
          <p:txBody>
            <a:bodyPr>
              <a:spAutoFit/>
            </a:bodyPr>
            <a:p>
              <a:pPr>
                <a:lnSpc>
                  <a:spcPct val="40000"/>
                </a:lnSpc>
                <a:spcBef>
                  <a:spcPct val="50000"/>
                </a:spcBef>
              </a:pPr>
              <a:r>
                <a:rPr lang="zh-CN" altLang="en-US" b="1" i="1" dirty="0">
                  <a:solidFill>
                    <a:srgbClr val="336600"/>
                  </a:solidFill>
                  <a:latin typeface="Times New Roman" panose="02020603050405020304" pitchFamily="18" charset="0"/>
                  <a:ea typeface="方正琥珀繁体" pitchFamily="2" charset="-122"/>
                </a:rPr>
                <a:t>   </a:t>
              </a:r>
              <a:r>
                <a:rPr lang="en-US" altLang="zh-CN" b="1" i="1">
                  <a:solidFill>
                    <a:srgbClr val="336600"/>
                  </a:solidFill>
                  <a:latin typeface="Times New Roman" panose="02020603050405020304" pitchFamily="18" charset="0"/>
                  <a:ea typeface="方正琥珀繁体" pitchFamily="2" charset="-122"/>
                </a:rPr>
                <a:t>+</a:t>
              </a:r>
              <a:endParaRPr lang="en-US" altLang="zh-CN" b="1" i="1">
                <a:solidFill>
                  <a:srgbClr val="336600"/>
                </a:solidFill>
                <a:latin typeface="Times New Roman" panose="02020603050405020304" pitchFamily="18" charset="0"/>
                <a:ea typeface="方正琥珀繁体" pitchFamily="2" charset="-122"/>
              </a:endParaRPr>
            </a:p>
            <a:p>
              <a:pPr>
                <a:lnSpc>
                  <a:spcPct val="40000"/>
                </a:lnSpc>
                <a:spcBef>
                  <a:spcPct val="50000"/>
                </a:spcBef>
              </a:pPr>
              <a:r>
                <a:rPr lang="en-US" altLang="zh-CN" b="1" i="1">
                  <a:solidFill>
                    <a:srgbClr val="336600"/>
                  </a:solidFill>
                  <a:latin typeface="Times New Roman" panose="02020603050405020304" pitchFamily="18" charset="0"/>
                  <a:ea typeface="方正琥珀繁体" pitchFamily="2" charset="-122"/>
                </a:rPr>
                <a:t>U</a:t>
              </a:r>
              <a:r>
                <a:rPr lang="en-US" altLang="zh-CN" b="1" baseline="-25000">
                  <a:solidFill>
                    <a:srgbClr val="336600"/>
                  </a:solidFill>
                  <a:latin typeface="Times New Roman" panose="02020603050405020304" pitchFamily="18" charset="0"/>
                  <a:sym typeface="Symbol" panose="05050102010706020507" pitchFamily="18" charset="2"/>
                </a:rPr>
                <a:t>Z</a:t>
              </a:r>
              <a:endParaRPr lang="en-US" altLang="zh-CN" b="1" baseline="-25000">
                <a:solidFill>
                  <a:srgbClr val="336600"/>
                </a:solidFill>
                <a:latin typeface="Times New Roman" panose="02020603050405020304" pitchFamily="18" charset="0"/>
              </a:endParaRPr>
            </a:p>
            <a:p>
              <a:pPr>
                <a:lnSpc>
                  <a:spcPct val="40000"/>
                </a:lnSpc>
                <a:spcBef>
                  <a:spcPct val="50000"/>
                </a:spcBef>
              </a:pPr>
              <a:r>
                <a:rPr lang="en-US" altLang="zh-CN" b="1">
                  <a:solidFill>
                    <a:srgbClr val="336600"/>
                  </a:solidFill>
                  <a:latin typeface="Times New Roman" panose="02020603050405020304" pitchFamily="18" charset="0"/>
                  <a:sym typeface="Symbol" panose="05050102010706020507" pitchFamily="18" charset="2"/>
                </a:rPr>
                <a:t>   </a:t>
              </a:r>
              <a:endParaRPr lang="en-US" altLang="zh-CN" b="1">
                <a:solidFill>
                  <a:srgbClr val="336600"/>
                </a:solidFill>
                <a:latin typeface="Times New Roman" panose="02020603050405020304" pitchFamily="18" charset="0"/>
                <a:sym typeface="Symbol" panose="05050102010706020507" pitchFamily="18" charset="2"/>
              </a:endParaRPr>
            </a:p>
          </p:txBody>
        </p:sp>
        <p:sp>
          <p:nvSpPr>
            <p:cNvPr id="583724" name="矩形 583723"/>
            <p:cNvSpPr/>
            <p:nvPr/>
          </p:nvSpPr>
          <p:spPr>
            <a:xfrm>
              <a:off x="2314" y="1116"/>
              <a:ext cx="244" cy="288"/>
            </a:xfrm>
            <a:prstGeom prst="rect">
              <a:avLst/>
            </a:prstGeom>
            <a:noFill/>
            <a:ln w="9525">
              <a:noFill/>
            </a:ln>
          </p:spPr>
          <p:txBody>
            <a:bodyPr wrap="none" anchor="t" anchorCtr="0">
              <a:spAutoFit/>
            </a:bodyPr>
            <a:p>
              <a:r>
                <a:rPr lang="en-US" altLang="zh-CN" b="1" i="1">
                  <a:solidFill>
                    <a:srgbClr val="336600"/>
                  </a:solidFill>
                  <a:latin typeface="Times New Roman" panose="02020603050405020304" pitchFamily="18" charset="0"/>
                  <a:ea typeface="隶书" pitchFamily="49" charset="-122"/>
                </a:rPr>
                <a:t>R</a:t>
              </a:r>
              <a:endParaRPr lang="en-US" altLang="zh-CN" b="1" i="1">
                <a:solidFill>
                  <a:srgbClr val="336600"/>
                </a:solidFill>
                <a:latin typeface="Times New Roman" panose="02020603050405020304" pitchFamily="18" charset="0"/>
                <a:ea typeface="隶书" pitchFamily="49" charset="-122"/>
              </a:endParaRPr>
            </a:p>
          </p:txBody>
        </p:sp>
      </p:grpSp>
      <p:grpSp>
        <p:nvGrpSpPr>
          <p:cNvPr id="583725" name="组合 583724"/>
          <p:cNvGrpSpPr/>
          <p:nvPr/>
        </p:nvGrpSpPr>
        <p:grpSpPr>
          <a:xfrm>
            <a:off x="682625" y="3497263"/>
            <a:ext cx="4933950" cy="2346325"/>
            <a:chOff x="2316" y="2362"/>
            <a:chExt cx="3108" cy="1478"/>
          </a:xfrm>
        </p:grpSpPr>
        <p:sp>
          <p:nvSpPr>
            <p:cNvPr id="583726" name="文本框 583725"/>
            <p:cNvSpPr txBox="1"/>
            <p:nvPr/>
          </p:nvSpPr>
          <p:spPr>
            <a:xfrm>
              <a:off x="2808" y="2362"/>
              <a:ext cx="212" cy="288"/>
            </a:xfrm>
            <a:prstGeom prst="rect">
              <a:avLst/>
            </a:prstGeom>
            <a:noFill/>
            <a:ln w="25400">
              <a:noFill/>
            </a:ln>
          </p:spPr>
          <p:txBody>
            <a:bodyPr wrap="none" anchor="t" anchorCtr="0">
              <a:spAutoFit/>
            </a:bodyPr>
            <a:p>
              <a:r>
                <a:rPr lang="en-US" altLang="zh-CN" b="1">
                  <a:solidFill>
                    <a:srgbClr val="663300"/>
                  </a:solidFill>
                  <a:effectLst>
                    <a:outerShdw blurRad="38100" dist="38100" dir="2700000">
                      <a:srgbClr val="C0C0C0"/>
                    </a:outerShdw>
                  </a:effectLst>
                  <a:latin typeface="Times New Roman" panose="02020603050405020304" pitchFamily="18" charset="0"/>
                </a:rPr>
                <a:t>1</a:t>
              </a:r>
              <a:endParaRPr lang="en-US" altLang="zh-CN" b="1">
                <a:solidFill>
                  <a:srgbClr val="663300"/>
                </a:solidFill>
                <a:effectLst>
                  <a:outerShdw blurRad="38100" dist="38100" dir="2700000">
                    <a:srgbClr val="C0C0C0"/>
                  </a:outerShdw>
                </a:effectLst>
                <a:latin typeface="Times New Roman" panose="02020603050405020304" pitchFamily="18" charset="0"/>
              </a:endParaRPr>
            </a:p>
          </p:txBody>
        </p:sp>
        <p:sp>
          <p:nvSpPr>
            <p:cNvPr id="583727" name="文本框 583726"/>
            <p:cNvSpPr txBox="1"/>
            <p:nvPr/>
          </p:nvSpPr>
          <p:spPr>
            <a:xfrm>
              <a:off x="3780" y="2374"/>
              <a:ext cx="212" cy="288"/>
            </a:xfrm>
            <a:prstGeom prst="rect">
              <a:avLst/>
            </a:prstGeom>
            <a:noFill/>
            <a:ln w="25400">
              <a:noFill/>
            </a:ln>
          </p:spPr>
          <p:txBody>
            <a:bodyPr>
              <a:spAutoFit/>
            </a:bodyPr>
            <a:p>
              <a:r>
                <a:rPr lang="en-US" altLang="zh-CN" b="1">
                  <a:solidFill>
                    <a:srgbClr val="663300"/>
                  </a:solidFill>
                  <a:effectLst>
                    <a:outerShdw blurRad="38100" dist="38100" dir="2700000">
                      <a:srgbClr val="C0C0C0"/>
                    </a:outerShdw>
                  </a:effectLst>
                  <a:latin typeface="Times New Roman" panose="02020603050405020304" pitchFamily="18" charset="0"/>
                </a:rPr>
                <a:t>2</a:t>
              </a:r>
              <a:endParaRPr lang="en-US" altLang="zh-CN" b="1">
                <a:solidFill>
                  <a:srgbClr val="663300"/>
                </a:solidFill>
                <a:effectLst>
                  <a:outerShdw blurRad="38100" dist="38100" dir="2700000">
                    <a:srgbClr val="C0C0C0"/>
                  </a:outerShdw>
                </a:effectLst>
                <a:latin typeface="Times New Roman" panose="02020603050405020304" pitchFamily="18" charset="0"/>
              </a:endParaRPr>
            </a:p>
          </p:txBody>
        </p:sp>
        <p:sp>
          <p:nvSpPr>
            <p:cNvPr id="583728" name="矩形 583727"/>
            <p:cNvSpPr/>
            <p:nvPr/>
          </p:nvSpPr>
          <p:spPr>
            <a:xfrm>
              <a:off x="2316" y="2628"/>
              <a:ext cx="864" cy="1116"/>
            </a:xfrm>
            <a:prstGeom prst="rect">
              <a:avLst/>
            </a:prstGeom>
            <a:noFill/>
            <a:ln w="25400">
              <a:noFill/>
            </a:ln>
          </p:spPr>
          <p:txBody>
            <a:bodyPr>
              <a:spAutoFit/>
            </a:bodyPr>
            <a:p>
              <a:pPr>
                <a:lnSpc>
                  <a:spcPct val="120000"/>
                </a:lnSpc>
                <a:spcBef>
                  <a:spcPct val="50000"/>
                </a:spcBef>
              </a:pPr>
              <a:r>
                <a:rPr lang="en-US" altLang="zh-CN" b="1" i="1">
                  <a:solidFill>
                    <a:srgbClr val="FF0066"/>
                  </a:solidFill>
                  <a:latin typeface="Times New Roman" panose="02020603050405020304" pitchFamily="18" charset="0"/>
                  <a:ea typeface="方正琥珀繁体" pitchFamily="2" charset="-122"/>
                </a:rPr>
                <a:t>+</a:t>
              </a:r>
              <a:endParaRPr lang="en-US" altLang="zh-CN" b="1" i="1">
                <a:solidFill>
                  <a:srgbClr val="FF0066"/>
                </a:solidFill>
                <a:latin typeface="Times New Roman" panose="02020603050405020304" pitchFamily="18" charset="0"/>
                <a:ea typeface="方正琥珀繁体" pitchFamily="2" charset="-122"/>
              </a:endParaRPr>
            </a:p>
            <a:p>
              <a:pPr>
                <a:lnSpc>
                  <a:spcPct val="120000"/>
                </a:lnSpc>
                <a:spcBef>
                  <a:spcPct val="70000"/>
                </a:spcBef>
              </a:pPr>
              <a:r>
                <a:rPr lang="en-US" altLang="zh-CN" b="1" i="1" dirty="0" err="1">
                  <a:solidFill>
                    <a:srgbClr val="FF0066"/>
                  </a:solidFill>
                  <a:latin typeface="Times New Roman" panose="02020603050405020304" pitchFamily="18" charset="0"/>
                  <a:ea typeface="方正琥珀繁体" pitchFamily="2" charset="-122"/>
                </a:rPr>
                <a:t>U</a:t>
              </a:r>
              <a:r>
                <a:rPr lang="en-US" altLang="zh-CN" b="1" baseline="-25000" dirty="0" err="1">
                  <a:solidFill>
                    <a:srgbClr val="FF0066"/>
                  </a:solidFill>
                  <a:latin typeface="Times New Roman" panose="02020603050405020304" pitchFamily="18" charset="0"/>
                </a:rPr>
                <a:t>i</a:t>
              </a:r>
              <a:endParaRPr lang="en-US" altLang="zh-CN" b="1">
                <a:solidFill>
                  <a:srgbClr val="FF0066"/>
                </a:solidFill>
                <a:latin typeface="Times New Roman" panose="02020603050405020304" pitchFamily="18" charset="0"/>
              </a:endParaRPr>
            </a:p>
            <a:p>
              <a:pPr>
                <a:spcBef>
                  <a:spcPct val="50000"/>
                </a:spcBef>
              </a:pPr>
              <a:r>
                <a:rPr lang="en-US" altLang="zh-CN" b="1">
                  <a:solidFill>
                    <a:srgbClr val="FF0066"/>
                  </a:solidFill>
                  <a:latin typeface="Times New Roman" panose="02020603050405020304" pitchFamily="18" charset="0"/>
                  <a:sym typeface="Symbol" panose="05050102010706020507" pitchFamily="18" charset="2"/>
                </a:rPr>
                <a:t></a:t>
              </a:r>
              <a:endParaRPr lang="en-US" altLang="zh-CN" b="1">
                <a:solidFill>
                  <a:srgbClr val="FF0066"/>
                </a:solidFill>
                <a:latin typeface="Times New Roman" panose="02020603050405020304" pitchFamily="18" charset="0"/>
                <a:sym typeface="Symbol" panose="05050102010706020507" pitchFamily="18" charset="2"/>
              </a:endParaRPr>
            </a:p>
          </p:txBody>
        </p:sp>
        <p:sp>
          <p:nvSpPr>
            <p:cNvPr id="583729" name="任意多边形 583728"/>
            <p:cNvSpPr/>
            <p:nvPr/>
          </p:nvSpPr>
          <p:spPr>
            <a:xfrm>
              <a:off x="3396" y="2736"/>
              <a:ext cx="1248" cy="480"/>
            </a:xfrm>
            <a:custGeom>
              <a:avLst/>
              <a:gdLst/>
              <a:ahLst/>
              <a:cxnLst/>
              <a:pathLst>
                <a:path w="576" h="528">
                  <a:moveTo>
                    <a:pt x="0" y="0"/>
                  </a:moveTo>
                  <a:lnTo>
                    <a:pt x="0" y="528"/>
                  </a:lnTo>
                  <a:lnTo>
                    <a:pt x="576" y="528"/>
                  </a:lnTo>
                </a:path>
              </a:pathLst>
            </a:custGeom>
            <a:noFill/>
            <a:ln w="25400" cap="flat" cmpd="sng">
              <a:solidFill>
                <a:schemeClr val="tx1">
                  <a:alpha val="100000"/>
                </a:schemeClr>
              </a:solidFill>
              <a:prstDash val="solid"/>
              <a:headEnd type="none" w="med" len="med"/>
              <a:tailEnd type="none" w="med" len="med"/>
            </a:ln>
          </p:spPr>
          <p:txBody>
            <a:bodyPr/>
            <a:p>
              <a:endParaRPr lang="zh-CN" altLang="en-US"/>
            </a:p>
          </p:txBody>
        </p:sp>
        <p:sp>
          <p:nvSpPr>
            <p:cNvPr id="583730" name="直接连接符 583729"/>
            <p:cNvSpPr/>
            <p:nvPr/>
          </p:nvSpPr>
          <p:spPr>
            <a:xfrm>
              <a:off x="2436" y="2640"/>
              <a:ext cx="2448" cy="0"/>
            </a:xfrm>
            <a:prstGeom prst="line">
              <a:avLst/>
            </a:prstGeom>
            <a:ln w="25400" cap="flat" cmpd="sng">
              <a:solidFill>
                <a:schemeClr val="tx1"/>
              </a:solidFill>
              <a:prstDash val="solid"/>
              <a:headEnd type="none" w="med" len="med"/>
              <a:tailEnd type="none" w="med" len="med"/>
            </a:ln>
          </p:spPr>
        </p:sp>
        <p:sp>
          <p:nvSpPr>
            <p:cNvPr id="583731" name="文本框 583730"/>
            <p:cNvSpPr txBox="1"/>
            <p:nvPr/>
          </p:nvSpPr>
          <p:spPr>
            <a:xfrm>
              <a:off x="3015" y="2493"/>
              <a:ext cx="768" cy="312"/>
            </a:xfrm>
            <a:prstGeom prst="rect">
              <a:avLst/>
            </a:prstGeom>
            <a:solidFill>
              <a:srgbClr val="CCFFFF"/>
            </a:solidFill>
            <a:ln w="38100" cap="flat" cmpd="sng">
              <a:solidFill>
                <a:schemeClr val="accent2"/>
              </a:solidFill>
              <a:prstDash val="solid"/>
              <a:miter/>
              <a:headEnd type="none" w="med" len="med"/>
              <a:tailEnd type="none" w="med" len="med"/>
            </a:ln>
          </p:spPr>
          <p:txBody>
            <a:bodyPr>
              <a:spAutoFit/>
            </a:bodyPr>
            <a:p>
              <a:pPr>
                <a:spcBef>
                  <a:spcPct val="50000"/>
                </a:spcBef>
              </a:pPr>
              <a:r>
                <a:rPr lang="en-US" altLang="zh-CN" b="1">
                  <a:solidFill>
                    <a:srgbClr val="FF0066"/>
                  </a:solidFill>
                  <a:latin typeface="Times New Roman" panose="02020603050405020304" pitchFamily="18" charset="0"/>
                </a:rPr>
                <a:t>W78</a:t>
              </a:r>
              <a:r>
                <a:rPr lang="en-US" altLang="zh-CN" b="1">
                  <a:solidFill>
                    <a:srgbClr val="FF0066"/>
                  </a:solidFill>
                  <a:latin typeface="Times New Roman" panose="02020603050405020304" pitchFamily="18" charset="0"/>
                  <a:sym typeface="Symbol" panose="05050102010706020507" pitchFamily="18" charset="2"/>
                </a:rPr>
                <a:t></a:t>
              </a:r>
              <a:endParaRPr lang="en-US" altLang="zh-CN" b="1">
                <a:solidFill>
                  <a:srgbClr val="FF0066"/>
                </a:solidFill>
                <a:latin typeface="Times New Roman" panose="02020603050405020304" pitchFamily="18" charset="0"/>
                <a:sym typeface="Symbol" panose="05050102010706020507" pitchFamily="18" charset="2"/>
              </a:endParaRPr>
            </a:p>
          </p:txBody>
        </p:sp>
        <p:grpSp>
          <p:nvGrpSpPr>
            <p:cNvPr id="583732" name="组合 583731"/>
            <p:cNvGrpSpPr/>
            <p:nvPr/>
          </p:nvGrpSpPr>
          <p:grpSpPr>
            <a:xfrm>
              <a:off x="2580" y="2640"/>
              <a:ext cx="240" cy="576"/>
              <a:chOff x="2112" y="2832"/>
              <a:chExt cx="240" cy="560"/>
            </a:xfrm>
          </p:grpSpPr>
          <p:grpSp>
            <p:nvGrpSpPr>
              <p:cNvPr id="583733" name="组合 583732"/>
              <p:cNvGrpSpPr/>
              <p:nvPr/>
            </p:nvGrpSpPr>
            <p:grpSpPr>
              <a:xfrm rot="-5400000">
                <a:off x="2184" y="2952"/>
                <a:ext cx="96" cy="240"/>
                <a:chOff x="3168" y="2208"/>
                <a:chExt cx="96" cy="240"/>
              </a:xfrm>
            </p:grpSpPr>
            <p:sp>
              <p:nvSpPr>
                <p:cNvPr id="583734" name="直接连接符 583733"/>
                <p:cNvSpPr/>
                <p:nvPr/>
              </p:nvSpPr>
              <p:spPr>
                <a:xfrm>
                  <a:off x="3168" y="2208"/>
                  <a:ext cx="0" cy="240"/>
                </a:xfrm>
                <a:prstGeom prst="line">
                  <a:avLst/>
                </a:prstGeom>
                <a:ln w="38100" cap="flat" cmpd="sng">
                  <a:solidFill>
                    <a:schemeClr val="tx1"/>
                  </a:solidFill>
                  <a:prstDash val="solid"/>
                  <a:headEnd type="none" w="med" len="med"/>
                  <a:tailEnd type="none" w="med" len="med"/>
                </a:ln>
              </p:spPr>
            </p:sp>
            <p:sp>
              <p:nvSpPr>
                <p:cNvPr id="583735" name="直接连接符 583734"/>
                <p:cNvSpPr/>
                <p:nvPr/>
              </p:nvSpPr>
              <p:spPr>
                <a:xfrm>
                  <a:off x="3264" y="2208"/>
                  <a:ext cx="0" cy="240"/>
                </a:xfrm>
                <a:prstGeom prst="line">
                  <a:avLst/>
                </a:prstGeom>
                <a:ln w="38100" cap="flat" cmpd="sng">
                  <a:solidFill>
                    <a:schemeClr val="tx1"/>
                  </a:solidFill>
                  <a:prstDash val="solid"/>
                  <a:headEnd type="none" w="med" len="med"/>
                  <a:tailEnd type="none" w="med" len="med"/>
                </a:ln>
              </p:spPr>
            </p:sp>
          </p:grpSp>
          <p:sp>
            <p:nvSpPr>
              <p:cNvPr id="583736" name="直接连接符 583735"/>
              <p:cNvSpPr/>
              <p:nvPr/>
            </p:nvSpPr>
            <p:spPr>
              <a:xfrm>
                <a:off x="2227" y="2832"/>
                <a:ext cx="0" cy="181"/>
              </a:xfrm>
              <a:prstGeom prst="line">
                <a:avLst/>
              </a:prstGeom>
              <a:ln w="25400" cap="flat" cmpd="sng">
                <a:solidFill>
                  <a:schemeClr val="tx1"/>
                </a:solidFill>
                <a:prstDash val="solid"/>
                <a:headEnd type="none" w="med" len="med"/>
                <a:tailEnd type="none" w="med" len="med"/>
              </a:ln>
            </p:spPr>
          </p:sp>
          <p:sp>
            <p:nvSpPr>
              <p:cNvPr id="583737" name="直接连接符 583736"/>
              <p:cNvSpPr/>
              <p:nvPr/>
            </p:nvSpPr>
            <p:spPr>
              <a:xfrm>
                <a:off x="2227" y="3120"/>
                <a:ext cx="0" cy="272"/>
              </a:xfrm>
              <a:prstGeom prst="line">
                <a:avLst/>
              </a:prstGeom>
              <a:ln w="25400" cap="flat" cmpd="sng">
                <a:solidFill>
                  <a:schemeClr val="tx1"/>
                </a:solidFill>
                <a:prstDash val="solid"/>
                <a:headEnd type="none" w="med" len="med"/>
                <a:tailEnd type="none" w="med" len="med"/>
              </a:ln>
            </p:spPr>
          </p:sp>
        </p:grpSp>
        <p:sp>
          <p:nvSpPr>
            <p:cNvPr id="583738" name="椭圆 583737"/>
            <p:cNvSpPr/>
            <p:nvPr/>
          </p:nvSpPr>
          <p:spPr>
            <a:xfrm flipH="1">
              <a:off x="4875" y="2613"/>
              <a:ext cx="48" cy="48"/>
            </a:xfrm>
            <a:prstGeom prst="ellipse">
              <a:avLst/>
            </a:prstGeom>
            <a:noFill/>
            <a:ln w="28575" cap="flat" cmpd="sng">
              <a:solidFill>
                <a:schemeClr val="tx2"/>
              </a:solidFill>
              <a:prstDash val="solid"/>
              <a:headEnd type="none" w="med" len="med"/>
              <a:tailEnd type="none" w="med" len="med"/>
            </a:ln>
          </p:spPr>
          <p:txBody>
            <a:bodyPr/>
            <a:p>
              <a:endParaRPr lang="zh-CN" altLang="en-US"/>
            </a:p>
          </p:txBody>
        </p:sp>
        <p:sp>
          <p:nvSpPr>
            <p:cNvPr id="583739" name="椭圆 583738"/>
            <p:cNvSpPr/>
            <p:nvPr/>
          </p:nvSpPr>
          <p:spPr>
            <a:xfrm flipH="1">
              <a:off x="2388" y="2610"/>
              <a:ext cx="48" cy="48"/>
            </a:xfrm>
            <a:prstGeom prst="ellipse">
              <a:avLst/>
            </a:prstGeom>
            <a:noFill/>
            <a:ln w="28575" cap="flat" cmpd="sng">
              <a:solidFill>
                <a:schemeClr val="tx2"/>
              </a:solidFill>
              <a:prstDash val="solid"/>
              <a:headEnd type="none" w="med" len="med"/>
              <a:tailEnd type="none" w="med" len="med"/>
            </a:ln>
          </p:spPr>
          <p:txBody>
            <a:bodyPr/>
            <a:p>
              <a:endParaRPr lang="zh-CN" altLang="en-US"/>
            </a:p>
          </p:txBody>
        </p:sp>
        <p:sp>
          <p:nvSpPr>
            <p:cNvPr id="583740" name="文本框 583739"/>
            <p:cNvSpPr txBox="1"/>
            <p:nvPr/>
          </p:nvSpPr>
          <p:spPr>
            <a:xfrm>
              <a:off x="3204" y="2796"/>
              <a:ext cx="212" cy="288"/>
            </a:xfrm>
            <a:prstGeom prst="rect">
              <a:avLst/>
            </a:prstGeom>
            <a:noFill/>
            <a:ln w="25400">
              <a:noFill/>
            </a:ln>
          </p:spPr>
          <p:txBody>
            <a:bodyPr wrap="none" anchor="t" anchorCtr="0">
              <a:spAutoFit/>
            </a:bodyPr>
            <a:p>
              <a:r>
                <a:rPr lang="en-US" altLang="zh-CN" b="1">
                  <a:solidFill>
                    <a:srgbClr val="663300"/>
                  </a:solidFill>
                  <a:effectLst>
                    <a:outerShdw blurRad="38100" dist="38100" dir="2700000">
                      <a:srgbClr val="C0C0C0"/>
                    </a:outerShdw>
                  </a:effectLst>
                  <a:latin typeface="Times New Roman" panose="02020603050405020304" pitchFamily="18" charset="0"/>
                </a:rPr>
                <a:t>3</a:t>
              </a:r>
              <a:endParaRPr lang="en-US" altLang="zh-CN" b="1">
                <a:solidFill>
                  <a:srgbClr val="663300"/>
                </a:solidFill>
                <a:effectLst>
                  <a:outerShdw blurRad="38100" dist="38100" dir="2700000">
                    <a:srgbClr val="C0C0C0"/>
                  </a:outerShdw>
                </a:effectLst>
                <a:latin typeface="Times New Roman" panose="02020603050405020304" pitchFamily="18" charset="0"/>
              </a:endParaRPr>
            </a:p>
          </p:txBody>
        </p:sp>
        <p:sp>
          <p:nvSpPr>
            <p:cNvPr id="583741" name="直接连接符 583740"/>
            <p:cNvSpPr/>
            <p:nvPr/>
          </p:nvSpPr>
          <p:spPr>
            <a:xfrm rot="5400000" flipH="1">
              <a:off x="4044" y="3240"/>
              <a:ext cx="1200" cy="0"/>
            </a:xfrm>
            <a:prstGeom prst="line">
              <a:avLst/>
            </a:prstGeom>
            <a:ln w="25400" cap="flat" cmpd="sng">
              <a:solidFill>
                <a:schemeClr val="tx1"/>
              </a:solidFill>
              <a:prstDash val="solid"/>
              <a:headEnd type="none" w="med" len="med"/>
              <a:tailEnd type="none" w="med" len="med"/>
            </a:ln>
          </p:spPr>
        </p:sp>
        <p:sp>
          <p:nvSpPr>
            <p:cNvPr id="583742" name="矩形 583741"/>
            <p:cNvSpPr/>
            <p:nvPr/>
          </p:nvSpPr>
          <p:spPr>
            <a:xfrm rot="-16200000">
              <a:off x="4524" y="2856"/>
              <a:ext cx="240" cy="96"/>
            </a:xfrm>
            <a:prstGeom prst="rect">
              <a:avLst/>
            </a:prstGeom>
            <a:solidFill>
              <a:srgbClr val="CCFFFF"/>
            </a:solidFill>
            <a:ln w="38100" cap="flat" cmpd="sng">
              <a:solidFill>
                <a:srgbClr val="000000"/>
              </a:solidFill>
              <a:prstDash val="solid"/>
              <a:miter/>
              <a:headEnd type="none" w="med" len="med"/>
              <a:tailEnd type="none" w="med" len="med"/>
            </a:ln>
          </p:spPr>
          <p:txBody>
            <a:bodyPr/>
            <a:p>
              <a:endParaRPr lang="zh-CN" altLang="en-US"/>
            </a:p>
          </p:txBody>
        </p:sp>
        <p:sp>
          <p:nvSpPr>
            <p:cNvPr id="583743" name="直接连接符 583742"/>
            <p:cNvSpPr/>
            <p:nvPr/>
          </p:nvSpPr>
          <p:spPr>
            <a:xfrm>
              <a:off x="2436" y="3744"/>
              <a:ext cx="2592" cy="0"/>
            </a:xfrm>
            <a:prstGeom prst="line">
              <a:avLst/>
            </a:prstGeom>
            <a:ln w="25400" cap="flat" cmpd="sng">
              <a:solidFill>
                <a:schemeClr val="tx1"/>
              </a:solidFill>
              <a:prstDash val="solid"/>
              <a:headEnd type="none" w="med" len="med"/>
              <a:tailEnd type="none" w="med" len="med"/>
            </a:ln>
          </p:spPr>
        </p:sp>
        <p:sp>
          <p:nvSpPr>
            <p:cNvPr id="583744" name="椭圆 583743"/>
            <p:cNvSpPr/>
            <p:nvPr/>
          </p:nvSpPr>
          <p:spPr>
            <a:xfrm flipH="1">
              <a:off x="4932" y="3718"/>
              <a:ext cx="48" cy="48"/>
            </a:xfrm>
            <a:prstGeom prst="ellipse">
              <a:avLst/>
            </a:prstGeom>
            <a:solidFill>
              <a:schemeClr val="bg1"/>
            </a:solidFill>
            <a:ln w="28575" cap="flat" cmpd="sng">
              <a:solidFill>
                <a:schemeClr val="tx2"/>
              </a:solidFill>
              <a:prstDash val="solid"/>
              <a:headEnd type="none" w="med" len="med"/>
              <a:tailEnd type="none" w="med" len="med"/>
            </a:ln>
          </p:spPr>
          <p:txBody>
            <a:bodyPr/>
            <a:p>
              <a:endParaRPr lang="zh-CN" altLang="en-US"/>
            </a:p>
          </p:txBody>
        </p:sp>
        <p:sp>
          <p:nvSpPr>
            <p:cNvPr id="583745" name="椭圆 583744"/>
            <p:cNvSpPr/>
            <p:nvPr/>
          </p:nvSpPr>
          <p:spPr>
            <a:xfrm flipH="1">
              <a:off x="2388" y="3707"/>
              <a:ext cx="48" cy="48"/>
            </a:xfrm>
            <a:prstGeom prst="ellipse">
              <a:avLst/>
            </a:prstGeom>
            <a:noFill/>
            <a:ln w="28575" cap="flat" cmpd="sng">
              <a:solidFill>
                <a:schemeClr val="tx2"/>
              </a:solidFill>
              <a:prstDash val="solid"/>
              <a:headEnd type="none" w="med" len="med"/>
              <a:tailEnd type="none" w="med" len="med"/>
            </a:ln>
          </p:spPr>
          <p:txBody>
            <a:bodyPr/>
            <a:p>
              <a:endParaRPr lang="zh-CN" altLang="en-US"/>
            </a:p>
          </p:txBody>
        </p:sp>
        <p:sp>
          <p:nvSpPr>
            <p:cNvPr id="583746" name="直接连接符 583745"/>
            <p:cNvSpPr/>
            <p:nvPr/>
          </p:nvSpPr>
          <p:spPr>
            <a:xfrm>
              <a:off x="4548" y="3840"/>
              <a:ext cx="192" cy="0"/>
            </a:xfrm>
            <a:prstGeom prst="line">
              <a:avLst/>
            </a:prstGeom>
            <a:ln w="38100" cap="flat" cmpd="sng">
              <a:solidFill>
                <a:schemeClr val="tx1"/>
              </a:solidFill>
              <a:prstDash val="solid"/>
              <a:headEnd type="none" w="med" len="med"/>
              <a:tailEnd type="none" w="med" len="med"/>
            </a:ln>
          </p:spPr>
        </p:sp>
        <p:sp>
          <p:nvSpPr>
            <p:cNvPr id="583747" name="矩形 583746"/>
            <p:cNvSpPr/>
            <p:nvPr/>
          </p:nvSpPr>
          <p:spPr>
            <a:xfrm>
              <a:off x="4992" y="2604"/>
              <a:ext cx="432" cy="1208"/>
            </a:xfrm>
            <a:prstGeom prst="rect">
              <a:avLst/>
            </a:prstGeom>
            <a:noFill/>
            <a:ln w="25400">
              <a:noFill/>
            </a:ln>
          </p:spPr>
          <p:txBody>
            <a:bodyPr>
              <a:spAutoFit/>
            </a:bodyPr>
            <a:p>
              <a:pPr>
                <a:spcBef>
                  <a:spcPct val="50000"/>
                </a:spcBef>
              </a:pPr>
              <a:r>
                <a:rPr lang="en-US" altLang="zh-CN" b="1" i="1">
                  <a:solidFill>
                    <a:schemeClr val="accent2"/>
                  </a:solidFill>
                  <a:latin typeface="Times New Roman" panose="02020603050405020304" pitchFamily="18" charset="0"/>
                  <a:ea typeface="方正琥珀繁体" pitchFamily="2" charset="-122"/>
                </a:rPr>
                <a:t>+</a:t>
              </a:r>
              <a:endParaRPr lang="en-US" altLang="zh-CN" b="1" i="1">
                <a:solidFill>
                  <a:schemeClr val="accent2"/>
                </a:solidFill>
                <a:latin typeface="Times New Roman" panose="02020603050405020304" pitchFamily="18" charset="0"/>
                <a:ea typeface="方正琥珀繁体" pitchFamily="2" charset="-122"/>
              </a:endParaRPr>
            </a:p>
            <a:p>
              <a:endParaRPr lang="en-US" altLang="zh-CN" b="1" i="1">
                <a:solidFill>
                  <a:schemeClr val="accent2"/>
                </a:solidFill>
                <a:latin typeface="Times New Roman" panose="02020603050405020304" pitchFamily="18" charset="0"/>
                <a:ea typeface="方正琥珀繁体" pitchFamily="2" charset="-122"/>
              </a:endParaRPr>
            </a:p>
            <a:p>
              <a:r>
                <a:rPr lang="en-US" altLang="zh-CN" b="1" i="1">
                  <a:solidFill>
                    <a:schemeClr val="accent2"/>
                  </a:solidFill>
                  <a:latin typeface="Times New Roman" panose="02020603050405020304" pitchFamily="18" charset="0"/>
                  <a:ea typeface="方正琥珀繁体" pitchFamily="2" charset="-122"/>
                </a:rPr>
                <a:t>U</a:t>
              </a:r>
              <a:r>
                <a:rPr lang="en-US" altLang="zh-CN" b="1" baseline="-25000">
                  <a:solidFill>
                    <a:schemeClr val="accent2"/>
                  </a:solidFill>
                  <a:latin typeface="Times New Roman" panose="02020603050405020304" pitchFamily="18" charset="0"/>
                  <a:ea typeface="方正琥珀繁体" pitchFamily="2" charset="-122"/>
                </a:rPr>
                <a:t>O</a:t>
              </a:r>
              <a:endParaRPr lang="en-US" altLang="zh-CN" b="1" baseline="-25000">
                <a:solidFill>
                  <a:schemeClr val="accent2"/>
                </a:solidFill>
                <a:latin typeface="Times New Roman" panose="02020603050405020304" pitchFamily="18" charset="0"/>
                <a:ea typeface="方正琥珀繁体" pitchFamily="2" charset="-122"/>
              </a:endParaRPr>
            </a:p>
            <a:p>
              <a:endParaRPr lang="en-US" altLang="zh-CN" b="1">
                <a:solidFill>
                  <a:schemeClr val="accent2"/>
                </a:solidFill>
                <a:latin typeface="Times New Roman" panose="02020603050405020304" pitchFamily="18" charset="0"/>
                <a:sym typeface="Symbol" panose="05050102010706020507" pitchFamily="18" charset="2"/>
              </a:endParaRPr>
            </a:p>
            <a:p>
              <a:r>
                <a:rPr lang="en-US" altLang="zh-CN" b="1">
                  <a:solidFill>
                    <a:schemeClr val="accent2"/>
                  </a:solidFill>
                  <a:latin typeface="Times New Roman" panose="02020603050405020304" pitchFamily="18" charset="0"/>
                  <a:sym typeface="Symbol" panose="05050102010706020507" pitchFamily="18" charset="2"/>
                </a:rPr>
                <a:t></a:t>
              </a:r>
              <a:endParaRPr lang="en-US" altLang="zh-CN" b="1">
                <a:solidFill>
                  <a:schemeClr val="accent2"/>
                </a:solidFill>
                <a:latin typeface="Times New Roman" panose="02020603050405020304" pitchFamily="18" charset="0"/>
                <a:sym typeface="Symbol" panose="05050102010706020507" pitchFamily="18" charset="2"/>
              </a:endParaRPr>
            </a:p>
          </p:txBody>
        </p:sp>
        <p:sp>
          <p:nvSpPr>
            <p:cNvPr id="583748" name="矩形 583747"/>
            <p:cNvSpPr/>
            <p:nvPr/>
          </p:nvSpPr>
          <p:spPr>
            <a:xfrm rot="-16200000">
              <a:off x="4524" y="3384"/>
              <a:ext cx="240" cy="96"/>
            </a:xfrm>
            <a:prstGeom prst="rect">
              <a:avLst/>
            </a:prstGeom>
            <a:solidFill>
              <a:srgbClr val="CCFFFF"/>
            </a:solidFill>
            <a:ln w="38100" cap="flat" cmpd="sng">
              <a:solidFill>
                <a:srgbClr val="000000"/>
              </a:solidFill>
              <a:prstDash val="solid"/>
              <a:miter/>
              <a:headEnd type="none" w="med" len="med"/>
              <a:tailEnd type="none" w="med" len="med"/>
            </a:ln>
          </p:spPr>
          <p:txBody>
            <a:bodyPr/>
            <a:p>
              <a:endParaRPr lang="zh-CN" altLang="en-US"/>
            </a:p>
          </p:txBody>
        </p:sp>
        <p:sp>
          <p:nvSpPr>
            <p:cNvPr id="583749" name="文本框 583748"/>
            <p:cNvSpPr txBox="1"/>
            <p:nvPr/>
          </p:nvSpPr>
          <p:spPr>
            <a:xfrm>
              <a:off x="4284" y="2700"/>
              <a:ext cx="432" cy="242"/>
            </a:xfrm>
            <a:prstGeom prst="rect">
              <a:avLst/>
            </a:prstGeom>
            <a:noFill/>
            <a:ln w="38100">
              <a:noFill/>
            </a:ln>
          </p:spPr>
          <p:txBody>
            <a:bodyPr>
              <a:spAutoFit/>
            </a:bodyPr>
            <a:p>
              <a:pPr>
                <a:lnSpc>
                  <a:spcPct val="80000"/>
                </a:lnSpc>
              </a:pPr>
              <a:r>
                <a:rPr lang="en-US" altLang="zh-CN" b="1" i="1">
                  <a:solidFill>
                    <a:srgbClr val="0033CC"/>
                  </a:solidFill>
                  <a:latin typeface="Times New Roman" panose="02020603050405020304" pitchFamily="18" charset="0"/>
                  <a:ea typeface="隶书" pitchFamily="49" charset="-122"/>
                </a:rPr>
                <a:t>R</a:t>
              </a:r>
              <a:r>
                <a:rPr lang="en-US" altLang="zh-CN" b="1" baseline="-25000">
                  <a:solidFill>
                    <a:srgbClr val="0033CC"/>
                  </a:solidFill>
                  <a:latin typeface="Times New Roman" panose="02020603050405020304" pitchFamily="18" charset="0"/>
                  <a:ea typeface="隶书" pitchFamily="49" charset="-122"/>
                </a:rPr>
                <a:t>1</a:t>
              </a:r>
              <a:endParaRPr lang="en-US" altLang="zh-CN" b="1" baseline="-25000">
                <a:solidFill>
                  <a:srgbClr val="0033CC"/>
                </a:solidFill>
                <a:latin typeface="Times New Roman" panose="02020603050405020304" pitchFamily="18" charset="0"/>
                <a:ea typeface="隶书" pitchFamily="49" charset="-122"/>
              </a:endParaRPr>
            </a:p>
          </p:txBody>
        </p:sp>
        <p:sp>
          <p:nvSpPr>
            <p:cNvPr id="583750" name="矩形 583749"/>
            <p:cNvSpPr/>
            <p:nvPr/>
          </p:nvSpPr>
          <p:spPr>
            <a:xfrm>
              <a:off x="4212" y="3324"/>
              <a:ext cx="401" cy="242"/>
            </a:xfrm>
            <a:prstGeom prst="rect">
              <a:avLst/>
            </a:prstGeom>
            <a:noFill/>
            <a:ln w="38100">
              <a:noFill/>
            </a:ln>
          </p:spPr>
          <p:txBody>
            <a:bodyPr>
              <a:spAutoFit/>
            </a:bodyPr>
            <a:p>
              <a:pPr algn="ctr">
                <a:lnSpc>
                  <a:spcPct val="80000"/>
                </a:lnSpc>
              </a:pPr>
              <a:r>
                <a:rPr lang="en-US" altLang="zh-CN" b="1" i="1">
                  <a:solidFill>
                    <a:srgbClr val="0033CC"/>
                  </a:solidFill>
                  <a:latin typeface="Times New Roman" panose="02020603050405020304" pitchFamily="18" charset="0"/>
                  <a:ea typeface="隶书" pitchFamily="49" charset="-122"/>
                </a:rPr>
                <a:t>R</a:t>
              </a:r>
              <a:r>
                <a:rPr lang="en-US" altLang="zh-CN" b="1" baseline="-25000">
                  <a:solidFill>
                    <a:srgbClr val="0033CC"/>
                  </a:solidFill>
                  <a:latin typeface="Times New Roman" panose="02020603050405020304" pitchFamily="18" charset="0"/>
                  <a:ea typeface="隶书" pitchFamily="49" charset="-122"/>
                </a:rPr>
                <a:t>2</a:t>
              </a:r>
              <a:endParaRPr lang="en-US" altLang="zh-CN" b="1" baseline="-25000">
                <a:solidFill>
                  <a:srgbClr val="0033CC"/>
                </a:solidFill>
                <a:latin typeface="Times New Roman" panose="02020603050405020304" pitchFamily="18" charset="0"/>
                <a:ea typeface="隶书" pitchFamily="49" charset="-122"/>
              </a:endParaRPr>
            </a:p>
          </p:txBody>
        </p:sp>
        <p:sp>
          <p:nvSpPr>
            <p:cNvPr id="583751" name="直接连接符 583750"/>
            <p:cNvSpPr/>
            <p:nvPr/>
          </p:nvSpPr>
          <p:spPr>
            <a:xfrm rot="-5400000">
              <a:off x="3660" y="3108"/>
              <a:ext cx="0" cy="336"/>
            </a:xfrm>
            <a:prstGeom prst="line">
              <a:avLst/>
            </a:prstGeom>
            <a:ln w="28575" cap="flat" cmpd="sng">
              <a:solidFill>
                <a:srgbClr val="FF0066"/>
              </a:solidFill>
              <a:prstDash val="solid"/>
              <a:headEnd type="none" w="med" len="med"/>
              <a:tailEnd type="stealth" w="med" len="lg"/>
            </a:ln>
          </p:spPr>
        </p:sp>
        <p:sp>
          <p:nvSpPr>
            <p:cNvPr id="583752" name="矩形 583751"/>
            <p:cNvSpPr/>
            <p:nvPr/>
          </p:nvSpPr>
          <p:spPr>
            <a:xfrm>
              <a:off x="3468" y="3276"/>
              <a:ext cx="364" cy="273"/>
            </a:xfrm>
            <a:prstGeom prst="rect">
              <a:avLst/>
            </a:prstGeom>
            <a:noFill/>
            <a:ln w="38100">
              <a:noFill/>
            </a:ln>
          </p:spPr>
          <p:txBody>
            <a:bodyPr>
              <a:spAutoFit/>
            </a:bodyPr>
            <a:p>
              <a:pPr algn="ctr">
                <a:lnSpc>
                  <a:spcPct val="80000"/>
                </a:lnSpc>
              </a:pPr>
              <a:r>
                <a:rPr lang="en-US" altLang="zh-CN" sz="2800" b="1" i="1">
                  <a:solidFill>
                    <a:srgbClr val="FF0066"/>
                  </a:solidFill>
                  <a:latin typeface="Times New Roman" panose="02020603050405020304" pitchFamily="18" charset="0"/>
                  <a:ea typeface="隶书" pitchFamily="49" charset="-122"/>
                </a:rPr>
                <a:t>I</a:t>
              </a:r>
              <a:r>
                <a:rPr lang="en-US" altLang="zh-CN" sz="2800" b="1" baseline="-25000">
                  <a:solidFill>
                    <a:srgbClr val="FF0066"/>
                  </a:solidFill>
                  <a:latin typeface="Times New Roman" panose="02020603050405020304" pitchFamily="18" charset="0"/>
                  <a:ea typeface="隶书" pitchFamily="49" charset="-122"/>
                </a:rPr>
                <a:t>Q</a:t>
              </a:r>
              <a:endParaRPr lang="en-US" altLang="zh-CN" sz="2800" b="1" baseline="-25000">
                <a:solidFill>
                  <a:srgbClr val="FF0066"/>
                </a:solidFill>
                <a:latin typeface="Times New Roman" panose="02020603050405020304" pitchFamily="18" charset="0"/>
                <a:ea typeface="隶书" pitchFamily="49" charset="-122"/>
              </a:endParaRPr>
            </a:p>
          </p:txBody>
        </p:sp>
        <p:sp>
          <p:nvSpPr>
            <p:cNvPr id="583753" name="直接连接符 583752"/>
            <p:cNvSpPr/>
            <p:nvPr/>
          </p:nvSpPr>
          <p:spPr>
            <a:xfrm>
              <a:off x="4788" y="3360"/>
              <a:ext cx="1" cy="336"/>
            </a:xfrm>
            <a:prstGeom prst="line">
              <a:avLst/>
            </a:prstGeom>
            <a:ln w="28575" cap="flat" cmpd="sng">
              <a:solidFill>
                <a:srgbClr val="FF0066"/>
              </a:solidFill>
              <a:prstDash val="solid"/>
              <a:headEnd type="none" w="med" len="med"/>
              <a:tailEnd type="stealth" w="med" len="lg"/>
            </a:ln>
          </p:spPr>
        </p:sp>
        <p:sp>
          <p:nvSpPr>
            <p:cNvPr id="583754" name="矩形 583753"/>
            <p:cNvSpPr/>
            <p:nvPr/>
          </p:nvSpPr>
          <p:spPr>
            <a:xfrm>
              <a:off x="4800" y="3372"/>
              <a:ext cx="364" cy="242"/>
            </a:xfrm>
            <a:prstGeom prst="rect">
              <a:avLst/>
            </a:prstGeom>
            <a:noFill/>
            <a:ln w="38100">
              <a:noFill/>
            </a:ln>
          </p:spPr>
          <p:txBody>
            <a:bodyPr>
              <a:spAutoFit/>
            </a:bodyPr>
            <a:p>
              <a:pPr algn="ctr">
                <a:lnSpc>
                  <a:spcPct val="80000"/>
                </a:lnSpc>
              </a:pPr>
              <a:r>
                <a:rPr lang="en-US" altLang="zh-CN" b="1" i="1">
                  <a:solidFill>
                    <a:srgbClr val="FF0066"/>
                  </a:solidFill>
                  <a:latin typeface="Times New Roman" panose="02020603050405020304" pitchFamily="18" charset="0"/>
                  <a:ea typeface="隶书" pitchFamily="49" charset="-122"/>
                </a:rPr>
                <a:t>I</a:t>
              </a:r>
              <a:r>
                <a:rPr lang="en-US" altLang="zh-CN" b="1" baseline="-25000">
                  <a:solidFill>
                    <a:srgbClr val="FF0066"/>
                  </a:solidFill>
                  <a:latin typeface="Times New Roman" panose="02020603050405020304" pitchFamily="18" charset="0"/>
                  <a:ea typeface="隶书" pitchFamily="49" charset="-122"/>
                </a:rPr>
                <a:t>R2</a:t>
              </a:r>
              <a:endParaRPr lang="en-US" altLang="zh-CN" b="1" baseline="-25000">
                <a:solidFill>
                  <a:srgbClr val="FF0066"/>
                </a:solidFill>
                <a:latin typeface="Times New Roman" panose="02020603050405020304" pitchFamily="18" charset="0"/>
                <a:ea typeface="隶书" pitchFamily="49" charset="-122"/>
              </a:endParaRPr>
            </a:p>
          </p:txBody>
        </p:sp>
        <p:sp>
          <p:nvSpPr>
            <p:cNvPr id="583755" name="直接连接符 583754"/>
            <p:cNvSpPr/>
            <p:nvPr/>
          </p:nvSpPr>
          <p:spPr>
            <a:xfrm>
              <a:off x="2689" y="3216"/>
              <a:ext cx="720" cy="0"/>
            </a:xfrm>
            <a:prstGeom prst="line">
              <a:avLst/>
            </a:prstGeom>
            <a:ln w="28575" cap="flat" cmpd="sng">
              <a:solidFill>
                <a:schemeClr val="tx1"/>
              </a:solidFill>
              <a:prstDash val="solid"/>
              <a:headEnd type="none" w="med" len="med"/>
              <a:tailEnd type="none" w="med" len="med"/>
            </a:ln>
          </p:spPr>
        </p:sp>
        <p:grpSp>
          <p:nvGrpSpPr>
            <p:cNvPr id="583756" name="组合 583755"/>
            <p:cNvGrpSpPr/>
            <p:nvPr/>
          </p:nvGrpSpPr>
          <p:grpSpPr>
            <a:xfrm>
              <a:off x="4020" y="2640"/>
              <a:ext cx="240" cy="576"/>
              <a:chOff x="2112" y="2832"/>
              <a:chExt cx="240" cy="560"/>
            </a:xfrm>
          </p:grpSpPr>
          <p:grpSp>
            <p:nvGrpSpPr>
              <p:cNvPr id="583757" name="组合 583756"/>
              <p:cNvGrpSpPr/>
              <p:nvPr/>
            </p:nvGrpSpPr>
            <p:grpSpPr>
              <a:xfrm rot="-5400000">
                <a:off x="2184" y="2952"/>
                <a:ext cx="96" cy="240"/>
                <a:chOff x="3168" y="2208"/>
                <a:chExt cx="96" cy="240"/>
              </a:xfrm>
            </p:grpSpPr>
            <p:sp>
              <p:nvSpPr>
                <p:cNvPr id="583758" name="直接连接符 583757"/>
                <p:cNvSpPr/>
                <p:nvPr/>
              </p:nvSpPr>
              <p:spPr>
                <a:xfrm>
                  <a:off x="3168" y="2208"/>
                  <a:ext cx="0" cy="240"/>
                </a:xfrm>
                <a:prstGeom prst="line">
                  <a:avLst/>
                </a:prstGeom>
                <a:ln w="38100" cap="flat" cmpd="sng">
                  <a:solidFill>
                    <a:schemeClr val="tx1"/>
                  </a:solidFill>
                  <a:prstDash val="solid"/>
                  <a:headEnd type="none" w="med" len="med"/>
                  <a:tailEnd type="none" w="med" len="med"/>
                </a:ln>
              </p:spPr>
            </p:sp>
            <p:sp>
              <p:nvSpPr>
                <p:cNvPr id="583759" name="直接连接符 583758"/>
                <p:cNvSpPr/>
                <p:nvPr/>
              </p:nvSpPr>
              <p:spPr>
                <a:xfrm>
                  <a:off x="3264" y="2208"/>
                  <a:ext cx="0" cy="240"/>
                </a:xfrm>
                <a:prstGeom prst="line">
                  <a:avLst/>
                </a:prstGeom>
                <a:ln w="38100" cap="flat" cmpd="sng">
                  <a:solidFill>
                    <a:schemeClr val="tx1"/>
                  </a:solidFill>
                  <a:prstDash val="solid"/>
                  <a:headEnd type="none" w="med" len="med"/>
                  <a:tailEnd type="none" w="med" len="med"/>
                </a:ln>
              </p:spPr>
            </p:sp>
          </p:grpSp>
          <p:sp>
            <p:nvSpPr>
              <p:cNvPr id="583760" name="直接连接符 583759"/>
              <p:cNvSpPr/>
              <p:nvPr/>
            </p:nvSpPr>
            <p:spPr>
              <a:xfrm>
                <a:off x="2227" y="2832"/>
                <a:ext cx="0" cy="181"/>
              </a:xfrm>
              <a:prstGeom prst="line">
                <a:avLst/>
              </a:prstGeom>
              <a:ln w="25400" cap="flat" cmpd="sng">
                <a:solidFill>
                  <a:schemeClr val="tx1"/>
                </a:solidFill>
                <a:prstDash val="solid"/>
                <a:headEnd type="none" w="med" len="med"/>
                <a:tailEnd type="none" w="med" len="med"/>
              </a:ln>
            </p:spPr>
          </p:sp>
          <p:sp>
            <p:nvSpPr>
              <p:cNvPr id="583761" name="直接连接符 583760"/>
              <p:cNvSpPr/>
              <p:nvPr/>
            </p:nvSpPr>
            <p:spPr>
              <a:xfrm>
                <a:off x="2227" y="3120"/>
                <a:ext cx="0" cy="272"/>
              </a:xfrm>
              <a:prstGeom prst="line">
                <a:avLst/>
              </a:prstGeom>
              <a:ln w="25400" cap="flat" cmpd="sng">
                <a:solidFill>
                  <a:schemeClr val="tx1"/>
                </a:solidFill>
                <a:prstDash val="solid"/>
                <a:headEnd type="none" w="med" len="med"/>
                <a:tailEnd type="none" w="med" len="med"/>
              </a:ln>
            </p:spPr>
          </p:sp>
        </p:grpSp>
        <p:sp>
          <p:nvSpPr>
            <p:cNvPr id="583762" name="矩形 583761"/>
            <p:cNvSpPr/>
            <p:nvPr/>
          </p:nvSpPr>
          <p:spPr>
            <a:xfrm>
              <a:off x="2788" y="2856"/>
              <a:ext cx="280" cy="288"/>
            </a:xfrm>
            <a:prstGeom prst="rect">
              <a:avLst/>
            </a:prstGeom>
            <a:noFill/>
            <a:ln w="9525">
              <a:noFill/>
            </a:ln>
          </p:spPr>
          <p:txBody>
            <a:bodyPr wrap="none" anchor="t" anchorCtr="0">
              <a:spAutoFit/>
            </a:bodyPr>
            <a:p>
              <a:r>
                <a:rPr lang="en-US" altLang="zh-CN" b="1" i="1" dirty="0" err="1">
                  <a:solidFill>
                    <a:srgbClr val="336600"/>
                  </a:solidFill>
                  <a:latin typeface="Times New Roman" panose="02020603050405020304" pitchFamily="18" charset="0"/>
                </a:rPr>
                <a:t>C</a:t>
              </a:r>
              <a:r>
                <a:rPr lang="en-US" altLang="zh-CN" b="1" baseline="-12000" dirty="0" err="1">
                  <a:solidFill>
                    <a:srgbClr val="336600"/>
                  </a:solidFill>
                  <a:latin typeface="Times New Roman" panose="02020603050405020304" pitchFamily="18" charset="0"/>
                </a:rPr>
                <a:t>i</a:t>
              </a:r>
              <a:endParaRPr lang="en-US" altLang="zh-CN" b="1" baseline="-12000">
                <a:solidFill>
                  <a:srgbClr val="336600"/>
                </a:solidFill>
                <a:latin typeface="Times New Roman" panose="02020603050405020304" pitchFamily="18" charset="0"/>
              </a:endParaRPr>
            </a:p>
          </p:txBody>
        </p:sp>
        <p:sp>
          <p:nvSpPr>
            <p:cNvPr id="583763" name="矩形 583762"/>
            <p:cNvSpPr/>
            <p:nvPr/>
          </p:nvSpPr>
          <p:spPr>
            <a:xfrm>
              <a:off x="4172" y="2892"/>
              <a:ext cx="344" cy="288"/>
            </a:xfrm>
            <a:prstGeom prst="rect">
              <a:avLst/>
            </a:prstGeom>
            <a:noFill/>
            <a:ln w="9525">
              <a:noFill/>
            </a:ln>
          </p:spPr>
          <p:txBody>
            <a:bodyPr wrap="none" anchor="t" anchorCtr="0">
              <a:spAutoFit/>
            </a:bodyPr>
            <a:p>
              <a:r>
                <a:rPr lang="en-US" altLang="zh-CN" b="1" i="1">
                  <a:solidFill>
                    <a:srgbClr val="336600"/>
                  </a:solidFill>
                  <a:latin typeface="Times New Roman" panose="02020603050405020304" pitchFamily="18" charset="0"/>
                </a:rPr>
                <a:t>C</a:t>
              </a:r>
              <a:r>
                <a:rPr lang="en-US" altLang="zh-CN" b="1" baseline="-12000">
                  <a:solidFill>
                    <a:srgbClr val="336600"/>
                  </a:solidFill>
                  <a:latin typeface="Times New Roman" panose="02020603050405020304" pitchFamily="18" charset="0"/>
                </a:rPr>
                <a:t>O</a:t>
              </a:r>
              <a:endParaRPr lang="en-US" altLang="zh-CN" b="1" baseline="-12000">
                <a:solidFill>
                  <a:srgbClr val="336600"/>
                </a:solidFill>
                <a:latin typeface="Times New Roman" panose="02020603050405020304" pitchFamily="18" charset="0"/>
              </a:endParaRPr>
            </a:p>
          </p:txBody>
        </p:sp>
        <p:sp>
          <p:nvSpPr>
            <p:cNvPr id="583764" name="矩形 583763"/>
            <p:cNvSpPr/>
            <p:nvPr/>
          </p:nvSpPr>
          <p:spPr>
            <a:xfrm>
              <a:off x="3684" y="2718"/>
              <a:ext cx="576" cy="564"/>
            </a:xfrm>
            <a:prstGeom prst="rect">
              <a:avLst/>
            </a:prstGeom>
            <a:noFill/>
            <a:ln w="9525">
              <a:noFill/>
            </a:ln>
          </p:spPr>
          <p:txBody>
            <a:bodyPr>
              <a:spAutoFit/>
            </a:bodyPr>
            <a:p>
              <a:pPr>
                <a:lnSpc>
                  <a:spcPct val="40000"/>
                </a:lnSpc>
                <a:spcBef>
                  <a:spcPct val="50000"/>
                </a:spcBef>
              </a:pPr>
              <a:r>
                <a:rPr lang="zh-CN" altLang="en-US" b="1" i="1" dirty="0">
                  <a:solidFill>
                    <a:srgbClr val="FF0066"/>
                  </a:solidFill>
                  <a:latin typeface="Times New Roman" panose="02020603050405020304" pitchFamily="18" charset="0"/>
                  <a:ea typeface="方正琥珀繁体" pitchFamily="2" charset="-122"/>
                </a:rPr>
                <a:t>  </a:t>
              </a:r>
              <a:r>
                <a:rPr lang="en-US" altLang="zh-CN" b="1" i="1">
                  <a:solidFill>
                    <a:srgbClr val="FF0066"/>
                  </a:solidFill>
                  <a:latin typeface="Times New Roman" panose="02020603050405020304" pitchFamily="18" charset="0"/>
                  <a:ea typeface="方正琥珀繁体" pitchFamily="2" charset="-122"/>
                </a:rPr>
                <a:t>+</a:t>
              </a:r>
              <a:endParaRPr lang="en-US" altLang="zh-CN" b="1" i="1">
                <a:solidFill>
                  <a:srgbClr val="FF0066"/>
                </a:solidFill>
                <a:latin typeface="Times New Roman" panose="02020603050405020304" pitchFamily="18" charset="0"/>
                <a:ea typeface="方正琥珀繁体" pitchFamily="2" charset="-122"/>
              </a:endParaRPr>
            </a:p>
            <a:p>
              <a:pPr>
                <a:lnSpc>
                  <a:spcPct val="40000"/>
                </a:lnSpc>
                <a:spcBef>
                  <a:spcPct val="50000"/>
                </a:spcBef>
              </a:pPr>
              <a:r>
                <a:rPr lang="en-US" altLang="zh-CN" b="1" i="1">
                  <a:solidFill>
                    <a:srgbClr val="FF0066"/>
                  </a:solidFill>
                  <a:latin typeface="Times New Roman" panose="02020603050405020304" pitchFamily="18" charset="0"/>
                  <a:ea typeface="方正琥珀繁体" pitchFamily="2" charset="-122"/>
                </a:rPr>
                <a:t>U</a:t>
              </a:r>
              <a:r>
                <a:rPr lang="en-US" altLang="zh-CN" b="1" baseline="-25000">
                  <a:solidFill>
                    <a:srgbClr val="FF0066"/>
                  </a:solidFill>
                  <a:latin typeface="Times New Roman" panose="02020603050405020304" pitchFamily="18" charset="0"/>
                  <a:sym typeface="Symbol" panose="05050102010706020507" pitchFamily="18" charset="2"/>
                </a:rPr>
                <a:t></a:t>
              </a:r>
              <a:endParaRPr lang="en-US" altLang="zh-CN" b="1" baseline="-25000">
                <a:solidFill>
                  <a:srgbClr val="FF0066"/>
                </a:solidFill>
                <a:latin typeface="Times New Roman" panose="02020603050405020304" pitchFamily="18" charset="0"/>
              </a:endParaRPr>
            </a:p>
            <a:p>
              <a:pPr>
                <a:lnSpc>
                  <a:spcPct val="40000"/>
                </a:lnSpc>
                <a:spcBef>
                  <a:spcPct val="50000"/>
                </a:spcBef>
              </a:pPr>
              <a:r>
                <a:rPr lang="en-US" altLang="zh-CN" b="1">
                  <a:solidFill>
                    <a:srgbClr val="FF0066"/>
                  </a:solidFill>
                  <a:latin typeface="Times New Roman" panose="02020603050405020304" pitchFamily="18" charset="0"/>
                  <a:sym typeface="Symbol" panose="05050102010706020507" pitchFamily="18" charset="2"/>
                </a:rPr>
                <a:t>   </a:t>
              </a:r>
              <a:endParaRPr lang="en-US" altLang="zh-CN" b="1">
                <a:solidFill>
                  <a:srgbClr val="FF0066"/>
                </a:solidFill>
                <a:latin typeface="Times New Roman" panose="02020603050405020304" pitchFamily="18" charset="0"/>
                <a:sym typeface="Symbol" panose="05050102010706020507" pitchFamily="18" charset="2"/>
              </a:endParaRPr>
            </a:p>
          </p:txBody>
        </p:sp>
        <p:sp>
          <p:nvSpPr>
            <p:cNvPr id="583765" name="矩形 583764"/>
            <p:cNvSpPr/>
            <p:nvPr/>
          </p:nvSpPr>
          <p:spPr>
            <a:xfrm>
              <a:off x="4752" y="2748"/>
              <a:ext cx="364" cy="242"/>
            </a:xfrm>
            <a:prstGeom prst="rect">
              <a:avLst/>
            </a:prstGeom>
            <a:noFill/>
            <a:ln w="38100">
              <a:noFill/>
            </a:ln>
          </p:spPr>
          <p:txBody>
            <a:bodyPr>
              <a:spAutoFit/>
            </a:bodyPr>
            <a:p>
              <a:pPr algn="ctr">
                <a:lnSpc>
                  <a:spcPct val="80000"/>
                </a:lnSpc>
              </a:pPr>
              <a:r>
                <a:rPr lang="en-US" altLang="zh-CN" b="1" i="1">
                  <a:solidFill>
                    <a:srgbClr val="FF0066"/>
                  </a:solidFill>
                  <a:latin typeface="Times New Roman" panose="02020603050405020304" pitchFamily="18" charset="0"/>
                  <a:ea typeface="隶书" pitchFamily="49" charset="-122"/>
                </a:rPr>
                <a:t>I</a:t>
              </a:r>
              <a:r>
                <a:rPr lang="en-US" altLang="zh-CN" b="1" baseline="-25000">
                  <a:solidFill>
                    <a:srgbClr val="FF0066"/>
                  </a:solidFill>
                  <a:latin typeface="Times New Roman" panose="02020603050405020304" pitchFamily="18" charset="0"/>
                  <a:ea typeface="隶书" pitchFamily="49" charset="-122"/>
                </a:rPr>
                <a:t>R1</a:t>
              </a:r>
              <a:endParaRPr lang="en-US" altLang="zh-CN" b="1" baseline="-25000">
                <a:solidFill>
                  <a:srgbClr val="FF0066"/>
                </a:solidFill>
                <a:latin typeface="Times New Roman" panose="02020603050405020304" pitchFamily="18" charset="0"/>
                <a:ea typeface="隶书" pitchFamily="49" charset="-122"/>
              </a:endParaRPr>
            </a:p>
          </p:txBody>
        </p:sp>
        <p:sp>
          <p:nvSpPr>
            <p:cNvPr id="583766" name="直接连接符 583765"/>
            <p:cNvSpPr/>
            <p:nvPr/>
          </p:nvSpPr>
          <p:spPr>
            <a:xfrm>
              <a:off x="4776" y="2748"/>
              <a:ext cx="1" cy="336"/>
            </a:xfrm>
            <a:prstGeom prst="line">
              <a:avLst/>
            </a:prstGeom>
            <a:ln w="28575" cap="flat" cmpd="sng">
              <a:solidFill>
                <a:srgbClr val="FF0066"/>
              </a:solidFill>
              <a:prstDash val="solid"/>
              <a:headEnd type="none" w="med" len="med"/>
              <a:tailEnd type="stealth" w="med" len="lg"/>
            </a:ln>
          </p:spPr>
        </p:sp>
      </p:grpSp>
      <p:sp>
        <p:nvSpPr>
          <p:cNvPr id="583767" name="矩形 583766"/>
          <p:cNvSpPr/>
          <p:nvPr/>
        </p:nvSpPr>
        <p:spPr>
          <a:xfrm>
            <a:off x="487363" y="1336675"/>
            <a:ext cx="733425" cy="519113"/>
          </a:xfrm>
          <a:prstGeom prst="rect">
            <a:avLst/>
          </a:prstGeom>
          <a:noFill/>
          <a:ln w="9525">
            <a:noFill/>
          </a:ln>
        </p:spPr>
        <p:txBody>
          <a:bodyPr>
            <a:spAutoFit/>
          </a:bodyPr>
          <a:p>
            <a:r>
              <a:rPr lang="en-US" altLang="zh-CN" sz="2800" b="1">
                <a:solidFill>
                  <a:srgbClr val="336600"/>
                </a:solidFill>
                <a:latin typeface="Times New Roman" panose="02020603050405020304" pitchFamily="18" charset="0"/>
              </a:rPr>
              <a:t>(1)</a:t>
            </a:r>
            <a:endParaRPr lang="en-US" altLang="zh-CN" sz="2800" b="1">
              <a:solidFill>
                <a:srgbClr val="336600"/>
              </a:solidFill>
              <a:latin typeface="Times New Roman" panose="02020603050405020304" pitchFamily="18" charset="0"/>
            </a:endParaRPr>
          </a:p>
        </p:txBody>
      </p:sp>
      <p:sp>
        <p:nvSpPr>
          <p:cNvPr id="583768" name="矩形 583767"/>
          <p:cNvSpPr/>
          <p:nvPr/>
        </p:nvSpPr>
        <p:spPr>
          <a:xfrm>
            <a:off x="487363" y="3241675"/>
            <a:ext cx="733425" cy="519113"/>
          </a:xfrm>
          <a:prstGeom prst="rect">
            <a:avLst/>
          </a:prstGeom>
          <a:noFill/>
          <a:ln w="9525">
            <a:noFill/>
          </a:ln>
        </p:spPr>
        <p:txBody>
          <a:bodyPr>
            <a:spAutoFit/>
          </a:bodyPr>
          <a:p>
            <a:r>
              <a:rPr lang="en-US" altLang="zh-CN" sz="2800" b="1">
                <a:solidFill>
                  <a:srgbClr val="336600"/>
                </a:solidFill>
                <a:latin typeface="Times New Roman" panose="02020603050405020304" pitchFamily="18" charset="0"/>
              </a:rPr>
              <a:t>(2)</a:t>
            </a:r>
            <a:endParaRPr lang="en-US" altLang="zh-CN" sz="2800" b="1">
              <a:solidFill>
                <a:srgbClr val="336600"/>
              </a:solidFill>
              <a:latin typeface="Times New Roman" panose="02020603050405020304" pitchFamily="18" charset="0"/>
            </a:endParaRPr>
          </a:p>
        </p:txBody>
      </p:sp>
      <p:graphicFrame>
        <p:nvGraphicFramePr>
          <p:cNvPr id="583769" name="对象 583768"/>
          <p:cNvGraphicFramePr/>
          <p:nvPr/>
        </p:nvGraphicFramePr>
        <p:xfrm>
          <a:off x="5500688" y="4591050"/>
          <a:ext cx="2428875" cy="427038"/>
        </p:xfrm>
        <a:graphic>
          <a:graphicData uri="http://schemas.openxmlformats.org/presentationml/2006/ole">
            <mc:AlternateContent xmlns:mc="http://schemas.openxmlformats.org/markup-compatibility/2006">
              <mc:Choice xmlns:v="urn:schemas-microsoft-com:vml" Requires="v">
                <p:oleObj spid="_x0000_s4665" name="" r:id="rId3" imgW="2603500" imgH="457200" progId="Equation.3">
                  <p:embed/>
                </p:oleObj>
              </mc:Choice>
              <mc:Fallback>
                <p:oleObj name="" r:id="rId3" imgW="2603500" imgH="457200" progId="Equation.3">
                  <p:embed/>
                  <p:pic>
                    <p:nvPicPr>
                      <p:cNvPr id="0" name="图片 4664"/>
                      <p:cNvPicPr/>
                      <p:nvPr/>
                    </p:nvPicPr>
                    <p:blipFill>
                      <a:blip r:embed="rId4"/>
                      <a:stretch>
                        <a:fillRect/>
                      </a:stretch>
                    </p:blipFill>
                    <p:spPr>
                      <a:xfrm>
                        <a:off x="5500688" y="4591050"/>
                        <a:ext cx="2428875" cy="427038"/>
                      </a:xfrm>
                      <a:prstGeom prst="rect">
                        <a:avLst/>
                      </a:prstGeom>
                      <a:noFill/>
                      <a:ln w="38100">
                        <a:noFill/>
                        <a:miter/>
                      </a:ln>
                    </p:spPr>
                  </p:pic>
                </p:oleObj>
              </mc:Fallback>
            </mc:AlternateContent>
          </a:graphicData>
        </a:graphic>
      </p:graphicFrame>
      <p:graphicFrame>
        <p:nvGraphicFramePr>
          <p:cNvPr id="583770" name="对象 583769"/>
          <p:cNvGraphicFramePr/>
          <p:nvPr/>
        </p:nvGraphicFramePr>
        <p:xfrm>
          <a:off x="5994400" y="5162550"/>
          <a:ext cx="2203450" cy="427038"/>
        </p:xfrm>
        <a:graphic>
          <a:graphicData uri="http://schemas.openxmlformats.org/presentationml/2006/ole">
            <mc:AlternateContent xmlns:mc="http://schemas.openxmlformats.org/markup-compatibility/2006">
              <mc:Choice xmlns:v="urn:schemas-microsoft-com:vml" Requires="v">
                <p:oleObj spid="_x0000_s4663" name="" r:id="rId5" imgW="2362200" imgH="457200" progId="Equation.3">
                  <p:embed/>
                </p:oleObj>
              </mc:Choice>
              <mc:Fallback>
                <p:oleObj name="" r:id="rId5" imgW="2362200" imgH="457200" progId="Equation.3">
                  <p:embed/>
                  <p:pic>
                    <p:nvPicPr>
                      <p:cNvPr id="0" name="图片 4662"/>
                      <p:cNvPicPr/>
                      <p:nvPr/>
                    </p:nvPicPr>
                    <p:blipFill>
                      <a:blip r:embed="rId6"/>
                      <a:stretch>
                        <a:fillRect/>
                      </a:stretch>
                    </p:blipFill>
                    <p:spPr>
                      <a:xfrm>
                        <a:off x="5994400" y="5162550"/>
                        <a:ext cx="2203450" cy="427038"/>
                      </a:xfrm>
                      <a:prstGeom prst="rect">
                        <a:avLst/>
                      </a:prstGeom>
                      <a:noFill/>
                      <a:ln w="38100">
                        <a:noFill/>
                        <a:miter/>
                      </a:ln>
                    </p:spPr>
                  </p:pic>
                </p:oleObj>
              </mc:Fallback>
            </mc:AlternateContent>
          </a:graphicData>
        </a:graphic>
      </p:graphicFrame>
      <p:graphicFrame>
        <p:nvGraphicFramePr>
          <p:cNvPr id="583771" name="对象 583770"/>
          <p:cNvGraphicFramePr/>
          <p:nvPr/>
        </p:nvGraphicFramePr>
        <p:xfrm>
          <a:off x="5854700" y="5600700"/>
          <a:ext cx="1873250" cy="923925"/>
        </p:xfrm>
        <a:graphic>
          <a:graphicData uri="http://schemas.openxmlformats.org/presentationml/2006/ole">
            <mc:AlternateContent xmlns:mc="http://schemas.openxmlformats.org/markup-compatibility/2006">
              <mc:Choice xmlns:v="urn:schemas-microsoft-com:vml" Requires="v">
                <p:oleObj spid="_x0000_s4664" name="" r:id="rId7" imgW="2005965" imgH="989965" progId="Equation.3">
                  <p:embed/>
                </p:oleObj>
              </mc:Choice>
              <mc:Fallback>
                <p:oleObj name="" r:id="rId7" imgW="2005965" imgH="989965" progId="Equation.3">
                  <p:embed/>
                  <p:pic>
                    <p:nvPicPr>
                      <p:cNvPr id="0" name="图片 4663"/>
                      <p:cNvPicPr/>
                      <p:nvPr/>
                    </p:nvPicPr>
                    <p:blipFill>
                      <a:blip r:embed="rId8"/>
                      <a:stretch>
                        <a:fillRect/>
                      </a:stretch>
                    </p:blipFill>
                    <p:spPr>
                      <a:xfrm>
                        <a:off x="5854700" y="5600700"/>
                        <a:ext cx="1873250" cy="923925"/>
                      </a:xfrm>
                      <a:prstGeom prst="rect">
                        <a:avLst/>
                      </a:prstGeom>
                      <a:noFill/>
                      <a:ln w="38100">
                        <a:noFill/>
                        <a:miter/>
                      </a:ln>
                    </p:spPr>
                  </p:pic>
                </p:oleObj>
              </mc:Fallback>
            </mc:AlternateContent>
          </a:graphicData>
        </a:graphic>
      </p:graphicFrame>
      <p:sp>
        <p:nvSpPr>
          <p:cNvPr id="583772" name="矩形 583771"/>
          <p:cNvSpPr/>
          <p:nvPr/>
        </p:nvSpPr>
        <p:spPr>
          <a:xfrm>
            <a:off x="577850" y="6007100"/>
            <a:ext cx="4479925" cy="528638"/>
          </a:xfrm>
          <a:prstGeom prst="rect">
            <a:avLst/>
          </a:prstGeom>
          <a:solidFill>
            <a:srgbClr val="FFFFCC"/>
          </a:solidFill>
          <a:ln w="9525" cap="flat" cmpd="sng">
            <a:solidFill>
              <a:srgbClr val="663300"/>
            </a:solidFill>
            <a:prstDash val="solid"/>
            <a:miter/>
            <a:headEnd type="none" w="med" len="med"/>
            <a:tailEnd type="none" w="med" len="med"/>
          </a:ln>
        </p:spPr>
        <p:txBody>
          <a:bodyPr wrap="none" anchor="t" anchorCtr="0">
            <a:spAutoFit/>
          </a:bodyPr>
          <a:p>
            <a:r>
              <a:rPr lang="zh-CN" altLang="en-US" sz="2800" b="1" dirty="0">
                <a:solidFill>
                  <a:srgbClr val="663300"/>
                </a:solidFill>
                <a:latin typeface="Times New Roman" panose="02020603050405020304" pitchFamily="18" charset="0"/>
              </a:rPr>
              <a:t>改变</a:t>
            </a:r>
            <a:r>
              <a:rPr lang="en-US" altLang="zh-CN" sz="2800" b="1" i="1">
                <a:solidFill>
                  <a:srgbClr val="663300"/>
                </a:solidFill>
                <a:latin typeface="Times New Roman" panose="02020603050405020304" pitchFamily="18" charset="0"/>
              </a:rPr>
              <a:t>R</a:t>
            </a:r>
            <a:r>
              <a:rPr lang="en-US" altLang="zh-CN" sz="2800" b="1" baseline="-25000">
                <a:solidFill>
                  <a:srgbClr val="663300"/>
                </a:solidFill>
                <a:latin typeface="Times New Roman" panose="02020603050405020304" pitchFamily="18" charset="0"/>
              </a:rPr>
              <a:t>1</a:t>
            </a:r>
            <a:r>
              <a:rPr lang="zh-CN" altLang="en-US" sz="2800" b="1">
                <a:solidFill>
                  <a:srgbClr val="663300"/>
                </a:solidFill>
                <a:latin typeface="Times New Roman" panose="02020603050405020304" pitchFamily="18" charset="0"/>
              </a:rPr>
              <a:t>、</a:t>
            </a:r>
            <a:r>
              <a:rPr lang="en-US" altLang="zh-CN" sz="2800" b="1" i="1">
                <a:solidFill>
                  <a:srgbClr val="663300"/>
                </a:solidFill>
                <a:latin typeface="Times New Roman" panose="02020603050405020304" pitchFamily="18" charset="0"/>
              </a:rPr>
              <a:t>R</a:t>
            </a:r>
            <a:r>
              <a:rPr lang="en-US" altLang="zh-CN" sz="2800" b="1" baseline="-25000">
                <a:solidFill>
                  <a:srgbClr val="663300"/>
                </a:solidFill>
                <a:latin typeface="Times New Roman" panose="02020603050405020304" pitchFamily="18" charset="0"/>
              </a:rPr>
              <a:t>2</a:t>
            </a:r>
            <a:r>
              <a:rPr lang="zh-CN" altLang="en-US" sz="2800" b="1" dirty="0">
                <a:solidFill>
                  <a:srgbClr val="663300"/>
                </a:solidFill>
                <a:latin typeface="Times New Roman" panose="02020603050405020304" pitchFamily="18" charset="0"/>
              </a:rPr>
              <a:t>可改变输出电压</a:t>
            </a:r>
            <a:endParaRPr lang="zh-CN" altLang="en-US" sz="2800" b="1" dirty="0">
              <a:solidFill>
                <a:srgbClr val="663300"/>
              </a:solidFill>
              <a:latin typeface="Times New Roman" panose="02020603050405020304" pitchFamily="18" charset="0"/>
            </a:endParaRPr>
          </a:p>
        </p:txBody>
      </p:sp>
      <p:sp>
        <p:nvSpPr>
          <p:cNvPr id="10" name="页脚占位符 4"/>
          <p:cNvSpPr txBox="1">
            <a:spLocks noGrp="1"/>
          </p:cNvSpPr>
          <p:nvPr>
            <p:ph type="ftr" sz="quarter" idx="11"/>
            <p:custDataLst>
              <p:tags r:id="rId9"/>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83682">
                                            <p:txEl>
                                              <p:charRg st="0" end="12"/>
                                            </p:txEl>
                                          </p:spTgt>
                                        </p:tgtEl>
                                        <p:attrNameLst>
                                          <p:attrName>style.visibility</p:attrName>
                                        </p:attrNameLst>
                                      </p:cBhvr>
                                      <p:to>
                                        <p:strVal val="visible"/>
                                      </p:to>
                                    </p:set>
                                    <p:animEffect transition="in" filter="wipe(left)">
                                      <p:cBhvr>
                                        <p:cTn id="7" dur="500"/>
                                        <p:tgtEl>
                                          <p:spTgt spid="583682">
                                            <p:txEl>
                                              <p:charRg st="0" end="1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83767">
                                            <p:txEl>
                                              <p:charRg st="0" end="4"/>
                                            </p:txEl>
                                          </p:spTgt>
                                        </p:tgtEl>
                                        <p:attrNameLst>
                                          <p:attrName>style.visibility</p:attrName>
                                        </p:attrNameLst>
                                      </p:cBhvr>
                                      <p:to>
                                        <p:strVal val="visible"/>
                                      </p:to>
                                    </p:set>
                                    <p:animEffect transition="in" filter="wipe(left)">
                                      <p:cBhvr>
                                        <p:cTn id="12" dur="500"/>
                                        <p:tgtEl>
                                          <p:spTgt spid="583767">
                                            <p:txEl>
                                              <p:charRg st="0"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83685"/>
                                        </p:tgtEl>
                                        <p:attrNameLst>
                                          <p:attrName>style.visibility</p:attrName>
                                        </p:attrNameLst>
                                      </p:cBhvr>
                                      <p:to>
                                        <p:strVal val="visible"/>
                                      </p:to>
                                    </p:set>
                                    <p:animEffect transition="in" filter="wipe(left)">
                                      <p:cBhvr>
                                        <p:cTn id="17" dur="500"/>
                                        <p:tgtEl>
                                          <p:spTgt spid="58368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583684"/>
                                        </p:tgtEl>
                                        <p:attrNameLst>
                                          <p:attrName>style.visibility</p:attrName>
                                        </p:attrNameLst>
                                      </p:cBhvr>
                                      <p:to>
                                        <p:strVal val="visible"/>
                                      </p:to>
                                    </p:set>
                                    <p:animEffect transition="in" filter="wipe(left)">
                                      <p:cBhvr>
                                        <p:cTn id="22" dur="300"/>
                                        <p:tgtEl>
                                          <p:spTgt spid="58368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83768">
                                            <p:txEl>
                                              <p:charRg st="0" end="4"/>
                                            </p:txEl>
                                          </p:spTgt>
                                        </p:tgtEl>
                                        <p:attrNameLst>
                                          <p:attrName>style.visibility</p:attrName>
                                        </p:attrNameLst>
                                      </p:cBhvr>
                                      <p:to>
                                        <p:strVal val="visible"/>
                                      </p:to>
                                    </p:set>
                                    <p:animEffect transition="in" filter="wipe(left)">
                                      <p:cBhvr>
                                        <p:cTn id="27" dur="500"/>
                                        <p:tgtEl>
                                          <p:spTgt spid="583768">
                                            <p:txEl>
                                              <p:charRg st="0"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583725"/>
                                        </p:tgtEl>
                                        <p:attrNameLst>
                                          <p:attrName>style.visibility</p:attrName>
                                        </p:attrNameLst>
                                      </p:cBhvr>
                                      <p:to>
                                        <p:strVal val="visible"/>
                                      </p:to>
                                    </p:set>
                                    <p:animEffect transition="in" filter="wipe(left)">
                                      <p:cBhvr>
                                        <p:cTn id="32" dur="500"/>
                                        <p:tgtEl>
                                          <p:spTgt spid="58372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583683"/>
                                        </p:tgtEl>
                                        <p:attrNameLst>
                                          <p:attrName>style.visibility</p:attrName>
                                        </p:attrNameLst>
                                      </p:cBhvr>
                                      <p:to>
                                        <p:strVal val="visible"/>
                                      </p:to>
                                    </p:set>
                                    <p:animEffect transition="in" filter="wipe(left)">
                                      <p:cBhvr>
                                        <p:cTn id="37" dur="500"/>
                                        <p:tgtEl>
                                          <p:spTgt spid="58368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583769"/>
                                        </p:tgtEl>
                                        <p:attrNameLst>
                                          <p:attrName>style.visibility</p:attrName>
                                        </p:attrNameLst>
                                      </p:cBhvr>
                                      <p:to>
                                        <p:strVal val="visible"/>
                                      </p:to>
                                    </p:set>
                                    <p:animEffect transition="in" filter="wipe(left)">
                                      <p:cBhvr>
                                        <p:cTn id="42" dur="500"/>
                                        <p:tgtEl>
                                          <p:spTgt spid="58376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583770"/>
                                        </p:tgtEl>
                                        <p:attrNameLst>
                                          <p:attrName>style.visibility</p:attrName>
                                        </p:attrNameLst>
                                      </p:cBhvr>
                                      <p:to>
                                        <p:strVal val="visible"/>
                                      </p:to>
                                    </p:set>
                                    <p:animEffect transition="in" filter="wipe(left)">
                                      <p:cBhvr>
                                        <p:cTn id="47" dur="500"/>
                                        <p:tgtEl>
                                          <p:spTgt spid="58377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583771"/>
                                        </p:tgtEl>
                                        <p:attrNameLst>
                                          <p:attrName>style.visibility</p:attrName>
                                        </p:attrNameLst>
                                      </p:cBhvr>
                                      <p:to>
                                        <p:strVal val="visible"/>
                                      </p:to>
                                    </p:set>
                                    <p:animEffect transition="in" filter="wipe(left)">
                                      <p:cBhvr>
                                        <p:cTn id="52" dur="500"/>
                                        <p:tgtEl>
                                          <p:spTgt spid="58377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583772"/>
                                        </p:tgtEl>
                                        <p:attrNameLst>
                                          <p:attrName>style.visibility</p:attrName>
                                        </p:attrNameLst>
                                      </p:cBhvr>
                                      <p:to>
                                        <p:strVal val="visible"/>
                                      </p:to>
                                    </p:set>
                                    <p:animEffect transition="in" filter="wipe(left)">
                                      <p:cBhvr>
                                        <p:cTn id="57" dur="300"/>
                                        <p:tgtEl>
                                          <p:spTgt spid="5837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682" grpId="0" build="p"/>
      <p:bldP spid="583684" grpId="0" bldLvl="0" animBg="1"/>
      <p:bldP spid="583767" grpId="0" build="p"/>
      <p:bldP spid="583768" grpId="0" build="p"/>
      <p:bldP spid="583772"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4706" name="矩形 584705"/>
          <p:cNvSpPr/>
          <p:nvPr/>
        </p:nvSpPr>
        <p:spPr>
          <a:xfrm>
            <a:off x="323850" y="583565"/>
            <a:ext cx="5997575" cy="579438"/>
          </a:xfrm>
          <a:prstGeom prst="rect">
            <a:avLst/>
          </a:prstGeom>
          <a:noFill/>
          <a:ln w="9525">
            <a:noFill/>
          </a:ln>
        </p:spPr>
        <p:txBody>
          <a:bodyPr wrap="none" anchor="t" anchorCtr="0">
            <a:spAutoFit/>
          </a:bodyPr>
          <a:p>
            <a:r>
              <a:rPr lang="zh-CN" altLang="en-US" sz="3200" b="1" dirty="0">
                <a:solidFill>
                  <a:schemeClr val="bg1"/>
                </a:solidFill>
                <a:latin typeface="Times New Roman" panose="02020603050405020304" pitchFamily="18" charset="0"/>
              </a:rPr>
              <a:t>二、可调输出的三端集成稳压器</a:t>
            </a:r>
            <a:r>
              <a:rPr lang="zh-CN" altLang="en-US" sz="3200" b="1" dirty="0">
                <a:solidFill>
                  <a:srgbClr val="0033CC"/>
                </a:solidFill>
                <a:latin typeface="Times New Roman" panose="02020603050405020304" pitchFamily="18" charset="0"/>
              </a:rPr>
              <a:t> </a:t>
            </a:r>
            <a:endParaRPr lang="zh-CN" altLang="en-US" sz="3200" b="1" dirty="0">
              <a:solidFill>
                <a:srgbClr val="0033CC"/>
              </a:solidFill>
              <a:latin typeface="Times New Roman" panose="02020603050405020304" pitchFamily="18" charset="0"/>
            </a:endParaRPr>
          </a:p>
        </p:txBody>
      </p:sp>
      <p:sp>
        <p:nvSpPr>
          <p:cNvPr id="584707" name="文本框 584706"/>
          <p:cNvSpPr txBox="1"/>
          <p:nvPr/>
        </p:nvSpPr>
        <p:spPr>
          <a:xfrm>
            <a:off x="6438900" y="1982788"/>
            <a:ext cx="2190750" cy="1470025"/>
          </a:xfrm>
          <a:prstGeom prst="rect">
            <a:avLst/>
          </a:prstGeom>
          <a:solidFill>
            <a:srgbClr val="FFFFCC"/>
          </a:solidFill>
          <a:ln w="12700" cap="flat" cmpd="sng">
            <a:solidFill>
              <a:srgbClr val="663300"/>
            </a:solidFill>
            <a:prstDash val="solid"/>
            <a:miter/>
            <a:headEnd type="none" w="med" len="med"/>
            <a:tailEnd type="none" w="med" len="med"/>
          </a:ln>
        </p:spPr>
        <p:txBody>
          <a:bodyPr>
            <a:spAutoFit/>
          </a:bodyPr>
          <a:p>
            <a:pPr>
              <a:lnSpc>
                <a:spcPct val="80000"/>
              </a:lnSpc>
            </a:pPr>
            <a:r>
              <a:rPr lang="zh-CN" altLang="en-US" sz="2800" b="1">
                <a:solidFill>
                  <a:srgbClr val="663300"/>
                </a:solidFill>
                <a:latin typeface="隶书" pitchFamily="49" charset="-122"/>
                <a:ea typeface="隶书" pitchFamily="49" charset="-122"/>
              </a:rPr>
              <a:t>  </a:t>
            </a:r>
            <a:r>
              <a:rPr lang="en-US" altLang="zh-CN" sz="2800" b="1">
                <a:solidFill>
                  <a:srgbClr val="FF0066"/>
                </a:solidFill>
                <a:latin typeface="隶书" pitchFamily="49" charset="-122"/>
                <a:ea typeface="隶书" pitchFamily="49" charset="-122"/>
              </a:rPr>
              <a:t>LM317</a:t>
            </a:r>
            <a:r>
              <a:rPr lang="zh-CN" altLang="en-US" sz="2800" b="1" dirty="0">
                <a:solidFill>
                  <a:srgbClr val="663300"/>
                </a:solidFill>
                <a:latin typeface="隶书" pitchFamily="49" charset="-122"/>
                <a:ea typeface="隶书" pitchFamily="49" charset="-122"/>
              </a:rPr>
              <a:t>的输出端和调整端的电压为</a:t>
            </a:r>
            <a:r>
              <a:rPr lang="en-US" altLang="zh-CN" sz="2800" b="1">
                <a:solidFill>
                  <a:srgbClr val="FF0066"/>
                </a:solidFill>
                <a:latin typeface="隶书" pitchFamily="49" charset="-122"/>
                <a:ea typeface="隶书" pitchFamily="49" charset="-122"/>
              </a:rPr>
              <a:t>1.2 V</a:t>
            </a:r>
            <a:r>
              <a:rPr lang="zh-CN" altLang="en-US" sz="2800" b="1">
                <a:solidFill>
                  <a:srgbClr val="663300"/>
                </a:solidFill>
                <a:latin typeface="隶书" pitchFamily="49" charset="-122"/>
                <a:ea typeface="隶书" pitchFamily="49" charset="-122"/>
              </a:rPr>
              <a:t>。</a:t>
            </a:r>
            <a:endParaRPr lang="zh-CN" altLang="en-US" sz="2800" b="1">
              <a:solidFill>
                <a:srgbClr val="663300"/>
              </a:solidFill>
              <a:latin typeface="隶书" pitchFamily="49" charset="-122"/>
              <a:ea typeface="隶书" pitchFamily="49" charset="-122"/>
            </a:endParaRPr>
          </a:p>
        </p:txBody>
      </p:sp>
      <p:graphicFrame>
        <p:nvGraphicFramePr>
          <p:cNvPr id="584708" name="对象 584707"/>
          <p:cNvGraphicFramePr/>
          <p:nvPr/>
        </p:nvGraphicFramePr>
        <p:xfrm>
          <a:off x="2690813" y="5199063"/>
          <a:ext cx="2659062" cy="827087"/>
        </p:xfrm>
        <a:graphic>
          <a:graphicData uri="http://schemas.openxmlformats.org/presentationml/2006/ole">
            <mc:AlternateContent xmlns:mc="http://schemas.openxmlformats.org/markup-compatibility/2006">
              <mc:Choice xmlns:v="urn:schemas-microsoft-com:vml" Requires="v">
                <p:oleObj spid="_x0000_s4666" name="" r:id="rId1" imgW="3186430" imgH="989965" progId="Equation.3">
                  <p:embed/>
                </p:oleObj>
              </mc:Choice>
              <mc:Fallback>
                <p:oleObj name="" r:id="rId1" imgW="3186430" imgH="989965" progId="Equation.3">
                  <p:embed/>
                  <p:pic>
                    <p:nvPicPr>
                      <p:cNvPr id="0" name="图片 4665"/>
                      <p:cNvPicPr/>
                      <p:nvPr/>
                    </p:nvPicPr>
                    <p:blipFill>
                      <a:blip r:embed="rId2">
                        <a:clrChange>
                          <a:clrFrom>
                            <a:srgbClr val="000000"/>
                          </a:clrFrom>
                          <a:clrTo>
                            <a:srgbClr val="D60093"/>
                          </a:clrTo>
                        </a:clrChange>
                      </a:blip>
                      <a:stretch>
                        <a:fillRect/>
                      </a:stretch>
                    </p:blipFill>
                    <p:spPr>
                      <a:xfrm>
                        <a:off x="2690813" y="5199063"/>
                        <a:ext cx="2659062" cy="827087"/>
                      </a:xfrm>
                      <a:prstGeom prst="rect">
                        <a:avLst/>
                      </a:prstGeom>
                      <a:noFill/>
                      <a:ln w="38100">
                        <a:noFill/>
                        <a:miter/>
                      </a:ln>
                    </p:spPr>
                  </p:pic>
                </p:oleObj>
              </mc:Fallback>
            </mc:AlternateContent>
          </a:graphicData>
        </a:graphic>
      </p:graphicFrame>
      <p:sp>
        <p:nvSpPr>
          <p:cNvPr id="584709" name="矩形 584708"/>
          <p:cNvSpPr/>
          <p:nvPr/>
        </p:nvSpPr>
        <p:spPr>
          <a:xfrm>
            <a:off x="628650" y="3983038"/>
            <a:ext cx="4991100" cy="519112"/>
          </a:xfrm>
          <a:prstGeom prst="rect">
            <a:avLst/>
          </a:prstGeom>
          <a:noFill/>
          <a:ln w="38100">
            <a:noFill/>
          </a:ln>
        </p:spPr>
        <p:txBody>
          <a:bodyPr>
            <a:spAutoFit/>
          </a:bodyPr>
          <a:p>
            <a:r>
              <a:rPr lang="zh-CN" altLang="en-US" sz="2800" b="1" dirty="0">
                <a:solidFill>
                  <a:srgbClr val="0033CC"/>
                </a:solidFill>
                <a:latin typeface="Times New Roman" panose="02020603050405020304" pitchFamily="18" charset="0"/>
              </a:rPr>
              <a:t>静态电流 </a:t>
            </a:r>
            <a:r>
              <a:rPr lang="en-US" altLang="zh-CN" sz="2800" b="1" i="1">
                <a:solidFill>
                  <a:srgbClr val="0033CC"/>
                </a:solidFill>
                <a:latin typeface="Times New Roman" panose="02020603050405020304" pitchFamily="18" charset="0"/>
              </a:rPr>
              <a:t>I</a:t>
            </a:r>
            <a:r>
              <a:rPr lang="en-US" altLang="zh-CN" sz="2800" b="1" baseline="-12000">
                <a:solidFill>
                  <a:srgbClr val="0033CC"/>
                </a:solidFill>
                <a:latin typeface="Times New Roman" panose="02020603050405020304" pitchFamily="18" charset="0"/>
              </a:rPr>
              <a:t>Q</a:t>
            </a:r>
            <a:r>
              <a:rPr lang="zh-CN" altLang="en-US" sz="2800" b="1" dirty="0">
                <a:solidFill>
                  <a:srgbClr val="0033CC"/>
                </a:solidFill>
                <a:latin typeface="Times New Roman" panose="02020603050405020304" pitchFamily="18" charset="0"/>
              </a:rPr>
              <a:t>很小可忽略。</a:t>
            </a:r>
            <a:endParaRPr lang="zh-CN" altLang="en-US" sz="2800" b="1" dirty="0">
              <a:solidFill>
                <a:srgbClr val="0033CC"/>
              </a:solidFill>
              <a:latin typeface="Times New Roman" panose="02020603050405020304" pitchFamily="18" charset="0"/>
            </a:endParaRPr>
          </a:p>
        </p:txBody>
      </p:sp>
      <p:sp>
        <p:nvSpPr>
          <p:cNvPr id="584710" name="矩形 584709"/>
          <p:cNvSpPr/>
          <p:nvPr/>
        </p:nvSpPr>
        <p:spPr>
          <a:xfrm>
            <a:off x="3638550" y="4587875"/>
            <a:ext cx="3055938" cy="519113"/>
          </a:xfrm>
          <a:prstGeom prst="rect">
            <a:avLst/>
          </a:prstGeom>
          <a:noFill/>
          <a:ln w="38100">
            <a:noFill/>
          </a:ln>
        </p:spPr>
        <p:txBody>
          <a:bodyPr>
            <a:spAutoFit/>
          </a:bodyPr>
          <a:p>
            <a:r>
              <a:rPr lang="en-US" altLang="zh-CN" sz="2800" b="1" i="1" dirty="0" err="1">
                <a:solidFill>
                  <a:srgbClr val="D60093"/>
                </a:solidFill>
                <a:latin typeface="Times New Roman" panose="02020603050405020304" pitchFamily="18" charset="0"/>
              </a:rPr>
              <a:t>U</a:t>
            </a:r>
            <a:r>
              <a:rPr lang="en-US" altLang="zh-CN" sz="2800" b="1" baseline="-12000" dirty="0" err="1">
                <a:solidFill>
                  <a:srgbClr val="D60093"/>
                </a:solidFill>
                <a:latin typeface="Times New Roman" panose="02020603050405020304" pitchFamily="18" charset="0"/>
              </a:rPr>
              <a:t>Omin</a:t>
            </a:r>
            <a:r>
              <a:rPr lang="en-US" altLang="zh-CN" sz="2800" b="1" baseline="-12000">
                <a:solidFill>
                  <a:srgbClr val="D60093"/>
                </a:solidFill>
                <a:latin typeface="Times New Roman" panose="02020603050405020304" pitchFamily="18" charset="0"/>
              </a:rPr>
              <a:t> </a:t>
            </a:r>
            <a:r>
              <a:rPr lang="en-US" altLang="zh-CN" sz="2800" b="1">
                <a:solidFill>
                  <a:srgbClr val="D60093"/>
                </a:solidFill>
                <a:latin typeface="Times New Roman" panose="02020603050405020304" pitchFamily="18" charset="0"/>
              </a:rPr>
              <a:t>=</a:t>
            </a:r>
            <a:r>
              <a:rPr lang="en-US" altLang="zh-CN" sz="2800" b="1" baseline="-12000">
                <a:solidFill>
                  <a:srgbClr val="D60093"/>
                </a:solidFill>
                <a:latin typeface="Times New Roman" panose="02020603050405020304" pitchFamily="18" charset="0"/>
              </a:rPr>
              <a:t> </a:t>
            </a:r>
            <a:r>
              <a:rPr lang="en-US" altLang="zh-CN" sz="2800" b="1">
                <a:solidFill>
                  <a:srgbClr val="D60093"/>
                </a:solidFill>
                <a:latin typeface="Times New Roman" panose="02020603050405020304" pitchFamily="18" charset="0"/>
              </a:rPr>
              <a:t>1.2</a:t>
            </a:r>
            <a:r>
              <a:rPr lang="en-US" altLang="zh-CN" sz="2800" b="1">
                <a:solidFill>
                  <a:srgbClr val="D60093"/>
                </a:solidFill>
                <a:latin typeface="Times New Roman" panose="02020603050405020304" pitchFamily="18" charset="0"/>
                <a:sym typeface="Symbol" panose="05050102010706020507" pitchFamily="18" charset="2"/>
              </a:rPr>
              <a:t> V</a:t>
            </a:r>
            <a:endParaRPr lang="en-US" altLang="zh-CN" sz="2800" b="1">
              <a:solidFill>
                <a:srgbClr val="D60093"/>
              </a:solidFill>
              <a:latin typeface="Times New Roman" panose="02020603050405020304" pitchFamily="18" charset="0"/>
            </a:endParaRPr>
          </a:p>
        </p:txBody>
      </p:sp>
      <p:grpSp>
        <p:nvGrpSpPr>
          <p:cNvPr id="584711" name="组合 584710"/>
          <p:cNvGrpSpPr/>
          <p:nvPr/>
        </p:nvGrpSpPr>
        <p:grpSpPr>
          <a:xfrm>
            <a:off x="742950" y="1316038"/>
            <a:ext cx="5505450" cy="2514600"/>
            <a:chOff x="924" y="744"/>
            <a:chExt cx="3468" cy="1584"/>
          </a:xfrm>
        </p:grpSpPr>
        <p:sp>
          <p:nvSpPr>
            <p:cNvPr id="584712" name="直接连接符 584711"/>
            <p:cNvSpPr/>
            <p:nvPr/>
          </p:nvSpPr>
          <p:spPr>
            <a:xfrm>
              <a:off x="2028" y="1224"/>
              <a:ext cx="0" cy="552"/>
            </a:xfrm>
            <a:prstGeom prst="line">
              <a:avLst/>
            </a:prstGeom>
            <a:ln w="28575" cap="flat" cmpd="sng">
              <a:solidFill>
                <a:schemeClr val="tx1"/>
              </a:solidFill>
              <a:prstDash val="solid"/>
              <a:headEnd type="none" w="med" len="med"/>
              <a:tailEnd type="none" w="med" len="med"/>
            </a:ln>
          </p:spPr>
        </p:sp>
        <p:sp>
          <p:nvSpPr>
            <p:cNvPr id="584713" name="直接连接符 584712"/>
            <p:cNvSpPr/>
            <p:nvPr/>
          </p:nvSpPr>
          <p:spPr>
            <a:xfrm>
              <a:off x="2988" y="1803"/>
              <a:ext cx="192" cy="0"/>
            </a:xfrm>
            <a:prstGeom prst="line">
              <a:avLst/>
            </a:prstGeom>
            <a:ln w="38100" cap="flat" cmpd="sng">
              <a:solidFill>
                <a:schemeClr val="tx1"/>
              </a:solidFill>
              <a:prstDash val="solid"/>
              <a:headEnd type="none" w="med" len="med"/>
              <a:tailEnd type="none" w="med" len="med"/>
            </a:ln>
          </p:spPr>
        </p:sp>
        <p:sp>
          <p:nvSpPr>
            <p:cNvPr id="584714" name="直接连接符 584713"/>
            <p:cNvSpPr/>
            <p:nvPr/>
          </p:nvSpPr>
          <p:spPr>
            <a:xfrm>
              <a:off x="2988" y="1909"/>
              <a:ext cx="192" cy="0"/>
            </a:xfrm>
            <a:prstGeom prst="line">
              <a:avLst/>
            </a:prstGeom>
            <a:ln w="38100" cap="flat" cmpd="sng">
              <a:solidFill>
                <a:schemeClr val="tx1"/>
              </a:solidFill>
              <a:prstDash val="solid"/>
              <a:headEnd type="none" w="med" len="med"/>
              <a:tailEnd type="none" w="med" len="med"/>
            </a:ln>
          </p:spPr>
        </p:sp>
        <p:sp>
          <p:nvSpPr>
            <p:cNvPr id="584715" name="直接连接符 584714"/>
            <p:cNvSpPr/>
            <p:nvPr/>
          </p:nvSpPr>
          <p:spPr>
            <a:xfrm>
              <a:off x="2026" y="1869"/>
              <a:ext cx="0" cy="459"/>
            </a:xfrm>
            <a:prstGeom prst="line">
              <a:avLst/>
            </a:prstGeom>
            <a:ln w="25400" cap="flat" cmpd="sng">
              <a:solidFill>
                <a:schemeClr val="tx1"/>
              </a:solidFill>
              <a:prstDash val="solid"/>
              <a:headEnd type="none" w="med" len="med"/>
              <a:tailEnd type="none" w="med" len="med"/>
            </a:ln>
          </p:spPr>
        </p:sp>
        <p:sp>
          <p:nvSpPr>
            <p:cNvPr id="584716" name="文本框 584715"/>
            <p:cNvSpPr txBox="1"/>
            <p:nvPr/>
          </p:nvSpPr>
          <p:spPr>
            <a:xfrm>
              <a:off x="3912" y="1404"/>
              <a:ext cx="480" cy="327"/>
            </a:xfrm>
            <a:prstGeom prst="rect">
              <a:avLst/>
            </a:prstGeom>
            <a:noFill/>
            <a:ln w="9525">
              <a:noFill/>
            </a:ln>
          </p:spPr>
          <p:txBody>
            <a:bodyPr anchor="ctr" anchorCtr="0">
              <a:spAutoFit/>
            </a:bodyPr>
            <a:p>
              <a:r>
                <a:rPr lang="en-US" altLang="zh-CN" b="1" i="1" dirty="0" err="1">
                  <a:solidFill>
                    <a:srgbClr val="FF0000"/>
                  </a:solidFill>
                  <a:latin typeface="Times New Roman" panose="02020603050405020304" pitchFamily="18" charset="0"/>
                </a:rPr>
                <a:t>U</a:t>
              </a:r>
              <a:r>
                <a:rPr lang="en-US" altLang="zh-CN" b="1" baseline="-12000" dirty="0" err="1">
                  <a:solidFill>
                    <a:srgbClr val="FF0000"/>
                  </a:solidFill>
                  <a:latin typeface="Times New Roman" panose="02020603050405020304" pitchFamily="18" charset="0"/>
                </a:rPr>
                <a:t>o</a:t>
              </a:r>
              <a:r>
                <a:rPr lang="en-US" altLang="zh-CN" sz="2800" b="1">
                  <a:solidFill>
                    <a:srgbClr val="FF0000"/>
                  </a:solidFill>
                  <a:latin typeface="Times New Roman" panose="02020603050405020304" pitchFamily="18" charset="0"/>
                </a:rPr>
                <a:t> </a:t>
              </a:r>
              <a:endParaRPr lang="en-US" altLang="zh-CN" sz="2800" b="1">
                <a:solidFill>
                  <a:srgbClr val="FF0000"/>
                </a:solidFill>
                <a:latin typeface="Times New Roman" panose="02020603050405020304" pitchFamily="18" charset="0"/>
              </a:endParaRPr>
            </a:p>
          </p:txBody>
        </p:sp>
        <p:sp>
          <p:nvSpPr>
            <p:cNvPr id="584717" name="矩形 584716"/>
            <p:cNvSpPr/>
            <p:nvPr/>
          </p:nvSpPr>
          <p:spPr>
            <a:xfrm>
              <a:off x="1630" y="792"/>
              <a:ext cx="830" cy="426"/>
            </a:xfrm>
            <a:prstGeom prst="rect">
              <a:avLst/>
            </a:prstGeom>
            <a:solidFill>
              <a:srgbClr val="CCFFFF"/>
            </a:solidFill>
            <a:ln w="38100" cap="flat" cmpd="sng">
              <a:solidFill>
                <a:srgbClr val="0033CC"/>
              </a:solidFill>
              <a:prstDash val="solid"/>
              <a:miter/>
              <a:headEnd type="none" w="med" len="med"/>
              <a:tailEnd type="none" w="med" len="med"/>
            </a:ln>
          </p:spPr>
          <p:txBody>
            <a:bodyPr wrap="none" anchor="ctr" anchorCtr="0"/>
            <a:p>
              <a:pPr algn="ctr"/>
              <a:r>
                <a:rPr lang="en-US" altLang="zh-CN" sz="2800" b="1">
                  <a:solidFill>
                    <a:srgbClr val="FF0066"/>
                  </a:solidFill>
                  <a:latin typeface="Times New Roman" panose="02020603050405020304" pitchFamily="18" charset="0"/>
                </a:rPr>
                <a:t>LM317</a:t>
              </a:r>
              <a:endParaRPr lang="en-US" altLang="zh-CN" sz="2800">
                <a:solidFill>
                  <a:srgbClr val="FF0066"/>
                </a:solidFill>
                <a:latin typeface="Times New Roman" panose="02020603050405020304" pitchFamily="18" charset="0"/>
              </a:endParaRPr>
            </a:p>
          </p:txBody>
        </p:sp>
        <p:sp>
          <p:nvSpPr>
            <p:cNvPr id="584718" name="直接连接符 584717"/>
            <p:cNvSpPr/>
            <p:nvPr/>
          </p:nvSpPr>
          <p:spPr>
            <a:xfrm flipH="1">
              <a:off x="1164" y="1030"/>
              <a:ext cx="466" cy="2"/>
            </a:xfrm>
            <a:prstGeom prst="line">
              <a:avLst/>
            </a:prstGeom>
            <a:ln w="28575" cap="flat" cmpd="sng">
              <a:solidFill>
                <a:schemeClr val="tx1"/>
              </a:solidFill>
              <a:prstDash val="solid"/>
              <a:headEnd type="none" w="med" len="med"/>
              <a:tailEnd type="none" w="med" len="med"/>
            </a:ln>
          </p:spPr>
        </p:sp>
        <p:sp>
          <p:nvSpPr>
            <p:cNvPr id="584719" name="直接连接符 584718"/>
            <p:cNvSpPr/>
            <p:nvPr/>
          </p:nvSpPr>
          <p:spPr>
            <a:xfrm flipH="1" flipV="1">
              <a:off x="2450" y="1032"/>
              <a:ext cx="1546" cy="0"/>
            </a:xfrm>
            <a:prstGeom prst="line">
              <a:avLst/>
            </a:prstGeom>
            <a:ln w="28575" cap="flat" cmpd="sng">
              <a:solidFill>
                <a:schemeClr val="tx1"/>
              </a:solidFill>
              <a:prstDash val="solid"/>
              <a:headEnd type="none" w="med" len="med"/>
              <a:tailEnd type="none" w="med" len="med"/>
            </a:ln>
          </p:spPr>
        </p:sp>
        <p:sp>
          <p:nvSpPr>
            <p:cNvPr id="584720" name="直接连接符 584719"/>
            <p:cNvSpPr/>
            <p:nvPr/>
          </p:nvSpPr>
          <p:spPr>
            <a:xfrm flipV="1">
              <a:off x="1080" y="2184"/>
              <a:ext cx="2964" cy="0"/>
            </a:xfrm>
            <a:prstGeom prst="line">
              <a:avLst/>
            </a:prstGeom>
            <a:ln w="28575" cap="flat" cmpd="sng">
              <a:solidFill>
                <a:schemeClr val="tx1"/>
              </a:solidFill>
              <a:prstDash val="solid"/>
              <a:headEnd type="none" w="med" len="med"/>
              <a:tailEnd type="none" w="med" len="med"/>
            </a:ln>
          </p:spPr>
        </p:sp>
        <p:sp>
          <p:nvSpPr>
            <p:cNvPr id="584721" name="直接连接符 584720"/>
            <p:cNvSpPr/>
            <p:nvPr/>
          </p:nvSpPr>
          <p:spPr>
            <a:xfrm>
              <a:off x="2616" y="1044"/>
              <a:ext cx="0" cy="576"/>
            </a:xfrm>
            <a:prstGeom prst="line">
              <a:avLst/>
            </a:prstGeom>
            <a:ln w="28575" cap="flat" cmpd="sng">
              <a:solidFill>
                <a:schemeClr val="tx1"/>
              </a:solidFill>
              <a:prstDash val="solid"/>
              <a:headEnd type="none" w="med" len="med"/>
              <a:tailEnd type="none" w="med" len="med"/>
            </a:ln>
          </p:spPr>
        </p:sp>
        <p:sp>
          <p:nvSpPr>
            <p:cNvPr id="584722" name="直接连接符 584721"/>
            <p:cNvSpPr/>
            <p:nvPr/>
          </p:nvSpPr>
          <p:spPr>
            <a:xfrm>
              <a:off x="1932" y="2328"/>
              <a:ext cx="192" cy="0"/>
            </a:xfrm>
            <a:prstGeom prst="line">
              <a:avLst/>
            </a:prstGeom>
            <a:ln w="38100" cap="flat" cmpd="sng">
              <a:solidFill>
                <a:schemeClr val="tx1"/>
              </a:solidFill>
              <a:prstDash val="solid"/>
              <a:headEnd type="none" w="med" len="med"/>
              <a:tailEnd type="none" w="med" len="med"/>
            </a:ln>
          </p:spPr>
        </p:sp>
        <p:sp>
          <p:nvSpPr>
            <p:cNvPr id="584723" name="文本框 584722"/>
            <p:cNvSpPr txBox="1"/>
            <p:nvPr/>
          </p:nvSpPr>
          <p:spPr>
            <a:xfrm>
              <a:off x="1392" y="744"/>
              <a:ext cx="212" cy="288"/>
            </a:xfrm>
            <a:prstGeom prst="rect">
              <a:avLst/>
            </a:prstGeom>
            <a:noFill/>
            <a:ln w="9525">
              <a:noFill/>
            </a:ln>
          </p:spPr>
          <p:txBody>
            <a:bodyPr wrap="none" anchor="ctr" anchorCtr="0">
              <a:spAutoFit/>
            </a:bodyPr>
            <a:p>
              <a:pPr algn="ctr">
                <a:spcBef>
                  <a:spcPct val="50000"/>
                </a:spcBef>
              </a:pPr>
              <a:r>
                <a:rPr lang="en-US" altLang="zh-CN" b="1">
                  <a:solidFill>
                    <a:srgbClr val="996600"/>
                  </a:solidFill>
                  <a:effectLst>
                    <a:outerShdw blurRad="38100" dist="38100" dir="2700000">
                      <a:srgbClr val="C0C0C0"/>
                    </a:outerShdw>
                  </a:effectLst>
                  <a:latin typeface="Times New Roman" panose="02020603050405020304" pitchFamily="18" charset="0"/>
                </a:rPr>
                <a:t>1</a:t>
              </a:r>
              <a:endParaRPr lang="en-US" altLang="zh-CN">
                <a:solidFill>
                  <a:srgbClr val="996600"/>
                </a:solidFill>
                <a:effectLst>
                  <a:outerShdw blurRad="38100" dist="38100" dir="2700000">
                    <a:srgbClr val="C0C0C0"/>
                  </a:outerShdw>
                </a:effectLst>
                <a:latin typeface="Times New Roman" panose="02020603050405020304" pitchFamily="18" charset="0"/>
              </a:endParaRPr>
            </a:p>
          </p:txBody>
        </p:sp>
        <p:sp>
          <p:nvSpPr>
            <p:cNvPr id="584724" name="文本框 584723"/>
            <p:cNvSpPr txBox="1"/>
            <p:nvPr/>
          </p:nvSpPr>
          <p:spPr>
            <a:xfrm>
              <a:off x="2440" y="772"/>
              <a:ext cx="212" cy="288"/>
            </a:xfrm>
            <a:prstGeom prst="rect">
              <a:avLst/>
            </a:prstGeom>
            <a:noFill/>
            <a:ln w="9525">
              <a:noFill/>
            </a:ln>
          </p:spPr>
          <p:txBody>
            <a:bodyPr wrap="none" anchor="ctr" anchorCtr="0">
              <a:spAutoFit/>
            </a:bodyPr>
            <a:p>
              <a:pPr algn="ctr"/>
              <a:r>
                <a:rPr lang="en-US" altLang="zh-CN" b="1">
                  <a:solidFill>
                    <a:srgbClr val="996600"/>
                  </a:solidFill>
                  <a:effectLst>
                    <a:outerShdw blurRad="38100" dist="38100" dir="2700000">
                      <a:srgbClr val="C0C0C0"/>
                    </a:outerShdw>
                  </a:effectLst>
                  <a:latin typeface="Times New Roman" panose="02020603050405020304" pitchFamily="18" charset="0"/>
                </a:rPr>
                <a:t>2</a:t>
              </a:r>
              <a:endParaRPr lang="en-US" altLang="zh-CN">
                <a:solidFill>
                  <a:srgbClr val="996600"/>
                </a:solidFill>
                <a:effectLst>
                  <a:outerShdw blurRad="38100" dist="38100" dir="2700000">
                    <a:srgbClr val="C0C0C0"/>
                  </a:outerShdw>
                </a:effectLst>
                <a:latin typeface="Times New Roman" panose="02020603050405020304" pitchFamily="18" charset="0"/>
              </a:endParaRPr>
            </a:p>
          </p:txBody>
        </p:sp>
        <p:sp>
          <p:nvSpPr>
            <p:cNvPr id="584725" name="文本框 584724"/>
            <p:cNvSpPr txBox="1"/>
            <p:nvPr/>
          </p:nvSpPr>
          <p:spPr>
            <a:xfrm>
              <a:off x="2040" y="1200"/>
              <a:ext cx="212" cy="288"/>
            </a:xfrm>
            <a:prstGeom prst="rect">
              <a:avLst/>
            </a:prstGeom>
            <a:noFill/>
            <a:ln w="9525">
              <a:noFill/>
            </a:ln>
          </p:spPr>
          <p:txBody>
            <a:bodyPr wrap="none" anchor="ctr" anchorCtr="0">
              <a:spAutoFit/>
            </a:bodyPr>
            <a:p>
              <a:pPr algn="ctr"/>
              <a:r>
                <a:rPr lang="en-US" altLang="zh-CN" b="1">
                  <a:solidFill>
                    <a:srgbClr val="996600"/>
                  </a:solidFill>
                  <a:latin typeface="Times New Roman" panose="02020603050405020304" pitchFamily="18" charset="0"/>
                </a:rPr>
                <a:t>3</a:t>
              </a:r>
              <a:endParaRPr lang="en-US" altLang="zh-CN">
                <a:solidFill>
                  <a:srgbClr val="996600"/>
                </a:solidFill>
                <a:latin typeface="Times New Roman" panose="02020603050405020304" pitchFamily="18" charset="0"/>
              </a:endParaRPr>
            </a:p>
          </p:txBody>
        </p:sp>
        <p:sp>
          <p:nvSpPr>
            <p:cNvPr id="584726" name="文本框 584725"/>
            <p:cNvSpPr txBox="1"/>
            <p:nvPr/>
          </p:nvSpPr>
          <p:spPr>
            <a:xfrm>
              <a:off x="2676" y="1692"/>
              <a:ext cx="265" cy="327"/>
            </a:xfrm>
            <a:prstGeom prst="rect">
              <a:avLst/>
            </a:prstGeom>
            <a:noFill/>
            <a:ln w="9525">
              <a:noFill/>
            </a:ln>
          </p:spPr>
          <p:txBody>
            <a:bodyPr wrap="none" anchor="ctr" anchorCtr="0">
              <a:spAutoFit/>
            </a:bodyPr>
            <a:p>
              <a:r>
                <a:rPr lang="en-US" altLang="zh-CN" sz="2800" b="1" i="1">
                  <a:latin typeface="Times New Roman" panose="02020603050405020304" pitchFamily="18" charset="0"/>
                </a:rPr>
                <a:t>C</a:t>
              </a:r>
              <a:endParaRPr lang="en-US" altLang="zh-CN" sz="2800" b="1" baseline="-12000">
                <a:latin typeface="Times New Roman" panose="02020603050405020304" pitchFamily="18" charset="0"/>
              </a:endParaRPr>
            </a:p>
          </p:txBody>
        </p:sp>
        <p:sp>
          <p:nvSpPr>
            <p:cNvPr id="584727" name="文本框 584726"/>
            <p:cNvSpPr txBox="1"/>
            <p:nvPr/>
          </p:nvSpPr>
          <p:spPr>
            <a:xfrm>
              <a:off x="3948" y="1032"/>
              <a:ext cx="244" cy="327"/>
            </a:xfrm>
            <a:prstGeom prst="rect">
              <a:avLst/>
            </a:prstGeom>
            <a:noFill/>
            <a:ln w="9525">
              <a:noFill/>
            </a:ln>
          </p:spPr>
          <p:txBody>
            <a:bodyPr anchor="ctr" anchorCtr="0">
              <a:spAutoFit/>
            </a:bodyPr>
            <a:p>
              <a:pPr algn="ctr"/>
              <a:r>
                <a:rPr lang="en-US" altLang="zh-CN" sz="2800" b="1">
                  <a:solidFill>
                    <a:srgbClr val="FF0066"/>
                  </a:solidFill>
                  <a:latin typeface="Times New Roman" panose="02020603050405020304" pitchFamily="18" charset="0"/>
                </a:rPr>
                <a:t>+</a:t>
              </a:r>
              <a:endParaRPr lang="en-US" altLang="zh-CN" sz="2800">
                <a:solidFill>
                  <a:srgbClr val="FF0066"/>
                </a:solidFill>
                <a:latin typeface="Times New Roman" panose="02020603050405020304" pitchFamily="18" charset="0"/>
              </a:endParaRPr>
            </a:p>
          </p:txBody>
        </p:sp>
        <p:sp>
          <p:nvSpPr>
            <p:cNvPr id="584728" name="直接连接符 584727"/>
            <p:cNvSpPr/>
            <p:nvPr/>
          </p:nvSpPr>
          <p:spPr>
            <a:xfrm>
              <a:off x="4032" y="2028"/>
              <a:ext cx="81" cy="0"/>
            </a:xfrm>
            <a:prstGeom prst="line">
              <a:avLst/>
            </a:prstGeom>
            <a:ln w="38100" cap="flat" cmpd="sng">
              <a:solidFill>
                <a:srgbClr val="FF0000"/>
              </a:solidFill>
              <a:prstDash val="solid"/>
              <a:headEnd type="none" w="med" len="med"/>
              <a:tailEnd type="none" w="med" len="med"/>
            </a:ln>
          </p:spPr>
        </p:sp>
        <p:sp>
          <p:nvSpPr>
            <p:cNvPr id="584729" name="文本框 584728"/>
            <p:cNvSpPr txBox="1"/>
            <p:nvPr/>
          </p:nvSpPr>
          <p:spPr>
            <a:xfrm>
              <a:off x="924" y="984"/>
              <a:ext cx="244" cy="327"/>
            </a:xfrm>
            <a:prstGeom prst="rect">
              <a:avLst/>
            </a:prstGeom>
            <a:noFill/>
            <a:ln w="9525">
              <a:noFill/>
            </a:ln>
          </p:spPr>
          <p:txBody>
            <a:bodyPr wrap="none" anchor="ctr" anchorCtr="0">
              <a:spAutoFit/>
            </a:bodyPr>
            <a:p>
              <a:pPr algn="ctr"/>
              <a:r>
                <a:rPr lang="en-US" altLang="zh-CN" sz="2800" b="1">
                  <a:solidFill>
                    <a:srgbClr val="FF0066"/>
                  </a:solidFill>
                  <a:latin typeface="Times New Roman" panose="02020603050405020304" pitchFamily="18" charset="0"/>
                </a:rPr>
                <a:t>+</a:t>
              </a:r>
              <a:endParaRPr lang="en-US" altLang="zh-CN" sz="2800">
                <a:solidFill>
                  <a:srgbClr val="FF0066"/>
                </a:solidFill>
                <a:latin typeface="Times New Roman" panose="02020603050405020304" pitchFamily="18" charset="0"/>
              </a:endParaRPr>
            </a:p>
          </p:txBody>
        </p:sp>
        <p:sp>
          <p:nvSpPr>
            <p:cNvPr id="584730" name="文本框 584729"/>
            <p:cNvSpPr txBox="1"/>
            <p:nvPr/>
          </p:nvSpPr>
          <p:spPr>
            <a:xfrm>
              <a:off x="938" y="1387"/>
              <a:ext cx="291" cy="288"/>
            </a:xfrm>
            <a:prstGeom prst="rect">
              <a:avLst/>
            </a:prstGeom>
            <a:noFill/>
            <a:ln w="9525">
              <a:noFill/>
            </a:ln>
          </p:spPr>
          <p:txBody>
            <a:bodyPr wrap="none" anchor="ctr" anchorCtr="0">
              <a:spAutoFit/>
            </a:bodyPr>
            <a:p>
              <a:pPr algn="ctr"/>
              <a:r>
                <a:rPr lang="en-US" altLang="zh-CN" b="1" i="1" dirty="0" err="1">
                  <a:solidFill>
                    <a:srgbClr val="FF0066"/>
                  </a:solidFill>
                  <a:latin typeface="Times New Roman" panose="02020603050405020304" pitchFamily="18" charset="0"/>
                </a:rPr>
                <a:t>U</a:t>
              </a:r>
              <a:r>
                <a:rPr lang="en-US" altLang="zh-CN" b="1" baseline="-22000" dirty="0" err="1">
                  <a:solidFill>
                    <a:srgbClr val="FF0066"/>
                  </a:solidFill>
                  <a:latin typeface="Times New Roman" panose="02020603050405020304" pitchFamily="18" charset="0"/>
                </a:rPr>
                <a:t>i</a:t>
              </a:r>
              <a:endParaRPr lang="en-US" altLang="zh-CN" b="1" i="1">
                <a:solidFill>
                  <a:srgbClr val="FF0066"/>
                </a:solidFill>
                <a:latin typeface="Times New Roman" panose="02020603050405020304" pitchFamily="18" charset="0"/>
              </a:endParaRPr>
            </a:p>
          </p:txBody>
        </p:sp>
        <p:sp>
          <p:nvSpPr>
            <p:cNvPr id="584731" name="直接连接符 584730"/>
            <p:cNvSpPr/>
            <p:nvPr/>
          </p:nvSpPr>
          <p:spPr>
            <a:xfrm>
              <a:off x="1020" y="2088"/>
              <a:ext cx="81" cy="0"/>
            </a:xfrm>
            <a:prstGeom prst="line">
              <a:avLst/>
            </a:prstGeom>
            <a:ln w="38100" cap="flat" cmpd="sng">
              <a:solidFill>
                <a:srgbClr val="FF0000"/>
              </a:solidFill>
              <a:prstDash val="solid"/>
              <a:headEnd type="none" w="med" len="med"/>
              <a:tailEnd type="none" w="med" len="med"/>
            </a:ln>
          </p:spPr>
        </p:sp>
        <p:sp>
          <p:nvSpPr>
            <p:cNvPr id="584732" name="文本框 584731"/>
            <p:cNvSpPr txBox="1"/>
            <p:nvPr/>
          </p:nvSpPr>
          <p:spPr>
            <a:xfrm>
              <a:off x="1365" y="1272"/>
              <a:ext cx="324" cy="327"/>
            </a:xfrm>
            <a:prstGeom prst="rect">
              <a:avLst/>
            </a:prstGeom>
            <a:noFill/>
            <a:ln w="9525">
              <a:noFill/>
            </a:ln>
          </p:spPr>
          <p:txBody>
            <a:bodyPr wrap="none" anchor="ctr" anchorCtr="0">
              <a:spAutoFit/>
            </a:bodyPr>
            <a:p>
              <a:pPr algn="ctr"/>
              <a:r>
                <a:rPr lang="en-US" altLang="zh-CN" sz="2800" b="1" i="1">
                  <a:latin typeface="Times New Roman" panose="02020603050405020304" pitchFamily="18" charset="0"/>
                </a:rPr>
                <a:t>C</a:t>
              </a:r>
              <a:r>
                <a:rPr lang="en-US" altLang="zh-CN" sz="2800" b="1" baseline="-25000">
                  <a:latin typeface="Times New Roman" panose="02020603050405020304" pitchFamily="18" charset="0"/>
                </a:rPr>
                <a:t>I</a:t>
              </a:r>
              <a:endParaRPr lang="en-US" altLang="zh-CN" sz="2800" b="1" baseline="-25000">
                <a:latin typeface="Times New Roman" panose="02020603050405020304" pitchFamily="18" charset="0"/>
              </a:endParaRPr>
            </a:p>
          </p:txBody>
        </p:sp>
        <p:sp>
          <p:nvSpPr>
            <p:cNvPr id="584733" name="椭圆 584732"/>
            <p:cNvSpPr/>
            <p:nvPr/>
          </p:nvSpPr>
          <p:spPr>
            <a:xfrm>
              <a:off x="2006" y="2165"/>
              <a:ext cx="45" cy="45"/>
            </a:xfrm>
            <a:prstGeom prst="ellipse">
              <a:avLst/>
            </a:prstGeom>
            <a:solidFill>
              <a:schemeClr val="tx1"/>
            </a:solidFill>
            <a:ln w="28575" cap="flat" cmpd="sng">
              <a:solidFill>
                <a:schemeClr val="tx1"/>
              </a:solidFill>
              <a:prstDash val="solid"/>
              <a:headEnd type="none" w="med" len="med"/>
              <a:tailEnd type="none" w="med" len="lg"/>
            </a:ln>
          </p:spPr>
          <p:txBody>
            <a:bodyPr/>
            <a:p>
              <a:endParaRPr lang="zh-CN" altLang="en-US"/>
            </a:p>
          </p:txBody>
        </p:sp>
        <p:sp>
          <p:nvSpPr>
            <p:cNvPr id="584734" name="椭圆 584733"/>
            <p:cNvSpPr/>
            <p:nvPr/>
          </p:nvSpPr>
          <p:spPr>
            <a:xfrm>
              <a:off x="1068" y="2136"/>
              <a:ext cx="46" cy="57"/>
            </a:xfrm>
            <a:prstGeom prst="ellipse">
              <a:avLst/>
            </a:prstGeom>
            <a:solidFill>
              <a:srgbClr val="CCFFCC"/>
            </a:solidFill>
            <a:ln w="28575" cap="flat" cmpd="sng">
              <a:solidFill>
                <a:schemeClr val="tx1"/>
              </a:solidFill>
              <a:prstDash val="solid"/>
              <a:headEnd type="none" w="med" len="med"/>
              <a:tailEnd type="none" w="med" len="lg"/>
            </a:ln>
          </p:spPr>
          <p:txBody>
            <a:bodyPr/>
            <a:p>
              <a:endParaRPr lang="zh-CN" altLang="en-US"/>
            </a:p>
          </p:txBody>
        </p:sp>
        <p:sp>
          <p:nvSpPr>
            <p:cNvPr id="584735" name="椭圆 584734"/>
            <p:cNvSpPr/>
            <p:nvPr/>
          </p:nvSpPr>
          <p:spPr>
            <a:xfrm>
              <a:off x="1116" y="984"/>
              <a:ext cx="46" cy="57"/>
            </a:xfrm>
            <a:prstGeom prst="ellipse">
              <a:avLst/>
            </a:prstGeom>
            <a:solidFill>
              <a:srgbClr val="CCFFCC"/>
            </a:solidFill>
            <a:ln w="28575" cap="flat" cmpd="sng">
              <a:solidFill>
                <a:schemeClr val="tx1"/>
              </a:solidFill>
              <a:prstDash val="solid"/>
              <a:headEnd type="none" w="med" len="med"/>
              <a:tailEnd type="none" w="med" len="lg"/>
            </a:ln>
          </p:spPr>
          <p:txBody>
            <a:bodyPr/>
            <a:p>
              <a:endParaRPr lang="zh-CN" altLang="en-US"/>
            </a:p>
          </p:txBody>
        </p:sp>
        <p:grpSp>
          <p:nvGrpSpPr>
            <p:cNvPr id="584736" name="组合 584735"/>
            <p:cNvGrpSpPr/>
            <p:nvPr/>
          </p:nvGrpSpPr>
          <p:grpSpPr>
            <a:xfrm>
              <a:off x="1212" y="1032"/>
              <a:ext cx="221" cy="1158"/>
              <a:chOff x="1142" y="1592"/>
              <a:chExt cx="332" cy="1384"/>
            </a:xfrm>
          </p:grpSpPr>
          <p:sp>
            <p:nvSpPr>
              <p:cNvPr id="584737" name="直接连接符 584736"/>
              <p:cNvSpPr/>
              <p:nvPr/>
            </p:nvSpPr>
            <p:spPr>
              <a:xfrm>
                <a:off x="1308" y="1592"/>
                <a:ext cx="0" cy="692"/>
              </a:xfrm>
              <a:prstGeom prst="line">
                <a:avLst/>
              </a:prstGeom>
              <a:ln w="28575" cap="flat" cmpd="sng">
                <a:solidFill>
                  <a:schemeClr val="tx1"/>
                </a:solidFill>
                <a:prstDash val="solid"/>
                <a:headEnd type="none" w="med" len="med"/>
                <a:tailEnd type="none" w="med" len="med"/>
              </a:ln>
            </p:spPr>
          </p:sp>
          <p:sp>
            <p:nvSpPr>
              <p:cNvPr id="584738" name="直接连接符 584737"/>
              <p:cNvSpPr/>
              <p:nvPr/>
            </p:nvSpPr>
            <p:spPr>
              <a:xfrm>
                <a:off x="1142" y="2273"/>
                <a:ext cx="332" cy="0"/>
              </a:xfrm>
              <a:prstGeom prst="line">
                <a:avLst/>
              </a:prstGeom>
              <a:ln w="38100" cap="flat" cmpd="sng">
                <a:solidFill>
                  <a:schemeClr val="tx1"/>
                </a:solidFill>
                <a:prstDash val="solid"/>
                <a:headEnd type="none" w="med" len="med"/>
                <a:tailEnd type="none" w="med" len="med"/>
              </a:ln>
            </p:spPr>
          </p:sp>
          <p:sp>
            <p:nvSpPr>
              <p:cNvPr id="584739" name="直接连接符 584738"/>
              <p:cNvSpPr/>
              <p:nvPr/>
            </p:nvSpPr>
            <p:spPr>
              <a:xfrm>
                <a:off x="1142" y="2391"/>
                <a:ext cx="332" cy="0"/>
              </a:xfrm>
              <a:prstGeom prst="line">
                <a:avLst/>
              </a:prstGeom>
              <a:ln w="38100" cap="flat" cmpd="sng">
                <a:solidFill>
                  <a:schemeClr val="tx1"/>
                </a:solidFill>
                <a:prstDash val="solid"/>
                <a:headEnd type="none" w="med" len="med"/>
                <a:tailEnd type="none" w="med" len="med"/>
              </a:ln>
            </p:spPr>
          </p:sp>
          <p:sp>
            <p:nvSpPr>
              <p:cNvPr id="584740" name="直接连接符 584739"/>
              <p:cNvSpPr/>
              <p:nvPr/>
            </p:nvSpPr>
            <p:spPr>
              <a:xfrm>
                <a:off x="1305" y="2400"/>
                <a:ext cx="0" cy="576"/>
              </a:xfrm>
              <a:prstGeom prst="line">
                <a:avLst/>
              </a:prstGeom>
              <a:ln w="25400" cap="flat" cmpd="sng">
                <a:solidFill>
                  <a:schemeClr val="tx1"/>
                </a:solidFill>
                <a:prstDash val="solid"/>
                <a:headEnd type="none" w="med" len="med"/>
                <a:tailEnd type="none" w="med" len="med"/>
              </a:ln>
            </p:spPr>
          </p:sp>
        </p:grpSp>
        <p:grpSp>
          <p:nvGrpSpPr>
            <p:cNvPr id="584741" name="组合 584740"/>
            <p:cNvGrpSpPr/>
            <p:nvPr/>
          </p:nvGrpSpPr>
          <p:grpSpPr>
            <a:xfrm>
              <a:off x="3672" y="1020"/>
              <a:ext cx="192" cy="1152"/>
              <a:chOff x="1142" y="1592"/>
              <a:chExt cx="332" cy="1384"/>
            </a:xfrm>
          </p:grpSpPr>
          <p:sp>
            <p:nvSpPr>
              <p:cNvPr id="584742" name="直接连接符 584741"/>
              <p:cNvSpPr/>
              <p:nvPr/>
            </p:nvSpPr>
            <p:spPr>
              <a:xfrm>
                <a:off x="1308" y="1592"/>
                <a:ext cx="0" cy="692"/>
              </a:xfrm>
              <a:prstGeom prst="line">
                <a:avLst/>
              </a:prstGeom>
              <a:ln w="28575" cap="flat" cmpd="sng">
                <a:solidFill>
                  <a:schemeClr val="tx1"/>
                </a:solidFill>
                <a:prstDash val="solid"/>
                <a:headEnd type="none" w="med" len="med"/>
                <a:tailEnd type="none" w="med" len="med"/>
              </a:ln>
            </p:spPr>
          </p:sp>
          <p:sp>
            <p:nvSpPr>
              <p:cNvPr id="584743" name="直接连接符 584742"/>
              <p:cNvSpPr/>
              <p:nvPr/>
            </p:nvSpPr>
            <p:spPr>
              <a:xfrm>
                <a:off x="1142" y="2273"/>
                <a:ext cx="332" cy="0"/>
              </a:xfrm>
              <a:prstGeom prst="line">
                <a:avLst/>
              </a:prstGeom>
              <a:ln w="38100" cap="flat" cmpd="sng">
                <a:solidFill>
                  <a:schemeClr val="tx1"/>
                </a:solidFill>
                <a:prstDash val="solid"/>
                <a:headEnd type="none" w="med" len="med"/>
                <a:tailEnd type="none" w="med" len="med"/>
              </a:ln>
            </p:spPr>
          </p:sp>
          <p:sp>
            <p:nvSpPr>
              <p:cNvPr id="584744" name="直接连接符 584743"/>
              <p:cNvSpPr/>
              <p:nvPr/>
            </p:nvSpPr>
            <p:spPr>
              <a:xfrm>
                <a:off x="1142" y="2391"/>
                <a:ext cx="332" cy="0"/>
              </a:xfrm>
              <a:prstGeom prst="line">
                <a:avLst/>
              </a:prstGeom>
              <a:ln w="38100" cap="flat" cmpd="sng">
                <a:solidFill>
                  <a:schemeClr val="tx1"/>
                </a:solidFill>
                <a:prstDash val="solid"/>
                <a:headEnd type="none" w="med" len="med"/>
                <a:tailEnd type="none" w="med" len="med"/>
              </a:ln>
            </p:spPr>
          </p:sp>
          <p:sp>
            <p:nvSpPr>
              <p:cNvPr id="584745" name="直接连接符 584744"/>
              <p:cNvSpPr/>
              <p:nvPr/>
            </p:nvSpPr>
            <p:spPr>
              <a:xfrm>
                <a:off x="1305" y="2400"/>
                <a:ext cx="0" cy="576"/>
              </a:xfrm>
              <a:prstGeom prst="line">
                <a:avLst/>
              </a:prstGeom>
              <a:ln w="25400" cap="flat" cmpd="sng">
                <a:solidFill>
                  <a:schemeClr val="tx1"/>
                </a:solidFill>
                <a:prstDash val="solid"/>
                <a:headEnd type="none" w="med" len="med"/>
                <a:tailEnd type="none" w="med" len="med"/>
              </a:ln>
            </p:spPr>
          </p:sp>
        </p:grpSp>
        <p:sp>
          <p:nvSpPr>
            <p:cNvPr id="584746" name="直接连接符 584745"/>
            <p:cNvSpPr/>
            <p:nvPr/>
          </p:nvSpPr>
          <p:spPr>
            <a:xfrm>
              <a:off x="3084" y="1032"/>
              <a:ext cx="0" cy="780"/>
            </a:xfrm>
            <a:prstGeom prst="line">
              <a:avLst/>
            </a:prstGeom>
            <a:ln w="28575" cap="flat" cmpd="sng">
              <a:solidFill>
                <a:schemeClr val="tx1"/>
              </a:solidFill>
              <a:prstDash val="solid"/>
              <a:headEnd type="none" w="med" len="med"/>
              <a:tailEnd type="none" w="med" len="med"/>
            </a:ln>
          </p:spPr>
        </p:sp>
        <p:sp>
          <p:nvSpPr>
            <p:cNvPr id="584747" name="矩形 584746"/>
            <p:cNvSpPr/>
            <p:nvPr/>
          </p:nvSpPr>
          <p:spPr>
            <a:xfrm>
              <a:off x="3036" y="1224"/>
              <a:ext cx="96" cy="240"/>
            </a:xfrm>
            <a:prstGeom prst="rect">
              <a:avLst/>
            </a:prstGeom>
            <a:solidFill>
              <a:srgbClr val="CCFFFF"/>
            </a:solidFill>
            <a:ln w="38100" cap="flat" cmpd="sng">
              <a:solidFill>
                <a:schemeClr val="tx1"/>
              </a:solidFill>
              <a:prstDash val="solid"/>
              <a:miter/>
              <a:headEnd type="none" w="med" len="med"/>
              <a:tailEnd type="none" w="med" len="med"/>
            </a:ln>
          </p:spPr>
          <p:txBody>
            <a:bodyPr wrap="none" anchor="ctr" anchorCtr="0"/>
            <a:p>
              <a:pPr algn="ctr">
                <a:lnSpc>
                  <a:spcPct val="80000"/>
                </a:lnSpc>
              </a:pPr>
              <a:endParaRPr lang="zh-CN" altLang="en-US" sz="2800" b="1" i="1" dirty="0">
                <a:latin typeface="Times New Roman" panose="02020603050405020304" pitchFamily="18" charset="0"/>
                <a:ea typeface="隶书" pitchFamily="49" charset="-122"/>
              </a:endParaRPr>
            </a:p>
          </p:txBody>
        </p:sp>
        <p:sp>
          <p:nvSpPr>
            <p:cNvPr id="584748" name="文本框 584747"/>
            <p:cNvSpPr txBox="1"/>
            <p:nvPr/>
          </p:nvSpPr>
          <p:spPr>
            <a:xfrm>
              <a:off x="3144" y="1008"/>
              <a:ext cx="480" cy="288"/>
            </a:xfrm>
            <a:prstGeom prst="rect">
              <a:avLst/>
            </a:prstGeom>
            <a:noFill/>
            <a:ln w="9525">
              <a:noFill/>
            </a:ln>
          </p:spPr>
          <p:txBody>
            <a:bodyPr anchor="ctr" anchorCtr="0">
              <a:spAutoFit/>
            </a:bodyPr>
            <a:p>
              <a:r>
                <a:rPr lang="en-US" altLang="zh-CN" b="1" i="1">
                  <a:latin typeface="Times New Roman" panose="02020603050405020304" pitchFamily="18" charset="0"/>
                </a:rPr>
                <a:t>R</a:t>
              </a:r>
              <a:r>
                <a:rPr lang="en-US" altLang="zh-CN" b="1" baseline="-12000">
                  <a:latin typeface="Times New Roman" panose="02020603050405020304" pitchFamily="18" charset="0"/>
                </a:rPr>
                <a:t>1</a:t>
              </a:r>
              <a:endParaRPr lang="en-US" altLang="zh-CN" b="1" baseline="-12000">
                <a:latin typeface="Times New Roman" panose="02020603050405020304" pitchFamily="18" charset="0"/>
              </a:endParaRPr>
            </a:p>
          </p:txBody>
        </p:sp>
        <p:sp>
          <p:nvSpPr>
            <p:cNvPr id="584749" name="直接连接符 584748"/>
            <p:cNvSpPr/>
            <p:nvPr/>
          </p:nvSpPr>
          <p:spPr>
            <a:xfrm flipV="1">
              <a:off x="2028" y="1608"/>
              <a:ext cx="1056" cy="3"/>
            </a:xfrm>
            <a:prstGeom prst="line">
              <a:avLst/>
            </a:prstGeom>
            <a:ln w="28575" cap="flat" cmpd="sng">
              <a:solidFill>
                <a:schemeClr val="tx1"/>
              </a:solidFill>
              <a:prstDash val="solid"/>
              <a:headEnd type="none" w="med" len="med"/>
              <a:tailEnd type="none" w="med" len="med"/>
            </a:ln>
          </p:spPr>
        </p:sp>
        <p:grpSp>
          <p:nvGrpSpPr>
            <p:cNvPr id="584750" name="组合 584749"/>
            <p:cNvGrpSpPr/>
            <p:nvPr/>
          </p:nvGrpSpPr>
          <p:grpSpPr>
            <a:xfrm rot="-10800000" flipH="1" flipV="1">
              <a:off x="2520" y="1284"/>
              <a:ext cx="190" cy="155"/>
              <a:chOff x="3072" y="960"/>
              <a:chExt cx="384" cy="336"/>
            </a:xfrm>
          </p:grpSpPr>
          <p:sp>
            <p:nvSpPr>
              <p:cNvPr id="584751" name="直接连接符 584750"/>
              <p:cNvSpPr/>
              <p:nvPr/>
            </p:nvSpPr>
            <p:spPr>
              <a:xfrm>
                <a:off x="3072" y="960"/>
                <a:ext cx="384" cy="0"/>
              </a:xfrm>
              <a:prstGeom prst="line">
                <a:avLst/>
              </a:prstGeom>
              <a:ln w="38100" cap="flat" cmpd="sng">
                <a:solidFill>
                  <a:srgbClr val="0033CC"/>
                </a:solidFill>
                <a:prstDash val="solid"/>
                <a:headEnd type="none" w="med" len="med"/>
                <a:tailEnd type="none" w="med" len="med"/>
              </a:ln>
            </p:spPr>
          </p:sp>
          <p:sp>
            <p:nvSpPr>
              <p:cNvPr id="584752" name="直接连接符 584751"/>
              <p:cNvSpPr/>
              <p:nvPr/>
            </p:nvSpPr>
            <p:spPr>
              <a:xfrm>
                <a:off x="3072" y="1296"/>
                <a:ext cx="384" cy="0"/>
              </a:xfrm>
              <a:prstGeom prst="line">
                <a:avLst/>
              </a:prstGeom>
              <a:ln w="38100" cap="flat" cmpd="sng">
                <a:solidFill>
                  <a:srgbClr val="0033CC"/>
                </a:solidFill>
                <a:prstDash val="solid"/>
                <a:headEnd type="none" w="med" len="med"/>
                <a:tailEnd type="none" w="med" len="med"/>
              </a:ln>
            </p:spPr>
          </p:sp>
          <p:sp>
            <p:nvSpPr>
              <p:cNvPr id="584753" name="直接连接符 584752"/>
              <p:cNvSpPr/>
              <p:nvPr/>
            </p:nvSpPr>
            <p:spPr>
              <a:xfrm flipH="1">
                <a:off x="3072" y="960"/>
                <a:ext cx="192" cy="336"/>
              </a:xfrm>
              <a:prstGeom prst="line">
                <a:avLst/>
              </a:prstGeom>
              <a:ln w="38100" cap="flat" cmpd="sng">
                <a:solidFill>
                  <a:srgbClr val="0033CC"/>
                </a:solidFill>
                <a:prstDash val="solid"/>
                <a:headEnd type="none" w="med" len="med"/>
                <a:tailEnd type="none" w="med" len="med"/>
              </a:ln>
            </p:spPr>
          </p:sp>
          <p:sp>
            <p:nvSpPr>
              <p:cNvPr id="584754" name="直接连接符 584753"/>
              <p:cNvSpPr/>
              <p:nvPr/>
            </p:nvSpPr>
            <p:spPr>
              <a:xfrm>
                <a:off x="3264" y="960"/>
                <a:ext cx="192" cy="336"/>
              </a:xfrm>
              <a:prstGeom prst="line">
                <a:avLst/>
              </a:prstGeom>
              <a:ln w="38100" cap="flat" cmpd="sng">
                <a:solidFill>
                  <a:srgbClr val="0033CC"/>
                </a:solidFill>
                <a:prstDash val="solid"/>
                <a:headEnd type="none" w="med" len="med"/>
                <a:tailEnd type="none" w="med" len="med"/>
              </a:ln>
            </p:spPr>
          </p:sp>
        </p:grpSp>
        <p:sp>
          <p:nvSpPr>
            <p:cNvPr id="584755" name="矩形 584754"/>
            <p:cNvSpPr/>
            <p:nvPr/>
          </p:nvSpPr>
          <p:spPr>
            <a:xfrm>
              <a:off x="1980" y="1716"/>
              <a:ext cx="96" cy="240"/>
            </a:xfrm>
            <a:prstGeom prst="rect">
              <a:avLst/>
            </a:prstGeom>
            <a:solidFill>
              <a:srgbClr val="CCFFFF"/>
            </a:solidFill>
            <a:ln w="38100" cap="flat" cmpd="sng">
              <a:solidFill>
                <a:schemeClr val="tx1"/>
              </a:solidFill>
              <a:prstDash val="solid"/>
              <a:miter/>
              <a:headEnd type="none" w="med" len="med"/>
              <a:tailEnd type="none" w="med" len="med"/>
            </a:ln>
          </p:spPr>
          <p:txBody>
            <a:bodyPr wrap="none" anchor="ctr" anchorCtr="0"/>
            <a:p>
              <a:pPr algn="ctr">
                <a:lnSpc>
                  <a:spcPct val="80000"/>
                </a:lnSpc>
              </a:pPr>
              <a:endParaRPr lang="zh-CN" altLang="en-US" sz="2800" b="1" i="1" dirty="0">
                <a:latin typeface="Times New Roman" panose="02020603050405020304" pitchFamily="18" charset="0"/>
                <a:ea typeface="隶书" pitchFamily="49" charset="-122"/>
              </a:endParaRPr>
            </a:p>
          </p:txBody>
        </p:sp>
        <p:sp>
          <p:nvSpPr>
            <p:cNvPr id="584756" name="文本框 584755"/>
            <p:cNvSpPr txBox="1"/>
            <p:nvPr/>
          </p:nvSpPr>
          <p:spPr>
            <a:xfrm>
              <a:off x="1644" y="1656"/>
              <a:ext cx="480" cy="288"/>
            </a:xfrm>
            <a:prstGeom prst="rect">
              <a:avLst/>
            </a:prstGeom>
            <a:noFill/>
            <a:ln w="9525">
              <a:noFill/>
            </a:ln>
          </p:spPr>
          <p:txBody>
            <a:bodyPr anchor="ctr" anchorCtr="0">
              <a:spAutoFit/>
            </a:bodyPr>
            <a:p>
              <a:r>
                <a:rPr lang="en-US" altLang="zh-CN" b="1" i="1">
                  <a:latin typeface="Times New Roman" panose="02020603050405020304" pitchFamily="18" charset="0"/>
                </a:rPr>
                <a:t>R</a:t>
              </a:r>
              <a:r>
                <a:rPr lang="en-US" altLang="zh-CN" b="1" baseline="-12000">
                  <a:latin typeface="Times New Roman" panose="02020603050405020304" pitchFamily="18" charset="0"/>
                </a:rPr>
                <a:t>P</a:t>
              </a:r>
              <a:endParaRPr lang="en-US" altLang="zh-CN" b="1" baseline="-12000">
                <a:latin typeface="Times New Roman" panose="02020603050405020304" pitchFamily="18" charset="0"/>
              </a:endParaRPr>
            </a:p>
          </p:txBody>
        </p:sp>
        <p:sp>
          <p:nvSpPr>
            <p:cNvPr id="584757" name="文本框 584756"/>
            <p:cNvSpPr txBox="1"/>
            <p:nvPr/>
          </p:nvSpPr>
          <p:spPr>
            <a:xfrm>
              <a:off x="3420" y="1620"/>
              <a:ext cx="432" cy="327"/>
            </a:xfrm>
            <a:prstGeom prst="rect">
              <a:avLst/>
            </a:prstGeom>
            <a:noFill/>
            <a:ln w="9525">
              <a:noFill/>
            </a:ln>
          </p:spPr>
          <p:txBody>
            <a:bodyPr anchor="ctr" anchorCtr="0">
              <a:spAutoFit/>
            </a:bodyPr>
            <a:p>
              <a:r>
                <a:rPr lang="en-US" altLang="zh-CN" sz="2800" b="1" i="1">
                  <a:latin typeface="Times New Roman" panose="02020603050405020304" pitchFamily="18" charset="0"/>
                </a:rPr>
                <a:t>C</a:t>
              </a:r>
              <a:r>
                <a:rPr lang="en-US" altLang="zh-CN" sz="2800" b="1" baseline="-12000">
                  <a:latin typeface="Times New Roman" panose="02020603050405020304" pitchFamily="18" charset="0"/>
                </a:rPr>
                <a:t>O</a:t>
              </a:r>
              <a:endParaRPr lang="en-US" altLang="zh-CN" sz="2800" b="1" baseline="-12000">
                <a:latin typeface="Times New Roman" panose="02020603050405020304" pitchFamily="18" charset="0"/>
              </a:endParaRPr>
            </a:p>
          </p:txBody>
        </p:sp>
        <p:sp>
          <p:nvSpPr>
            <p:cNvPr id="584758" name="直接连接符 584757"/>
            <p:cNvSpPr/>
            <p:nvPr/>
          </p:nvSpPr>
          <p:spPr>
            <a:xfrm>
              <a:off x="2964" y="1164"/>
              <a:ext cx="0" cy="336"/>
            </a:xfrm>
            <a:prstGeom prst="line">
              <a:avLst/>
            </a:prstGeom>
            <a:ln w="28575" cap="flat" cmpd="sng">
              <a:solidFill>
                <a:srgbClr val="FF0066"/>
              </a:solidFill>
              <a:prstDash val="solid"/>
              <a:headEnd type="none" w="med" len="med"/>
              <a:tailEnd type="stealth" w="med" len="lg"/>
            </a:ln>
          </p:spPr>
        </p:sp>
        <p:sp>
          <p:nvSpPr>
            <p:cNvPr id="584759" name="直接连接符 584758"/>
            <p:cNvSpPr/>
            <p:nvPr/>
          </p:nvSpPr>
          <p:spPr>
            <a:xfrm>
              <a:off x="1944" y="1260"/>
              <a:ext cx="0" cy="336"/>
            </a:xfrm>
            <a:prstGeom prst="line">
              <a:avLst/>
            </a:prstGeom>
            <a:ln w="28575" cap="flat" cmpd="sng">
              <a:solidFill>
                <a:srgbClr val="FF0066"/>
              </a:solidFill>
              <a:prstDash val="solid"/>
              <a:headEnd type="none" w="med" len="med"/>
              <a:tailEnd type="stealth" w="med" len="lg"/>
            </a:ln>
          </p:spPr>
        </p:sp>
        <p:sp>
          <p:nvSpPr>
            <p:cNvPr id="584760" name="椭圆 584759"/>
            <p:cNvSpPr/>
            <p:nvPr/>
          </p:nvSpPr>
          <p:spPr>
            <a:xfrm>
              <a:off x="3972" y="1008"/>
              <a:ext cx="46" cy="57"/>
            </a:xfrm>
            <a:prstGeom prst="ellipse">
              <a:avLst/>
            </a:prstGeom>
            <a:solidFill>
              <a:srgbClr val="CCFFCC"/>
            </a:solidFill>
            <a:ln w="28575" cap="flat" cmpd="sng">
              <a:solidFill>
                <a:schemeClr val="tx1"/>
              </a:solidFill>
              <a:prstDash val="solid"/>
              <a:headEnd type="none" w="med" len="med"/>
              <a:tailEnd type="none" w="med" len="lg"/>
            </a:ln>
          </p:spPr>
          <p:txBody>
            <a:bodyPr/>
            <a:p>
              <a:endParaRPr lang="zh-CN" altLang="en-US"/>
            </a:p>
          </p:txBody>
        </p:sp>
        <p:sp>
          <p:nvSpPr>
            <p:cNvPr id="584761" name="椭圆 584760"/>
            <p:cNvSpPr/>
            <p:nvPr/>
          </p:nvSpPr>
          <p:spPr>
            <a:xfrm>
              <a:off x="3984" y="2148"/>
              <a:ext cx="46" cy="57"/>
            </a:xfrm>
            <a:prstGeom prst="ellipse">
              <a:avLst/>
            </a:prstGeom>
            <a:solidFill>
              <a:srgbClr val="CCFFCC"/>
            </a:solidFill>
            <a:ln w="28575" cap="flat" cmpd="sng">
              <a:solidFill>
                <a:schemeClr val="tx1"/>
              </a:solidFill>
              <a:prstDash val="solid"/>
              <a:headEnd type="none" w="med" len="med"/>
              <a:tailEnd type="none" w="med" len="lg"/>
            </a:ln>
          </p:spPr>
          <p:txBody>
            <a:bodyPr/>
            <a:p>
              <a:endParaRPr lang="zh-CN" altLang="en-US"/>
            </a:p>
          </p:txBody>
        </p:sp>
        <p:sp>
          <p:nvSpPr>
            <p:cNvPr id="584762" name="文本框 584761"/>
            <p:cNvSpPr txBox="1"/>
            <p:nvPr/>
          </p:nvSpPr>
          <p:spPr>
            <a:xfrm>
              <a:off x="1608" y="1224"/>
              <a:ext cx="528" cy="288"/>
            </a:xfrm>
            <a:prstGeom prst="rect">
              <a:avLst/>
            </a:prstGeom>
            <a:noFill/>
            <a:ln w="9525">
              <a:noFill/>
            </a:ln>
          </p:spPr>
          <p:txBody>
            <a:bodyPr anchor="ctr" anchorCtr="0">
              <a:spAutoFit/>
            </a:bodyPr>
            <a:p>
              <a:r>
                <a:rPr lang="en-US" altLang="zh-CN" b="1" i="1">
                  <a:solidFill>
                    <a:srgbClr val="FF0066"/>
                  </a:solidFill>
                  <a:effectLst>
                    <a:outerShdw blurRad="38100" dist="38100" dir="2700000">
                      <a:srgbClr val="C0C0C0"/>
                    </a:outerShdw>
                  </a:effectLst>
                  <a:latin typeface="Times New Roman" panose="02020603050405020304" pitchFamily="18" charset="0"/>
                </a:rPr>
                <a:t>I</a:t>
              </a:r>
              <a:r>
                <a:rPr lang="en-US" altLang="zh-CN" b="1" baseline="-12000">
                  <a:solidFill>
                    <a:srgbClr val="FF0066"/>
                  </a:solidFill>
                  <a:effectLst>
                    <a:outerShdw blurRad="38100" dist="38100" dir="2700000">
                      <a:srgbClr val="C0C0C0"/>
                    </a:outerShdw>
                  </a:effectLst>
                  <a:latin typeface="Times New Roman" panose="02020603050405020304" pitchFamily="18" charset="0"/>
                </a:rPr>
                <a:t>Q</a:t>
              </a:r>
              <a:endParaRPr lang="en-US" altLang="zh-CN" b="1" baseline="-12000">
                <a:solidFill>
                  <a:srgbClr val="FF0066"/>
                </a:solidFill>
                <a:effectLst>
                  <a:outerShdw blurRad="38100" dist="38100" dir="2700000">
                    <a:srgbClr val="C0C0C0"/>
                  </a:outerShdw>
                </a:effectLst>
                <a:latin typeface="Times New Roman" panose="02020603050405020304" pitchFamily="18" charset="0"/>
              </a:endParaRPr>
            </a:p>
          </p:txBody>
        </p:sp>
        <p:sp>
          <p:nvSpPr>
            <p:cNvPr id="584763" name="文本框 584762"/>
            <p:cNvSpPr txBox="1"/>
            <p:nvPr/>
          </p:nvSpPr>
          <p:spPr>
            <a:xfrm>
              <a:off x="2652" y="1008"/>
              <a:ext cx="480" cy="288"/>
            </a:xfrm>
            <a:prstGeom prst="rect">
              <a:avLst/>
            </a:prstGeom>
            <a:noFill/>
            <a:ln w="9525">
              <a:noFill/>
            </a:ln>
          </p:spPr>
          <p:txBody>
            <a:bodyPr anchor="ctr" anchorCtr="0">
              <a:spAutoFit/>
            </a:bodyPr>
            <a:p>
              <a:r>
                <a:rPr lang="en-US" altLang="zh-CN" b="1" i="1">
                  <a:solidFill>
                    <a:srgbClr val="FF0066"/>
                  </a:solidFill>
                  <a:effectLst>
                    <a:outerShdw blurRad="38100" dist="38100" dir="2700000">
                      <a:srgbClr val="C0C0C0"/>
                    </a:outerShdw>
                  </a:effectLst>
                  <a:latin typeface="Times New Roman" panose="02020603050405020304" pitchFamily="18" charset="0"/>
                </a:rPr>
                <a:t>I</a:t>
              </a:r>
              <a:r>
                <a:rPr lang="en-US" altLang="zh-CN" b="1" i="1" baseline="-25000">
                  <a:solidFill>
                    <a:srgbClr val="FF0066"/>
                  </a:solidFill>
                  <a:effectLst>
                    <a:outerShdw blurRad="38100" dist="38100" dir="2700000">
                      <a:srgbClr val="C0C0C0"/>
                    </a:outerShdw>
                  </a:effectLst>
                  <a:latin typeface="Times New Roman" panose="02020603050405020304" pitchFamily="18" charset="0"/>
                </a:rPr>
                <a:t>R</a:t>
              </a:r>
              <a:r>
                <a:rPr lang="en-US" altLang="zh-CN" b="1" baseline="-25000">
                  <a:solidFill>
                    <a:srgbClr val="FF0066"/>
                  </a:solidFill>
                  <a:effectLst>
                    <a:outerShdw blurRad="38100" dist="38100" dir="2700000">
                      <a:srgbClr val="C0C0C0"/>
                    </a:outerShdw>
                  </a:effectLst>
                  <a:latin typeface="Times New Roman" panose="02020603050405020304" pitchFamily="18" charset="0"/>
                </a:rPr>
                <a:t>1</a:t>
              </a:r>
              <a:endParaRPr lang="en-US" altLang="zh-CN" b="1" baseline="-25000">
                <a:solidFill>
                  <a:srgbClr val="FF0066"/>
                </a:solidFill>
                <a:effectLst>
                  <a:outerShdw blurRad="38100" dist="38100" dir="2700000">
                    <a:srgbClr val="C0C0C0"/>
                  </a:outerShdw>
                </a:effectLst>
                <a:latin typeface="Times New Roman" panose="02020603050405020304" pitchFamily="18" charset="0"/>
              </a:endParaRPr>
            </a:p>
          </p:txBody>
        </p:sp>
        <p:sp>
          <p:nvSpPr>
            <p:cNvPr id="584764" name="直接连接符 584763"/>
            <p:cNvSpPr/>
            <p:nvPr/>
          </p:nvSpPr>
          <p:spPr>
            <a:xfrm>
              <a:off x="2268" y="1848"/>
              <a:ext cx="0" cy="348"/>
            </a:xfrm>
            <a:prstGeom prst="line">
              <a:avLst/>
            </a:prstGeom>
            <a:ln w="28575" cap="flat" cmpd="sng">
              <a:solidFill>
                <a:schemeClr val="tx1"/>
              </a:solidFill>
              <a:prstDash val="solid"/>
              <a:headEnd type="none" w="med" len="med"/>
              <a:tailEnd type="none" w="med" len="med"/>
            </a:ln>
          </p:spPr>
        </p:sp>
        <p:sp>
          <p:nvSpPr>
            <p:cNvPr id="584765" name="直接连接符 584764"/>
            <p:cNvSpPr/>
            <p:nvPr/>
          </p:nvSpPr>
          <p:spPr>
            <a:xfrm rot="5400000" flipH="1">
              <a:off x="2172" y="1764"/>
              <a:ext cx="0" cy="192"/>
            </a:xfrm>
            <a:prstGeom prst="line">
              <a:avLst/>
            </a:prstGeom>
            <a:ln w="38100" cap="flat" cmpd="sng">
              <a:solidFill>
                <a:schemeClr val="tx1"/>
              </a:solidFill>
              <a:prstDash val="solid"/>
              <a:headEnd type="none" w="med" len="med"/>
              <a:tailEnd type="triangle" w="sm" len="med"/>
            </a:ln>
          </p:spPr>
        </p:sp>
        <p:sp>
          <p:nvSpPr>
            <p:cNvPr id="584766" name="矩形 584765"/>
            <p:cNvSpPr/>
            <p:nvPr/>
          </p:nvSpPr>
          <p:spPr>
            <a:xfrm>
              <a:off x="3092" y="1240"/>
              <a:ext cx="696" cy="242"/>
            </a:xfrm>
            <a:prstGeom prst="rect">
              <a:avLst/>
            </a:prstGeom>
            <a:noFill/>
            <a:ln w="38100">
              <a:noFill/>
            </a:ln>
          </p:spPr>
          <p:txBody>
            <a:bodyPr>
              <a:spAutoFit/>
            </a:bodyPr>
            <a:p>
              <a:pPr algn="ctr">
                <a:lnSpc>
                  <a:spcPct val="80000"/>
                </a:lnSpc>
              </a:pPr>
              <a:r>
                <a:rPr lang="en-US" altLang="zh-CN" b="1">
                  <a:solidFill>
                    <a:srgbClr val="0033CC"/>
                  </a:solidFill>
                  <a:effectLst>
                    <a:outerShdw blurRad="38100" dist="38100" dir="2700000">
                      <a:srgbClr val="C0C0C0"/>
                    </a:outerShdw>
                  </a:effectLst>
                  <a:latin typeface="Times New Roman" panose="02020603050405020304" pitchFamily="18" charset="0"/>
                  <a:ea typeface="隶书" pitchFamily="49" charset="-122"/>
                  <a:sym typeface="Symbol" panose="05050102010706020507" pitchFamily="18" charset="2"/>
                </a:rPr>
                <a:t>240 </a:t>
              </a:r>
              <a:endParaRPr lang="en-US" altLang="zh-CN" b="1">
                <a:solidFill>
                  <a:srgbClr val="0033CC"/>
                </a:solidFill>
                <a:effectLst>
                  <a:outerShdw blurRad="38100" dist="38100" dir="2700000">
                    <a:srgbClr val="C0C0C0"/>
                  </a:outerShdw>
                </a:effectLst>
                <a:latin typeface="Times New Roman" panose="02020603050405020304" pitchFamily="18" charset="0"/>
                <a:ea typeface="隶书" pitchFamily="49" charset="-122"/>
                <a:sym typeface="Symbol" panose="05050102010706020507" pitchFamily="18" charset="2"/>
              </a:endParaRPr>
            </a:p>
          </p:txBody>
        </p:sp>
        <p:sp>
          <p:nvSpPr>
            <p:cNvPr id="584767" name="矩形 584766"/>
            <p:cNvSpPr/>
            <p:nvPr/>
          </p:nvSpPr>
          <p:spPr>
            <a:xfrm>
              <a:off x="1380" y="1908"/>
              <a:ext cx="720" cy="242"/>
            </a:xfrm>
            <a:prstGeom prst="rect">
              <a:avLst/>
            </a:prstGeom>
            <a:noFill/>
            <a:ln w="38100">
              <a:noFill/>
            </a:ln>
          </p:spPr>
          <p:txBody>
            <a:bodyPr>
              <a:spAutoFit/>
            </a:bodyPr>
            <a:p>
              <a:pPr>
                <a:lnSpc>
                  <a:spcPct val="80000"/>
                </a:lnSpc>
              </a:pPr>
              <a:r>
                <a:rPr lang="en-US" altLang="zh-CN" b="1">
                  <a:solidFill>
                    <a:srgbClr val="0033CC"/>
                  </a:solidFill>
                  <a:effectLst>
                    <a:outerShdw blurRad="38100" dist="38100" dir="2700000">
                      <a:srgbClr val="C0C0C0"/>
                    </a:outerShdw>
                  </a:effectLst>
                  <a:latin typeface="Times New Roman" panose="02020603050405020304" pitchFamily="18" charset="0"/>
                  <a:ea typeface="隶书" pitchFamily="49" charset="-122"/>
                  <a:sym typeface="Symbol" panose="05050102010706020507" pitchFamily="18" charset="2"/>
                </a:rPr>
                <a:t>6.8 k </a:t>
              </a:r>
              <a:endParaRPr lang="en-US" altLang="zh-CN" b="1">
                <a:solidFill>
                  <a:srgbClr val="0033CC"/>
                </a:solidFill>
                <a:effectLst>
                  <a:outerShdw blurRad="38100" dist="38100" dir="2700000">
                    <a:srgbClr val="C0C0C0"/>
                  </a:outerShdw>
                </a:effectLst>
                <a:latin typeface="Times New Roman" panose="02020603050405020304" pitchFamily="18" charset="0"/>
                <a:ea typeface="隶书" pitchFamily="49" charset="-122"/>
                <a:sym typeface="Symbol" panose="05050102010706020507" pitchFamily="18" charset="2"/>
              </a:endParaRPr>
            </a:p>
          </p:txBody>
        </p:sp>
        <p:sp>
          <p:nvSpPr>
            <p:cNvPr id="584768" name="矩形 584767"/>
            <p:cNvSpPr/>
            <p:nvPr/>
          </p:nvSpPr>
          <p:spPr>
            <a:xfrm>
              <a:off x="3574" y="1301"/>
              <a:ext cx="244" cy="327"/>
            </a:xfrm>
            <a:prstGeom prst="rect">
              <a:avLst/>
            </a:prstGeom>
            <a:noFill/>
            <a:ln w="9525">
              <a:noFill/>
            </a:ln>
          </p:spPr>
          <p:txBody>
            <a:bodyPr wrap="none" anchor="t" anchorCtr="0">
              <a:spAutoFit/>
            </a:bodyPr>
            <a:p>
              <a:r>
                <a:rPr lang="en-US" altLang="zh-CN" sz="2800" b="1">
                  <a:solidFill>
                    <a:srgbClr val="FF0066"/>
                  </a:solidFill>
                  <a:latin typeface="Times New Roman" panose="02020603050405020304" pitchFamily="18" charset="0"/>
                </a:rPr>
                <a:t>+</a:t>
              </a:r>
              <a:endParaRPr lang="en-US" altLang="zh-CN" sz="2800" b="1">
                <a:solidFill>
                  <a:srgbClr val="FF0066"/>
                </a:solidFill>
                <a:latin typeface="Times New Roman" panose="02020603050405020304" pitchFamily="18" charset="0"/>
              </a:endParaRPr>
            </a:p>
          </p:txBody>
        </p:sp>
        <p:sp>
          <p:nvSpPr>
            <p:cNvPr id="584769" name="矩形 584768"/>
            <p:cNvSpPr/>
            <p:nvPr/>
          </p:nvSpPr>
          <p:spPr>
            <a:xfrm>
              <a:off x="3094" y="1541"/>
              <a:ext cx="244" cy="327"/>
            </a:xfrm>
            <a:prstGeom prst="rect">
              <a:avLst/>
            </a:prstGeom>
            <a:noFill/>
            <a:ln w="9525">
              <a:noFill/>
            </a:ln>
          </p:spPr>
          <p:txBody>
            <a:bodyPr wrap="none" anchor="t" anchorCtr="0">
              <a:spAutoFit/>
            </a:bodyPr>
            <a:p>
              <a:r>
                <a:rPr lang="en-US" altLang="zh-CN" sz="2800" b="1">
                  <a:solidFill>
                    <a:srgbClr val="FF0066"/>
                  </a:solidFill>
                  <a:latin typeface="Times New Roman" panose="02020603050405020304" pitchFamily="18" charset="0"/>
                </a:rPr>
                <a:t>+</a:t>
              </a:r>
              <a:endParaRPr lang="en-US" altLang="zh-CN" sz="2800" b="1">
                <a:solidFill>
                  <a:srgbClr val="FF0066"/>
                </a:solidFill>
                <a:latin typeface="Times New Roman" panose="02020603050405020304" pitchFamily="18" charset="0"/>
              </a:endParaRPr>
            </a:p>
          </p:txBody>
        </p:sp>
        <p:sp>
          <p:nvSpPr>
            <p:cNvPr id="584770" name="直接连接符 584769"/>
            <p:cNvSpPr/>
            <p:nvPr/>
          </p:nvSpPr>
          <p:spPr>
            <a:xfrm flipH="1">
              <a:off x="3084" y="1920"/>
              <a:ext cx="0" cy="276"/>
            </a:xfrm>
            <a:prstGeom prst="line">
              <a:avLst/>
            </a:prstGeom>
            <a:ln w="28575" cap="flat" cmpd="sng">
              <a:solidFill>
                <a:schemeClr val="tx1"/>
              </a:solidFill>
              <a:prstDash val="solid"/>
              <a:headEnd type="none" w="med" len="med"/>
              <a:tailEnd type="none" w="med" len="med"/>
            </a:ln>
          </p:spPr>
        </p:sp>
      </p:grpSp>
      <p:sp>
        <p:nvSpPr>
          <p:cNvPr id="584771" name="矩形 584770"/>
          <p:cNvSpPr/>
          <p:nvPr/>
        </p:nvSpPr>
        <p:spPr>
          <a:xfrm>
            <a:off x="696913" y="4618038"/>
            <a:ext cx="2890837" cy="519112"/>
          </a:xfrm>
          <a:prstGeom prst="rect">
            <a:avLst/>
          </a:prstGeom>
          <a:noFill/>
          <a:ln w="9525">
            <a:noFill/>
          </a:ln>
        </p:spPr>
        <p:txBody>
          <a:bodyPr wrap="none" anchor="t" anchorCtr="0">
            <a:spAutoFit/>
          </a:bodyPr>
          <a:p>
            <a:r>
              <a:rPr lang="en-US" altLang="zh-CN" sz="2800" b="1" i="1">
                <a:solidFill>
                  <a:srgbClr val="FF0066"/>
                </a:solidFill>
                <a:latin typeface="Times New Roman" panose="02020603050405020304" pitchFamily="18" charset="0"/>
              </a:rPr>
              <a:t>R</a:t>
            </a:r>
            <a:r>
              <a:rPr lang="en-US" altLang="zh-CN" sz="2800" b="1" baseline="-12000">
                <a:solidFill>
                  <a:srgbClr val="FF0066"/>
                </a:solidFill>
                <a:latin typeface="Times New Roman" panose="02020603050405020304" pitchFamily="18" charset="0"/>
              </a:rPr>
              <a:t>P </a:t>
            </a:r>
            <a:r>
              <a:rPr lang="zh-CN" altLang="en-US" sz="2800" b="1" dirty="0">
                <a:solidFill>
                  <a:srgbClr val="0033CC"/>
                </a:solidFill>
                <a:latin typeface="Times New Roman" panose="02020603050405020304" pitchFamily="18" charset="0"/>
              </a:rPr>
              <a:t>调到最上端时</a:t>
            </a:r>
            <a:r>
              <a:rPr lang="en-US" altLang="zh-CN" sz="2800" b="1">
                <a:solidFill>
                  <a:srgbClr val="0033CC"/>
                </a:solidFill>
                <a:latin typeface="Times New Roman" panose="02020603050405020304" pitchFamily="18" charset="0"/>
              </a:rPr>
              <a:t>:</a:t>
            </a:r>
            <a:endParaRPr lang="en-US" altLang="zh-CN" sz="2800" b="1">
              <a:solidFill>
                <a:srgbClr val="0033CC"/>
              </a:solidFill>
              <a:latin typeface="Times New Roman" panose="02020603050405020304" pitchFamily="18" charset="0"/>
            </a:endParaRPr>
          </a:p>
        </p:txBody>
      </p:sp>
      <p:sp>
        <p:nvSpPr>
          <p:cNvPr id="584772" name="矩形 584771"/>
          <p:cNvSpPr/>
          <p:nvPr/>
        </p:nvSpPr>
        <p:spPr>
          <a:xfrm>
            <a:off x="639763" y="5303838"/>
            <a:ext cx="1939925" cy="946150"/>
          </a:xfrm>
          <a:prstGeom prst="rect">
            <a:avLst/>
          </a:prstGeom>
          <a:noFill/>
          <a:ln w="9525">
            <a:noFill/>
          </a:ln>
        </p:spPr>
        <p:txBody>
          <a:bodyPr>
            <a:spAutoFit/>
          </a:bodyPr>
          <a:p>
            <a:r>
              <a:rPr lang="en-US" altLang="zh-CN" sz="2800" b="1" i="1">
                <a:solidFill>
                  <a:srgbClr val="FF0066"/>
                </a:solidFill>
                <a:latin typeface="Times New Roman" panose="02020603050405020304" pitchFamily="18" charset="0"/>
              </a:rPr>
              <a:t>R</a:t>
            </a:r>
            <a:r>
              <a:rPr lang="en-US" altLang="zh-CN" sz="2800" b="1" baseline="-12000">
                <a:solidFill>
                  <a:srgbClr val="FF0066"/>
                </a:solidFill>
                <a:latin typeface="Times New Roman" panose="02020603050405020304" pitchFamily="18" charset="0"/>
              </a:rPr>
              <a:t>P </a:t>
            </a:r>
            <a:r>
              <a:rPr lang="zh-CN" altLang="en-US" sz="2800" b="1" dirty="0">
                <a:solidFill>
                  <a:srgbClr val="0033CC"/>
                </a:solidFill>
                <a:latin typeface="Times New Roman" panose="02020603050405020304" pitchFamily="18" charset="0"/>
              </a:rPr>
              <a:t>调到最下端时</a:t>
            </a:r>
            <a:r>
              <a:rPr lang="en-US" altLang="zh-CN" sz="2800" b="1">
                <a:solidFill>
                  <a:srgbClr val="0033CC"/>
                </a:solidFill>
                <a:latin typeface="Times New Roman" panose="02020603050405020304" pitchFamily="18" charset="0"/>
              </a:rPr>
              <a:t>:</a:t>
            </a:r>
            <a:endParaRPr lang="en-US" altLang="zh-CN" sz="2800" b="1">
              <a:solidFill>
                <a:srgbClr val="0033CC"/>
              </a:solidFill>
              <a:latin typeface="Times New Roman" panose="02020603050405020304" pitchFamily="18" charset="0"/>
            </a:endParaRPr>
          </a:p>
        </p:txBody>
      </p:sp>
      <p:graphicFrame>
        <p:nvGraphicFramePr>
          <p:cNvPr id="584773" name="对象 584772"/>
          <p:cNvGraphicFramePr/>
          <p:nvPr/>
        </p:nvGraphicFramePr>
        <p:xfrm>
          <a:off x="2667000" y="5845175"/>
          <a:ext cx="3125788" cy="752475"/>
        </p:xfrm>
        <a:graphic>
          <a:graphicData uri="http://schemas.openxmlformats.org/presentationml/2006/ole">
            <mc:AlternateContent xmlns:mc="http://schemas.openxmlformats.org/markup-compatibility/2006">
              <mc:Choice xmlns:v="urn:schemas-microsoft-com:vml" Requires="v">
                <p:oleObj spid="_x0000_s4667" name="" r:id="rId3" imgW="3744595" imgH="901065" progId="Equation.3">
                  <p:embed/>
                </p:oleObj>
              </mc:Choice>
              <mc:Fallback>
                <p:oleObj name="" r:id="rId3" imgW="3744595" imgH="901065" progId="Equation.3">
                  <p:embed/>
                  <p:pic>
                    <p:nvPicPr>
                      <p:cNvPr id="0" name="图片 4666"/>
                      <p:cNvPicPr/>
                      <p:nvPr/>
                    </p:nvPicPr>
                    <p:blipFill>
                      <a:blip r:embed="rId4">
                        <a:clrChange>
                          <a:clrFrom>
                            <a:srgbClr val="000000"/>
                          </a:clrFrom>
                          <a:clrTo>
                            <a:srgbClr val="D60093"/>
                          </a:clrTo>
                        </a:clrChange>
                      </a:blip>
                      <a:stretch>
                        <a:fillRect/>
                      </a:stretch>
                    </p:blipFill>
                    <p:spPr>
                      <a:xfrm>
                        <a:off x="2667000" y="5845175"/>
                        <a:ext cx="3125788" cy="752475"/>
                      </a:xfrm>
                      <a:prstGeom prst="rect">
                        <a:avLst/>
                      </a:prstGeom>
                      <a:noFill/>
                      <a:ln w="38100">
                        <a:noFill/>
                        <a:miter/>
                      </a:ln>
                    </p:spPr>
                  </p:pic>
                </p:oleObj>
              </mc:Fallback>
            </mc:AlternateContent>
          </a:graphicData>
        </a:graphic>
      </p:graphicFrame>
      <p:sp>
        <p:nvSpPr>
          <p:cNvPr id="584774" name="矩形 584773"/>
          <p:cNvSpPr/>
          <p:nvPr/>
        </p:nvSpPr>
        <p:spPr>
          <a:xfrm>
            <a:off x="6184900" y="4295775"/>
            <a:ext cx="2139950" cy="1373188"/>
          </a:xfrm>
          <a:prstGeom prst="rect">
            <a:avLst/>
          </a:prstGeom>
          <a:noFill/>
          <a:ln w="9525">
            <a:noFill/>
          </a:ln>
        </p:spPr>
        <p:txBody>
          <a:bodyPr>
            <a:spAutoFit/>
          </a:bodyPr>
          <a:p>
            <a:r>
              <a:rPr lang="zh-CN" altLang="en-US" sz="2800" b="1" dirty="0">
                <a:solidFill>
                  <a:srgbClr val="663300"/>
                </a:solidFill>
                <a:effectLst>
                  <a:outerShdw blurRad="38100" dist="38100" dir="2700000">
                    <a:srgbClr val="C0C0C0"/>
                  </a:outerShdw>
                </a:effectLst>
                <a:latin typeface="Times New Roman" panose="02020603050405020304" pitchFamily="18" charset="0"/>
              </a:rPr>
              <a:t>    输出电压调整范围为：</a:t>
            </a:r>
            <a:endParaRPr lang="zh-CN" altLang="en-US" sz="2800" b="1">
              <a:solidFill>
                <a:srgbClr val="663300"/>
              </a:solidFill>
              <a:effectLst>
                <a:outerShdw blurRad="38100" dist="38100" dir="2700000">
                  <a:srgbClr val="C0C0C0"/>
                </a:outerShdw>
              </a:effectLst>
              <a:latin typeface="Times New Roman" panose="02020603050405020304" pitchFamily="18" charset="0"/>
            </a:endParaRPr>
          </a:p>
        </p:txBody>
      </p:sp>
      <p:sp>
        <p:nvSpPr>
          <p:cNvPr id="584775" name="矩形 584774"/>
          <p:cNvSpPr/>
          <p:nvPr/>
        </p:nvSpPr>
        <p:spPr>
          <a:xfrm>
            <a:off x="5859463" y="5273675"/>
            <a:ext cx="3055937" cy="519113"/>
          </a:xfrm>
          <a:prstGeom prst="rect">
            <a:avLst/>
          </a:prstGeom>
          <a:noFill/>
          <a:ln w="38100">
            <a:noFill/>
          </a:ln>
        </p:spPr>
        <p:txBody>
          <a:bodyPr>
            <a:spAutoFit/>
          </a:bodyPr>
          <a:p>
            <a:r>
              <a:rPr lang="en-US" altLang="zh-CN" sz="2800" b="1">
                <a:solidFill>
                  <a:srgbClr val="663300"/>
                </a:solidFill>
                <a:latin typeface="Times New Roman" panose="02020603050405020304" pitchFamily="18" charset="0"/>
              </a:rPr>
              <a:t>1.2</a:t>
            </a:r>
            <a:r>
              <a:rPr lang="en-US" altLang="zh-CN" sz="2800" b="1">
                <a:solidFill>
                  <a:srgbClr val="663300"/>
                </a:solidFill>
                <a:latin typeface="Times New Roman" panose="02020603050405020304" pitchFamily="18" charset="0"/>
                <a:sym typeface="Symbol" panose="05050102010706020507" pitchFamily="18" charset="2"/>
              </a:rPr>
              <a:t> V </a:t>
            </a:r>
            <a:r>
              <a:rPr lang="en-US" altLang="zh-CN" sz="2800" b="1" i="1">
                <a:solidFill>
                  <a:srgbClr val="663300"/>
                </a:solidFill>
                <a:latin typeface="Times New Roman" panose="02020603050405020304" pitchFamily="18" charset="0"/>
              </a:rPr>
              <a:t>U</a:t>
            </a:r>
            <a:r>
              <a:rPr lang="en-US" altLang="zh-CN" sz="2800" b="1" baseline="-12000">
                <a:solidFill>
                  <a:srgbClr val="663300"/>
                </a:solidFill>
                <a:latin typeface="Times New Roman" panose="02020603050405020304" pitchFamily="18" charset="0"/>
              </a:rPr>
              <a:t>O </a:t>
            </a:r>
            <a:r>
              <a:rPr lang="en-US" altLang="zh-CN" sz="2800" b="1">
                <a:solidFill>
                  <a:srgbClr val="663300"/>
                </a:solidFill>
                <a:latin typeface="Times New Roman" panose="02020603050405020304" pitchFamily="18" charset="0"/>
                <a:sym typeface="Symbol" panose="05050102010706020507" pitchFamily="18" charset="2"/>
              </a:rPr>
              <a:t>35.2V</a:t>
            </a:r>
            <a:endParaRPr lang="en-US" altLang="zh-CN" sz="2800" b="1">
              <a:solidFill>
                <a:srgbClr val="663300"/>
              </a:solidFill>
              <a:latin typeface="Times New Roman" panose="02020603050405020304" pitchFamily="18" charset="0"/>
              <a:sym typeface="Symbol" panose="05050102010706020507" pitchFamily="18" charset="2"/>
            </a:endParaRPr>
          </a:p>
        </p:txBody>
      </p:sp>
      <p:sp>
        <p:nvSpPr>
          <p:cNvPr id="10" name="页脚占位符 4"/>
          <p:cNvSpPr txBox="1">
            <a:spLocks noGrp="1"/>
          </p:cNvSpPr>
          <p:nvPr>
            <p:ph type="ftr" sz="quarter" idx="11"/>
            <p:custDataLst>
              <p:tags r:id="rId5"/>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84706">
                                            <p:txEl>
                                              <p:charRg st="0" end="16"/>
                                            </p:txEl>
                                          </p:spTgt>
                                        </p:tgtEl>
                                        <p:attrNameLst>
                                          <p:attrName>style.visibility</p:attrName>
                                        </p:attrNameLst>
                                      </p:cBhvr>
                                      <p:to>
                                        <p:strVal val="visible"/>
                                      </p:to>
                                    </p:set>
                                    <p:animEffect transition="in" filter="wipe(left)">
                                      <p:cBhvr>
                                        <p:cTn id="7" dur="500"/>
                                        <p:tgtEl>
                                          <p:spTgt spid="584706">
                                            <p:txEl>
                                              <p:charRg st="0" end="1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84711"/>
                                        </p:tgtEl>
                                        <p:attrNameLst>
                                          <p:attrName>style.visibility</p:attrName>
                                        </p:attrNameLst>
                                      </p:cBhvr>
                                      <p:to>
                                        <p:strVal val="visible"/>
                                      </p:to>
                                    </p:set>
                                    <p:animEffect transition="in" filter="wipe(left)">
                                      <p:cBhvr>
                                        <p:cTn id="12" dur="500"/>
                                        <p:tgtEl>
                                          <p:spTgt spid="5847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84707"/>
                                        </p:tgtEl>
                                        <p:attrNameLst>
                                          <p:attrName>style.visibility</p:attrName>
                                        </p:attrNameLst>
                                      </p:cBhvr>
                                      <p:to>
                                        <p:strVal val="visible"/>
                                      </p:to>
                                    </p:set>
                                    <p:animEffect transition="in" filter="blinds(horizontal)">
                                      <p:cBhvr>
                                        <p:cTn id="17" dur="500"/>
                                        <p:tgtEl>
                                          <p:spTgt spid="584707"/>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iterate type="wd">
                                    <p:tmPct val="100000"/>
                                  </p:iterate>
                                  <p:childTnLst>
                                    <p:set>
                                      <p:cBhvr>
                                        <p:cTn id="21" dur="1" fill="hold">
                                          <p:stCondLst>
                                            <p:cond delay="0"/>
                                          </p:stCondLst>
                                        </p:cTn>
                                        <p:tgtEl>
                                          <p:spTgt spid="584709"/>
                                        </p:tgtEl>
                                        <p:attrNameLst>
                                          <p:attrName>style.visibility</p:attrName>
                                        </p:attrNameLst>
                                      </p:cBhvr>
                                      <p:to>
                                        <p:strVal val="visible"/>
                                      </p:to>
                                    </p:set>
                                    <p:animEffect transition="in" filter="box(out)">
                                      <p:cBhvr>
                                        <p:cTn id="22" dur="300"/>
                                        <p:tgtEl>
                                          <p:spTgt spid="58470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84771">
                                            <p:txEl>
                                              <p:charRg st="0" end="11"/>
                                            </p:txEl>
                                          </p:spTgt>
                                        </p:tgtEl>
                                        <p:attrNameLst>
                                          <p:attrName>style.visibility</p:attrName>
                                        </p:attrNameLst>
                                      </p:cBhvr>
                                      <p:to>
                                        <p:strVal val="visible"/>
                                      </p:to>
                                    </p:set>
                                    <p:animEffect transition="in" filter="wipe(left)">
                                      <p:cBhvr>
                                        <p:cTn id="27" dur="500"/>
                                        <p:tgtEl>
                                          <p:spTgt spid="584771">
                                            <p:txEl>
                                              <p:charRg st="0" end="1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84710">
                                            <p:txEl>
                                              <p:charRg st="0" end="14"/>
                                            </p:txEl>
                                          </p:spTgt>
                                        </p:tgtEl>
                                        <p:attrNameLst>
                                          <p:attrName>style.visibility</p:attrName>
                                        </p:attrNameLst>
                                      </p:cBhvr>
                                      <p:to>
                                        <p:strVal val="visible"/>
                                      </p:to>
                                    </p:set>
                                    <p:animEffect transition="in" filter="wipe(left)">
                                      <p:cBhvr>
                                        <p:cTn id="32" dur="500"/>
                                        <p:tgtEl>
                                          <p:spTgt spid="584710">
                                            <p:txEl>
                                              <p:charRg st="0" end="1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584772">
                                            <p:txEl>
                                              <p:charRg st="0" end="11"/>
                                            </p:txEl>
                                          </p:spTgt>
                                        </p:tgtEl>
                                        <p:attrNameLst>
                                          <p:attrName>style.visibility</p:attrName>
                                        </p:attrNameLst>
                                      </p:cBhvr>
                                      <p:to>
                                        <p:strVal val="visible"/>
                                      </p:to>
                                    </p:set>
                                    <p:animEffect transition="in" filter="wipe(left)">
                                      <p:cBhvr>
                                        <p:cTn id="37" dur="500"/>
                                        <p:tgtEl>
                                          <p:spTgt spid="584772">
                                            <p:txEl>
                                              <p:charRg st="0" end="1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584708"/>
                                        </p:tgtEl>
                                        <p:attrNameLst>
                                          <p:attrName>style.visibility</p:attrName>
                                        </p:attrNameLst>
                                      </p:cBhvr>
                                      <p:to>
                                        <p:strVal val="visible"/>
                                      </p:to>
                                    </p:set>
                                    <p:animEffect transition="in" filter="wipe(left)">
                                      <p:cBhvr>
                                        <p:cTn id="42" dur="500"/>
                                        <p:tgtEl>
                                          <p:spTgt spid="58470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584773"/>
                                        </p:tgtEl>
                                        <p:attrNameLst>
                                          <p:attrName>style.visibility</p:attrName>
                                        </p:attrNameLst>
                                      </p:cBhvr>
                                      <p:to>
                                        <p:strVal val="visible"/>
                                      </p:to>
                                    </p:set>
                                    <p:animEffect transition="in" filter="wipe(left)">
                                      <p:cBhvr>
                                        <p:cTn id="47" dur="500"/>
                                        <p:tgtEl>
                                          <p:spTgt spid="584773"/>
                                        </p:tgtEl>
                                      </p:cBhvr>
                                    </p:animEffect>
                                  </p:childTnLst>
                                </p:cTn>
                              </p:par>
                            </p:childTnLst>
                          </p:cTn>
                        </p:par>
                      </p:childTnLst>
                    </p:cTn>
                  </p:par>
                  <p:par>
                    <p:cTn id="48" fill="hold">
                      <p:stCondLst>
                        <p:cond delay="indefinite"/>
                      </p:stCondLst>
                      <p:childTnLst>
                        <p:par>
                          <p:cTn id="49" fill="hold">
                            <p:stCondLst>
                              <p:cond delay="0"/>
                            </p:stCondLst>
                            <p:childTnLst>
                              <p:par>
                                <p:cTn id="50" presetID="23" presetClass="entr" presetSubtype="16" fill="hold" grpId="0" nodeType="clickEffect">
                                  <p:stCondLst>
                                    <p:cond delay="0"/>
                                  </p:stCondLst>
                                  <p:childTnLst>
                                    <p:set>
                                      <p:cBhvr>
                                        <p:cTn id="51" dur="1" fill="hold">
                                          <p:stCondLst>
                                            <p:cond delay="0"/>
                                          </p:stCondLst>
                                        </p:cTn>
                                        <p:tgtEl>
                                          <p:spTgt spid="584774"/>
                                        </p:tgtEl>
                                        <p:attrNameLst>
                                          <p:attrName>style.visibility</p:attrName>
                                        </p:attrNameLst>
                                      </p:cBhvr>
                                      <p:to>
                                        <p:strVal val="visible"/>
                                      </p:to>
                                    </p:set>
                                    <p:anim calcmode="lin" valueType="num">
                                      <p:cBhvr>
                                        <p:cTn id="52" dur="500" fill="hold"/>
                                        <p:tgtEl>
                                          <p:spTgt spid="584774"/>
                                        </p:tgtEl>
                                        <p:attrNameLst>
                                          <p:attrName>ppt_w</p:attrName>
                                        </p:attrNameLst>
                                      </p:cBhvr>
                                      <p:tavLst>
                                        <p:tav tm="0">
                                          <p:val>
                                            <p:fltVal val="0.000000"/>
                                          </p:val>
                                        </p:tav>
                                        <p:tav tm="100000">
                                          <p:val>
                                            <p:strVal val="#ppt_w"/>
                                          </p:val>
                                        </p:tav>
                                      </p:tavLst>
                                    </p:anim>
                                    <p:anim calcmode="lin" valueType="num">
                                      <p:cBhvr>
                                        <p:cTn id="53" dur="500" fill="hold"/>
                                        <p:tgtEl>
                                          <p:spTgt spid="584774"/>
                                        </p:tgtEl>
                                        <p:attrNameLst>
                                          <p:attrName>ppt_h</p:attrName>
                                        </p:attrNameLst>
                                      </p:cBhvr>
                                      <p:tavLst>
                                        <p:tav tm="0">
                                          <p:val>
                                            <p:fltVal val="0.000000"/>
                                          </p:val>
                                        </p:tav>
                                        <p:tav tm="100000">
                                          <p:val>
                                            <p:strVal val="#ppt_h"/>
                                          </p:val>
                                        </p:tav>
                                      </p:tavLst>
                                    </p:anim>
                                  </p:childTnLst>
                                </p:cTn>
                              </p:par>
                            </p:childTnLst>
                          </p:cTn>
                        </p:par>
                      </p:childTnLst>
                    </p:cTn>
                  </p:par>
                  <p:par>
                    <p:cTn id="54" fill="hold">
                      <p:stCondLst>
                        <p:cond delay="indefinite"/>
                      </p:stCondLst>
                      <p:childTnLst>
                        <p:par>
                          <p:cTn id="55" fill="hold">
                            <p:stCondLst>
                              <p:cond delay="0"/>
                            </p:stCondLst>
                            <p:childTnLst>
                              <p:par>
                                <p:cTn id="56" presetID="23" presetClass="entr" presetSubtype="16" fill="hold" grpId="0" nodeType="clickEffect">
                                  <p:stCondLst>
                                    <p:cond delay="0"/>
                                  </p:stCondLst>
                                  <p:childTnLst>
                                    <p:set>
                                      <p:cBhvr>
                                        <p:cTn id="57" dur="1" fill="hold">
                                          <p:stCondLst>
                                            <p:cond delay="0"/>
                                          </p:stCondLst>
                                        </p:cTn>
                                        <p:tgtEl>
                                          <p:spTgt spid="584775"/>
                                        </p:tgtEl>
                                        <p:attrNameLst>
                                          <p:attrName>style.visibility</p:attrName>
                                        </p:attrNameLst>
                                      </p:cBhvr>
                                      <p:to>
                                        <p:strVal val="visible"/>
                                      </p:to>
                                    </p:set>
                                    <p:anim calcmode="lin" valueType="num">
                                      <p:cBhvr>
                                        <p:cTn id="58" dur="500" fill="hold"/>
                                        <p:tgtEl>
                                          <p:spTgt spid="584775"/>
                                        </p:tgtEl>
                                        <p:attrNameLst>
                                          <p:attrName>ppt_w</p:attrName>
                                        </p:attrNameLst>
                                      </p:cBhvr>
                                      <p:tavLst>
                                        <p:tav tm="0">
                                          <p:val>
                                            <p:fltVal val="0.000000"/>
                                          </p:val>
                                        </p:tav>
                                        <p:tav tm="100000">
                                          <p:val>
                                            <p:strVal val="#ppt_w"/>
                                          </p:val>
                                        </p:tav>
                                      </p:tavLst>
                                    </p:anim>
                                    <p:anim calcmode="lin" valueType="num">
                                      <p:cBhvr>
                                        <p:cTn id="59" dur="500" fill="hold"/>
                                        <p:tgtEl>
                                          <p:spTgt spid="584775"/>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4706" grpId="0" build="p"/>
      <p:bldP spid="584707" grpId="0" bldLvl="0" animBg="1"/>
      <p:bldP spid="584709" grpId="0"/>
      <p:bldP spid="584710" grpId="0" build="p"/>
      <p:bldP spid="584771" grpId="0" build="p"/>
      <p:bldP spid="584772" grpId="0" build="p"/>
      <p:bldP spid="584774" grpId="0"/>
      <p:bldP spid="58477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6755" name="文本框 586754">
            <a:hlinkClick r:id="" action="ppaction://noaction"/>
          </p:cNvPr>
          <p:cNvSpPr txBox="1"/>
          <p:nvPr/>
        </p:nvSpPr>
        <p:spPr>
          <a:xfrm>
            <a:off x="1476375" y="3213100"/>
            <a:ext cx="6267450" cy="641350"/>
          </a:xfrm>
          <a:prstGeom prst="rect">
            <a:avLst/>
          </a:prstGeom>
          <a:noFill/>
          <a:ln w="9525">
            <a:noFill/>
          </a:ln>
        </p:spPr>
        <p:txBody>
          <a:bodyPr>
            <a:spAutoFit/>
          </a:bodyPr>
          <a:p>
            <a:r>
              <a:rPr lang="en-US" altLang="zh-CN" sz="3600" b="1">
                <a:solidFill>
                  <a:srgbClr val="FF0066"/>
                </a:solidFill>
                <a:effectLst>
                  <a:outerShdw blurRad="38100" dist="38100" dir="2700000">
                    <a:srgbClr val="C0C0C0"/>
                  </a:outerShdw>
                </a:effectLst>
                <a:latin typeface="Times New Roman" panose="02020603050405020304" pitchFamily="18" charset="0"/>
                <a:ea typeface="楷体_GB2312" pitchFamily="49" charset="-122"/>
              </a:rPr>
              <a:t>9.3.1</a:t>
            </a:r>
            <a:r>
              <a:rPr lang="en-US" altLang="zh-CN" sz="3200" b="1">
                <a:solidFill>
                  <a:srgbClr val="FF0066"/>
                </a:solidFill>
                <a:effectLst>
                  <a:outerShdw blurRad="38100" dist="38100" dir="2700000">
                    <a:srgbClr val="C0C0C0"/>
                  </a:outerShdw>
                </a:effectLst>
                <a:latin typeface="Times New Roman" panose="02020603050405020304" pitchFamily="18" charset="0"/>
                <a:ea typeface="楷体_GB2312" pitchFamily="49" charset="-122"/>
              </a:rPr>
              <a:t>   </a:t>
            </a:r>
            <a:r>
              <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rPr>
              <a:t>晶闸管</a:t>
            </a:r>
            <a:endPar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endParaRPr>
          </a:p>
        </p:txBody>
      </p:sp>
      <p:sp>
        <p:nvSpPr>
          <p:cNvPr id="586756" name="矩形 586755">
            <a:hlinkClick r:id="rId1" action="ppaction://hlinksldjump"/>
          </p:cNvPr>
          <p:cNvSpPr/>
          <p:nvPr/>
        </p:nvSpPr>
        <p:spPr>
          <a:xfrm>
            <a:off x="1477963" y="4146550"/>
            <a:ext cx="6407150" cy="641350"/>
          </a:xfrm>
          <a:prstGeom prst="rect">
            <a:avLst/>
          </a:prstGeom>
          <a:noFill/>
          <a:ln w="9525">
            <a:noFill/>
          </a:ln>
        </p:spPr>
        <p:txBody>
          <a:bodyPr>
            <a:spAutoFit/>
          </a:bodyPr>
          <a:p>
            <a:r>
              <a:rPr lang="en-US" altLang="zh-CN" sz="3600" b="1">
                <a:solidFill>
                  <a:srgbClr val="FF0066"/>
                </a:solidFill>
                <a:effectLst>
                  <a:outerShdw blurRad="38100" dist="38100" dir="2700000">
                    <a:srgbClr val="C0C0C0"/>
                  </a:outerShdw>
                </a:effectLst>
                <a:latin typeface="Times New Roman" panose="02020603050405020304" pitchFamily="18" charset="0"/>
                <a:ea typeface="楷体_GB2312" pitchFamily="49" charset="-122"/>
              </a:rPr>
              <a:t>9.3.2</a:t>
            </a:r>
            <a:r>
              <a:rPr lang="en-US" altLang="zh-CN" sz="3200" b="1">
                <a:solidFill>
                  <a:srgbClr val="FF0066"/>
                </a:solidFill>
                <a:effectLst>
                  <a:outerShdw blurRad="38100" dist="38100" dir="2700000">
                    <a:srgbClr val="C0C0C0"/>
                  </a:outerShdw>
                </a:effectLst>
                <a:latin typeface="Times New Roman" panose="02020603050405020304" pitchFamily="18" charset="0"/>
                <a:ea typeface="楷体_GB2312" pitchFamily="49" charset="-122"/>
              </a:rPr>
              <a:t>   </a:t>
            </a:r>
            <a:r>
              <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rPr>
              <a:t>单相半波可控整流电路</a:t>
            </a:r>
            <a:endPar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endParaRPr>
          </a:p>
        </p:txBody>
      </p:sp>
      <p:sp>
        <p:nvSpPr>
          <p:cNvPr id="2" name="文本框 1"/>
          <p:cNvSpPr txBox="1"/>
          <p:nvPr/>
        </p:nvSpPr>
        <p:spPr>
          <a:xfrm>
            <a:off x="1174750" y="477520"/>
            <a:ext cx="5370830" cy="645160"/>
          </a:xfrm>
          <a:prstGeom prst="rect">
            <a:avLst/>
          </a:prstGeom>
          <a:noFill/>
        </p:spPr>
        <p:txBody>
          <a:bodyPr wrap="square" rtlCol="0">
            <a:spAutoFit/>
          </a:bodyPr>
          <a:p>
            <a:pPr algn="ctr"/>
            <a:r>
              <a:rPr lang="en-US" altLang="zh-CN" sz="3600">
                <a:solidFill>
                  <a:schemeClr val="bg1"/>
                </a:solidFill>
                <a:latin typeface="Times New Roman" panose="02020603050405020304" pitchFamily="18" charset="0"/>
                <a:ea typeface="楷体_GB2312" pitchFamily="49" charset="-122"/>
                <a:sym typeface="+mn-ea"/>
              </a:rPr>
              <a:t>9.3</a:t>
            </a:r>
            <a:r>
              <a:rPr lang="zh-CN" altLang="en-US" sz="3600" dirty="0">
                <a:solidFill>
                  <a:schemeClr val="bg1"/>
                </a:solidFill>
                <a:latin typeface="Times New Roman" panose="02020603050405020304" pitchFamily="18" charset="0"/>
                <a:ea typeface="楷体_GB2312" pitchFamily="49" charset="-122"/>
                <a:sym typeface="+mn-ea"/>
              </a:rPr>
              <a:t>　晶闸管及整流电路</a:t>
            </a:r>
            <a:endParaRPr lang="zh-CN" altLang="en-US" sz="3600" dirty="0">
              <a:solidFill>
                <a:schemeClr val="bg1"/>
              </a:solidFill>
              <a:latin typeface="Times New Roman" panose="02020603050405020304" pitchFamily="18" charset="0"/>
              <a:ea typeface="楷体_GB2312" pitchFamily="49" charset="-122"/>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86755">
                                            <p:txEl>
                                              <p:charRg st="0" end="12"/>
                                            </p:txEl>
                                          </p:spTgt>
                                        </p:tgtEl>
                                        <p:attrNameLst>
                                          <p:attrName>style.visibility</p:attrName>
                                        </p:attrNameLst>
                                      </p:cBhvr>
                                      <p:to>
                                        <p:strVal val="visible"/>
                                      </p:to>
                                    </p:set>
                                    <p:animEffect transition="in" filter="wipe(left)">
                                      <p:cBhvr>
                                        <p:cTn id="7" dur="500"/>
                                        <p:tgtEl>
                                          <p:spTgt spid="586755">
                                            <p:txEl>
                                              <p:charRg st="0" end="12"/>
                                            </p:txEl>
                                          </p:spTgt>
                                        </p:tgtEl>
                                      </p:cBhvr>
                                    </p:animEffect>
                                  </p:childTnLst>
                                </p:cTn>
                              </p:par>
                            </p:childTnLst>
                          </p:cTn>
                        </p:par>
                        <p:par>
                          <p:cTn id="8" fill="hold">
                            <p:stCondLst>
                              <p:cond delay="500"/>
                            </p:stCondLst>
                            <p:childTnLst>
                              <p:par>
                                <p:cTn id="9" presetID="22" presetClass="entr" presetSubtype="1" fill="hold" grpId="0" nodeType="afterEffect">
                                  <p:stCondLst>
                                    <p:cond delay="0"/>
                                  </p:stCondLst>
                                  <p:iterate type="lt">
                                    <p:tmPct val="100000"/>
                                  </p:iterate>
                                  <p:childTnLst>
                                    <p:set>
                                      <p:cBhvr>
                                        <p:cTn id="10" dur="1" fill="hold">
                                          <p:stCondLst>
                                            <p:cond delay="0"/>
                                          </p:stCondLst>
                                        </p:cTn>
                                        <p:tgtEl>
                                          <p:spTgt spid="586756">
                                            <p:txEl>
                                              <p:charRg st="0" end="19"/>
                                            </p:txEl>
                                          </p:spTgt>
                                        </p:tgtEl>
                                        <p:attrNameLst>
                                          <p:attrName>style.visibility</p:attrName>
                                        </p:attrNameLst>
                                      </p:cBhvr>
                                      <p:to>
                                        <p:strVal val="visible"/>
                                      </p:to>
                                    </p:set>
                                    <p:animEffect transition="in" filter="wipe(up)">
                                      <p:cBhvr>
                                        <p:cTn id="11" dur="75"/>
                                        <p:tgtEl>
                                          <p:spTgt spid="586756">
                                            <p:txEl>
                                              <p:charRg st="0" end="19"/>
                                            </p:txEl>
                                          </p:spTgt>
                                        </p:tgtEl>
                                      </p:cBhvr>
                                    </p:animEffect>
                                  </p:childTnLst>
                                  <p:subTnLst>
                                    <p:audio>
                                      <p:cMediaNode>
                                        <p:cTn display="0" masterRel="sameClick">
                                          <p:stCondLst>
                                            <p:cond evt="begin" delay="0">
                                              <p:tn val="9"/>
                                            </p:cond>
                                          </p:stCondLst>
                                          <p:endCondLst>
                                            <p:cond evt="onStopAudio" delay="0">
                                              <p:tgtEl>
                                                <p:sldTgt/>
                                              </p:tgtEl>
                                            </p:cond>
                                          </p:endCondLst>
                                        </p:cTn>
                                        <p:tgtEl>
                                          <p:sndTgt r:embed="rId3"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6755" grpId="0" advAuto="1000" build="p"/>
      <p:bldP spid="586756" grpId="0" advAuto="100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7778" name="矩形 587777"/>
          <p:cNvSpPr/>
          <p:nvPr/>
        </p:nvSpPr>
        <p:spPr>
          <a:xfrm>
            <a:off x="323850" y="1412875"/>
            <a:ext cx="3527425" cy="579438"/>
          </a:xfrm>
          <a:prstGeom prst="rect">
            <a:avLst/>
          </a:prstGeom>
          <a:noFill/>
          <a:ln w="9525">
            <a:noFill/>
          </a:ln>
        </p:spPr>
        <p:txBody>
          <a:bodyPr>
            <a:spAutoFit/>
          </a:bodyPr>
          <a:p>
            <a:r>
              <a:rPr lang="zh-CN" altLang="en-US" sz="3200" b="1" dirty="0">
                <a:solidFill>
                  <a:srgbClr val="0033CC"/>
                </a:solidFill>
                <a:latin typeface="Times New Roman" panose="02020603050405020304" pitchFamily="18" charset="0"/>
              </a:rPr>
              <a:t>一、晶闸管结构</a:t>
            </a:r>
            <a:endParaRPr lang="zh-CN" altLang="en-US" sz="3200" b="1" dirty="0">
              <a:solidFill>
                <a:srgbClr val="0033CC"/>
              </a:solidFill>
              <a:latin typeface="Times New Roman" panose="02020603050405020304" pitchFamily="18" charset="0"/>
            </a:endParaRPr>
          </a:p>
        </p:txBody>
      </p:sp>
      <p:sp>
        <p:nvSpPr>
          <p:cNvPr id="587779" name="矩形 587778"/>
          <p:cNvSpPr/>
          <p:nvPr/>
        </p:nvSpPr>
        <p:spPr>
          <a:xfrm>
            <a:off x="323850" y="582930"/>
            <a:ext cx="2514600" cy="549275"/>
          </a:xfrm>
          <a:prstGeom prst="rect">
            <a:avLst/>
          </a:prstGeom>
          <a:noFill/>
          <a:ln w="9525">
            <a:noFill/>
          </a:ln>
        </p:spPr>
        <p:txBody>
          <a:bodyPr wrap="none" lIns="0" tIns="0" rIns="0" bIns="0" anchor="t" anchorCtr="0">
            <a:spAutoFit/>
          </a:bodyPr>
          <a:p>
            <a:r>
              <a:rPr lang="en-US" altLang="zh-CN" sz="3600" b="1">
                <a:solidFill>
                  <a:schemeClr val="bg1"/>
                </a:solidFill>
                <a:effectLst>
                  <a:outerShdw blurRad="38100" dist="38100" dir="2700000">
                    <a:srgbClr val="C0C0C0"/>
                  </a:outerShdw>
                </a:effectLst>
                <a:latin typeface="Times New Roman" panose="02020603050405020304" pitchFamily="18" charset="0"/>
              </a:rPr>
              <a:t>9.3.1  </a:t>
            </a:r>
            <a:r>
              <a:rPr lang="zh-CN" altLang="en-US" sz="3600" b="1" dirty="0">
                <a:solidFill>
                  <a:schemeClr val="bg1"/>
                </a:solidFill>
                <a:effectLst>
                  <a:outerShdw blurRad="38100" dist="38100" dir="2700000">
                    <a:srgbClr val="C0C0C0"/>
                  </a:outerShdw>
                </a:effectLst>
                <a:latin typeface="Times New Roman" panose="02020603050405020304" pitchFamily="18" charset="0"/>
                <a:ea typeface="楷体_GB2312" pitchFamily="49" charset="-122"/>
              </a:rPr>
              <a:t>晶闸管</a:t>
            </a:r>
            <a:endParaRPr lang="zh-CN" altLang="en-US" sz="3600" b="1" dirty="0">
              <a:solidFill>
                <a:schemeClr val="bg1"/>
              </a:solidFill>
              <a:effectLst>
                <a:outerShdw blurRad="38100" dist="38100" dir="2700000">
                  <a:srgbClr val="C0C0C0"/>
                </a:outerShdw>
              </a:effectLst>
              <a:latin typeface="Times New Roman" panose="02020603050405020304" pitchFamily="18" charset="0"/>
              <a:ea typeface="楷体_GB2312" pitchFamily="49" charset="-122"/>
            </a:endParaRPr>
          </a:p>
        </p:txBody>
      </p:sp>
      <p:pic>
        <p:nvPicPr>
          <p:cNvPr id="587780" name="图片 587779" descr="晶闸管"/>
          <p:cNvPicPr>
            <a:picLocks noChangeAspect="1"/>
          </p:cNvPicPr>
          <p:nvPr/>
        </p:nvPicPr>
        <p:blipFill>
          <a:blip r:embed="rId1">
            <a:clrChange>
              <a:clrFrom>
                <a:srgbClr val="FFFFFF"/>
              </a:clrFrom>
              <a:clrTo>
                <a:srgbClr val="FFFFFF">
                  <a:alpha val="0"/>
                </a:srgbClr>
              </a:clrTo>
            </a:clrChange>
          </a:blip>
          <a:srcRect b="16701"/>
          <a:stretch>
            <a:fillRect/>
          </a:stretch>
        </p:blipFill>
        <p:spPr>
          <a:xfrm>
            <a:off x="1042988" y="1844675"/>
            <a:ext cx="7491412" cy="4270375"/>
          </a:xfrm>
          <a:prstGeom prst="rect">
            <a:avLst/>
          </a:prstGeom>
          <a:noFill/>
          <a:ln w="9525">
            <a:noFill/>
          </a:ln>
        </p:spPr>
      </p:pic>
      <p:sp>
        <p:nvSpPr>
          <p:cNvPr id="587781" name="文本框 587780"/>
          <p:cNvSpPr txBox="1"/>
          <p:nvPr/>
        </p:nvSpPr>
        <p:spPr>
          <a:xfrm>
            <a:off x="-695325" y="6521450"/>
            <a:ext cx="1416050" cy="336550"/>
          </a:xfrm>
          <a:prstGeom prst="rect">
            <a:avLst/>
          </a:prstGeom>
          <a:noFill/>
          <a:ln w="9525">
            <a:noFill/>
          </a:ln>
        </p:spPr>
        <p:txBody>
          <a:bodyPr>
            <a:spAutoFit/>
          </a:bodyPr>
          <a:p>
            <a:pPr>
              <a:spcBef>
                <a:spcPct val="50000"/>
              </a:spcBef>
            </a:pPr>
            <a:r>
              <a:rPr lang="zh-CN" altLang="en-US" sz="1600" dirty="0">
                <a:latin typeface="Arial" panose="020B0604020202020204" pitchFamily="34" charset="0"/>
                <a:ea typeface="华文行楷" pitchFamily="2" charset="-122"/>
              </a:rPr>
              <a:t>电力电子技术</a:t>
            </a:r>
            <a:endParaRPr lang="zh-CN" altLang="en-US" sz="1600" dirty="0">
              <a:latin typeface="Arial" panose="020B0604020202020204" pitchFamily="34" charset="0"/>
              <a:ea typeface="华文行楷" pitchFamily="2" charset="-122"/>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87778">
                                            <p:txEl>
                                              <p:charRg st="0" end="8"/>
                                            </p:txEl>
                                          </p:spTgt>
                                        </p:tgtEl>
                                        <p:attrNameLst>
                                          <p:attrName>style.visibility</p:attrName>
                                        </p:attrNameLst>
                                      </p:cBhvr>
                                      <p:to>
                                        <p:strVal val="visible"/>
                                      </p:to>
                                    </p:set>
                                    <p:animEffect transition="in" filter="wipe(left)">
                                      <p:cBhvr>
                                        <p:cTn id="7" dur="500"/>
                                        <p:tgtEl>
                                          <p:spTgt spid="587778">
                                            <p:txEl>
                                              <p:charRg st="0" end="8"/>
                                            </p:txEl>
                                          </p:spTgt>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587780"/>
                                        </p:tgtEl>
                                        <p:attrNameLst>
                                          <p:attrName>style.visibility</p:attrName>
                                        </p:attrNameLst>
                                      </p:cBhvr>
                                      <p:to>
                                        <p:strVal val="visible"/>
                                      </p:to>
                                    </p:set>
                                    <p:animEffect transition="in" filter="randombar(horizontal)">
                                      <p:cBhvr>
                                        <p:cTn id="11" dur="500"/>
                                        <p:tgtEl>
                                          <p:spTgt spid="5877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7778"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8802" name="文本框 588801"/>
          <p:cNvSpPr txBox="1"/>
          <p:nvPr/>
        </p:nvSpPr>
        <p:spPr>
          <a:xfrm>
            <a:off x="200025" y="484188"/>
            <a:ext cx="5257800" cy="579437"/>
          </a:xfrm>
          <a:prstGeom prst="rect">
            <a:avLst/>
          </a:prstGeom>
          <a:noFill/>
          <a:ln w="9525">
            <a:noFill/>
          </a:ln>
        </p:spPr>
        <p:txBody>
          <a:bodyPr>
            <a:spAutoFit/>
          </a:bodyPr>
          <a:p>
            <a:pPr>
              <a:spcBef>
                <a:spcPct val="50000"/>
              </a:spcBef>
            </a:pPr>
            <a:r>
              <a:rPr lang="zh-CN" altLang="en-US" sz="3200" b="1" dirty="0">
                <a:solidFill>
                  <a:schemeClr val="bg1"/>
                </a:solidFill>
                <a:effectLst>
                  <a:outerShdw blurRad="38100" dist="38100" dir="2700000">
                    <a:srgbClr val="C0C0C0"/>
                  </a:outerShdw>
                </a:effectLst>
                <a:latin typeface="Comic Sans MS" panose="030F0702030302020204" pitchFamily="66" charset="0"/>
                <a:ea typeface="华文中宋" pitchFamily="2" charset="-122"/>
              </a:rPr>
              <a:t>晶闸管的结构</a:t>
            </a:r>
            <a:endParaRPr lang="zh-CN" altLang="en-US" sz="3200" b="1" dirty="0">
              <a:solidFill>
                <a:schemeClr val="bg1"/>
              </a:solidFill>
              <a:effectLst>
                <a:outerShdw blurRad="38100" dist="38100" dir="2700000">
                  <a:srgbClr val="C0C0C0"/>
                </a:outerShdw>
              </a:effectLst>
              <a:latin typeface="Comic Sans MS" panose="030F0702030302020204" pitchFamily="66" charset="0"/>
              <a:ea typeface="华文中宋" pitchFamily="2" charset="-122"/>
            </a:endParaRPr>
          </a:p>
        </p:txBody>
      </p:sp>
      <p:sp>
        <p:nvSpPr>
          <p:cNvPr id="588803" name="文本框 588802"/>
          <p:cNvSpPr txBox="1"/>
          <p:nvPr/>
        </p:nvSpPr>
        <p:spPr>
          <a:xfrm>
            <a:off x="6192838" y="3373438"/>
            <a:ext cx="1528762" cy="304800"/>
          </a:xfrm>
          <a:prstGeom prst="rect">
            <a:avLst/>
          </a:prstGeom>
          <a:noFill/>
          <a:ln w="38100">
            <a:noFill/>
          </a:ln>
        </p:spPr>
        <p:txBody>
          <a:bodyPr lIns="90000" tIns="46800" rIns="90000" bIns="46800">
            <a:spAutoFit/>
          </a:bodyPr>
          <a:p>
            <a:pPr>
              <a:spcBef>
                <a:spcPct val="50000"/>
              </a:spcBef>
            </a:pPr>
            <a:r>
              <a:rPr lang="en-US" altLang="zh-CN" sz="1400">
                <a:latin typeface="Times New Roman" panose="02020603050405020304" pitchFamily="18" charset="0"/>
              </a:rPr>
              <a:t>G</a:t>
            </a:r>
            <a:endParaRPr lang="en-US" altLang="zh-CN" sz="1400">
              <a:latin typeface="Times New Roman" panose="02020603050405020304" pitchFamily="18" charset="0"/>
            </a:endParaRPr>
          </a:p>
        </p:txBody>
      </p:sp>
      <p:grpSp>
        <p:nvGrpSpPr>
          <p:cNvPr id="588804" name="组合 588803"/>
          <p:cNvGrpSpPr/>
          <p:nvPr/>
        </p:nvGrpSpPr>
        <p:grpSpPr>
          <a:xfrm>
            <a:off x="4356100" y="1172845"/>
            <a:ext cx="3671888" cy="3201988"/>
            <a:chOff x="3447" y="346"/>
            <a:chExt cx="2313" cy="2017"/>
          </a:xfrm>
        </p:grpSpPr>
        <p:grpSp>
          <p:nvGrpSpPr>
            <p:cNvPr id="588805" name="组合 588804"/>
            <p:cNvGrpSpPr/>
            <p:nvPr/>
          </p:nvGrpSpPr>
          <p:grpSpPr>
            <a:xfrm>
              <a:off x="3447" y="346"/>
              <a:ext cx="2313" cy="1905"/>
              <a:chOff x="3447" y="346"/>
              <a:chExt cx="2313" cy="1905"/>
            </a:xfrm>
          </p:grpSpPr>
          <p:sp>
            <p:nvSpPr>
              <p:cNvPr id="588806" name="直接连接符 588805"/>
              <p:cNvSpPr/>
              <p:nvPr/>
            </p:nvSpPr>
            <p:spPr>
              <a:xfrm>
                <a:off x="3447" y="716"/>
                <a:ext cx="2159" cy="0"/>
              </a:xfrm>
              <a:prstGeom prst="line">
                <a:avLst/>
              </a:prstGeom>
              <a:ln w="38100" cap="flat" cmpd="sng">
                <a:solidFill>
                  <a:srgbClr val="33CCCC"/>
                </a:solidFill>
                <a:prstDash val="solid"/>
                <a:headEnd type="none" w="med" len="med"/>
                <a:tailEnd type="none" w="med" len="med"/>
              </a:ln>
            </p:spPr>
          </p:sp>
          <p:sp>
            <p:nvSpPr>
              <p:cNvPr id="588807" name="直接连接符 588806"/>
              <p:cNvSpPr/>
              <p:nvPr/>
            </p:nvSpPr>
            <p:spPr>
              <a:xfrm>
                <a:off x="3447" y="716"/>
                <a:ext cx="308" cy="1138"/>
              </a:xfrm>
              <a:prstGeom prst="line">
                <a:avLst/>
              </a:prstGeom>
              <a:ln w="38100" cap="flat" cmpd="sng">
                <a:solidFill>
                  <a:srgbClr val="FF9900"/>
                </a:solidFill>
                <a:prstDash val="solid"/>
                <a:headEnd type="none" w="med" len="med"/>
                <a:tailEnd type="none" w="med" len="med"/>
              </a:ln>
            </p:spPr>
          </p:sp>
          <p:sp>
            <p:nvSpPr>
              <p:cNvPr id="588808" name="直接连接符 588807"/>
              <p:cNvSpPr/>
              <p:nvPr/>
            </p:nvSpPr>
            <p:spPr>
              <a:xfrm>
                <a:off x="3755" y="1854"/>
                <a:ext cx="1542" cy="1"/>
              </a:xfrm>
              <a:prstGeom prst="line">
                <a:avLst/>
              </a:prstGeom>
              <a:ln w="38100" cap="flat" cmpd="sng">
                <a:solidFill>
                  <a:srgbClr val="FF9900"/>
                </a:solidFill>
                <a:prstDash val="solid"/>
                <a:headEnd type="none" w="med" len="med"/>
                <a:tailEnd type="none" w="med" len="med"/>
              </a:ln>
            </p:spPr>
          </p:sp>
          <p:sp>
            <p:nvSpPr>
              <p:cNvPr id="588809" name="直接连接符 588808"/>
              <p:cNvSpPr/>
              <p:nvPr/>
            </p:nvSpPr>
            <p:spPr>
              <a:xfrm flipV="1">
                <a:off x="5297" y="716"/>
                <a:ext cx="309" cy="1138"/>
              </a:xfrm>
              <a:prstGeom prst="line">
                <a:avLst/>
              </a:prstGeom>
              <a:ln w="38100" cap="flat" cmpd="sng">
                <a:solidFill>
                  <a:srgbClr val="FF9900"/>
                </a:solidFill>
                <a:prstDash val="solid"/>
                <a:headEnd type="none" w="med" len="med"/>
                <a:tailEnd type="none" w="med" len="med"/>
              </a:ln>
            </p:spPr>
          </p:sp>
          <p:sp>
            <p:nvSpPr>
              <p:cNvPr id="588810" name="直接连接符 588809"/>
              <p:cNvSpPr/>
              <p:nvPr/>
            </p:nvSpPr>
            <p:spPr>
              <a:xfrm>
                <a:off x="3486" y="822"/>
                <a:ext cx="2081" cy="0"/>
              </a:xfrm>
              <a:prstGeom prst="line">
                <a:avLst/>
              </a:prstGeom>
              <a:ln w="38100" cap="flat" cmpd="sng">
                <a:solidFill>
                  <a:srgbClr val="33CCCC"/>
                </a:solidFill>
                <a:prstDash val="solid"/>
                <a:headEnd type="none" w="med" len="med"/>
                <a:tailEnd type="none" w="med" len="med"/>
              </a:ln>
            </p:spPr>
          </p:sp>
          <p:sp>
            <p:nvSpPr>
              <p:cNvPr id="588811" name="直接连接符 588810"/>
              <p:cNvSpPr/>
              <p:nvPr/>
            </p:nvSpPr>
            <p:spPr>
              <a:xfrm>
                <a:off x="3563" y="1140"/>
                <a:ext cx="1927" cy="0"/>
              </a:xfrm>
              <a:prstGeom prst="line">
                <a:avLst/>
              </a:prstGeom>
              <a:ln w="38100" cap="flat" cmpd="sng">
                <a:solidFill>
                  <a:srgbClr val="FF9900"/>
                </a:solidFill>
                <a:prstDash val="solid"/>
                <a:headEnd type="none" w="med" len="med"/>
                <a:tailEnd type="none" w="med" len="med"/>
              </a:ln>
            </p:spPr>
          </p:sp>
          <p:sp>
            <p:nvSpPr>
              <p:cNvPr id="588812" name="直接连接符 588811"/>
              <p:cNvSpPr/>
              <p:nvPr/>
            </p:nvSpPr>
            <p:spPr>
              <a:xfrm>
                <a:off x="3678" y="1510"/>
                <a:ext cx="1735" cy="0"/>
              </a:xfrm>
              <a:prstGeom prst="line">
                <a:avLst/>
              </a:prstGeom>
              <a:ln w="38100" cap="flat" cmpd="sng">
                <a:solidFill>
                  <a:srgbClr val="FF9900"/>
                </a:solidFill>
                <a:prstDash val="solid"/>
                <a:headEnd type="none" w="med" len="med"/>
                <a:tailEnd type="none" w="med" len="med"/>
              </a:ln>
            </p:spPr>
          </p:sp>
          <p:sp>
            <p:nvSpPr>
              <p:cNvPr id="588813" name="矩形 588812"/>
              <p:cNvSpPr/>
              <p:nvPr/>
            </p:nvSpPr>
            <p:spPr>
              <a:xfrm>
                <a:off x="3910" y="1669"/>
                <a:ext cx="424" cy="185"/>
              </a:xfrm>
              <a:prstGeom prst="rect">
                <a:avLst/>
              </a:prstGeom>
              <a:noFill/>
              <a:ln w="38100" cap="flat" cmpd="sng">
                <a:solidFill>
                  <a:srgbClr val="FF9900"/>
                </a:solidFill>
                <a:prstDash val="solid"/>
                <a:miter/>
                <a:headEnd type="none" w="med" len="med"/>
                <a:tailEnd type="none" w="med" len="med"/>
              </a:ln>
            </p:spPr>
            <p:txBody>
              <a:bodyPr/>
              <a:p>
                <a:endParaRPr lang="zh-CN" altLang="en-US"/>
              </a:p>
            </p:txBody>
          </p:sp>
          <p:sp>
            <p:nvSpPr>
              <p:cNvPr id="588814" name="矩形 588813"/>
              <p:cNvSpPr/>
              <p:nvPr/>
            </p:nvSpPr>
            <p:spPr>
              <a:xfrm>
                <a:off x="4719" y="1669"/>
                <a:ext cx="424" cy="185"/>
              </a:xfrm>
              <a:prstGeom prst="rect">
                <a:avLst/>
              </a:prstGeom>
              <a:noFill/>
              <a:ln w="38100" cap="flat" cmpd="sng">
                <a:solidFill>
                  <a:srgbClr val="FF9900"/>
                </a:solidFill>
                <a:prstDash val="solid"/>
                <a:miter/>
                <a:headEnd type="none" w="med" len="med"/>
                <a:tailEnd type="none" w="med" len="med"/>
              </a:ln>
            </p:spPr>
            <p:txBody>
              <a:bodyPr/>
              <a:p>
                <a:endParaRPr lang="zh-CN" altLang="en-US"/>
              </a:p>
            </p:txBody>
          </p:sp>
          <p:sp>
            <p:nvSpPr>
              <p:cNvPr id="588815" name="直接连接符 588814"/>
              <p:cNvSpPr/>
              <p:nvPr/>
            </p:nvSpPr>
            <p:spPr>
              <a:xfrm flipH="1">
                <a:off x="3794" y="716"/>
                <a:ext cx="116" cy="106"/>
              </a:xfrm>
              <a:prstGeom prst="line">
                <a:avLst/>
              </a:prstGeom>
              <a:ln w="38100" cap="flat" cmpd="sng">
                <a:solidFill>
                  <a:srgbClr val="33CCCC"/>
                </a:solidFill>
                <a:prstDash val="solid"/>
                <a:headEnd type="none" w="med" len="med"/>
                <a:tailEnd type="none" w="med" len="med"/>
              </a:ln>
            </p:spPr>
          </p:sp>
          <p:sp>
            <p:nvSpPr>
              <p:cNvPr id="588816" name="直接连接符 588815"/>
              <p:cNvSpPr/>
              <p:nvPr/>
            </p:nvSpPr>
            <p:spPr>
              <a:xfrm flipH="1">
                <a:off x="3601" y="716"/>
                <a:ext cx="116" cy="106"/>
              </a:xfrm>
              <a:prstGeom prst="line">
                <a:avLst/>
              </a:prstGeom>
              <a:ln w="38100" cap="flat" cmpd="sng">
                <a:solidFill>
                  <a:srgbClr val="33CCCC"/>
                </a:solidFill>
                <a:prstDash val="solid"/>
                <a:headEnd type="none" w="med" len="med"/>
                <a:tailEnd type="none" w="med" len="med"/>
              </a:ln>
            </p:spPr>
          </p:sp>
          <p:sp>
            <p:nvSpPr>
              <p:cNvPr id="588817" name="直接连接符 588816"/>
              <p:cNvSpPr/>
              <p:nvPr/>
            </p:nvSpPr>
            <p:spPr>
              <a:xfrm flipH="1">
                <a:off x="4218" y="716"/>
                <a:ext cx="116" cy="106"/>
              </a:xfrm>
              <a:prstGeom prst="line">
                <a:avLst/>
              </a:prstGeom>
              <a:ln w="38100" cap="flat" cmpd="sng">
                <a:solidFill>
                  <a:srgbClr val="33CCCC"/>
                </a:solidFill>
                <a:prstDash val="solid"/>
                <a:headEnd type="none" w="med" len="med"/>
                <a:tailEnd type="none" w="med" len="med"/>
              </a:ln>
            </p:spPr>
          </p:sp>
          <p:sp>
            <p:nvSpPr>
              <p:cNvPr id="588818" name="直接连接符 588817"/>
              <p:cNvSpPr/>
              <p:nvPr/>
            </p:nvSpPr>
            <p:spPr>
              <a:xfrm flipH="1">
                <a:off x="4025" y="716"/>
                <a:ext cx="116" cy="106"/>
              </a:xfrm>
              <a:prstGeom prst="line">
                <a:avLst/>
              </a:prstGeom>
              <a:ln w="38100" cap="flat" cmpd="sng">
                <a:solidFill>
                  <a:srgbClr val="33CCCC"/>
                </a:solidFill>
                <a:prstDash val="solid"/>
                <a:headEnd type="none" w="med" len="med"/>
                <a:tailEnd type="none" w="med" len="med"/>
              </a:ln>
            </p:spPr>
          </p:sp>
          <p:sp>
            <p:nvSpPr>
              <p:cNvPr id="588819" name="直接连接符 588818"/>
              <p:cNvSpPr/>
              <p:nvPr/>
            </p:nvSpPr>
            <p:spPr>
              <a:xfrm flipH="1">
                <a:off x="4604" y="716"/>
                <a:ext cx="115" cy="106"/>
              </a:xfrm>
              <a:prstGeom prst="line">
                <a:avLst/>
              </a:prstGeom>
              <a:ln w="38100" cap="flat" cmpd="sng">
                <a:solidFill>
                  <a:srgbClr val="33CCCC"/>
                </a:solidFill>
                <a:prstDash val="solid"/>
                <a:headEnd type="none" w="med" len="med"/>
                <a:tailEnd type="none" w="med" len="med"/>
              </a:ln>
            </p:spPr>
          </p:sp>
          <p:sp>
            <p:nvSpPr>
              <p:cNvPr id="588820" name="直接连接符 588819"/>
              <p:cNvSpPr/>
              <p:nvPr/>
            </p:nvSpPr>
            <p:spPr>
              <a:xfrm flipH="1">
                <a:off x="4411" y="716"/>
                <a:ext cx="115" cy="106"/>
              </a:xfrm>
              <a:prstGeom prst="line">
                <a:avLst/>
              </a:prstGeom>
              <a:ln w="38100" cap="flat" cmpd="sng">
                <a:solidFill>
                  <a:srgbClr val="33CCCC"/>
                </a:solidFill>
                <a:prstDash val="solid"/>
                <a:headEnd type="none" w="med" len="med"/>
                <a:tailEnd type="none" w="med" len="med"/>
              </a:ln>
            </p:spPr>
          </p:sp>
          <p:sp>
            <p:nvSpPr>
              <p:cNvPr id="588821" name="直接连接符 588820"/>
              <p:cNvSpPr/>
              <p:nvPr/>
            </p:nvSpPr>
            <p:spPr>
              <a:xfrm flipH="1">
                <a:off x="5028" y="716"/>
                <a:ext cx="115" cy="106"/>
              </a:xfrm>
              <a:prstGeom prst="line">
                <a:avLst/>
              </a:prstGeom>
              <a:ln w="38100" cap="flat" cmpd="sng">
                <a:solidFill>
                  <a:srgbClr val="33CCCC"/>
                </a:solidFill>
                <a:prstDash val="solid"/>
                <a:headEnd type="none" w="med" len="med"/>
                <a:tailEnd type="none" w="med" len="med"/>
              </a:ln>
            </p:spPr>
          </p:sp>
          <p:sp>
            <p:nvSpPr>
              <p:cNvPr id="588822" name="直接连接符 588821"/>
              <p:cNvSpPr/>
              <p:nvPr/>
            </p:nvSpPr>
            <p:spPr>
              <a:xfrm flipH="1">
                <a:off x="4835" y="716"/>
                <a:ext cx="115" cy="106"/>
              </a:xfrm>
              <a:prstGeom prst="line">
                <a:avLst/>
              </a:prstGeom>
              <a:ln w="38100" cap="flat" cmpd="sng">
                <a:solidFill>
                  <a:srgbClr val="33CCCC"/>
                </a:solidFill>
                <a:prstDash val="solid"/>
                <a:headEnd type="none" w="med" len="med"/>
                <a:tailEnd type="none" w="med" len="med"/>
              </a:ln>
            </p:spPr>
          </p:sp>
          <p:sp>
            <p:nvSpPr>
              <p:cNvPr id="588823" name="直接连接符 588822"/>
              <p:cNvSpPr/>
              <p:nvPr/>
            </p:nvSpPr>
            <p:spPr>
              <a:xfrm flipH="1">
                <a:off x="5413" y="716"/>
                <a:ext cx="116" cy="106"/>
              </a:xfrm>
              <a:prstGeom prst="line">
                <a:avLst/>
              </a:prstGeom>
              <a:ln w="38100" cap="flat" cmpd="sng">
                <a:solidFill>
                  <a:srgbClr val="33CCCC"/>
                </a:solidFill>
                <a:prstDash val="solid"/>
                <a:headEnd type="none" w="med" len="med"/>
                <a:tailEnd type="none" w="med" len="med"/>
              </a:ln>
            </p:spPr>
          </p:sp>
          <p:sp>
            <p:nvSpPr>
              <p:cNvPr id="588824" name="直接连接符 588823"/>
              <p:cNvSpPr/>
              <p:nvPr/>
            </p:nvSpPr>
            <p:spPr>
              <a:xfrm flipH="1">
                <a:off x="5220" y="716"/>
                <a:ext cx="116" cy="106"/>
              </a:xfrm>
              <a:prstGeom prst="line">
                <a:avLst/>
              </a:prstGeom>
              <a:ln w="38100" cap="flat" cmpd="sng">
                <a:solidFill>
                  <a:srgbClr val="33CCCC"/>
                </a:solidFill>
                <a:prstDash val="solid"/>
                <a:headEnd type="none" w="med" len="med"/>
                <a:tailEnd type="none" w="med" len="med"/>
              </a:ln>
            </p:spPr>
          </p:sp>
          <p:sp>
            <p:nvSpPr>
              <p:cNvPr id="588825" name="直接连接符 588824"/>
              <p:cNvSpPr/>
              <p:nvPr/>
            </p:nvSpPr>
            <p:spPr>
              <a:xfrm flipV="1">
                <a:off x="4564" y="451"/>
                <a:ext cx="0" cy="265"/>
              </a:xfrm>
              <a:prstGeom prst="line">
                <a:avLst/>
              </a:prstGeom>
              <a:ln w="38100" cap="flat" cmpd="sng">
                <a:solidFill>
                  <a:srgbClr val="CC99FF"/>
                </a:solidFill>
                <a:prstDash val="solid"/>
                <a:headEnd type="none" w="med" len="med"/>
                <a:tailEnd type="none" w="med" len="med"/>
              </a:ln>
            </p:spPr>
          </p:sp>
          <p:sp>
            <p:nvSpPr>
              <p:cNvPr id="588826" name="矩形 588825"/>
              <p:cNvSpPr/>
              <p:nvPr/>
            </p:nvSpPr>
            <p:spPr>
              <a:xfrm>
                <a:off x="4025" y="1854"/>
                <a:ext cx="193" cy="80"/>
              </a:xfrm>
              <a:prstGeom prst="rect">
                <a:avLst/>
              </a:prstGeom>
              <a:solidFill>
                <a:srgbClr val="33CCCC"/>
              </a:solidFill>
              <a:ln w="38100" cap="flat" cmpd="sng">
                <a:solidFill>
                  <a:srgbClr val="CCFFCC"/>
                </a:solidFill>
                <a:prstDash val="solid"/>
                <a:miter/>
                <a:headEnd type="none" w="med" len="med"/>
                <a:tailEnd type="none" w="med" len="med"/>
              </a:ln>
            </p:spPr>
            <p:txBody>
              <a:bodyPr/>
              <a:p>
                <a:endParaRPr lang="zh-CN" altLang="en-US"/>
              </a:p>
            </p:txBody>
          </p:sp>
          <p:sp>
            <p:nvSpPr>
              <p:cNvPr id="588827" name="矩形 588826"/>
              <p:cNvSpPr/>
              <p:nvPr/>
            </p:nvSpPr>
            <p:spPr>
              <a:xfrm>
                <a:off x="4449" y="1854"/>
                <a:ext cx="193" cy="80"/>
              </a:xfrm>
              <a:prstGeom prst="rect">
                <a:avLst/>
              </a:prstGeom>
              <a:solidFill>
                <a:srgbClr val="33CCCC"/>
              </a:solidFill>
              <a:ln w="38100" cap="flat" cmpd="sng">
                <a:solidFill>
                  <a:srgbClr val="CCFFCC"/>
                </a:solidFill>
                <a:prstDash val="solid"/>
                <a:miter/>
                <a:headEnd type="none" w="med" len="med"/>
                <a:tailEnd type="none" w="med" len="med"/>
              </a:ln>
            </p:spPr>
            <p:txBody>
              <a:bodyPr/>
              <a:p>
                <a:endParaRPr lang="zh-CN" altLang="en-US"/>
              </a:p>
            </p:txBody>
          </p:sp>
          <p:sp>
            <p:nvSpPr>
              <p:cNvPr id="588828" name="矩形 588827"/>
              <p:cNvSpPr/>
              <p:nvPr/>
            </p:nvSpPr>
            <p:spPr>
              <a:xfrm>
                <a:off x="4873" y="1854"/>
                <a:ext cx="193" cy="80"/>
              </a:xfrm>
              <a:prstGeom prst="rect">
                <a:avLst/>
              </a:prstGeom>
              <a:solidFill>
                <a:srgbClr val="33CCCC"/>
              </a:solidFill>
              <a:ln w="38100" cap="flat" cmpd="sng">
                <a:solidFill>
                  <a:srgbClr val="CCFFCC"/>
                </a:solidFill>
                <a:prstDash val="solid"/>
                <a:miter/>
                <a:headEnd type="none" w="med" len="med"/>
                <a:tailEnd type="none" w="med" len="med"/>
              </a:ln>
            </p:spPr>
            <p:txBody>
              <a:bodyPr/>
              <a:p>
                <a:endParaRPr lang="zh-CN" altLang="en-US"/>
              </a:p>
            </p:txBody>
          </p:sp>
          <p:sp>
            <p:nvSpPr>
              <p:cNvPr id="588829" name="直接连接符 588828"/>
              <p:cNvSpPr/>
              <p:nvPr/>
            </p:nvSpPr>
            <p:spPr>
              <a:xfrm>
                <a:off x="4950" y="1934"/>
                <a:ext cx="0" cy="132"/>
              </a:xfrm>
              <a:prstGeom prst="line">
                <a:avLst/>
              </a:prstGeom>
              <a:ln w="38100" cap="flat" cmpd="sng">
                <a:solidFill>
                  <a:srgbClr val="CC99FF"/>
                </a:solidFill>
                <a:prstDash val="solid"/>
                <a:headEnd type="none" w="med" len="med"/>
                <a:tailEnd type="none" w="med" len="med"/>
              </a:ln>
            </p:spPr>
          </p:sp>
          <p:sp>
            <p:nvSpPr>
              <p:cNvPr id="588830" name="直接连接符 588829"/>
              <p:cNvSpPr/>
              <p:nvPr/>
            </p:nvSpPr>
            <p:spPr>
              <a:xfrm>
                <a:off x="4141" y="1934"/>
                <a:ext cx="0" cy="291"/>
              </a:xfrm>
              <a:prstGeom prst="line">
                <a:avLst/>
              </a:prstGeom>
              <a:ln w="38100" cap="flat" cmpd="sng">
                <a:solidFill>
                  <a:srgbClr val="CC99FF"/>
                </a:solidFill>
                <a:prstDash val="solid"/>
                <a:headEnd type="none" w="med" len="med"/>
                <a:tailEnd type="none" w="med" len="med"/>
              </a:ln>
            </p:spPr>
          </p:sp>
          <p:sp>
            <p:nvSpPr>
              <p:cNvPr id="588831" name="直接连接符 588830"/>
              <p:cNvSpPr/>
              <p:nvPr/>
            </p:nvSpPr>
            <p:spPr>
              <a:xfrm>
                <a:off x="4526" y="1934"/>
                <a:ext cx="0" cy="291"/>
              </a:xfrm>
              <a:prstGeom prst="line">
                <a:avLst/>
              </a:prstGeom>
              <a:ln w="38100" cap="flat" cmpd="sng">
                <a:solidFill>
                  <a:srgbClr val="CC99FF"/>
                </a:solidFill>
                <a:prstDash val="solid"/>
                <a:headEnd type="none" w="med" len="med"/>
                <a:tailEnd type="none" w="med" len="med"/>
              </a:ln>
            </p:spPr>
          </p:sp>
          <p:sp>
            <p:nvSpPr>
              <p:cNvPr id="588832" name="直接连接符 588831"/>
              <p:cNvSpPr/>
              <p:nvPr/>
            </p:nvSpPr>
            <p:spPr>
              <a:xfrm flipH="1">
                <a:off x="4141" y="2066"/>
                <a:ext cx="809" cy="0"/>
              </a:xfrm>
              <a:prstGeom prst="line">
                <a:avLst/>
              </a:prstGeom>
              <a:ln w="38100" cap="flat" cmpd="sng">
                <a:solidFill>
                  <a:srgbClr val="CC99FF"/>
                </a:solidFill>
                <a:prstDash val="solid"/>
                <a:headEnd type="none" w="med" len="med"/>
                <a:tailEnd type="none" w="med" len="med"/>
              </a:ln>
            </p:spPr>
          </p:sp>
          <p:sp>
            <p:nvSpPr>
              <p:cNvPr id="588833" name="椭圆 588832"/>
              <p:cNvSpPr/>
              <p:nvPr/>
            </p:nvSpPr>
            <p:spPr>
              <a:xfrm>
                <a:off x="4102" y="2198"/>
                <a:ext cx="77" cy="53"/>
              </a:xfrm>
              <a:prstGeom prst="ellipse">
                <a:avLst/>
              </a:prstGeom>
              <a:solidFill>
                <a:srgbClr val="CCFFCC"/>
              </a:solidFill>
              <a:ln w="38100" cap="flat" cmpd="sng">
                <a:solidFill>
                  <a:srgbClr val="CC99FF"/>
                </a:solidFill>
                <a:prstDash val="solid"/>
                <a:headEnd type="none" w="med" len="med"/>
                <a:tailEnd type="none" w="med" len="med"/>
              </a:ln>
            </p:spPr>
            <p:txBody>
              <a:bodyPr/>
              <a:p>
                <a:endParaRPr lang="zh-CN" altLang="en-US"/>
              </a:p>
            </p:txBody>
          </p:sp>
          <p:sp>
            <p:nvSpPr>
              <p:cNvPr id="588834" name="椭圆 588833"/>
              <p:cNvSpPr/>
              <p:nvPr/>
            </p:nvSpPr>
            <p:spPr>
              <a:xfrm>
                <a:off x="4526" y="399"/>
                <a:ext cx="78" cy="53"/>
              </a:xfrm>
              <a:prstGeom prst="ellipse">
                <a:avLst/>
              </a:prstGeom>
              <a:solidFill>
                <a:srgbClr val="CCFFCC"/>
              </a:solidFill>
              <a:ln w="38100" cap="flat" cmpd="sng">
                <a:solidFill>
                  <a:srgbClr val="CC99FF"/>
                </a:solidFill>
                <a:prstDash val="solid"/>
                <a:headEnd type="none" w="med" len="med"/>
                <a:tailEnd type="none" w="med" len="med"/>
              </a:ln>
            </p:spPr>
            <p:txBody>
              <a:bodyPr/>
              <a:p>
                <a:endParaRPr lang="zh-CN" altLang="en-US"/>
              </a:p>
            </p:txBody>
          </p:sp>
          <p:sp>
            <p:nvSpPr>
              <p:cNvPr id="588835" name="椭圆 588834"/>
              <p:cNvSpPr/>
              <p:nvPr/>
            </p:nvSpPr>
            <p:spPr>
              <a:xfrm>
                <a:off x="4488" y="2198"/>
                <a:ext cx="77" cy="53"/>
              </a:xfrm>
              <a:prstGeom prst="ellipse">
                <a:avLst/>
              </a:prstGeom>
              <a:solidFill>
                <a:srgbClr val="CCFFCC"/>
              </a:solidFill>
              <a:ln w="38100" cap="flat" cmpd="sng">
                <a:solidFill>
                  <a:srgbClr val="CC99FF"/>
                </a:solidFill>
                <a:prstDash val="solid"/>
                <a:headEnd type="none" w="med" len="med"/>
                <a:tailEnd type="none" w="med" len="med"/>
              </a:ln>
            </p:spPr>
            <p:txBody>
              <a:bodyPr/>
              <a:p>
                <a:endParaRPr lang="zh-CN" altLang="en-US"/>
              </a:p>
            </p:txBody>
          </p:sp>
          <p:sp>
            <p:nvSpPr>
              <p:cNvPr id="588836" name="文本框 588835"/>
              <p:cNvSpPr txBox="1"/>
              <p:nvPr/>
            </p:nvSpPr>
            <p:spPr>
              <a:xfrm>
                <a:off x="4411" y="902"/>
                <a:ext cx="964" cy="173"/>
              </a:xfrm>
              <a:prstGeom prst="rect">
                <a:avLst/>
              </a:prstGeom>
              <a:noFill/>
              <a:ln w="38100">
                <a:noFill/>
              </a:ln>
            </p:spPr>
            <p:txBody>
              <a:bodyPr lIns="90000" tIns="46800" rIns="90000" bIns="46800">
                <a:spAutoFit/>
              </a:bodyPr>
              <a:p>
                <a:pPr>
                  <a:spcBef>
                    <a:spcPct val="50000"/>
                  </a:spcBef>
                </a:pPr>
                <a:r>
                  <a:rPr lang="en-US" altLang="zh-CN" sz="1200">
                    <a:latin typeface="Times New Roman" panose="02020603050405020304" pitchFamily="18" charset="0"/>
                  </a:rPr>
                  <a:t>P1</a:t>
                </a:r>
                <a:endParaRPr lang="en-US" altLang="zh-CN" sz="1200">
                  <a:latin typeface="Times New Roman" panose="02020603050405020304" pitchFamily="18" charset="0"/>
                </a:endParaRPr>
              </a:p>
            </p:txBody>
          </p:sp>
          <p:sp>
            <p:nvSpPr>
              <p:cNvPr id="588837" name="文本框 588836"/>
              <p:cNvSpPr txBox="1"/>
              <p:nvPr/>
            </p:nvSpPr>
            <p:spPr>
              <a:xfrm>
                <a:off x="4372" y="1272"/>
                <a:ext cx="964" cy="173"/>
              </a:xfrm>
              <a:prstGeom prst="rect">
                <a:avLst/>
              </a:prstGeom>
              <a:noFill/>
              <a:ln w="38100">
                <a:noFill/>
              </a:ln>
            </p:spPr>
            <p:txBody>
              <a:bodyPr lIns="90000" tIns="46800" rIns="90000" bIns="46800">
                <a:spAutoFit/>
              </a:bodyPr>
              <a:p>
                <a:pPr>
                  <a:spcBef>
                    <a:spcPct val="50000"/>
                  </a:spcBef>
                </a:pPr>
                <a:r>
                  <a:rPr lang="en-US" altLang="zh-CN" sz="1200">
                    <a:latin typeface="Times New Roman" panose="02020603050405020304" pitchFamily="18" charset="0"/>
                  </a:rPr>
                  <a:t>N1</a:t>
                </a:r>
                <a:endParaRPr lang="en-US" altLang="zh-CN" sz="1200">
                  <a:latin typeface="Times New Roman" panose="02020603050405020304" pitchFamily="18" charset="0"/>
                </a:endParaRPr>
              </a:p>
            </p:txBody>
          </p:sp>
          <p:sp>
            <p:nvSpPr>
              <p:cNvPr id="588838" name="文本框 588837"/>
              <p:cNvSpPr txBox="1"/>
              <p:nvPr/>
            </p:nvSpPr>
            <p:spPr>
              <a:xfrm>
                <a:off x="3987" y="1695"/>
                <a:ext cx="963" cy="173"/>
              </a:xfrm>
              <a:prstGeom prst="rect">
                <a:avLst/>
              </a:prstGeom>
              <a:noFill/>
              <a:ln w="38100">
                <a:noFill/>
              </a:ln>
            </p:spPr>
            <p:txBody>
              <a:bodyPr lIns="90000" tIns="46800" rIns="90000" bIns="46800">
                <a:spAutoFit/>
              </a:bodyPr>
              <a:p>
                <a:pPr>
                  <a:spcBef>
                    <a:spcPct val="50000"/>
                  </a:spcBef>
                </a:pPr>
                <a:r>
                  <a:rPr lang="en-US" altLang="zh-CN" sz="1200">
                    <a:latin typeface="Times New Roman" panose="02020603050405020304" pitchFamily="18" charset="0"/>
                  </a:rPr>
                  <a:t>N2</a:t>
                </a:r>
                <a:endParaRPr lang="en-US" altLang="zh-CN" sz="1200">
                  <a:latin typeface="Times New Roman" panose="02020603050405020304" pitchFamily="18" charset="0"/>
                </a:endParaRPr>
              </a:p>
            </p:txBody>
          </p:sp>
          <p:sp>
            <p:nvSpPr>
              <p:cNvPr id="588839" name="文本框 588838"/>
              <p:cNvSpPr txBox="1"/>
              <p:nvPr/>
            </p:nvSpPr>
            <p:spPr>
              <a:xfrm>
                <a:off x="4796" y="1695"/>
                <a:ext cx="964" cy="173"/>
              </a:xfrm>
              <a:prstGeom prst="rect">
                <a:avLst/>
              </a:prstGeom>
              <a:noFill/>
              <a:ln w="38100">
                <a:noFill/>
              </a:ln>
            </p:spPr>
            <p:txBody>
              <a:bodyPr lIns="90000" tIns="46800" rIns="90000" bIns="46800">
                <a:spAutoFit/>
              </a:bodyPr>
              <a:p>
                <a:pPr>
                  <a:spcBef>
                    <a:spcPct val="50000"/>
                  </a:spcBef>
                </a:pPr>
                <a:r>
                  <a:rPr lang="en-US" altLang="zh-CN" sz="1200">
                    <a:latin typeface="Times New Roman" panose="02020603050405020304" pitchFamily="18" charset="0"/>
                  </a:rPr>
                  <a:t>N2</a:t>
                </a:r>
                <a:endParaRPr lang="en-US" altLang="zh-CN" sz="1200">
                  <a:latin typeface="Times New Roman" panose="02020603050405020304" pitchFamily="18" charset="0"/>
                </a:endParaRPr>
              </a:p>
            </p:txBody>
          </p:sp>
          <p:sp>
            <p:nvSpPr>
              <p:cNvPr id="588840" name="文本框 588839"/>
              <p:cNvSpPr txBox="1"/>
              <p:nvPr/>
            </p:nvSpPr>
            <p:spPr>
              <a:xfrm>
                <a:off x="4411" y="1563"/>
                <a:ext cx="964" cy="173"/>
              </a:xfrm>
              <a:prstGeom prst="rect">
                <a:avLst/>
              </a:prstGeom>
              <a:noFill/>
              <a:ln w="38100">
                <a:noFill/>
              </a:ln>
            </p:spPr>
            <p:txBody>
              <a:bodyPr lIns="90000" tIns="46800" rIns="90000" bIns="46800">
                <a:spAutoFit/>
              </a:bodyPr>
              <a:p>
                <a:pPr>
                  <a:spcBef>
                    <a:spcPct val="50000"/>
                  </a:spcBef>
                </a:pPr>
                <a:r>
                  <a:rPr lang="en-US" altLang="zh-CN" sz="1200">
                    <a:latin typeface="Times New Roman" panose="02020603050405020304" pitchFamily="18" charset="0"/>
                  </a:rPr>
                  <a:t>P2</a:t>
                </a:r>
                <a:endParaRPr lang="en-US" altLang="zh-CN" sz="1200">
                  <a:latin typeface="Times New Roman" panose="02020603050405020304" pitchFamily="18" charset="0"/>
                </a:endParaRPr>
              </a:p>
            </p:txBody>
          </p:sp>
          <p:sp>
            <p:nvSpPr>
              <p:cNvPr id="588841" name="文本框 588840"/>
              <p:cNvSpPr txBox="1"/>
              <p:nvPr/>
            </p:nvSpPr>
            <p:spPr>
              <a:xfrm>
                <a:off x="4604" y="346"/>
                <a:ext cx="963" cy="192"/>
              </a:xfrm>
              <a:prstGeom prst="rect">
                <a:avLst/>
              </a:prstGeom>
              <a:noFill/>
              <a:ln w="38100">
                <a:noFill/>
              </a:ln>
            </p:spPr>
            <p:txBody>
              <a:bodyPr lIns="90000" tIns="46800" rIns="90000" bIns="46800">
                <a:spAutoFit/>
              </a:bodyPr>
              <a:p>
                <a:pPr>
                  <a:spcBef>
                    <a:spcPct val="50000"/>
                  </a:spcBef>
                </a:pPr>
                <a:r>
                  <a:rPr lang="en-US" altLang="zh-CN" sz="1400">
                    <a:latin typeface="Times New Roman" panose="02020603050405020304" pitchFamily="18" charset="0"/>
                  </a:rPr>
                  <a:t>A</a:t>
                </a:r>
                <a:endParaRPr lang="en-US" altLang="zh-CN" sz="1400">
                  <a:latin typeface="Times New Roman" panose="02020603050405020304" pitchFamily="18" charset="0"/>
                </a:endParaRPr>
              </a:p>
            </p:txBody>
          </p:sp>
        </p:grpSp>
        <p:sp>
          <p:nvSpPr>
            <p:cNvPr id="588842" name="文本框 588841"/>
            <p:cNvSpPr txBox="1"/>
            <p:nvPr/>
          </p:nvSpPr>
          <p:spPr>
            <a:xfrm>
              <a:off x="3910" y="2171"/>
              <a:ext cx="963" cy="192"/>
            </a:xfrm>
            <a:prstGeom prst="rect">
              <a:avLst/>
            </a:prstGeom>
            <a:noFill/>
            <a:ln w="38100">
              <a:noFill/>
            </a:ln>
          </p:spPr>
          <p:txBody>
            <a:bodyPr lIns="90000" tIns="46800" rIns="90000" bIns="46800">
              <a:spAutoFit/>
            </a:bodyPr>
            <a:p>
              <a:pPr>
                <a:spcBef>
                  <a:spcPct val="50000"/>
                </a:spcBef>
              </a:pPr>
              <a:r>
                <a:rPr lang="en-US" altLang="zh-CN" sz="1400">
                  <a:latin typeface="Times New Roman" panose="02020603050405020304" pitchFamily="18" charset="0"/>
                </a:rPr>
                <a:t>K</a:t>
              </a:r>
              <a:endParaRPr lang="en-US" altLang="zh-CN" sz="1400">
                <a:latin typeface="Times New Roman" panose="02020603050405020304" pitchFamily="18" charset="0"/>
              </a:endParaRPr>
            </a:p>
          </p:txBody>
        </p:sp>
      </p:grpSp>
      <p:sp>
        <p:nvSpPr>
          <p:cNvPr id="588843" name="文本框 588842"/>
          <p:cNvSpPr txBox="1"/>
          <p:nvPr/>
        </p:nvSpPr>
        <p:spPr>
          <a:xfrm>
            <a:off x="3965575" y="4376738"/>
            <a:ext cx="4752975" cy="2378075"/>
          </a:xfrm>
          <a:prstGeom prst="rect">
            <a:avLst/>
          </a:prstGeom>
          <a:noFill/>
          <a:ln w="38100">
            <a:noFill/>
          </a:ln>
        </p:spPr>
        <p:txBody>
          <a:bodyPr lIns="90000" tIns="46800" rIns="90000" bIns="46800">
            <a:spAutoFit/>
          </a:bodyPr>
          <a:p>
            <a:pPr>
              <a:spcBef>
                <a:spcPct val="50000"/>
              </a:spcBef>
              <a:buFont typeface="Wingdings" panose="05000000000000000000" pitchFamily="2" charset="2"/>
              <a:buChar char="p"/>
            </a:pPr>
            <a:r>
              <a:rPr lang="zh-CN" altLang="en-US" sz="2000" dirty="0">
                <a:effectLst>
                  <a:outerShdw blurRad="38100" dist="38100" dir="2700000">
                    <a:srgbClr val="C0C0C0"/>
                  </a:outerShdw>
                </a:effectLst>
                <a:latin typeface="华文中宋" pitchFamily="2" charset="-122"/>
              </a:rPr>
              <a:t>  </a:t>
            </a:r>
            <a:r>
              <a:rPr lang="zh-CN" altLang="en-US" sz="2000" b="1" dirty="0">
                <a:effectLst>
                  <a:outerShdw blurRad="38100" dist="38100" dir="2700000">
                    <a:srgbClr val="C0C0C0"/>
                  </a:outerShdw>
                </a:effectLst>
                <a:latin typeface="宋体" panose="02010600030101010101" pitchFamily="2" charset="-122"/>
              </a:rPr>
              <a:t>管芯是由半导体材料做成的，是</a:t>
            </a:r>
            <a:r>
              <a:rPr lang="en-US" altLang="zh-CN" sz="2000" b="1">
                <a:latin typeface="宋体" panose="02010600030101010101" pitchFamily="2" charset="-122"/>
              </a:rPr>
              <a:t>PNPN</a:t>
            </a:r>
            <a:r>
              <a:rPr lang="zh-CN" altLang="en-US" sz="2000" b="1" dirty="0">
                <a:latin typeface="宋体" panose="02010600030101010101" pitchFamily="2" charset="-122"/>
              </a:rPr>
              <a:t>四层半导体结构。</a:t>
            </a:r>
            <a:endParaRPr lang="zh-CN" altLang="en-US" sz="2000" b="1" dirty="0">
              <a:latin typeface="宋体" panose="02010600030101010101" pitchFamily="2" charset="-122"/>
            </a:endParaRPr>
          </a:p>
          <a:p>
            <a:pPr>
              <a:spcBef>
                <a:spcPct val="50000"/>
              </a:spcBef>
              <a:buFont typeface="Wingdings" panose="05000000000000000000" pitchFamily="2" charset="2"/>
              <a:buChar char="p"/>
            </a:pPr>
            <a:r>
              <a:rPr lang="zh-CN" altLang="en-US" sz="2000" dirty="0">
                <a:effectLst>
                  <a:outerShdw blurRad="38100" dist="38100" dir="2700000">
                    <a:srgbClr val="C0C0C0"/>
                  </a:outerShdw>
                </a:effectLst>
                <a:latin typeface="华文中宋" pitchFamily="2" charset="-122"/>
              </a:rPr>
              <a:t>  </a:t>
            </a:r>
            <a:r>
              <a:rPr lang="zh-CN" altLang="en-US" sz="2000" b="1" dirty="0">
                <a:latin typeface="华文中宋" pitchFamily="2" charset="-122"/>
              </a:rPr>
              <a:t>由管芯引出三个电极，称阳极</a:t>
            </a:r>
            <a:r>
              <a:rPr lang="en-US" altLang="zh-CN" sz="2000" b="1">
                <a:latin typeface="华文中宋" pitchFamily="2" charset="-122"/>
              </a:rPr>
              <a:t>A</a:t>
            </a:r>
            <a:r>
              <a:rPr lang="zh-CN" altLang="en-US" sz="2000" b="1">
                <a:latin typeface="华文中宋" pitchFamily="2" charset="-122"/>
              </a:rPr>
              <a:t>、</a:t>
            </a:r>
            <a:r>
              <a:rPr lang="zh-CN" altLang="en-US" sz="2000" b="1" dirty="0">
                <a:latin typeface="华文中宋" pitchFamily="2" charset="-122"/>
              </a:rPr>
              <a:t>阴极</a:t>
            </a:r>
            <a:r>
              <a:rPr lang="en-US" altLang="zh-CN" sz="2000" b="1">
                <a:latin typeface="华文中宋" pitchFamily="2" charset="-122"/>
              </a:rPr>
              <a:t>K</a:t>
            </a:r>
            <a:r>
              <a:rPr lang="zh-CN" altLang="en-US" sz="2000" b="1" dirty="0">
                <a:latin typeface="华文中宋" pitchFamily="2" charset="-122"/>
              </a:rPr>
              <a:t>和门极</a:t>
            </a:r>
            <a:r>
              <a:rPr lang="en-US" altLang="zh-CN" sz="2000" b="1">
                <a:latin typeface="华文中宋" pitchFamily="2" charset="-122"/>
              </a:rPr>
              <a:t>G</a:t>
            </a:r>
            <a:r>
              <a:rPr lang="zh-CN" altLang="en-US" sz="2000" b="1">
                <a:latin typeface="华文中宋" pitchFamily="2" charset="-122"/>
              </a:rPr>
              <a:t>。</a:t>
            </a:r>
            <a:endParaRPr lang="zh-CN" altLang="en-US" sz="2000" b="1">
              <a:latin typeface="宋体" panose="02010600030101010101" pitchFamily="2" charset="-122"/>
            </a:endParaRPr>
          </a:p>
          <a:p>
            <a:pPr>
              <a:spcBef>
                <a:spcPct val="50000"/>
              </a:spcBef>
              <a:buFont typeface="Wingdings" panose="05000000000000000000" pitchFamily="2" charset="2"/>
              <a:buChar char="p"/>
            </a:pPr>
            <a:r>
              <a:rPr lang="zh-CN" altLang="en-US" sz="2000" b="1">
                <a:latin typeface="Times New Roman" panose="02020603050405020304" pitchFamily="18" charset="0"/>
              </a:rPr>
              <a:t>  </a:t>
            </a:r>
            <a:r>
              <a:rPr lang="zh-CN" altLang="en-US" sz="2000" b="1" dirty="0">
                <a:latin typeface="Times New Roman" panose="02020603050405020304" pitchFamily="18" charset="0"/>
              </a:rPr>
              <a:t>具有</a:t>
            </a:r>
            <a:r>
              <a:rPr lang="en-US" altLang="zh-CN" sz="2000" b="1">
                <a:latin typeface="Times New Roman" panose="02020603050405020304" pitchFamily="18" charset="0"/>
              </a:rPr>
              <a:t>J1</a:t>
            </a:r>
            <a:r>
              <a:rPr lang="zh-CN" altLang="en-US" sz="2000" b="1">
                <a:latin typeface="Times New Roman" panose="02020603050405020304" pitchFamily="18" charset="0"/>
              </a:rPr>
              <a:t>、</a:t>
            </a:r>
            <a:r>
              <a:rPr lang="en-US" altLang="zh-CN" sz="2000" b="1">
                <a:latin typeface="Times New Roman" panose="02020603050405020304" pitchFamily="18" charset="0"/>
              </a:rPr>
              <a:t>J2</a:t>
            </a:r>
            <a:r>
              <a:rPr lang="zh-CN" altLang="en-US" sz="2000" b="1">
                <a:latin typeface="Times New Roman" panose="02020603050405020304" pitchFamily="18" charset="0"/>
              </a:rPr>
              <a:t>、</a:t>
            </a:r>
            <a:r>
              <a:rPr lang="en-US" altLang="zh-CN" sz="2000" b="1">
                <a:latin typeface="Times New Roman" panose="02020603050405020304" pitchFamily="18" charset="0"/>
              </a:rPr>
              <a:t>J3</a:t>
            </a:r>
            <a:r>
              <a:rPr lang="zh-CN" altLang="en-US" sz="2000" b="1" dirty="0">
                <a:latin typeface="Times New Roman" panose="02020603050405020304" pitchFamily="18" charset="0"/>
              </a:rPr>
              <a:t>三个</a:t>
            </a:r>
            <a:r>
              <a:rPr lang="en-US" altLang="zh-CN" sz="2000" b="1">
                <a:latin typeface="Times New Roman" panose="02020603050405020304" pitchFamily="18" charset="0"/>
              </a:rPr>
              <a:t>PN</a:t>
            </a:r>
            <a:r>
              <a:rPr lang="zh-CN" altLang="en-US" sz="2000" b="1" dirty="0">
                <a:latin typeface="Times New Roman" panose="02020603050405020304" pitchFamily="18" charset="0"/>
              </a:rPr>
              <a:t>结。</a:t>
            </a:r>
            <a:endParaRPr lang="zh-CN" altLang="en-US" sz="2000" b="1" dirty="0">
              <a:latin typeface="Times New Roman" panose="02020603050405020304" pitchFamily="18" charset="0"/>
            </a:endParaRPr>
          </a:p>
          <a:p>
            <a:pPr>
              <a:spcBef>
                <a:spcPct val="50000"/>
              </a:spcBef>
              <a:buFont typeface="Wingdings" panose="05000000000000000000" pitchFamily="2" charset="2"/>
              <a:buChar char="p"/>
            </a:pPr>
            <a:r>
              <a:rPr lang="zh-CN" altLang="en-US" sz="2000" b="1" dirty="0">
                <a:latin typeface="Times New Roman" panose="02020603050405020304" pitchFamily="18" charset="0"/>
              </a:rPr>
              <a:t>  可用三个二极管或两个三极管等效。</a:t>
            </a:r>
            <a:endParaRPr lang="zh-CN" altLang="en-US" sz="2000" b="1" dirty="0">
              <a:latin typeface="Times New Roman" panose="02020603050405020304" pitchFamily="18" charset="0"/>
            </a:endParaRPr>
          </a:p>
        </p:txBody>
      </p:sp>
      <p:grpSp>
        <p:nvGrpSpPr>
          <p:cNvPr id="588844" name="组合 588843"/>
          <p:cNvGrpSpPr/>
          <p:nvPr/>
        </p:nvGrpSpPr>
        <p:grpSpPr>
          <a:xfrm>
            <a:off x="250825" y="1268413"/>
            <a:ext cx="4568825" cy="5270500"/>
            <a:chOff x="336" y="976"/>
            <a:chExt cx="2878" cy="3320"/>
          </a:xfrm>
        </p:grpSpPr>
        <p:sp>
          <p:nvSpPr>
            <p:cNvPr id="588845" name="文本框 588844"/>
            <p:cNvSpPr txBox="1"/>
            <p:nvPr/>
          </p:nvSpPr>
          <p:spPr>
            <a:xfrm>
              <a:off x="1578" y="976"/>
              <a:ext cx="864" cy="288"/>
            </a:xfrm>
            <a:prstGeom prst="rect">
              <a:avLst/>
            </a:prstGeom>
            <a:noFill/>
            <a:ln w="38100">
              <a:noFill/>
            </a:ln>
          </p:spPr>
          <p:txBody>
            <a:bodyPr lIns="90000" tIns="46800" rIns="90000" bIns="46800">
              <a:spAutoFit/>
            </a:bodyPr>
            <a:p>
              <a:pPr>
                <a:spcBef>
                  <a:spcPct val="50000"/>
                </a:spcBef>
              </a:pPr>
              <a:r>
                <a:rPr lang="en-US" altLang="zh-CN">
                  <a:latin typeface="Times New Roman" panose="02020603050405020304" pitchFamily="18" charset="0"/>
                </a:rPr>
                <a:t>A</a:t>
              </a:r>
              <a:endParaRPr lang="en-US" altLang="zh-CN">
                <a:latin typeface="Times New Roman" panose="02020603050405020304" pitchFamily="18" charset="0"/>
              </a:endParaRPr>
            </a:p>
          </p:txBody>
        </p:sp>
        <p:grpSp>
          <p:nvGrpSpPr>
            <p:cNvPr id="588846" name="组合 588845"/>
            <p:cNvGrpSpPr/>
            <p:nvPr/>
          </p:nvGrpSpPr>
          <p:grpSpPr>
            <a:xfrm>
              <a:off x="336" y="1176"/>
              <a:ext cx="2878" cy="3120"/>
              <a:chOff x="336" y="1176"/>
              <a:chExt cx="2878" cy="3120"/>
            </a:xfrm>
          </p:grpSpPr>
          <p:sp>
            <p:nvSpPr>
              <p:cNvPr id="588847" name="直接连接符 588846"/>
              <p:cNvSpPr/>
              <p:nvPr/>
            </p:nvSpPr>
            <p:spPr>
              <a:xfrm>
                <a:off x="1056" y="2184"/>
                <a:ext cx="1248" cy="0"/>
              </a:xfrm>
              <a:prstGeom prst="line">
                <a:avLst/>
              </a:prstGeom>
              <a:ln w="38100" cap="flat" cmpd="sng">
                <a:solidFill>
                  <a:srgbClr val="FFFF00"/>
                </a:solidFill>
                <a:prstDash val="solid"/>
                <a:headEnd type="none" w="med" len="med"/>
                <a:tailEnd type="none" w="med" len="med"/>
              </a:ln>
            </p:spPr>
          </p:sp>
          <p:sp>
            <p:nvSpPr>
              <p:cNvPr id="588848" name="直接连接符 588847"/>
              <p:cNvSpPr/>
              <p:nvPr/>
            </p:nvSpPr>
            <p:spPr>
              <a:xfrm>
                <a:off x="1056" y="2664"/>
                <a:ext cx="1248" cy="0"/>
              </a:xfrm>
              <a:prstGeom prst="line">
                <a:avLst/>
              </a:prstGeom>
              <a:ln w="38100" cap="flat" cmpd="sng">
                <a:solidFill>
                  <a:srgbClr val="FFFF00"/>
                </a:solidFill>
                <a:prstDash val="solid"/>
                <a:headEnd type="none" w="med" len="med"/>
                <a:tailEnd type="none" w="med" len="med"/>
              </a:ln>
            </p:spPr>
          </p:sp>
          <p:sp>
            <p:nvSpPr>
              <p:cNvPr id="588849" name="直接连接符 588848"/>
              <p:cNvSpPr/>
              <p:nvPr/>
            </p:nvSpPr>
            <p:spPr>
              <a:xfrm>
                <a:off x="1056" y="3144"/>
                <a:ext cx="1248" cy="0"/>
              </a:xfrm>
              <a:prstGeom prst="line">
                <a:avLst/>
              </a:prstGeom>
              <a:ln w="38100" cap="flat" cmpd="sng">
                <a:solidFill>
                  <a:srgbClr val="FFFF00"/>
                </a:solidFill>
                <a:prstDash val="solid"/>
                <a:headEnd type="none" w="med" len="med"/>
                <a:tailEnd type="none" w="med" len="med"/>
              </a:ln>
            </p:spPr>
          </p:sp>
          <p:sp>
            <p:nvSpPr>
              <p:cNvPr id="588850" name="直接连接符 588849"/>
              <p:cNvSpPr/>
              <p:nvPr/>
            </p:nvSpPr>
            <p:spPr>
              <a:xfrm flipV="1">
                <a:off x="1056" y="1656"/>
                <a:ext cx="48" cy="48"/>
              </a:xfrm>
              <a:prstGeom prst="line">
                <a:avLst/>
              </a:prstGeom>
              <a:ln w="38100" cap="flat" cmpd="sng">
                <a:solidFill>
                  <a:srgbClr val="FFFF00"/>
                </a:solidFill>
                <a:prstDash val="solid"/>
                <a:headEnd type="none" w="med" len="med"/>
                <a:tailEnd type="none" w="med" len="med"/>
              </a:ln>
            </p:spPr>
          </p:sp>
          <p:sp>
            <p:nvSpPr>
              <p:cNvPr id="588851" name="直接连接符 588850"/>
              <p:cNvSpPr/>
              <p:nvPr/>
            </p:nvSpPr>
            <p:spPr>
              <a:xfrm>
                <a:off x="1104" y="1656"/>
                <a:ext cx="1152" cy="0"/>
              </a:xfrm>
              <a:prstGeom prst="line">
                <a:avLst/>
              </a:prstGeom>
              <a:ln w="38100" cap="flat" cmpd="sng">
                <a:solidFill>
                  <a:srgbClr val="FFFF00"/>
                </a:solidFill>
                <a:prstDash val="solid"/>
                <a:headEnd type="none" w="med" len="med"/>
                <a:tailEnd type="none" w="med" len="med"/>
              </a:ln>
            </p:spPr>
          </p:sp>
          <p:sp>
            <p:nvSpPr>
              <p:cNvPr id="588852" name="直接连接符 588851"/>
              <p:cNvSpPr/>
              <p:nvPr/>
            </p:nvSpPr>
            <p:spPr>
              <a:xfrm>
                <a:off x="2256" y="1656"/>
                <a:ext cx="48" cy="48"/>
              </a:xfrm>
              <a:prstGeom prst="line">
                <a:avLst/>
              </a:prstGeom>
              <a:ln w="38100" cap="flat" cmpd="sng">
                <a:solidFill>
                  <a:srgbClr val="FFFF00"/>
                </a:solidFill>
                <a:prstDash val="solid"/>
                <a:headEnd type="none" w="med" len="med"/>
                <a:tailEnd type="none" w="med" len="med"/>
              </a:ln>
            </p:spPr>
          </p:sp>
          <p:sp>
            <p:nvSpPr>
              <p:cNvPr id="588853" name="直接连接符 588852"/>
              <p:cNvSpPr/>
              <p:nvPr/>
            </p:nvSpPr>
            <p:spPr>
              <a:xfrm>
                <a:off x="1056" y="3624"/>
                <a:ext cx="48" cy="48"/>
              </a:xfrm>
              <a:prstGeom prst="line">
                <a:avLst/>
              </a:prstGeom>
              <a:ln w="38100" cap="flat" cmpd="sng">
                <a:solidFill>
                  <a:srgbClr val="FFFF00"/>
                </a:solidFill>
                <a:prstDash val="solid"/>
                <a:headEnd type="none" w="med" len="med"/>
                <a:tailEnd type="none" w="med" len="med"/>
              </a:ln>
            </p:spPr>
          </p:sp>
          <p:sp>
            <p:nvSpPr>
              <p:cNvPr id="588854" name="直接连接符 588853"/>
              <p:cNvSpPr/>
              <p:nvPr/>
            </p:nvSpPr>
            <p:spPr>
              <a:xfrm flipV="1">
                <a:off x="1104" y="3672"/>
                <a:ext cx="1152" cy="0"/>
              </a:xfrm>
              <a:prstGeom prst="line">
                <a:avLst/>
              </a:prstGeom>
              <a:ln w="38100" cap="flat" cmpd="sng">
                <a:solidFill>
                  <a:srgbClr val="FFFF00"/>
                </a:solidFill>
                <a:prstDash val="solid"/>
                <a:headEnd type="none" w="med" len="med"/>
                <a:tailEnd type="none" w="med" len="med"/>
              </a:ln>
            </p:spPr>
          </p:sp>
          <p:sp>
            <p:nvSpPr>
              <p:cNvPr id="588855" name="直接连接符 588854"/>
              <p:cNvSpPr/>
              <p:nvPr/>
            </p:nvSpPr>
            <p:spPr>
              <a:xfrm flipV="1">
                <a:off x="2256" y="3624"/>
                <a:ext cx="48" cy="48"/>
              </a:xfrm>
              <a:prstGeom prst="line">
                <a:avLst/>
              </a:prstGeom>
              <a:ln w="38100" cap="flat" cmpd="sng">
                <a:solidFill>
                  <a:srgbClr val="FFFF00"/>
                </a:solidFill>
                <a:prstDash val="solid"/>
                <a:headEnd type="none" w="med" len="med"/>
                <a:tailEnd type="none" w="med" len="med"/>
              </a:ln>
            </p:spPr>
          </p:sp>
          <p:sp>
            <p:nvSpPr>
              <p:cNvPr id="588856" name="直接连接符 588855"/>
              <p:cNvSpPr/>
              <p:nvPr/>
            </p:nvSpPr>
            <p:spPr>
              <a:xfrm flipV="1">
                <a:off x="1632" y="1272"/>
                <a:ext cx="0" cy="384"/>
              </a:xfrm>
              <a:prstGeom prst="line">
                <a:avLst/>
              </a:prstGeom>
              <a:ln w="38100" cap="flat" cmpd="sng">
                <a:solidFill>
                  <a:srgbClr val="FFFF00"/>
                </a:solidFill>
                <a:prstDash val="solid"/>
                <a:headEnd type="none" w="med" len="med"/>
                <a:tailEnd type="none" w="med" len="med"/>
              </a:ln>
            </p:spPr>
          </p:sp>
          <p:sp>
            <p:nvSpPr>
              <p:cNvPr id="588857" name="直接连接符 588856"/>
              <p:cNvSpPr/>
              <p:nvPr/>
            </p:nvSpPr>
            <p:spPr>
              <a:xfrm flipV="1">
                <a:off x="1680" y="3672"/>
                <a:ext cx="0" cy="384"/>
              </a:xfrm>
              <a:prstGeom prst="line">
                <a:avLst/>
              </a:prstGeom>
              <a:ln w="38100" cap="flat" cmpd="sng">
                <a:solidFill>
                  <a:srgbClr val="FFFF00"/>
                </a:solidFill>
                <a:prstDash val="solid"/>
                <a:headEnd type="none" w="med" len="med"/>
                <a:tailEnd type="none" w="med" len="med"/>
              </a:ln>
            </p:spPr>
          </p:sp>
          <p:sp>
            <p:nvSpPr>
              <p:cNvPr id="588858" name="直接连接符 588857"/>
              <p:cNvSpPr/>
              <p:nvPr/>
            </p:nvSpPr>
            <p:spPr>
              <a:xfrm flipV="1">
                <a:off x="672" y="2904"/>
                <a:ext cx="384" cy="0"/>
              </a:xfrm>
              <a:prstGeom prst="line">
                <a:avLst/>
              </a:prstGeom>
              <a:ln w="38100" cap="flat" cmpd="sng">
                <a:solidFill>
                  <a:srgbClr val="FFFF00"/>
                </a:solidFill>
                <a:prstDash val="solid"/>
                <a:headEnd type="none" w="med" len="med"/>
                <a:tailEnd type="none" w="med" len="med"/>
              </a:ln>
            </p:spPr>
          </p:sp>
          <p:sp>
            <p:nvSpPr>
              <p:cNvPr id="588859" name="椭圆 588858"/>
              <p:cNvSpPr/>
              <p:nvPr/>
            </p:nvSpPr>
            <p:spPr>
              <a:xfrm>
                <a:off x="1584" y="1176"/>
                <a:ext cx="96" cy="96"/>
              </a:xfrm>
              <a:prstGeom prst="ellipse">
                <a:avLst/>
              </a:prstGeom>
              <a:noFill/>
              <a:ln w="38100" cap="flat" cmpd="sng">
                <a:solidFill>
                  <a:srgbClr val="FFFF00"/>
                </a:solidFill>
                <a:prstDash val="solid"/>
                <a:headEnd type="none" w="med" len="med"/>
                <a:tailEnd type="none" w="med" len="med"/>
              </a:ln>
            </p:spPr>
            <p:txBody>
              <a:bodyPr/>
              <a:p>
                <a:endParaRPr lang="zh-CN" altLang="en-US"/>
              </a:p>
            </p:txBody>
          </p:sp>
          <p:sp>
            <p:nvSpPr>
              <p:cNvPr id="588860" name="椭圆 588859"/>
              <p:cNvSpPr/>
              <p:nvPr/>
            </p:nvSpPr>
            <p:spPr>
              <a:xfrm>
                <a:off x="576" y="2856"/>
                <a:ext cx="96" cy="96"/>
              </a:xfrm>
              <a:prstGeom prst="ellipse">
                <a:avLst/>
              </a:prstGeom>
              <a:noFill/>
              <a:ln w="38100" cap="flat" cmpd="sng">
                <a:solidFill>
                  <a:srgbClr val="FFFF00"/>
                </a:solidFill>
                <a:prstDash val="solid"/>
                <a:headEnd type="none" w="med" len="med"/>
                <a:tailEnd type="none" w="med" len="med"/>
              </a:ln>
            </p:spPr>
            <p:txBody>
              <a:bodyPr/>
              <a:p>
                <a:endParaRPr lang="zh-CN" altLang="en-US"/>
              </a:p>
            </p:txBody>
          </p:sp>
          <p:sp>
            <p:nvSpPr>
              <p:cNvPr id="588861" name="椭圆 588860"/>
              <p:cNvSpPr/>
              <p:nvPr/>
            </p:nvSpPr>
            <p:spPr>
              <a:xfrm>
                <a:off x="1632" y="4056"/>
                <a:ext cx="96" cy="96"/>
              </a:xfrm>
              <a:prstGeom prst="ellipse">
                <a:avLst/>
              </a:prstGeom>
              <a:noFill/>
              <a:ln w="38100" cap="flat" cmpd="sng">
                <a:solidFill>
                  <a:srgbClr val="FFFF00"/>
                </a:solidFill>
                <a:prstDash val="solid"/>
                <a:headEnd type="none" w="med" len="med"/>
                <a:tailEnd type="none" w="med" len="med"/>
              </a:ln>
            </p:spPr>
            <p:txBody>
              <a:bodyPr/>
              <a:p>
                <a:endParaRPr lang="zh-CN" altLang="en-US"/>
              </a:p>
            </p:txBody>
          </p:sp>
          <p:sp>
            <p:nvSpPr>
              <p:cNvPr id="588862" name="文本框 588861"/>
              <p:cNvSpPr txBox="1"/>
              <p:nvPr/>
            </p:nvSpPr>
            <p:spPr>
              <a:xfrm>
                <a:off x="1488" y="1800"/>
                <a:ext cx="864" cy="288"/>
              </a:xfrm>
              <a:prstGeom prst="rect">
                <a:avLst/>
              </a:prstGeom>
              <a:noFill/>
              <a:ln w="38100">
                <a:noFill/>
              </a:ln>
            </p:spPr>
            <p:txBody>
              <a:bodyPr lIns="90000" tIns="46800" rIns="90000" bIns="46800">
                <a:spAutoFit/>
              </a:bodyPr>
              <a:p>
                <a:pPr>
                  <a:spcBef>
                    <a:spcPct val="50000"/>
                  </a:spcBef>
                </a:pPr>
                <a:r>
                  <a:rPr lang="en-US" altLang="zh-CN">
                    <a:latin typeface="Times New Roman" panose="02020603050405020304" pitchFamily="18" charset="0"/>
                  </a:rPr>
                  <a:t>P1</a:t>
                </a:r>
                <a:endParaRPr lang="en-US" altLang="zh-CN">
                  <a:latin typeface="Times New Roman" panose="02020603050405020304" pitchFamily="18" charset="0"/>
                </a:endParaRPr>
              </a:p>
            </p:txBody>
          </p:sp>
          <p:sp>
            <p:nvSpPr>
              <p:cNvPr id="588863" name="文本框 588862"/>
              <p:cNvSpPr txBox="1"/>
              <p:nvPr/>
            </p:nvSpPr>
            <p:spPr>
              <a:xfrm>
                <a:off x="1488" y="2280"/>
                <a:ext cx="864" cy="288"/>
              </a:xfrm>
              <a:prstGeom prst="rect">
                <a:avLst/>
              </a:prstGeom>
              <a:noFill/>
              <a:ln w="38100">
                <a:noFill/>
              </a:ln>
            </p:spPr>
            <p:txBody>
              <a:bodyPr lIns="90000" tIns="46800" rIns="90000" bIns="46800">
                <a:spAutoFit/>
              </a:bodyPr>
              <a:p>
                <a:pPr>
                  <a:spcBef>
                    <a:spcPct val="50000"/>
                  </a:spcBef>
                </a:pPr>
                <a:r>
                  <a:rPr lang="en-US" altLang="zh-CN">
                    <a:latin typeface="Times New Roman" panose="02020603050405020304" pitchFamily="18" charset="0"/>
                  </a:rPr>
                  <a:t>N1</a:t>
                </a:r>
                <a:endParaRPr lang="en-US" altLang="zh-CN">
                  <a:latin typeface="Times New Roman" panose="02020603050405020304" pitchFamily="18" charset="0"/>
                </a:endParaRPr>
              </a:p>
            </p:txBody>
          </p:sp>
          <p:sp>
            <p:nvSpPr>
              <p:cNvPr id="588864" name="文本框 588863"/>
              <p:cNvSpPr txBox="1"/>
              <p:nvPr/>
            </p:nvSpPr>
            <p:spPr>
              <a:xfrm>
                <a:off x="1488" y="2760"/>
                <a:ext cx="864" cy="288"/>
              </a:xfrm>
              <a:prstGeom prst="rect">
                <a:avLst/>
              </a:prstGeom>
              <a:noFill/>
              <a:ln w="38100">
                <a:noFill/>
              </a:ln>
            </p:spPr>
            <p:txBody>
              <a:bodyPr lIns="90000" tIns="46800" rIns="90000" bIns="46800">
                <a:spAutoFit/>
              </a:bodyPr>
              <a:p>
                <a:pPr>
                  <a:spcBef>
                    <a:spcPct val="50000"/>
                  </a:spcBef>
                </a:pPr>
                <a:r>
                  <a:rPr lang="en-US" altLang="zh-CN">
                    <a:latin typeface="Times New Roman" panose="02020603050405020304" pitchFamily="18" charset="0"/>
                  </a:rPr>
                  <a:t>P2</a:t>
                </a:r>
                <a:endParaRPr lang="en-US" altLang="zh-CN">
                  <a:latin typeface="Times New Roman" panose="02020603050405020304" pitchFamily="18" charset="0"/>
                </a:endParaRPr>
              </a:p>
            </p:txBody>
          </p:sp>
          <p:sp>
            <p:nvSpPr>
              <p:cNvPr id="588865" name="文本框 588864"/>
              <p:cNvSpPr txBox="1"/>
              <p:nvPr/>
            </p:nvSpPr>
            <p:spPr>
              <a:xfrm>
                <a:off x="1488" y="3240"/>
                <a:ext cx="864" cy="288"/>
              </a:xfrm>
              <a:prstGeom prst="rect">
                <a:avLst/>
              </a:prstGeom>
              <a:noFill/>
              <a:ln w="38100">
                <a:noFill/>
              </a:ln>
            </p:spPr>
            <p:txBody>
              <a:bodyPr lIns="90000" tIns="46800" rIns="90000" bIns="46800">
                <a:spAutoFit/>
              </a:bodyPr>
              <a:p>
                <a:pPr>
                  <a:spcBef>
                    <a:spcPct val="50000"/>
                  </a:spcBef>
                </a:pPr>
                <a:r>
                  <a:rPr lang="en-US" altLang="zh-CN">
                    <a:latin typeface="Times New Roman" panose="02020603050405020304" pitchFamily="18" charset="0"/>
                  </a:rPr>
                  <a:t>N2</a:t>
                </a:r>
                <a:endParaRPr lang="en-US" altLang="zh-CN">
                  <a:latin typeface="Times New Roman" panose="02020603050405020304" pitchFamily="18" charset="0"/>
                </a:endParaRPr>
              </a:p>
            </p:txBody>
          </p:sp>
          <p:sp>
            <p:nvSpPr>
              <p:cNvPr id="588866" name="文本框 588865"/>
              <p:cNvSpPr txBox="1"/>
              <p:nvPr/>
            </p:nvSpPr>
            <p:spPr>
              <a:xfrm>
                <a:off x="336" y="2760"/>
                <a:ext cx="864" cy="288"/>
              </a:xfrm>
              <a:prstGeom prst="rect">
                <a:avLst/>
              </a:prstGeom>
              <a:noFill/>
              <a:ln w="38100">
                <a:noFill/>
              </a:ln>
            </p:spPr>
            <p:txBody>
              <a:bodyPr lIns="90000" tIns="46800" rIns="90000" bIns="46800">
                <a:spAutoFit/>
              </a:bodyPr>
              <a:p>
                <a:pPr>
                  <a:spcBef>
                    <a:spcPct val="50000"/>
                  </a:spcBef>
                </a:pPr>
                <a:r>
                  <a:rPr lang="en-US" altLang="zh-CN">
                    <a:latin typeface="Times New Roman" panose="02020603050405020304" pitchFamily="18" charset="0"/>
                  </a:rPr>
                  <a:t>G</a:t>
                </a:r>
                <a:endParaRPr lang="en-US" altLang="zh-CN">
                  <a:latin typeface="Times New Roman" panose="02020603050405020304" pitchFamily="18" charset="0"/>
                </a:endParaRPr>
              </a:p>
            </p:txBody>
          </p:sp>
          <p:sp>
            <p:nvSpPr>
              <p:cNvPr id="588867" name="文本框 588866"/>
              <p:cNvSpPr txBox="1"/>
              <p:nvPr/>
            </p:nvSpPr>
            <p:spPr>
              <a:xfrm>
                <a:off x="1776" y="4008"/>
                <a:ext cx="864" cy="288"/>
              </a:xfrm>
              <a:prstGeom prst="rect">
                <a:avLst/>
              </a:prstGeom>
              <a:noFill/>
              <a:ln w="38100">
                <a:noFill/>
              </a:ln>
            </p:spPr>
            <p:txBody>
              <a:bodyPr lIns="90000" tIns="46800" rIns="90000" bIns="46800">
                <a:spAutoFit/>
              </a:bodyPr>
              <a:p>
                <a:pPr>
                  <a:spcBef>
                    <a:spcPct val="50000"/>
                  </a:spcBef>
                </a:pPr>
                <a:r>
                  <a:rPr lang="en-US" altLang="zh-CN">
                    <a:latin typeface="Times New Roman" panose="02020603050405020304" pitchFamily="18" charset="0"/>
                  </a:rPr>
                  <a:t>K</a:t>
                </a:r>
                <a:endParaRPr lang="en-US" altLang="zh-CN">
                  <a:latin typeface="Times New Roman" panose="02020603050405020304" pitchFamily="18" charset="0"/>
                </a:endParaRPr>
              </a:p>
            </p:txBody>
          </p:sp>
          <p:sp>
            <p:nvSpPr>
              <p:cNvPr id="588868" name="文本框 588867"/>
              <p:cNvSpPr txBox="1"/>
              <p:nvPr/>
            </p:nvSpPr>
            <p:spPr>
              <a:xfrm>
                <a:off x="2350" y="2056"/>
                <a:ext cx="864" cy="288"/>
              </a:xfrm>
              <a:prstGeom prst="rect">
                <a:avLst/>
              </a:prstGeom>
              <a:noFill/>
              <a:ln w="38100">
                <a:noFill/>
              </a:ln>
            </p:spPr>
            <p:txBody>
              <a:bodyPr lIns="90000" tIns="46800" rIns="90000" bIns="46800">
                <a:spAutoFit/>
              </a:bodyPr>
              <a:p>
                <a:pPr>
                  <a:spcBef>
                    <a:spcPct val="50000"/>
                  </a:spcBef>
                </a:pPr>
                <a:r>
                  <a:rPr lang="en-US" altLang="zh-CN" i="1">
                    <a:effectLst>
                      <a:outerShdw blurRad="38100" dist="38100" dir="2700000">
                        <a:srgbClr val="C0C0C0"/>
                      </a:outerShdw>
                    </a:effectLst>
                    <a:latin typeface="Times New Roman" panose="02020603050405020304" pitchFamily="18" charset="0"/>
                  </a:rPr>
                  <a:t>J1</a:t>
                </a:r>
                <a:endParaRPr lang="en-US" altLang="zh-CN" i="1">
                  <a:effectLst>
                    <a:outerShdw blurRad="38100" dist="38100" dir="2700000">
                      <a:srgbClr val="C0C0C0"/>
                    </a:outerShdw>
                  </a:effectLst>
                  <a:latin typeface="Times New Roman" panose="02020603050405020304" pitchFamily="18" charset="0"/>
                </a:endParaRPr>
              </a:p>
            </p:txBody>
          </p:sp>
          <p:sp>
            <p:nvSpPr>
              <p:cNvPr id="588869" name="文本框 588868"/>
              <p:cNvSpPr txBox="1"/>
              <p:nvPr/>
            </p:nvSpPr>
            <p:spPr>
              <a:xfrm>
                <a:off x="2350" y="2488"/>
                <a:ext cx="864" cy="288"/>
              </a:xfrm>
              <a:prstGeom prst="rect">
                <a:avLst/>
              </a:prstGeom>
              <a:noFill/>
              <a:ln w="38100">
                <a:noFill/>
              </a:ln>
            </p:spPr>
            <p:txBody>
              <a:bodyPr lIns="90000" tIns="46800" rIns="90000" bIns="46800">
                <a:spAutoFit/>
              </a:bodyPr>
              <a:p>
                <a:pPr>
                  <a:spcBef>
                    <a:spcPct val="50000"/>
                  </a:spcBef>
                </a:pPr>
                <a:r>
                  <a:rPr lang="en-US" altLang="zh-CN" i="1">
                    <a:effectLst>
                      <a:outerShdw blurRad="38100" dist="38100" dir="2700000">
                        <a:srgbClr val="C0C0C0"/>
                      </a:outerShdw>
                    </a:effectLst>
                    <a:latin typeface="Times New Roman" panose="02020603050405020304" pitchFamily="18" charset="0"/>
                  </a:rPr>
                  <a:t>J2</a:t>
                </a:r>
                <a:endParaRPr lang="en-US" altLang="zh-CN" i="1">
                  <a:effectLst>
                    <a:outerShdw blurRad="38100" dist="38100" dir="2700000">
                      <a:srgbClr val="C0C0C0"/>
                    </a:outerShdw>
                  </a:effectLst>
                  <a:latin typeface="Times New Roman" panose="02020603050405020304" pitchFamily="18" charset="0"/>
                </a:endParaRPr>
              </a:p>
            </p:txBody>
          </p:sp>
          <p:sp>
            <p:nvSpPr>
              <p:cNvPr id="588870" name="文本框 588869"/>
              <p:cNvSpPr txBox="1"/>
              <p:nvPr/>
            </p:nvSpPr>
            <p:spPr>
              <a:xfrm>
                <a:off x="2350" y="2968"/>
                <a:ext cx="864" cy="288"/>
              </a:xfrm>
              <a:prstGeom prst="rect">
                <a:avLst/>
              </a:prstGeom>
              <a:noFill/>
              <a:ln w="38100">
                <a:noFill/>
              </a:ln>
            </p:spPr>
            <p:txBody>
              <a:bodyPr lIns="90000" tIns="46800" rIns="90000" bIns="46800">
                <a:spAutoFit/>
              </a:bodyPr>
              <a:p>
                <a:pPr>
                  <a:spcBef>
                    <a:spcPct val="50000"/>
                  </a:spcBef>
                </a:pPr>
                <a:r>
                  <a:rPr lang="en-US" altLang="zh-CN" i="1">
                    <a:effectLst>
                      <a:outerShdw blurRad="38100" dist="38100" dir="2700000">
                        <a:srgbClr val="C0C0C0"/>
                      </a:outerShdw>
                    </a:effectLst>
                    <a:latin typeface="Times New Roman" panose="02020603050405020304" pitchFamily="18" charset="0"/>
                  </a:rPr>
                  <a:t>J3</a:t>
                </a:r>
                <a:endParaRPr lang="en-US" altLang="zh-CN" i="1">
                  <a:effectLst>
                    <a:outerShdw blurRad="38100" dist="38100" dir="2700000">
                      <a:srgbClr val="C0C0C0"/>
                    </a:outerShdw>
                  </a:effectLst>
                  <a:latin typeface="Times New Roman" panose="02020603050405020304" pitchFamily="18" charset="0"/>
                </a:endParaRPr>
              </a:p>
            </p:txBody>
          </p:sp>
          <p:sp>
            <p:nvSpPr>
              <p:cNvPr id="588871" name="直接连接符 588870"/>
              <p:cNvSpPr/>
              <p:nvPr/>
            </p:nvSpPr>
            <p:spPr>
              <a:xfrm>
                <a:off x="1062" y="2170"/>
                <a:ext cx="0" cy="1497"/>
              </a:xfrm>
              <a:prstGeom prst="line">
                <a:avLst/>
              </a:prstGeom>
              <a:ln w="38100" cap="flat" cmpd="sng">
                <a:solidFill>
                  <a:srgbClr val="FFFF00"/>
                </a:solidFill>
                <a:prstDash val="solid"/>
                <a:headEnd type="none" w="med" len="med"/>
                <a:tailEnd type="none" w="med" len="med"/>
              </a:ln>
            </p:spPr>
          </p:sp>
          <p:sp>
            <p:nvSpPr>
              <p:cNvPr id="588872" name="直接连接符 588871"/>
              <p:cNvSpPr/>
              <p:nvPr/>
            </p:nvSpPr>
            <p:spPr>
              <a:xfrm>
                <a:off x="2305" y="1698"/>
                <a:ext cx="0" cy="1470"/>
              </a:xfrm>
              <a:prstGeom prst="line">
                <a:avLst/>
              </a:prstGeom>
              <a:ln w="38100" cap="flat" cmpd="sng">
                <a:solidFill>
                  <a:srgbClr val="FFFF00"/>
                </a:solidFill>
                <a:prstDash val="solid"/>
                <a:headEnd type="none" w="med" len="med"/>
                <a:tailEnd type="none" w="med" len="med"/>
              </a:ln>
            </p:spPr>
          </p:sp>
          <p:sp>
            <p:nvSpPr>
              <p:cNvPr id="588873" name="直接连接符 588872"/>
              <p:cNvSpPr/>
              <p:nvPr/>
            </p:nvSpPr>
            <p:spPr>
              <a:xfrm>
                <a:off x="1080" y="1716"/>
                <a:ext cx="1225" cy="0"/>
              </a:xfrm>
              <a:prstGeom prst="line">
                <a:avLst/>
              </a:prstGeom>
              <a:ln w="38100" cap="flat" cmpd="sng">
                <a:solidFill>
                  <a:srgbClr val="FFFF00"/>
                </a:solidFill>
                <a:prstDash val="solid"/>
                <a:headEnd type="none" w="med" len="med"/>
                <a:tailEnd type="none" w="med" len="med"/>
              </a:ln>
            </p:spPr>
          </p:sp>
          <p:sp>
            <p:nvSpPr>
              <p:cNvPr id="588874" name="直接连接符 588873"/>
              <p:cNvSpPr/>
              <p:nvPr/>
            </p:nvSpPr>
            <p:spPr>
              <a:xfrm>
                <a:off x="1062" y="3612"/>
                <a:ext cx="1225" cy="0"/>
              </a:xfrm>
              <a:prstGeom prst="line">
                <a:avLst/>
              </a:prstGeom>
              <a:ln w="38100" cap="flat" cmpd="sng">
                <a:solidFill>
                  <a:srgbClr val="FFFF00"/>
                </a:solidFill>
                <a:prstDash val="solid"/>
                <a:headEnd type="none" w="med" len="med"/>
                <a:tailEnd type="none" w="med" len="med"/>
              </a:ln>
            </p:spPr>
          </p:sp>
          <p:sp>
            <p:nvSpPr>
              <p:cNvPr id="588875" name="直接连接符 588874"/>
              <p:cNvSpPr/>
              <p:nvPr/>
            </p:nvSpPr>
            <p:spPr>
              <a:xfrm>
                <a:off x="1062" y="1717"/>
                <a:ext cx="0" cy="453"/>
              </a:xfrm>
              <a:prstGeom prst="line">
                <a:avLst/>
              </a:prstGeom>
              <a:ln w="38100" cap="flat" cmpd="sng">
                <a:solidFill>
                  <a:srgbClr val="FFFF00"/>
                </a:solidFill>
                <a:prstDash val="solid"/>
                <a:headEnd type="none" w="med" len="med"/>
                <a:tailEnd type="none" w="med" len="med"/>
              </a:ln>
            </p:spPr>
          </p:sp>
          <p:sp>
            <p:nvSpPr>
              <p:cNvPr id="588876" name="直接连接符 588875"/>
              <p:cNvSpPr/>
              <p:nvPr/>
            </p:nvSpPr>
            <p:spPr>
              <a:xfrm>
                <a:off x="2305" y="3168"/>
                <a:ext cx="0" cy="453"/>
              </a:xfrm>
              <a:prstGeom prst="line">
                <a:avLst/>
              </a:prstGeom>
              <a:ln w="38100" cap="flat" cmpd="sng">
                <a:solidFill>
                  <a:srgbClr val="FFFF00"/>
                </a:solidFill>
                <a:prstDash val="solid"/>
                <a:headEnd type="none" w="med" len="med"/>
                <a:tailEnd type="none" w="med" len="med"/>
              </a:ln>
            </p:spPr>
          </p:sp>
        </p:grpSp>
      </p:gr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88802"/>
                                        </p:tgtEl>
                                        <p:attrNameLst>
                                          <p:attrName>style.visibility</p:attrName>
                                        </p:attrNameLst>
                                      </p:cBhvr>
                                      <p:to>
                                        <p:strVal val="visible"/>
                                      </p:to>
                                    </p:set>
                                    <p:anim calcmode="lin" valueType="num">
                                      <p:cBhvr additive="base">
                                        <p:cTn id="7" dur="500" fill="hold"/>
                                        <p:tgtEl>
                                          <p:spTgt spid="588802"/>
                                        </p:tgtEl>
                                        <p:attrNameLst>
                                          <p:attrName>ppt_x</p:attrName>
                                        </p:attrNameLst>
                                      </p:cBhvr>
                                      <p:tavLst>
                                        <p:tav tm="0">
                                          <p:val>
                                            <p:strVal val="0-#ppt_w/2"/>
                                          </p:val>
                                        </p:tav>
                                        <p:tav tm="100000">
                                          <p:val>
                                            <p:strVal val="#ppt_x"/>
                                          </p:val>
                                        </p:tav>
                                      </p:tavLst>
                                    </p:anim>
                                    <p:anim calcmode="lin" valueType="num">
                                      <p:cBhvr additive="base">
                                        <p:cTn id="8" dur="500" fill="hold"/>
                                        <p:tgtEl>
                                          <p:spTgt spid="58880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88843">
                                            <p:txEl>
                                              <p:charRg st="0" end="29"/>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588843">
                                            <p:txEl>
                                              <p:charRg st="29" end="5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588843">
                                            <p:txEl>
                                              <p:charRg st="55" end="7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588843">
                                            <p:txEl>
                                              <p:charRg st="74" end="9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8802" grpId="0"/>
      <p:bldP spid="58884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2180" name="文本框 562179"/>
          <p:cNvSpPr txBox="1"/>
          <p:nvPr/>
        </p:nvSpPr>
        <p:spPr>
          <a:xfrm>
            <a:off x="2177415" y="478155"/>
            <a:ext cx="4937125" cy="701675"/>
          </a:xfrm>
          <a:prstGeom prst="rect">
            <a:avLst/>
          </a:prstGeom>
          <a:noFill/>
          <a:ln w="9525">
            <a:noFill/>
          </a:ln>
        </p:spPr>
        <p:txBody>
          <a:bodyPr>
            <a:spAutoFit/>
          </a:bodyPr>
          <a:p>
            <a:r>
              <a:rPr lang="en-US" altLang="zh-CN" sz="4000" b="1">
                <a:solidFill>
                  <a:schemeClr val="bg1"/>
                </a:solidFill>
                <a:effectLst>
                  <a:outerShdw blurRad="38100" dist="38100" dir="2700000">
                    <a:srgbClr val="C0C0C0"/>
                  </a:outerShdw>
                </a:effectLst>
                <a:latin typeface="Times New Roman" panose="02020603050405020304" pitchFamily="18" charset="0"/>
                <a:ea typeface="楷体_GB2312" pitchFamily="49" charset="-122"/>
              </a:rPr>
              <a:t>9.1   </a:t>
            </a:r>
            <a:r>
              <a:rPr lang="zh-CN" altLang="en-US" sz="4000" b="1" dirty="0">
                <a:solidFill>
                  <a:schemeClr val="bg1"/>
                </a:solidFill>
                <a:effectLst>
                  <a:outerShdw blurRad="38100" dist="38100" dir="2700000">
                    <a:srgbClr val="C0C0C0"/>
                  </a:outerShdw>
                </a:effectLst>
                <a:latin typeface="宋体" panose="02010600030101010101" pitchFamily="2" charset="-122"/>
              </a:rPr>
              <a:t>整流与滤波电路</a:t>
            </a:r>
            <a:endParaRPr lang="zh-CN" altLang="en-US" sz="4000" b="1" dirty="0">
              <a:solidFill>
                <a:schemeClr val="bg1"/>
              </a:solidFill>
              <a:effectLst>
                <a:outerShdw blurRad="38100" dist="38100" dir="2700000">
                  <a:srgbClr val="C0C0C0"/>
                </a:outerShdw>
              </a:effectLst>
              <a:latin typeface="宋体" panose="02010600030101010101" pitchFamily="2" charset="-122"/>
            </a:endParaRPr>
          </a:p>
        </p:txBody>
      </p:sp>
      <p:sp>
        <p:nvSpPr>
          <p:cNvPr id="562181" name="文本框 562180">
            <a:hlinkClick r:id="" action="ppaction://noaction"/>
          </p:cNvPr>
          <p:cNvSpPr txBox="1"/>
          <p:nvPr/>
        </p:nvSpPr>
        <p:spPr>
          <a:xfrm>
            <a:off x="1547813" y="3006725"/>
            <a:ext cx="6267450" cy="641350"/>
          </a:xfrm>
          <a:prstGeom prst="rect">
            <a:avLst/>
          </a:prstGeom>
          <a:noFill/>
          <a:ln w="9525">
            <a:noFill/>
          </a:ln>
        </p:spPr>
        <p:txBody>
          <a:bodyPr>
            <a:spAutoFit/>
          </a:bodyPr>
          <a:p>
            <a:r>
              <a:rPr lang="en-US" altLang="zh-CN" sz="3600" b="1">
                <a:solidFill>
                  <a:srgbClr val="FF0066"/>
                </a:solidFill>
                <a:effectLst>
                  <a:outerShdw blurRad="38100" dist="38100" dir="2700000">
                    <a:srgbClr val="C0C0C0"/>
                  </a:outerShdw>
                </a:effectLst>
                <a:latin typeface="Times New Roman" panose="02020603050405020304" pitchFamily="18" charset="0"/>
                <a:ea typeface="楷体_GB2312" pitchFamily="49" charset="-122"/>
              </a:rPr>
              <a:t>9.1.1</a:t>
            </a:r>
            <a:r>
              <a:rPr lang="en-US" altLang="zh-CN" sz="3200" b="1">
                <a:solidFill>
                  <a:srgbClr val="FF0066"/>
                </a:solidFill>
                <a:effectLst>
                  <a:outerShdw blurRad="38100" dist="38100" dir="2700000">
                    <a:srgbClr val="C0C0C0"/>
                  </a:outerShdw>
                </a:effectLst>
                <a:latin typeface="Times New Roman" panose="02020603050405020304" pitchFamily="18" charset="0"/>
                <a:ea typeface="楷体_GB2312" pitchFamily="49" charset="-122"/>
              </a:rPr>
              <a:t>   </a:t>
            </a:r>
            <a:r>
              <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rPr>
              <a:t>单相桥式整流电路</a:t>
            </a:r>
            <a:endPar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endParaRPr>
          </a:p>
        </p:txBody>
      </p:sp>
      <p:sp>
        <p:nvSpPr>
          <p:cNvPr id="562182" name="矩形 562181">
            <a:hlinkClick r:id="rId1" action="ppaction://hlinksldjump"/>
          </p:cNvPr>
          <p:cNvSpPr/>
          <p:nvPr/>
        </p:nvSpPr>
        <p:spPr>
          <a:xfrm>
            <a:off x="1549400" y="3940175"/>
            <a:ext cx="4714875" cy="641350"/>
          </a:xfrm>
          <a:prstGeom prst="rect">
            <a:avLst/>
          </a:prstGeom>
          <a:noFill/>
          <a:ln w="9525">
            <a:noFill/>
          </a:ln>
        </p:spPr>
        <p:txBody>
          <a:bodyPr>
            <a:spAutoFit/>
          </a:bodyPr>
          <a:p>
            <a:r>
              <a:rPr lang="en-US" altLang="zh-CN" sz="3600" b="1">
                <a:solidFill>
                  <a:srgbClr val="FF0066"/>
                </a:solidFill>
                <a:effectLst>
                  <a:outerShdw blurRad="38100" dist="38100" dir="2700000">
                    <a:srgbClr val="C0C0C0"/>
                  </a:outerShdw>
                </a:effectLst>
                <a:latin typeface="Times New Roman" panose="02020603050405020304" pitchFamily="18" charset="0"/>
                <a:ea typeface="楷体_GB2312" pitchFamily="49" charset="-122"/>
              </a:rPr>
              <a:t>9.1.2</a:t>
            </a:r>
            <a:r>
              <a:rPr lang="en-US" altLang="zh-CN" sz="3200" b="1">
                <a:solidFill>
                  <a:srgbClr val="FF0066"/>
                </a:solidFill>
                <a:effectLst>
                  <a:outerShdw blurRad="38100" dist="38100" dir="2700000">
                    <a:srgbClr val="C0C0C0"/>
                  </a:outerShdw>
                </a:effectLst>
                <a:latin typeface="Times New Roman" panose="02020603050405020304" pitchFamily="18" charset="0"/>
                <a:ea typeface="楷体_GB2312" pitchFamily="49" charset="-122"/>
              </a:rPr>
              <a:t>   </a:t>
            </a:r>
            <a:r>
              <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rPr>
              <a:t>滤波电路</a:t>
            </a:r>
            <a:endPar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62181">
                                            <p:txEl>
                                              <p:charRg st="0" end="17"/>
                                            </p:txEl>
                                          </p:spTgt>
                                        </p:tgtEl>
                                        <p:attrNameLst>
                                          <p:attrName>style.visibility</p:attrName>
                                        </p:attrNameLst>
                                      </p:cBhvr>
                                      <p:to>
                                        <p:strVal val="visible"/>
                                      </p:to>
                                    </p:set>
                                    <p:animEffect transition="in" filter="wipe(left)">
                                      <p:cBhvr>
                                        <p:cTn id="7" dur="500"/>
                                        <p:tgtEl>
                                          <p:spTgt spid="562181">
                                            <p:txEl>
                                              <p:charRg st="0" end="17"/>
                                            </p:txEl>
                                          </p:spTgt>
                                        </p:tgtEl>
                                      </p:cBhvr>
                                    </p:animEffect>
                                  </p:childTnLst>
                                </p:cTn>
                              </p:par>
                            </p:childTnLst>
                          </p:cTn>
                        </p:par>
                        <p:par>
                          <p:cTn id="8" fill="hold">
                            <p:stCondLst>
                              <p:cond delay="500"/>
                            </p:stCondLst>
                            <p:childTnLst>
                              <p:par>
                                <p:cTn id="9" presetID="22" presetClass="entr" presetSubtype="1" fill="hold" grpId="0" nodeType="afterEffect">
                                  <p:stCondLst>
                                    <p:cond delay="0"/>
                                  </p:stCondLst>
                                  <p:iterate type="lt">
                                    <p:tmPct val="100000"/>
                                  </p:iterate>
                                  <p:childTnLst>
                                    <p:set>
                                      <p:cBhvr>
                                        <p:cTn id="10" dur="1" fill="hold">
                                          <p:stCondLst>
                                            <p:cond delay="0"/>
                                          </p:stCondLst>
                                        </p:cTn>
                                        <p:tgtEl>
                                          <p:spTgt spid="562182">
                                            <p:txEl>
                                              <p:charRg st="0" end="13"/>
                                            </p:txEl>
                                          </p:spTgt>
                                        </p:tgtEl>
                                        <p:attrNameLst>
                                          <p:attrName>style.visibility</p:attrName>
                                        </p:attrNameLst>
                                      </p:cBhvr>
                                      <p:to>
                                        <p:strVal val="visible"/>
                                      </p:to>
                                    </p:set>
                                    <p:animEffect transition="in" filter="wipe(up)">
                                      <p:cBhvr>
                                        <p:cTn id="11" dur="75"/>
                                        <p:tgtEl>
                                          <p:spTgt spid="562182">
                                            <p:txEl>
                                              <p:charRg st="0" end="13"/>
                                            </p:txEl>
                                          </p:spTgt>
                                        </p:tgtEl>
                                      </p:cBhvr>
                                    </p:animEffect>
                                  </p:childTnLst>
                                  <p:subTnLst>
                                    <p:audio>
                                      <p:cMediaNode>
                                        <p:cTn display="0" masterRel="sameClick">
                                          <p:stCondLst>
                                            <p:cond evt="begin" delay="0">
                                              <p:tn val="9"/>
                                            </p:cond>
                                          </p:stCondLst>
                                          <p:endCondLst>
                                            <p:cond evt="onStopAudio" delay="0">
                                              <p:tgtEl>
                                                <p:sldTgt/>
                                              </p:tgtEl>
                                            </p:cond>
                                          </p:endCondLst>
                                        </p:cTn>
                                        <p:tgtEl>
                                          <p:sndTgt r:embed="rId3"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2181" grpId="0" advAuto="1000" build="p"/>
      <p:bldP spid="562182" grpId="0" advAuto="100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9826" name="文本框 589825"/>
          <p:cNvSpPr txBox="1"/>
          <p:nvPr/>
        </p:nvSpPr>
        <p:spPr>
          <a:xfrm>
            <a:off x="326390" y="539115"/>
            <a:ext cx="5257800" cy="579438"/>
          </a:xfrm>
          <a:prstGeom prst="rect">
            <a:avLst/>
          </a:prstGeom>
          <a:noFill/>
          <a:ln w="9525">
            <a:noFill/>
          </a:ln>
        </p:spPr>
        <p:txBody>
          <a:bodyPr>
            <a:spAutoFit/>
          </a:bodyPr>
          <a:p>
            <a:pPr>
              <a:spcBef>
                <a:spcPct val="50000"/>
              </a:spcBef>
            </a:pPr>
            <a:r>
              <a:rPr lang="zh-CN" altLang="en-US" sz="3200" b="1" dirty="0">
                <a:solidFill>
                  <a:schemeClr val="bg1"/>
                </a:solidFill>
                <a:effectLst>
                  <a:outerShdw blurRad="38100" dist="38100" dir="2700000">
                    <a:srgbClr val="C0C0C0"/>
                  </a:outerShdw>
                </a:effectLst>
                <a:latin typeface="Comic Sans MS" panose="030F0702030302020204" pitchFamily="66" charset="0"/>
                <a:ea typeface="华文中宋" pitchFamily="2" charset="-122"/>
              </a:rPr>
              <a:t>晶闸管的表示符号</a:t>
            </a:r>
            <a:endParaRPr lang="zh-CN" altLang="en-US" sz="3200" b="1" dirty="0">
              <a:solidFill>
                <a:schemeClr val="bg1"/>
              </a:solidFill>
              <a:effectLst>
                <a:outerShdw blurRad="38100" dist="38100" dir="2700000">
                  <a:srgbClr val="C0C0C0"/>
                </a:outerShdw>
              </a:effectLst>
              <a:latin typeface="Comic Sans MS" panose="030F0702030302020204" pitchFamily="66" charset="0"/>
              <a:ea typeface="华文中宋" pitchFamily="2" charset="-122"/>
            </a:endParaRPr>
          </a:p>
        </p:txBody>
      </p:sp>
      <p:grpSp>
        <p:nvGrpSpPr>
          <p:cNvPr id="589827" name="组合 589826"/>
          <p:cNvGrpSpPr/>
          <p:nvPr/>
        </p:nvGrpSpPr>
        <p:grpSpPr>
          <a:xfrm>
            <a:off x="1116013" y="1743075"/>
            <a:ext cx="2286000" cy="3984625"/>
            <a:chOff x="816" y="1344"/>
            <a:chExt cx="1440" cy="2510"/>
          </a:xfrm>
        </p:grpSpPr>
        <p:sp>
          <p:nvSpPr>
            <p:cNvPr id="589828" name="文本框 589827"/>
            <p:cNvSpPr txBox="1"/>
            <p:nvPr/>
          </p:nvSpPr>
          <p:spPr>
            <a:xfrm>
              <a:off x="1693" y="3566"/>
              <a:ext cx="563" cy="288"/>
            </a:xfrm>
            <a:prstGeom prst="rect">
              <a:avLst/>
            </a:prstGeom>
            <a:noFill/>
            <a:ln w="38100">
              <a:noFill/>
            </a:ln>
          </p:spPr>
          <p:txBody>
            <a:bodyPr lIns="90000" tIns="46800" rIns="90000" bIns="46800">
              <a:spAutoFit/>
            </a:bodyPr>
            <a:p>
              <a:pPr>
                <a:spcBef>
                  <a:spcPct val="50000"/>
                </a:spcBef>
              </a:pPr>
              <a:r>
                <a:rPr lang="en-US" altLang="zh-CN">
                  <a:latin typeface="Times New Roman" panose="02020603050405020304" pitchFamily="18" charset="0"/>
                </a:rPr>
                <a:t>K</a:t>
              </a:r>
              <a:endParaRPr lang="en-US" altLang="zh-CN">
                <a:latin typeface="Times New Roman" panose="02020603050405020304" pitchFamily="18" charset="0"/>
              </a:endParaRPr>
            </a:p>
          </p:txBody>
        </p:sp>
        <p:sp>
          <p:nvSpPr>
            <p:cNvPr id="589829" name="直接连接符 589828"/>
            <p:cNvSpPr/>
            <p:nvPr/>
          </p:nvSpPr>
          <p:spPr>
            <a:xfrm>
              <a:off x="1066" y="2025"/>
              <a:ext cx="1159" cy="0"/>
            </a:xfrm>
            <a:prstGeom prst="line">
              <a:avLst/>
            </a:prstGeom>
            <a:ln w="38100" cap="flat" cmpd="sng">
              <a:solidFill>
                <a:srgbClr val="FFFF00"/>
              </a:solidFill>
              <a:prstDash val="solid"/>
              <a:headEnd type="none" w="med" len="med"/>
              <a:tailEnd type="none" w="med" len="med"/>
            </a:ln>
          </p:spPr>
        </p:sp>
        <p:sp>
          <p:nvSpPr>
            <p:cNvPr id="589830" name="直接连接符 589829"/>
            <p:cNvSpPr/>
            <p:nvPr/>
          </p:nvSpPr>
          <p:spPr>
            <a:xfrm>
              <a:off x="1066" y="2025"/>
              <a:ext cx="561" cy="919"/>
            </a:xfrm>
            <a:prstGeom prst="line">
              <a:avLst/>
            </a:prstGeom>
            <a:ln w="38100" cap="flat" cmpd="sng">
              <a:solidFill>
                <a:srgbClr val="FFFF00"/>
              </a:solidFill>
              <a:prstDash val="solid"/>
              <a:headEnd type="none" w="med" len="med"/>
              <a:tailEnd type="none" w="med" len="med"/>
            </a:ln>
          </p:spPr>
        </p:sp>
        <p:sp>
          <p:nvSpPr>
            <p:cNvPr id="589831" name="直接连接符 589830"/>
            <p:cNvSpPr/>
            <p:nvPr/>
          </p:nvSpPr>
          <p:spPr>
            <a:xfrm flipV="1">
              <a:off x="1630" y="2025"/>
              <a:ext cx="595" cy="919"/>
            </a:xfrm>
            <a:prstGeom prst="line">
              <a:avLst/>
            </a:prstGeom>
            <a:ln w="38100" cap="flat" cmpd="sng">
              <a:solidFill>
                <a:srgbClr val="FFFF00"/>
              </a:solidFill>
              <a:prstDash val="solid"/>
              <a:headEnd type="none" w="med" len="med"/>
              <a:tailEnd type="none" w="med" len="med"/>
            </a:ln>
          </p:spPr>
        </p:sp>
        <p:sp>
          <p:nvSpPr>
            <p:cNvPr id="589832" name="直接连接符 589831"/>
            <p:cNvSpPr/>
            <p:nvPr/>
          </p:nvSpPr>
          <p:spPr>
            <a:xfrm>
              <a:off x="1066" y="2944"/>
              <a:ext cx="1159" cy="0"/>
            </a:xfrm>
            <a:prstGeom prst="line">
              <a:avLst/>
            </a:prstGeom>
            <a:ln w="38100" cap="flat" cmpd="sng">
              <a:solidFill>
                <a:srgbClr val="FFFF00"/>
              </a:solidFill>
              <a:prstDash val="solid"/>
              <a:headEnd type="none" w="med" len="med"/>
              <a:tailEnd type="none" w="med" len="med"/>
            </a:ln>
          </p:spPr>
        </p:sp>
        <p:sp>
          <p:nvSpPr>
            <p:cNvPr id="589833" name="直接连接符 589832"/>
            <p:cNvSpPr/>
            <p:nvPr/>
          </p:nvSpPr>
          <p:spPr>
            <a:xfrm>
              <a:off x="1630" y="1492"/>
              <a:ext cx="0" cy="2134"/>
            </a:xfrm>
            <a:prstGeom prst="line">
              <a:avLst/>
            </a:prstGeom>
            <a:ln w="38100" cap="flat" cmpd="sng">
              <a:solidFill>
                <a:srgbClr val="FFFF00"/>
              </a:solidFill>
              <a:prstDash val="solid"/>
              <a:headEnd type="none" w="med" len="med"/>
              <a:tailEnd type="none" w="med" len="med"/>
            </a:ln>
          </p:spPr>
        </p:sp>
        <p:sp>
          <p:nvSpPr>
            <p:cNvPr id="589834" name="直接连接符 589833"/>
            <p:cNvSpPr/>
            <p:nvPr/>
          </p:nvSpPr>
          <p:spPr>
            <a:xfrm flipH="1">
              <a:off x="1268" y="2944"/>
              <a:ext cx="362" cy="593"/>
            </a:xfrm>
            <a:prstGeom prst="line">
              <a:avLst/>
            </a:prstGeom>
            <a:ln w="38100" cap="flat" cmpd="sng">
              <a:solidFill>
                <a:srgbClr val="FFFF00"/>
              </a:solidFill>
              <a:prstDash val="solid"/>
              <a:headEnd type="none" w="med" len="med"/>
              <a:tailEnd type="none" w="med" len="med"/>
            </a:ln>
          </p:spPr>
        </p:sp>
        <p:sp>
          <p:nvSpPr>
            <p:cNvPr id="589835" name="直接连接符 589834"/>
            <p:cNvSpPr/>
            <p:nvPr/>
          </p:nvSpPr>
          <p:spPr>
            <a:xfrm flipH="1">
              <a:off x="1029" y="3537"/>
              <a:ext cx="251" cy="0"/>
            </a:xfrm>
            <a:prstGeom prst="line">
              <a:avLst/>
            </a:prstGeom>
            <a:ln w="38100" cap="flat" cmpd="sng">
              <a:solidFill>
                <a:srgbClr val="FFFF00"/>
              </a:solidFill>
              <a:prstDash val="solid"/>
              <a:headEnd type="none" w="med" len="med"/>
              <a:tailEnd type="none" w="med" len="med"/>
            </a:ln>
          </p:spPr>
        </p:sp>
        <p:sp>
          <p:nvSpPr>
            <p:cNvPr id="589836" name="椭圆 589835"/>
            <p:cNvSpPr/>
            <p:nvPr/>
          </p:nvSpPr>
          <p:spPr>
            <a:xfrm>
              <a:off x="1599" y="3596"/>
              <a:ext cx="62" cy="59"/>
            </a:xfrm>
            <a:prstGeom prst="ellipse">
              <a:avLst/>
            </a:prstGeom>
            <a:solidFill>
              <a:srgbClr val="CCFFCC"/>
            </a:solidFill>
            <a:ln w="38100" cap="flat" cmpd="sng">
              <a:solidFill>
                <a:srgbClr val="FFFF00"/>
              </a:solidFill>
              <a:prstDash val="solid"/>
              <a:headEnd type="none" w="med" len="med"/>
              <a:tailEnd type="none" w="med" len="med"/>
            </a:ln>
          </p:spPr>
          <p:txBody>
            <a:bodyPr/>
            <a:p>
              <a:endParaRPr lang="zh-CN" altLang="en-US"/>
            </a:p>
          </p:txBody>
        </p:sp>
        <p:sp>
          <p:nvSpPr>
            <p:cNvPr id="589837" name="椭圆 589836"/>
            <p:cNvSpPr/>
            <p:nvPr/>
          </p:nvSpPr>
          <p:spPr>
            <a:xfrm>
              <a:off x="973" y="3507"/>
              <a:ext cx="62" cy="59"/>
            </a:xfrm>
            <a:prstGeom prst="ellipse">
              <a:avLst/>
            </a:prstGeom>
            <a:solidFill>
              <a:srgbClr val="CCFFCC"/>
            </a:solidFill>
            <a:ln w="38100" cap="flat" cmpd="sng">
              <a:solidFill>
                <a:srgbClr val="FFFF00"/>
              </a:solidFill>
              <a:prstDash val="solid"/>
              <a:headEnd type="none" w="med" len="med"/>
              <a:tailEnd type="none" w="med" len="med"/>
            </a:ln>
          </p:spPr>
          <p:txBody>
            <a:bodyPr/>
            <a:p>
              <a:endParaRPr lang="zh-CN" altLang="en-US"/>
            </a:p>
          </p:txBody>
        </p:sp>
        <p:sp>
          <p:nvSpPr>
            <p:cNvPr id="589838" name="椭圆 589837"/>
            <p:cNvSpPr/>
            <p:nvPr/>
          </p:nvSpPr>
          <p:spPr>
            <a:xfrm>
              <a:off x="1599" y="1433"/>
              <a:ext cx="62" cy="59"/>
            </a:xfrm>
            <a:prstGeom prst="ellipse">
              <a:avLst/>
            </a:prstGeom>
            <a:solidFill>
              <a:srgbClr val="CCFFCC"/>
            </a:solidFill>
            <a:ln w="38100" cap="flat" cmpd="sng">
              <a:solidFill>
                <a:srgbClr val="FFFF00"/>
              </a:solidFill>
              <a:prstDash val="solid"/>
              <a:headEnd type="none" w="med" len="med"/>
              <a:tailEnd type="none" w="med" len="med"/>
            </a:ln>
          </p:spPr>
          <p:txBody>
            <a:bodyPr/>
            <a:p>
              <a:endParaRPr lang="zh-CN" altLang="en-US"/>
            </a:p>
          </p:txBody>
        </p:sp>
        <p:sp>
          <p:nvSpPr>
            <p:cNvPr id="589839" name="文本框 589838"/>
            <p:cNvSpPr txBox="1"/>
            <p:nvPr/>
          </p:nvSpPr>
          <p:spPr>
            <a:xfrm>
              <a:off x="1661" y="1344"/>
              <a:ext cx="564" cy="288"/>
            </a:xfrm>
            <a:prstGeom prst="rect">
              <a:avLst/>
            </a:prstGeom>
            <a:noFill/>
            <a:ln w="38100">
              <a:noFill/>
            </a:ln>
          </p:spPr>
          <p:txBody>
            <a:bodyPr lIns="90000" tIns="46800" rIns="90000" bIns="46800">
              <a:spAutoFit/>
            </a:bodyPr>
            <a:p>
              <a:pPr>
                <a:spcBef>
                  <a:spcPct val="50000"/>
                </a:spcBef>
              </a:pPr>
              <a:r>
                <a:rPr lang="en-US" altLang="zh-CN">
                  <a:latin typeface="Times New Roman" panose="02020603050405020304" pitchFamily="18" charset="0"/>
                </a:rPr>
                <a:t>A</a:t>
              </a:r>
              <a:endParaRPr lang="en-US" altLang="zh-CN">
                <a:latin typeface="Times New Roman" panose="02020603050405020304" pitchFamily="18" charset="0"/>
              </a:endParaRPr>
            </a:p>
          </p:txBody>
        </p:sp>
        <p:sp>
          <p:nvSpPr>
            <p:cNvPr id="589840" name="文本框 589839"/>
            <p:cNvSpPr txBox="1"/>
            <p:nvPr/>
          </p:nvSpPr>
          <p:spPr>
            <a:xfrm>
              <a:off x="816" y="3448"/>
              <a:ext cx="563" cy="288"/>
            </a:xfrm>
            <a:prstGeom prst="rect">
              <a:avLst/>
            </a:prstGeom>
            <a:noFill/>
            <a:ln w="38100">
              <a:noFill/>
            </a:ln>
          </p:spPr>
          <p:txBody>
            <a:bodyPr lIns="90000" tIns="46800" rIns="90000" bIns="46800">
              <a:spAutoFit/>
            </a:bodyPr>
            <a:p>
              <a:pPr>
                <a:spcBef>
                  <a:spcPct val="50000"/>
                </a:spcBef>
              </a:pPr>
              <a:r>
                <a:rPr lang="en-US" altLang="zh-CN">
                  <a:latin typeface="Times New Roman" panose="02020603050405020304" pitchFamily="18" charset="0"/>
                </a:rPr>
                <a:t>G</a:t>
              </a:r>
              <a:endParaRPr lang="en-US" altLang="zh-CN">
                <a:latin typeface="Times New Roman" panose="02020603050405020304" pitchFamily="18" charset="0"/>
              </a:endParaRPr>
            </a:p>
          </p:txBody>
        </p:sp>
      </p:grpSp>
      <p:pic>
        <p:nvPicPr>
          <p:cNvPr id="589841" name="图片 589840" descr="KK螺旋式"/>
          <p:cNvPicPr>
            <a:picLocks noChangeAspect="1"/>
          </p:cNvPicPr>
          <p:nvPr/>
        </p:nvPicPr>
        <p:blipFill>
          <a:blip r:embed="rId1"/>
          <a:stretch>
            <a:fillRect/>
          </a:stretch>
        </p:blipFill>
        <p:spPr>
          <a:xfrm>
            <a:off x="3960813" y="2781300"/>
            <a:ext cx="4343400" cy="2630488"/>
          </a:xfrm>
          <a:prstGeom prst="rect">
            <a:avLst/>
          </a:prstGeom>
          <a:noFill/>
          <a:ln w="9525">
            <a:noFill/>
          </a:ln>
        </p:spPr>
      </p:pic>
      <p:sp>
        <p:nvSpPr>
          <p:cNvPr id="589842" name="椭圆形标注 589841"/>
          <p:cNvSpPr/>
          <p:nvPr/>
        </p:nvSpPr>
        <p:spPr>
          <a:xfrm>
            <a:off x="5329238" y="1412875"/>
            <a:ext cx="838200" cy="611188"/>
          </a:xfrm>
          <a:prstGeom prst="wedgeEllipseCallout">
            <a:avLst>
              <a:gd name="adj1" fmla="val -104356"/>
              <a:gd name="adj2" fmla="val 187144"/>
            </a:avLst>
          </a:prstGeom>
          <a:solidFill>
            <a:srgbClr val="FFFF99"/>
          </a:solidFill>
          <a:ln w="38100" cap="flat" cmpd="sng">
            <a:solidFill>
              <a:srgbClr val="FF6600"/>
            </a:solidFill>
            <a:prstDash val="solid"/>
            <a:miter/>
            <a:headEnd type="none" w="med" len="med"/>
            <a:tailEnd type="none" w="med" len="med"/>
          </a:ln>
        </p:spPr>
        <p:txBody>
          <a:bodyPr lIns="90000" tIns="46800" rIns="90000" bIns="46800"/>
          <a:p>
            <a:pPr algn="ctr"/>
            <a:r>
              <a:rPr lang="en-US" altLang="zh-CN">
                <a:solidFill>
                  <a:srgbClr val="FF9933"/>
                </a:solidFill>
                <a:latin typeface="Times New Roman" panose="02020603050405020304" pitchFamily="18" charset="0"/>
              </a:rPr>
              <a:t>G</a:t>
            </a:r>
            <a:endParaRPr lang="en-US" altLang="zh-CN">
              <a:solidFill>
                <a:srgbClr val="FF9933"/>
              </a:solidFill>
              <a:latin typeface="Times New Roman" panose="02020603050405020304" pitchFamily="18" charset="0"/>
            </a:endParaRPr>
          </a:p>
        </p:txBody>
      </p:sp>
      <p:sp>
        <p:nvSpPr>
          <p:cNvPr id="589843" name="椭圆形标注 589842"/>
          <p:cNvSpPr/>
          <p:nvPr/>
        </p:nvSpPr>
        <p:spPr>
          <a:xfrm>
            <a:off x="3325813" y="5575300"/>
            <a:ext cx="838200" cy="611188"/>
          </a:xfrm>
          <a:prstGeom prst="wedgeEllipseCallout">
            <a:avLst>
              <a:gd name="adj1" fmla="val 63634"/>
              <a:gd name="adj2" fmla="val -310519"/>
            </a:avLst>
          </a:prstGeom>
          <a:solidFill>
            <a:srgbClr val="FFFF99"/>
          </a:solidFill>
          <a:ln w="38100" cap="flat" cmpd="sng">
            <a:solidFill>
              <a:srgbClr val="FF6600"/>
            </a:solidFill>
            <a:prstDash val="solid"/>
            <a:miter/>
            <a:headEnd type="none" w="med" len="med"/>
            <a:tailEnd type="none" w="med" len="med"/>
          </a:ln>
        </p:spPr>
        <p:txBody>
          <a:bodyPr lIns="90000" tIns="46800" rIns="90000" bIns="46800"/>
          <a:p>
            <a:pPr algn="ctr"/>
            <a:r>
              <a:rPr lang="en-US" altLang="zh-CN">
                <a:solidFill>
                  <a:srgbClr val="FF9933"/>
                </a:solidFill>
                <a:latin typeface="Times New Roman" panose="02020603050405020304" pitchFamily="18" charset="0"/>
              </a:rPr>
              <a:t>K</a:t>
            </a:r>
            <a:endParaRPr lang="en-US" altLang="zh-CN">
              <a:solidFill>
                <a:srgbClr val="FF9933"/>
              </a:solidFill>
              <a:latin typeface="Times New Roman" panose="02020603050405020304" pitchFamily="18" charset="0"/>
            </a:endParaRPr>
          </a:p>
        </p:txBody>
      </p:sp>
      <p:sp>
        <p:nvSpPr>
          <p:cNvPr id="589844" name="椭圆形标注 589843"/>
          <p:cNvSpPr/>
          <p:nvPr/>
        </p:nvSpPr>
        <p:spPr>
          <a:xfrm>
            <a:off x="6297613" y="5575300"/>
            <a:ext cx="838200" cy="611188"/>
          </a:xfrm>
          <a:prstGeom prst="wedgeEllipseCallout">
            <a:avLst>
              <a:gd name="adj1" fmla="val 123866"/>
              <a:gd name="adj2" fmla="val -157273"/>
            </a:avLst>
          </a:prstGeom>
          <a:solidFill>
            <a:srgbClr val="FFFF99"/>
          </a:solidFill>
          <a:ln w="38100" cap="flat" cmpd="sng">
            <a:solidFill>
              <a:srgbClr val="FF6600"/>
            </a:solidFill>
            <a:prstDash val="solid"/>
            <a:miter/>
            <a:headEnd type="none" w="med" len="med"/>
            <a:tailEnd type="none" w="med" len="med"/>
          </a:ln>
        </p:spPr>
        <p:txBody>
          <a:bodyPr lIns="90000" tIns="46800" rIns="90000" bIns="46800"/>
          <a:p>
            <a:pPr algn="ctr"/>
            <a:r>
              <a:rPr lang="en-US" altLang="zh-CN">
                <a:solidFill>
                  <a:srgbClr val="FF9933"/>
                </a:solidFill>
                <a:latin typeface="Times New Roman" panose="02020603050405020304" pitchFamily="18" charset="0"/>
              </a:rPr>
              <a:t>A</a:t>
            </a:r>
            <a:endParaRPr lang="en-US" altLang="zh-CN">
              <a:solidFill>
                <a:srgbClr val="FF9933"/>
              </a:solidFill>
              <a:latin typeface="Times New Roman" panose="02020603050405020304" pitchFamily="18" charset="0"/>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89826"/>
                                        </p:tgtEl>
                                        <p:attrNameLst>
                                          <p:attrName>style.visibility</p:attrName>
                                        </p:attrNameLst>
                                      </p:cBhvr>
                                      <p:to>
                                        <p:strVal val="visible"/>
                                      </p:to>
                                    </p:set>
                                    <p:anim calcmode="lin" valueType="num">
                                      <p:cBhvr additive="base">
                                        <p:cTn id="7" dur="500" fill="hold"/>
                                        <p:tgtEl>
                                          <p:spTgt spid="589826"/>
                                        </p:tgtEl>
                                        <p:attrNameLst>
                                          <p:attrName>ppt_x</p:attrName>
                                        </p:attrNameLst>
                                      </p:cBhvr>
                                      <p:tavLst>
                                        <p:tav tm="0">
                                          <p:val>
                                            <p:strVal val="0-#ppt_w/2"/>
                                          </p:val>
                                        </p:tav>
                                        <p:tav tm="100000">
                                          <p:val>
                                            <p:strVal val="#ppt_x"/>
                                          </p:val>
                                        </p:tav>
                                      </p:tavLst>
                                    </p:anim>
                                    <p:anim calcmode="lin" valueType="num">
                                      <p:cBhvr additive="base">
                                        <p:cTn id="8" dur="500" fill="hold"/>
                                        <p:tgtEl>
                                          <p:spTgt spid="5898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982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0850" name="矩形 590849"/>
          <p:cNvSpPr/>
          <p:nvPr/>
        </p:nvSpPr>
        <p:spPr>
          <a:xfrm>
            <a:off x="3276600" y="474345"/>
            <a:ext cx="2808288" cy="720725"/>
          </a:xfrm>
          <a:prstGeom prst="rect">
            <a:avLst/>
          </a:prstGeom>
          <a:noFill/>
          <a:ln w="9525">
            <a:noFill/>
          </a:ln>
        </p:spPr>
        <p:txBody>
          <a:bodyPr anchor="ctr" anchorCtr="1"/>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stStyle>
          <a:p>
            <a:pPr lvl="0"/>
            <a:r>
              <a:rPr lang="zh-CN" altLang="en-US" sz="3200" b="1" dirty="0">
                <a:solidFill>
                  <a:schemeClr val="bg1"/>
                </a:solidFill>
                <a:ea typeface="华文中宋" pitchFamily="2" charset="-122"/>
              </a:rPr>
              <a:t>晶闸管的外形</a:t>
            </a:r>
            <a:endParaRPr lang="zh-CN" altLang="en-US" sz="3200" b="1" dirty="0">
              <a:solidFill>
                <a:schemeClr val="bg1"/>
              </a:solidFill>
              <a:ea typeface="华文中宋" pitchFamily="2" charset="-122"/>
            </a:endParaRPr>
          </a:p>
        </p:txBody>
      </p:sp>
      <p:pic>
        <p:nvPicPr>
          <p:cNvPr id="590851" name="图片 590850" descr="KP螺旋式"/>
          <p:cNvPicPr>
            <a:picLocks noChangeAspect="1"/>
          </p:cNvPicPr>
          <p:nvPr/>
        </p:nvPicPr>
        <p:blipFill>
          <a:blip r:embed="rId1"/>
          <a:stretch>
            <a:fillRect/>
          </a:stretch>
        </p:blipFill>
        <p:spPr>
          <a:xfrm>
            <a:off x="898525" y="2719388"/>
            <a:ext cx="3005138" cy="1573212"/>
          </a:xfrm>
          <a:prstGeom prst="rect">
            <a:avLst/>
          </a:prstGeom>
          <a:noFill/>
          <a:ln w="9525">
            <a:noFill/>
          </a:ln>
          <a:effectLst>
            <a:outerShdw dist="107763" dir="2699999" algn="ctr" rotWithShape="0">
              <a:srgbClr val="808080"/>
            </a:outerShdw>
          </a:effectLst>
        </p:spPr>
      </p:pic>
      <p:pic>
        <p:nvPicPr>
          <p:cNvPr id="590852" name="图片 590851" descr="KP凸型平板式"/>
          <p:cNvPicPr>
            <a:picLocks noChangeAspect="1"/>
          </p:cNvPicPr>
          <p:nvPr/>
        </p:nvPicPr>
        <p:blipFill>
          <a:blip r:embed="rId2"/>
          <a:stretch>
            <a:fillRect/>
          </a:stretch>
        </p:blipFill>
        <p:spPr>
          <a:xfrm>
            <a:off x="3133725" y="4508500"/>
            <a:ext cx="3276600" cy="1965325"/>
          </a:xfrm>
          <a:prstGeom prst="rect">
            <a:avLst/>
          </a:prstGeom>
          <a:noFill/>
          <a:ln w="9525">
            <a:noFill/>
          </a:ln>
          <a:effectLst>
            <a:outerShdw dist="107763" dir="2699999" algn="ctr" rotWithShape="0">
              <a:srgbClr val="808080"/>
            </a:outerShdw>
          </a:effectLst>
        </p:spPr>
      </p:pic>
      <p:sp>
        <p:nvSpPr>
          <p:cNvPr id="590853" name="文本框 590852"/>
          <p:cNvSpPr txBox="1"/>
          <p:nvPr/>
        </p:nvSpPr>
        <p:spPr>
          <a:xfrm>
            <a:off x="1038225" y="4889500"/>
            <a:ext cx="1905000" cy="457200"/>
          </a:xfrm>
          <a:prstGeom prst="rect">
            <a:avLst/>
          </a:prstGeom>
          <a:noFill/>
          <a:ln w="38100">
            <a:noFill/>
          </a:ln>
        </p:spPr>
        <p:txBody>
          <a:bodyPr lIns="90000" tIns="46800" rIns="90000" bIns="46800">
            <a:spAutoFit/>
          </a:bodyPr>
          <a:p>
            <a:pPr>
              <a:spcBef>
                <a:spcPct val="50000"/>
              </a:spcBef>
            </a:pPr>
            <a:r>
              <a:rPr lang="en-US" altLang="zh-CN" b="1">
                <a:latin typeface="华文中宋" pitchFamily="2" charset="-122"/>
                <a:ea typeface="华文中宋" pitchFamily="2" charset="-122"/>
              </a:rPr>
              <a:t>KP</a:t>
            </a:r>
            <a:r>
              <a:rPr lang="zh-CN" altLang="en-US" b="1" dirty="0">
                <a:latin typeface="华文中宋" pitchFamily="2" charset="-122"/>
                <a:ea typeface="华文中宋" pitchFamily="2" charset="-122"/>
              </a:rPr>
              <a:t>螺旋式</a:t>
            </a:r>
            <a:endParaRPr lang="zh-CN" altLang="en-US" b="1" dirty="0">
              <a:latin typeface="华文中宋" pitchFamily="2" charset="-122"/>
              <a:ea typeface="华文中宋" pitchFamily="2" charset="-122"/>
            </a:endParaRPr>
          </a:p>
        </p:txBody>
      </p:sp>
      <p:sp>
        <p:nvSpPr>
          <p:cNvPr id="590854" name="矩形 590853"/>
          <p:cNvSpPr/>
          <p:nvPr/>
        </p:nvSpPr>
        <p:spPr>
          <a:xfrm>
            <a:off x="1762125" y="5803900"/>
            <a:ext cx="1524000" cy="488950"/>
          </a:xfrm>
          <a:prstGeom prst="rect">
            <a:avLst/>
          </a:prstGeom>
          <a:noFill/>
          <a:ln w="9525">
            <a:noFill/>
          </a:ln>
        </p:spPr>
        <p:txBody>
          <a:bodyPr anchor="ctr" anchorCtr="0">
            <a:sp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stStyle>
          <a:p>
            <a:pPr lvl="0">
              <a:spcBef>
                <a:spcPct val="50000"/>
              </a:spcBef>
            </a:pPr>
            <a:r>
              <a:rPr lang="zh-CN" altLang="en-US" sz="2600" b="1" dirty="0">
                <a:ea typeface="华文中宋" pitchFamily="2" charset="-122"/>
              </a:rPr>
              <a:t>平板式</a:t>
            </a:r>
            <a:endParaRPr lang="zh-CN" altLang="en-US" sz="2600" b="1" dirty="0">
              <a:ea typeface="华文中宋" pitchFamily="2" charset="-122"/>
            </a:endParaRPr>
          </a:p>
        </p:txBody>
      </p:sp>
      <p:sp>
        <p:nvSpPr>
          <p:cNvPr id="590855" name="矩形 590854"/>
          <p:cNvSpPr/>
          <p:nvPr/>
        </p:nvSpPr>
        <p:spPr>
          <a:xfrm>
            <a:off x="684213" y="2193925"/>
            <a:ext cx="6584950" cy="519113"/>
          </a:xfrm>
          <a:prstGeom prst="rect">
            <a:avLst/>
          </a:prstGeom>
          <a:noFill/>
          <a:ln w="9525">
            <a:noFill/>
          </a:ln>
        </p:spPr>
        <p:txBody>
          <a:bodyPr wrap="none" anchor="t" anchorCtr="0">
            <a:spAutoFit/>
          </a:bodyPr>
          <a:p>
            <a:r>
              <a:rPr lang="zh-CN" altLang="en-US" sz="2800" dirty="0">
                <a:effectLst>
                  <a:outerShdw blurRad="38100" dist="38100" dir="2700000">
                    <a:srgbClr val="C0C0C0"/>
                  </a:outerShdw>
                </a:effectLst>
                <a:latin typeface="华文中宋" pitchFamily="2" charset="-122"/>
                <a:ea typeface="华文中宋" pitchFamily="2" charset="-122"/>
              </a:rPr>
              <a:t>外形有</a:t>
            </a:r>
            <a:r>
              <a:rPr lang="zh-CN" altLang="en-US" sz="2800" dirty="0">
                <a:solidFill>
                  <a:srgbClr val="FF00FF"/>
                </a:solidFill>
                <a:effectLst>
                  <a:outerShdw blurRad="38100" dist="38100" dir="2700000">
                    <a:srgbClr val="C0C0C0"/>
                  </a:outerShdw>
                </a:effectLst>
                <a:latin typeface="华文中宋" pitchFamily="2" charset="-122"/>
                <a:ea typeface="华文中宋" pitchFamily="2" charset="-122"/>
              </a:rPr>
              <a:t>螺栓型</a:t>
            </a:r>
            <a:r>
              <a:rPr lang="zh-CN" altLang="en-US" sz="2800" dirty="0">
                <a:effectLst>
                  <a:outerShdw blurRad="38100" dist="38100" dir="2700000">
                    <a:srgbClr val="C0C0C0"/>
                  </a:outerShdw>
                </a:effectLst>
                <a:latin typeface="华文中宋" pitchFamily="2" charset="-122"/>
                <a:ea typeface="华文中宋" pitchFamily="2" charset="-122"/>
              </a:rPr>
              <a:t>、</a:t>
            </a:r>
            <a:r>
              <a:rPr lang="zh-CN" altLang="en-US" sz="2800" dirty="0">
                <a:solidFill>
                  <a:srgbClr val="FF00FF"/>
                </a:solidFill>
                <a:effectLst>
                  <a:outerShdw blurRad="38100" dist="38100" dir="2700000">
                    <a:srgbClr val="C0C0C0"/>
                  </a:outerShdw>
                </a:effectLst>
                <a:latin typeface="华文中宋" pitchFamily="2" charset="-122"/>
                <a:ea typeface="华文中宋" pitchFamily="2" charset="-122"/>
              </a:rPr>
              <a:t>平板型</a:t>
            </a:r>
            <a:r>
              <a:rPr lang="zh-CN" altLang="en-US" sz="2800" dirty="0">
                <a:effectLst>
                  <a:outerShdw blurRad="38100" dist="38100" dir="2700000">
                    <a:srgbClr val="C0C0C0"/>
                  </a:outerShdw>
                </a:effectLst>
                <a:latin typeface="华文中宋" pitchFamily="2" charset="-122"/>
                <a:ea typeface="华文中宋" pitchFamily="2" charset="-122"/>
              </a:rPr>
              <a:t>和</a:t>
            </a:r>
            <a:r>
              <a:rPr lang="zh-CN" altLang="en-US" sz="2800" dirty="0">
                <a:solidFill>
                  <a:srgbClr val="FF00FF"/>
                </a:solidFill>
                <a:effectLst>
                  <a:outerShdw blurRad="38100" dist="38100" dir="2700000">
                    <a:srgbClr val="C0C0C0"/>
                  </a:outerShdw>
                </a:effectLst>
                <a:latin typeface="华文中宋" pitchFamily="2" charset="-122"/>
                <a:ea typeface="华文中宋" pitchFamily="2" charset="-122"/>
              </a:rPr>
              <a:t>塑封式</a:t>
            </a:r>
            <a:r>
              <a:rPr lang="zh-CN" altLang="en-US" sz="2800" dirty="0">
                <a:effectLst>
                  <a:outerShdw blurRad="38100" dist="38100" dir="2700000">
                    <a:srgbClr val="C0C0C0"/>
                  </a:outerShdw>
                </a:effectLst>
                <a:latin typeface="华文中宋" pitchFamily="2" charset="-122"/>
                <a:ea typeface="华文中宋" pitchFamily="2" charset="-122"/>
              </a:rPr>
              <a:t>的封装。</a:t>
            </a:r>
            <a:endParaRPr lang="zh-CN" altLang="en-US" sz="2800" dirty="0">
              <a:effectLst>
                <a:outerShdw blurRad="38100" dist="38100" dir="2700000">
                  <a:srgbClr val="C0C0C0"/>
                </a:outerShdw>
              </a:effectLst>
              <a:latin typeface="华文中宋" pitchFamily="2" charset="-122"/>
              <a:ea typeface="华文中宋" pitchFamily="2" charset="-122"/>
            </a:endParaRPr>
          </a:p>
        </p:txBody>
      </p:sp>
      <p:sp>
        <p:nvSpPr>
          <p:cNvPr id="590856" name="文本框 590855"/>
          <p:cNvSpPr txBox="1"/>
          <p:nvPr/>
        </p:nvSpPr>
        <p:spPr>
          <a:xfrm>
            <a:off x="684213" y="1557338"/>
            <a:ext cx="3673475" cy="519112"/>
          </a:xfrm>
          <a:prstGeom prst="rect">
            <a:avLst/>
          </a:prstGeom>
          <a:noFill/>
          <a:ln w="9525">
            <a:noFill/>
          </a:ln>
        </p:spPr>
        <p:txBody>
          <a:bodyPr>
            <a:spAutoFit/>
          </a:bodyPr>
          <a:p>
            <a:r>
              <a:rPr lang="zh-CN" altLang="en-US" sz="2800" b="1" dirty="0">
                <a:solidFill>
                  <a:srgbClr val="FF0000"/>
                </a:solidFill>
                <a:effectLst>
                  <a:outerShdw blurRad="38100" dist="38100" dir="2700000">
                    <a:srgbClr val="C0C0C0"/>
                  </a:outerShdw>
                </a:effectLst>
                <a:latin typeface="Arial" panose="020B0604020202020204" pitchFamily="34" charset="0"/>
                <a:ea typeface="华文中宋" pitchFamily="2" charset="-122"/>
              </a:rPr>
              <a:t>按外部结构分类：</a:t>
            </a:r>
            <a:endParaRPr lang="zh-CN" altLang="en-US" sz="2800" b="1" dirty="0">
              <a:solidFill>
                <a:srgbClr val="FF0000"/>
              </a:solidFill>
              <a:effectLst>
                <a:outerShdw blurRad="38100" dist="38100" dir="2700000">
                  <a:srgbClr val="C0C0C0"/>
                </a:outerShdw>
              </a:effectLst>
              <a:latin typeface="Arial" panose="020B0604020202020204" pitchFamily="34" charset="0"/>
              <a:ea typeface="华文中宋" pitchFamily="2" charset="-122"/>
            </a:endParaRPr>
          </a:p>
        </p:txBody>
      </p:sp>
      <p:pic>
        <p:nvPicPr>
          <p:cNvPr id="590857" name="图片 590856" descr="10"/>
          <p:cNvPicPr>
            <a:picLocks noChangeAspect="1"/>
          </p:cNvPicPr>
          <p:nvPr/>
        </p:nvPicPr>
        <p:blipFill>
          <a:blip r:embed="rId3"/>
          <a:stretch>
            <a:fillRect/>
          </a:stretch>
        </p:blipFill>
        <p:spPr>
          <a:xfrm>
            <a:off x="5267325" y="2755900"/>
            <a:ext cx="2667000" cy="1531938"/>
          </a:xfrm>
          <a:prstGeom prst="rect">
            <a:avLst/>
          </a:prstGeom>
          <a:noFill/>
          <a:ln w="9525">
            <a:noFill/>
          </a:ln>
        </p:spPr>
      </p:pic>
      <p:sp>
        <p:nvSpPr>
          <p:cNvPr id="590858" name="文本框 590857"/>
          <p:cNvSpPr txBox="1"/>
          <p:nvPr/>
        </p:nvSpPr>
        <p:spPr>
          <a:xfrm>
            <a:off x="6867525" y="4432300"/>
            <a:ext cx="1752600" cy="420688"/>
          </a:xfrm>
          <a:prstGeom prst="rect">
            <a:avLst/>
          </a:prstGeom>
          <a:noFill/>
          <a:ln w="9525">
            <a:noFill/>
          </a:ln>
        </p:spPr>
        <p:txBody>
          <a:bodyPr>
            <a:spAutoFit/>
          </a:bodyPr>
          <a:p>
            <a:pPr>
              <a:lnSpc>
                <a:spcPct val="90000"/>
              </a:lnSpc>
              <a:spcBef>
                <a:spcPct val="50000"/>
              </a:spcBef>
            </a:pPr>
            <a:r>
              <a:rPr lang="zh-CN" altLang="en-US" b="1" dirty="0">
                <a:latin typeface="Times New Roman" panose="02020603050405020304" pitchFamily="18" charset="0"/>
                <a:ea typeface="华文中宋" pitchFamily="2" charset="-122"/>
              </a:rPr>
              <a:t>晶闸管模块</a:t>
            </a:r>
            <a:endParaRPr lang="zh-CN" altLang="en-US" b="1">
              <a:latin typeface="Times New Roman" panose="02020603050405020304" pitchFamily="18" charset="0"/>
              <a:ea typeface="华文中宋" pitchFamily="2" charset="-122"/>
            </a:endParaRPr>
          </a:p>
        </p:txBody>
      </p:sp>
      <p:sp>
        <p:nvSpPr>
          <p:cNvPr id="10" name="页脚占位符 4"/>
          <p:cNvSpPr txBox="1">
            <a:spLocks noGrp="1"/>
          </p:cNvSpPr>
          <p:nvPr>
            <p:ph type="ftr" sz="quarter" idx="11"/>
            <p:custDataLst>
              <p:tags r:id="rId4"/>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91874" name="图片 591873" descr="702"/>
          <p:cNvPicPr>
            <a:picLocks noChangeAspect="1"/>
          </p:cNvPicPr>
          <p:nvPr/>
        </p:nvPicPr>
        <p:blipFill>
          <a:blip r:embed="rId1"/>
          <a:stretch>
            <a:fillRect/>
          </a:stretch>
        </p:blipFill>
        <p:spPr>
          <a:xfrm>
            <a:off x="323850" y="1341438"/>
            <a:ext cx="5184775" cy="3538537"/>
          </a:xfrm>
          <a:prstGeom prst="rect">
            <a:avLst/>
          </a:prstGeom>
          <a:noFill/>
          <a:ln w="9525">
            <a:noFill/>
          </a:ln>
        </p:spPr>
      </p:pic>
      <p:sp>
        <p:nvSpPr>
          <p:cNvPr id="591875" name="文本框 591874"/>
          <p:cNvSpPr txBox="1"/>
          <p:nvPr/>
        </p:nvSpPr>
        <p:spPr>
          <a:xfrm>
            <a:off x="5795963" y="515938"/>
            <a:ext cx="2735262" cy="4137025"/>
          </a:xfrm>
          <a:prstGeom prst="rect">
            <a:avLst/>
          </a:prstGeom>
          <a:noFill/>
          <a:ln w="28575" cap="flat" cmpd="sng">
            <a:solidFill>
              <a:srgbClr val="FF6600"/>
            </a:solidFill>
            <a:prstDash val="solid"/>
            <a:miter/>
            <a:headEnd type="none" w="med" len="med"/>
            <a:tailEnd type="none" w="med" len="med"/>
          </a:ln>
        </p:spPr>
        <p:txBody>
          <a:bodyPr>
            <a:spAutoFit/>
          </a:bodyPr>
          <a:p>
            <a:pPr>
              <a:spcBef>
                <a:spcPct val="50000"/>
              </a:spcBef>
            </a:pPr>
            <a:r>
              <a:rPr lang="zh-CN" altLang="en-US" dirty="0">
                <a:latin typeface="Times New Roman" panose="02020603050405020304" pitchFamily="18" charset="0"/>
              </a:rPr>
              <a:t>        晶闸管加阳极负电压</a:t>
            </a:r>
            <a:r>
              <a:rPr lang="en-US" altLang="zh-CN">
                <a:latin typeface="Times New Roman" panose="02020603050405020304" pitchFamily="18" charset="0"/>
              </a:rPr>
              <a:t>-</a:t>
            </a:r>
            <a:r>
              <a:rPr lang="en-US" altLang="zh-CN" i="1">
                <a:latin typeface="Times New Roman" panose="02020603050405020304" pitchFamily="18" charset="0"/>
              </a:rPr>
              <a:t>U</a:t>
            </a:r>
            <a:r>
              <a:rPr lang="en-US" altLang="zh-CN" baseline="-25000">
                <a:latin typeface="Times New Roman" panose="02020603050405020304" pitchFamily="18" charset="0"/>
              </a:rPr>
              <a:t>A</a:t>
            </a:r>
            <a:r>
              <a:rPr lang="zh-CN" altLang="en-US" dirty="0">
                <a:latin typeface="Times New Roman" panose="02020603050405020304" pitchFamily="18" charset="0"/>
              </a:rPr>
              <a:t>时</a:t>
            </a:r>
            <a:r>
              <a:rPr lang="en-US" altLang="zh-CN">
                <a:latin typeface="Times New Roman" panose="02020603050405020304" pitchFamily="18" charset="0"/>
              </a:rPr>
              <a:t>(</a:t>
            </a:r>
            <a:r>
              <a:rPr lang="zh-CN" altLang="en-US" dirty="0">
                <a:latin typeface="Times New Roman" panose="02020603050405020304" pitchFamily="18" charset="0"/>
              </a:rPr>
              <a:t>即阳极接电源负极，阴极接电源正极</a:t>
            </a:r>
            <a:r>
              <a:rPr lang="en-US" altLang="zh-CN">
                <a:latin typeface="Times New Roman" panose="02020603050405020304" pitchFamily="18" charset="0"/>
              </a:rPr>
              <a:t>)</a:t>
            </a:r>
            <a:r>
              <a:rPr lang="zh-CN" altLang="en-US" dirty="0">
                <a:latin typeface="Times New Roman" panose="02020603050405020304" pitchFamily="18" charset="0"/>
              </a:rPr>
              <a:t>，因为至少有一个</a:t>
            </a:r>
            <a:r>
              <a:rPr lang="en-US" altLang="zh-CN">
                <a:latin typeface="Times New Roman" panose="02020603050405020304" pitchFamily="18" charset="0"/>
              </a:rPr>
              <a:t>PN</a:t>
            </a:r>
            <a:r>
              <a:rPr lang="zh-CN" altLang="en-US" dirty="0">
                <a:latin typeface="Times New Roman" panose="02020603050405020304" pitchFamily="18" charset="0"/>
              </a:rPr>
              <a:t>结反偏截止，只能通过很小的反向漏电流，故晶闸管截止。此时，晶闸管的状态称为</a:t>
            </a:r>
            <a:r>
              <a:rPr lang="zh-CN" altLang="en-US" b="1" dirty="0">
                <a:solidFill>
                  <a:srgbClr val="FF0000"/>
                </a:solidFill>
                <a:effectLst>
                  <a:outerShdw blurRad="38100" dist="38100" dir="2700000">
                    <a:srgbClr val="C0C0C0"/>
                  </a:outerShdw>
                </a:effectLst>
                <a:latin typeface="Times New Roman" panose="02020603050405020304" pitchFamily="18" charset="0"/>
              </a:rPr>
              <a:t>反向阻断状态</a:t>
            </a:r>
            <a:r>
              <a:rPr lang="zh-CN" altLang="en-US" dirty="0">
                <a:latin typeface="Times New Roman" panose="02020603050405020304" pitchFamily="18" charset="0"/>
              </a:rPr>
              <a:t>。</a:t>
            </a:r>
            <a:endParaRPr lang="zh-CN" altLang="en-US" dirty="0">
              <a:latin typeface="Times New Roman" panose="02020603050405020304" pitchFamily="18" charset="0"/>
            </a:endParaRPr>
          </a:p>
        </p:txBody>
      </p:sp>
      <p:sp>
        <p:nvSpPr>
          <p:cNvPr id="591876" name="文本框 591875"/>
          <p:cNvSpPr txBox="1"/>
          <p:nvPr/>
        </p:nvSpPr>
        <p:spPr>
          <a:xfrm>
            <a:off x="323850" y="5013325"/>
            <a:ext cx="8424863" cy="1590675"/>
          </a:xfrm>
          <a:prstGeom prst="rect">
            <a:avLst/>
          </a:prstGeom>
          <a:noFill/>
          <a:ln w="38100" cap="flat" cmpd="sng">
            <a:solidFill>
              <a:srgbClr val="0000FF"/>
            </a:solidFill>
            <a:prstDash val="solid"/>
            <a:miter/>
            <a:headEnd type="none" w="med" len="med"/>
            <a:tailEnd type="none" w="med" len="med"/>
          </a:ln>
        </p:spPr>
        <p:txBody>
          <a:bodyPr>
            <a:spAutoFit/>
          </a:bodyPr>
          <a:p>
            <a:pPr>
              <a:spcBef>
                <a:spcPct val="50000"/>
              </a:spcBef>
            </a:pPr>
            <a:r>
              <a:rPr lang="zh-CN" altLang="en-US" dirty="0">
                <a:latin typeface="Times New Roman" panose="02020603050405020304" pitchFamily="18" charset="0"/>
              </a:rPr>
              <a:t>        晶闸管加阳极正电压</a:t>
            </a:r>
            <a:r>
              <a:rPr lang="en-US" altLang="zh-CN" i="1">
                <a:latin typeface="Times New Roman" panose="02020603050405020304" pitchFamily="18" charset="0"/>
              </a:rPr>
              <a:t>U</a:t>
            </a:r>
            <a:r>
              <a:rPr lang="en-US" altLang="zh-CN">
                <a:latin typeface="Times New Roman" panose="02020603050405020304" pitchFamily="18" charset="0"/>
              </a:rPr>
              <a:t>A</a:t>
            </a:r>
            <a:r>
              <a:rPr lang="zh-CN" altLang="en-US" dirty="0">
                <a:latin typeface="Times New Roman" panose="02020603050405020304" pitchFamily="18" charset="0"/>
              </a:rPr>
              <a:t>时</a:t>
            </a:r>
            <a:r>
              <a:rPr lang="en-US" altLang="zh-CN">
                <a:latin typeface="Times New Roman" panose="02020603050405020304" pitchFamily="18" charset="0"/>
              </a:rPr>
              <a:t>(</a:t>
            </a:r>
            <a:r>
              <a:rPr lang="zh-CN" altLang="en-US" dirty="0">
                <a:latin typeface="Times New Roman" panose="02020603050405020304" pitchFamily="18" charset="0"/>
              </a:rPr>
              <a:t>即阳极接电源正极，阴极接电源负极</a:t>
            </a:r>
            <a:r>
              <a:rPr lang="en-US" altLang="zh-CN">
                <a:latin typeface="Times New Roman" panose="02020603050405020304" pitchFamily="18" charset="0"/>
              </a:rPr>
              <a:t>)</a:t>
            </a:r>
            <a:r>
              <a:rPr lang="zh-CN" altLang="en-US" dirty="0">
                <a:latin typeface="Times New Roman" panose="02020603050405020304" pitchFamily="18" charset="0"/>
              </a:rPr>
              <a:t>，若控制极不加电压，仍有一个</a:t>
            </a:r>
            <a:r>
              <a:rPr lang="en-US" altLang="zh-CN">
                <a:latin typeface="Times New Roman" panose="02020603050405020304" pitchFamily="18" charset="0"/>
              </a:rPr>
              <a:t>PN</a:t>
            </a:r>
            <a:r>
              <a:rPr lang="zh-CN" altLang="en-US" dirty="0">
                <a:latin typeface="Times New Roman" panose="02020603050405020304" pitchFamily="18" charset="0"/>
              </a:rPr>
              <a:t>结反偏截止，只有很小的正向漏电流，故晶闸管仍然截止。此时，晶闸管的状态称为</a:t>
            </a:r>
            <a:r>
              <a:rPr lang="zh-CN" altLang="en-US" b="1" dirty="0">
                <a:solidFill>
                  <a:srgbClr val="FF0000"/>
                </a:solidFill>
                <a:effectLst>
                  <a:outerShdw blurRad="38100" dist="38100" dir="2700000">
                    <a:srgbClr val="C0C0C0"/>
                  </a:outerShdw>
                </a:effectLst>
                <a:latin typeface="Times New Roman" panose="02020603050405020304" pitchFamily="18" charset="0"/>
              </a:rPr>
              <a:t>正向阻断状态</a:t>
            </a:r>
            <a:r>
              <a:rPr lang="zh-CN" altLang="en-US" dirty="0">
                <a:latin typeface="Times New Roman" panose="02020603050405020304" pitchFamily="18" charset="0"/>
              </a:rPr>
              <a:t>。 </a:t>
            </a:r>
            <a:endParaRPr lang="zh-CN" altLang="en-US" dirty="0">
              <a:latin typeface="Times New Roman" panose="02020603050405020304" pitchFamily="18" charset="0"/>
            </a:endParaRPr>
          </a:p>
        </p:txBody>
      </p:sp>
      <p:sp>
        <p:nvSpPr>
          <p:cNvPr id="591877" name="矩形 591876"/>
          <p:cNvSpPr/>
          <p:nvPr/>
        </p:nvSpPr>
        <p:spPr>
          <a:xfrm>
            <a:off x="323850" y="628650"/>
            <a:ext cx="4824413" cy="579438"/>
          </a:xfrm>
          <a:prstGeom prst="rect">
            <a:avLst/>
          </a:prstGeom>
          <a:noFill/>
          <a:ln w="9525">
            <a:noFill/>
          </a:ln>
        </p:spPr>
        <p:txBody>
          <a:bodyPr>
            <a:spAutoFit/>
          </a:bodyPr>
          <a:p>
            <a:r>
              <a:rPr lang="zh-CN" altLang="en-US" sz="3200" b="1" dirty="0">
                <a:solidFill>
                  <a:schemeClr val="bg1"/>
                </a:solidFill>
                <a:latin typeface="Times New Roman" panose="02020603050405020304" pitchFamily="18" charset="0"/>
              </a:rPr>
              <a:t>二、晶闸管的工作原理</a:t>
            </a:r>
            <a:endParaRPr lang="zh-CN" altLang="en-US" sz="3200" b="1" dirty="0">
              <a:solidFill>
                <a:schemeClr val="bg1"/>
              </a:solidFill>
              <a:latin typeface="Times New Roman" panose="02020603050405020304" pitchFamily="18" charset="0"/>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91877">
                                            <p:txEl>
                                              <p:charRg st="0" end="11"/>
                                            </p:txEl>
                                          </p:spTgt>
                                        </p:tgtEl>
                                        <p:attrNameLst>
                                          <p:attrName>style.visibility</p:attrName>
                                        </p:attrNameLst>
                                      </p:cBhvr>
                                      <p:to>
                                        <p:strVal val="visible"/>
                                      </p:to>
                                    </p:set>
                                    <p:animEffect transition="in" filter="wipe(left)">
                                      <p:cBhvr>
                                        <p:cTn id="7" dur="500"/>
                                        <p:tgtEl>
                                          <p:spTgt spid="591877">
                                            <p:txEl>
                                              <p:charRg st="0"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1877"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2898" name="文本框 592897"/>
          <p:cNvSpPr txBox="1"/>
          <p:nvPr/>
        </p:nvSpPr>
        <p:spPr>
          <a:xfrm>
            <a:off x="395288" y="908050"/>
            <a:ext cx="8280400" cy="457200"/>
          </a:xfrm>
          <a:prstGeom prst="rect">
            <a:avLst/>
          </a:prstGeom>
          <a:noFill/>
          <a:ln w="9525">
            <a:noFill/>
          </a:ln>
        </p:spPr>
        <p:txBody>
          <a:bodyPr>
            <a:spAutoFit/>
          </a:bodyPr>
          <a:p>
            <a:pPr>
              <a:spcBef>
                <a:spcPct val="50000"/>
              </a:spcBef>
            </a:pPr>
            <a:endParaRPr lang="zh-CN" altLang="en-US" dirty="0">
              <a:latin typeface="Times New Roman" panose="02020603050405020304" pitchFamily="18" charset="0"/>
            </a:endParaRPr>
          </a:p>
        </p:txBody>
      </p:sp>
      <p:sp>
        <p:nvSpPr>
          <p:cNvPr id="592899" name="文本框 592898"/>
          <p:cNvSpPr txBox="1"/>
          <p:nvPr/>
        </p:nvSpPr>
        <p:spPr>
          <a:xfrm>
            <a:off x="395288" y="836613"/>
            <a:ext cx="8353425" cy="4791075"/>
          </a:xfrm>
          <a:prstGeom prst="rect">
            <a:avLst/>
          </a:prstGeom>
          <a:noFill/>
          <a:ln w="9525">
            <a:noFill/>
          </a:ln>
        </p:spPr>
        <p:txBody>
          <a:bodyPr>
            <a:spAutoFit/>
          </a:bodyPr>
          <a:p>
            <a:pPr>
              <a:spcBef>
                <a:spcPct val="50000"/>
              </a:spcBef>
            </a:pPr>
            <a:r>
              <a:rPr lang="zh-CN" altLang="en-US" sz="2800">
                <a:latin typeface="Arial" panose="020B0604020202020204" pitchFamily="34" charset="0"/>
              </a:rPr>
              <a:t>    </a:t>
            </a:r>
            <a:r>
              <a:rPr lang="zh-CN" altLang="en-US" sz="2800" dirty="0">
                <a:latin typeface="Arial" panose="020B0604020202020204" pitchFamily="34" charset="0"/>
              </a:rPr>
              <a:t>   </a:t>
            </a:r>
            <a:r>
              <a:rPr lang="en-US" altLang="zh-CN" sz="2800">
                <a:latin typeface="Arial" panose="020B0604020202020204" pitchFamily="34" charset="0"/>
              </a:rPr>
              <a:t>U</a:t>
            </a:r>
            <a:r>
              <a:rPr lang="en-US" altLang="zh-CN" sz="2800" baseline="-25000">
                <a:latin typeface="Arial" panose="020B0604020202020204" pitchFamily="34" charset="0"/>
              </a:rPr>
              <a:t>GK</a:t>
            </a:r>
            <a:r>
              <a:rPr lang="zh-CN" altLang="en-US" sz="2800" dirty="0">
                <a:latin typeface="Arial" panose="020B0604020202020204" pitchFamily="34" charset="0"/>
              </a:rPr>
              <a:t>为正时，</a:t>
            </a:r>
            <a:r>
              <a:rPr lang="en-US" altLang="zh-CN" sz="2800">
                <a:latin typeface="Arial" panose="020B0604020202020204" pitchFamily="34" charset="0"/>
              </a:rPr>
              <a:t>V</a:t>
            </a:r>
            <a:r>
              <a:rPr lang="en-US" altLang="zh-CN" sz="2800" baseline="-25000">
                <a:latin typeface="Arial" panose="020B0604020202020204" pitchFamily="34" charset="0"/>
              </a:rPr>
              <a:t>2</a:t>
            </a:r>
            <a:r>
              <a:rPr lang="zh-CN" altLang="en-US" sz="2800" dirty="0">
                <a:latin typeface="Arial" panose="020B0604020202020204" pitchFamily="34" charset="0"/>
              </a:rPr>
              <a:t>正偏导通，</a:t>
            </a:r>
            <a:r>
              <a:rPr lang="en-US" altLang="zh-CN" sz="2800">
                <a:latin typeface="Arial" panose="020B0604020202020204" pitchFamily="34" charset="0"/>
              </a:rPr>
              <a:t>E</a:t>
            </a:r>
            <a:r>
              <a:rPr lang="en-US" altLang="zh-CN" sz="2800" baseline="-25000">
                <a:latin typeface="Arial" panose="020B0604020202020204" pitchFamily="34" charset="0"/>
              </a:rPr>
              <a:t>C</a:t>
            </a:r>
            <a:r>
              <a:rPr lang="zh-CN" altLang="en-US" sz="2800" dirty="0">
                <a:latin typeface="Arial" panose="020B0604020202020204" pitchFamily="34" charset="0"/>
              </a:rPr>
              <a:t>产生的控制极电流</a:t>
            </a:r>
            <a:r>
              <a:rPr lang="en-US" altLang="zh-CN" sz="2800">
                <a:latin typeface="Arial" panose="020B0604020202020204" pitchFamily="34" charset="0"/>
              </a:rPr>
              <a:t>I</a:t>
            </a:r>
            <a:r>
              <a:rPr lang="en-US" altLang="zh-CN" sz="2800" baseline="-25000">
                <a:latin typeface="Arial" panose="020B0604020202020204" pitchFamily="34" charset="0"/>
              </a:rPr>
              <a:t>G</a:t>
            </a:r>
            <a:r>
              <a:rPr lang="zh-CN" altLang="en-US" sz="2800" dirty="0">
                <a:latin typeface="Arial" panose="020B0604020202020204" pitchFamily="34" charset="0"/>
              </a:rPr>
              <a:t>就是</a:t>
            </a:r>
            <a:r>
              <a:rPr lang="en-US" altLang="zh-CN" sz="2800">
                <a:latin typeface="Arial" panose="020B0604020202020204" pitchFamily="34" charset="0"/>
              </a:rPr>
              <a:t>V</a:t>
            </a:r>
            <a:r>
              <a:rPr lang="en-US" altLang="zh-CN" sz="2800" baseline="-25000">
                <a:latin typeface="Arial" panose="020B0604020202020204" pitchFamily="34" charset="0"/>
              </a:rPr>
              <a:t>2</a:t>
            </a:r>
            <a:r>
              <a:rPr lang="zh-CN" altLang="en-US" sz="2800" dirty="0">
                <a:latin typeface="Arial" panose="020B0604020202020204" pitchFamily="34" charset="0"/>
              </a:rPr>
              <a:t>的基极电流</a:t>
            </a:r>
            <a:r>
              <a:rPr lang="en-US" altLang="zh-CN" sz="2800">
                <a:latin typeface="Arial" panose="020B0604020202020204" pitchFamily="34" charset="0"/>
              </a:rPr>
              <a:t>I</a:t>
            </a:r>
            <a:r>
              <a:rPr lang="en-US" altLang="zh-CN" sz="2800" baseline="-25000">
                <a:latin typeface="Arial" panose="020B0604020202020204" pitchFamily="34" charset="0"/>
              </a:rPr>
              <a:t>B2</a:t>
            </a:r>
            <a:r>
              <a:rPr lang="zh-CN" altLang="en-US" sz="2800" dirty="0">
                <a:latin typeface="Arial" panose="020B0604020202020204" pitchFamily="34" charset="0"/>
              </a:rPr>
              <a:t>，它又是三极管</a:t>
            </a:r>
            <a:r>
              <a:rPr lang="en-US" altLang="zh-CN" sz="2800">
                <a:latin typeface="Arial" panose="020B0604020202020204" pitchFamily="34" charset="0"/>
              </a:rPr>
              <a:t>V</a:t>
            </a:r>
            <a:r>
              <a:rPr lang="en-US" altLang="zh-CN" sz="2800" baseline="-25000">
                <a:latin typeface="Arial" panose="020B0604020202020204" pitchFamily="34" charset="0"/>
              </a:rPr>
              <a:t>1</a:t>
            </a:r>
            <a:r>
              <a:rPr lang="zh-CN" altLang="en-US" sz="2800" dirty="0">
                <a:latin typeface="Arial" panose="020B0604020202020204" pitchFamily="34" charset="0"/>
              </a:rPr>
              <a:t>的基极电流，</a:t>
            </a:r>
            <a:r>
              <a:rPr lang="en-US" altLang="zh-CN" sz="2800">
                <a:latin typeface="Arial" panose="020B0604020202020204" pitchFamily="34" charset="0"/>
              </a:rPr>
              <a:t>V</a:t>
            </a:r>
            <a:r>
              <a:rPr lang="en-US" altLang="zh-CN" sz="2800" baseline="-25000">
                <a:latin typeface="Arial" panose="020B0604020202020204" pitchFamily="34" charset="0"/>
              </a:rPr>
              <a:t>1</a:t>
            </a:r>
            <a:r>
              <a:rPr lang="zh-CN" altLang="en-US" sz="2800" dirty="0">
                <a:latin typeface="Arial" panose="020B0604020202020204" pitchFamily="34" charset="0"/>
              </a:rPr>
              <a:t>的集电极电流</a:t>
            </a:r>
            <a:r>
              <a:rPr lang="en-US" altLang="zh-CN" sz="2800">
                <a:latin typeface="Arial" panose="020B0604020202020204" pitchFamily="34" charset="0"/>
              </a:rPr>
              <a:t>I</a:t>
            </a:r>
            <a:r>
              <a:rPr lang="en-US" altLang="zh-CN" sz="2800" baseline="-25000">
                <a:latin typeface="Arial" panose="020B0604020202020204" pitchFamily="34" charset="0"/>
              </a:rPr>
              <a:t>C1</a:t>
            </a:r>
            <a:r>
              <a:rPr lang="zh-CN" altLang="en-US" sz="2800">
                <a:latin typeface="Arial" panose="020B0604020202020204" pitchFamily="34" charset="0"/>
              </a:rPr>
              <a:t>。</a:t>
            </a:r>
            <a:r>
              <a:rPr lang="zh-CN" altLang="en-US" sz="2800" dirty="0">
                <a:latin typeface="Arial" panose="020B0604020202020204" pitchFamily="34" charset="0"/>
              </a:rPr>
              <a:t>电流又流入</a:t>
            </a:r>
            <a:r>
              <a:rPr lang="en-US" altLang="zh-CN" sz="2800">
                <a:latin typeface="Arial" panose="020B0604020202020204" pitchFamily="34" charset="0"/>
              </a:rPr>
              <a:t>V</a:t>
            </a:r>
            <a:r>
              <a:rPr lang="en-US" altLang="zh-CN" sz="2800" baseline="-25000">
                <a:latin typeface="Arial" panose="020B0604020202020204" pitchFamily="34" charset="0"/>
              </a:rPr>
              <a:t>2</a:t>
            </a:r>
            <a:r>
              <a:rPr lang="zh-CN" altLang="en-US" sz="2800" dirty="0">
                <a:latin typeface="Arial" panose="020B0604020202020204" pitchFamily="34" charset="0"/>
              </a:rPr>
              <a:t>的基极，再一次放大。这样循环下去，形成了强烈的正反馈，使两个三极管很快达到饱和导通，晶闸管导通。</a:t>
            </a:r>
            <a:endParaRPr lang="zh-CN" altLang="en-US" sz="2800" dirty="0">
              <a:latin typeface="Arial" panose="020B0604020202020204" pitchFamily="34" charset="0"/>
            </a:endParaRPr>
          </a:p>
          <a:p>
            <a:pPr>
              <a:spcBef>
                <a:spcPct val="50000"/>
              </a:spcBef>
            </a:pPr>
            <a:r>
              <a:rPr lang="zh-CN" altLang="en-US" sz="2800" dirty="0">
                <a:latin typeface="Arial" panose="020B0604020202020204" pitchFamily="34" charset="0"/>
              </a:rPr>
              <a:t>       晶闸管导通后，导通状态完全依靠管子本身的正反馈作用来维持，即使控制极电流消失，晶闸管仍将处于导通状态。</a:t>
            </a:r>
            <a:endParaRPr lang="zh-CN" altLang="en-US" sz="2800" dirty="0">
              <a:latin typeface="Arial" panose="020B0604020202020204" pitchFamily="34" charset="0"/>
            </a:endParaRPr>
          </a:p>
          <a:p>
            <a:pPr>
              <a:spcBef>
                <a:spcPct val="50000"/>
              </a:spcBef>
            </a:pPr>
            <a:r>
              <a:rPr lang="zh-CN" altLang="en-US" sz="2800" dirty="0">
                <a:latin typeface="Arial" panose="020B0604020202020204" pitchFamily="34" charset="0"/>
              </a:rPr>
              <a:t>       控制极的作用仅是触发晶闸管使其导通，导通之后，控制极就失去了控制作用。</a:t>
            </a:r>
            <a:endParaRPr lang="zh-CN" altLang="en-US" sz="2800" dirty="0">
              <a:latin typeface="Arial" panose="020B0604020202020204" pitchFamily="34" charset="0"/>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22" name="文本框 593921"/>
          <p:cNvSpPr txBox="1"/>
          <p:nvPr/>
        </p:nvSpPr>
        <p:spPr>
          <a:xfrm>
            <a:off x="827088" y="1773238"/>
            <a:ext cx="7620000" cy="2870200"/>
          </a:xfrm>
          <a:prstGeom prst="rect">
            <a:avLst/>
          </a:prstGeom>
          <a:noFill/>
          <a:ln w="38100">
            <a:noFill/>
          </a:ln>
        </p:spPr>
        <p:txBody>
          <a:bodyPr lIns="90000" tIns="46800" rIns="90000" bIns="46800">
            <a:spAutoFit/>
          </a:bodyPr>
          <a:p>
            <a:pPr>
              <a:spcBef>
                <a:spcPct val="50000"/>
              </a:spcBef>
            </a:pPr>
            <a:r>
              <a:rPr lang="zh-CN" altLang="en-US" sz="2800" b="1" dirty="0">
                <a:solidFill>
                  <a:srgbClr val="FF0000"/>
                </a:solidFill>
                <a:effectLst>
                  <a:outerShdw blurRad="38100" dist="38100" dir="2700000">
                    <a:srgbClr val="C0C0C0"/>
                  </a:outerShdw>
                </a:effectLst>
                <a:latin typeface="Comic Sans MS" panose="030F0702030302020204" pitchFamily="66" charset="0"/>
              </a:rPr>
              <a:t>导通条件：</a:t>
            </a:r>
            <a:endParaRPr lang="zh-CN" altLang="en-US" sz="2800" b="1" dirty="0">
              <a:solidFill>
                <a:srgbClr val="FF0000"/>
              </a:solidFill>
              <a:effectLst>
                <a:outerShdw blurRad="38100" dist="38100" dir="2700000">
                  <a:srgbClr val="C0C0C0"/>
                </a:outerShdw>
              </a:effectLst>
              <a:latin typeface="Comic Sans MS" panose="030F0702030302020204" pitchFamily="66" charset="0"/>
            </a:endParaRPr>
          </a:p>
          <a:p>
            <a:pPr>
              <a:spcBef>
                <a:spcPct val="50000"/>
              </a:spcBef>
            </a:pPr>
            <a:r>
              <a:rPr lang="zh-CN" altLang="en-US" dirty="0">
                <a:effectLst>
                  <a:outerShdw blurRad="38100" dist="38100" dir="2700000">
                    <a:srgbClr val="C0C0C0"/>
                  </a:outerShdw>
                </a:effectLst>
                <a:latin typeface="Comic Sans MS" panose="030F0702030302020204" pitchFamily="66" charset="0"/>
              </a:rPr>
              <a:t>　</a:t>
            </a:r>
            <a:r>
              <a:rPr lang="zh-CN" altLang="en-US" b="1" dirty="0">
                <a:effectLst>
                  <a:outerShdw blurRad="38100" dist="38100" dir="2700000">
                    <a:srgbClr val="C0C0C0"/>
                  </a:outerShdw>
                </a:effectLst>
                <a:latin typeface="Comic Sans MS" panose="030F0702030302020204" pitchFamily="66" charset="0"/>
              </a:rPr>
              <a:t>　</a:t>
            </a:r>
            <a:r>
              <a:rPr lang="zh-CN" altLang="en-US" sz="2800" b="1" dirty="0">
                <a:effectLst>
                  <a:outerShdw blurRad="38100" dist="38100" dir="2700000">
                    <a:srgbClr val="C0C0C0"/>
                  </a:outerShdw>
                </a:effectLst>
                <a:latin typeface="Comic Sans MS" panose="030F0702030302020204" pitchFamily="66" charset="0"/>
              </a:rPr>
              <a:t>除阳极加正向电压，必须同时在门极与阴极之间加一定的门极电压，有足够的门极电流。</a:t>
            </a:r>
            <a:endParaRPr lang="zh-CN" altLang="en-US" sz="2800" b="1" dirty="0">
              <a:effectLst>
                <a:outerShdw blurRad="38100" dist="38100" dir="2700000">
                  <a:srgbClr val="C0C0C0"/>
                </a:outerShdw>
              </a:effectLst>
              <a:latin typeface="Comic Sans MS" panose="030F0702030302020204" pitchFamily="66" charset="0"/>
            </a:endParaRPr>
          </a:p>
          <a:p>
            <a:pPr>
              <a:spcBef>
                <a:spcPct val="50000"/>
              </a:spcBef>
            </a:pPr>
            <a:r>
              <a:rPr lang="zh-CN" altLang="en-US" sz="2800" b="1" dirty="0">
                <a:solidFill>
                  <a:srgbClr val="FF0000"/>
                </a:solidFill>
                <a:effectLst>
                  <a:outerShdw blurRad="38100" dist="38100" dir="2700000">
                    <a:srgbClr val="C0C0C0"/>
                  </a:outerShdw>
                </a:effectLst>
                <a:latin typeface="Comic Sans MS" panose="030F0702030302020204" pitchFamily="66" charset="0"/>
              </a:rPr>
              <a:t>关断条件：</a:t>
            </a:r>
            <a:endParaRPr lang="zh-CN" altLang="en-US" sz="2800" b="1" dirty="0">
              <a:solidFill>
                <a:srgbClr val="FF0000"/>
              </a:solidFill>
              <a:effectLst>
                <a:outerShdw blurRad="38100" dist="38100" dir="2700000">
                  <a:srgbClr val="C0C0C0"/>
                </a:outerShdw>
              </a:effectLst>
              <a:latin typeface="Comic Sans MS" panose="030F0702030302020204" pitchFamily="66" charset="0"/>
            </a:endParaRPr>
          </a:p>
          <a:p>
            <a:pPr>
              <a:spcBef>
                <a:spcPct val="50000"/>
              </a:spcBef>
            </a:pPr>
            <a:r>
              <a:rPr lang="zh-CN" altLang="en-US" dirty="0">
                <a:effectLst>
                  <a:outerShdw blurRad="38100" dist="38100" dir="2700000">
                    <a:srgbClr val="C0C0C0"/>
                  </a:outerShdw>
                </a:effectLst>
                <a:latin typeface="Comic Sans MS" panose="030F0702030302020204" pitchFamily="66" charset="0"/>
              </a:rPr>
              <a:t>　</a:t>
            </a:r>
            <a:r>
              <a:rPr lang="zh-CN" altLang="en-US" b="1" dirty="0">
                <a:effectLst>
                  <a:outerShdw blurRad="38100" dist="38100" dir="2700000">
                    <a:srgbClr val="C0C0C0"/>
                  </a:outerShdw>
                </a:effectLst>
                <a:latin typeface="Comic Sans MS" panose="030F0702030302020204" pitchFamily="66" charset="0"/>
              </a:rPr>
              <a:t>　</a:t>
            </a:r>
            <a:r>
              <a:rPr lang="zh-CN" altLang="en-US" sz="2800" b="1" dirty="0">
                <a:effectLst>
                  <a:outerShdw blurRad="38100" dist="38100" dir="2700000">
                    <a:srgbClr val="C0C0C0"/>
                  </a:outerShdw>
                </a:effectLst>
                <a:latin typeface="Comic Sans MS" panose="030F0702030302020204" pitchFamily="66" charset="0"/>
              </a:rPr>
              <a:t>阳极电流小于维持电流</a:t>
            </a:r>
            <a:r>
              <a:rPr lang="en-US" altLang="zh-CN" sz="2800" b="1">
                <a:effectLst>
                  <a:outerShdw blurRad="38100" dist="38100" dir="2700000">
                    <a:srgbClr val="C0C0C0"/>
                  </a:outerShdw>
                </a:effectLst>
                <a:latin typeface="Times New Roman" panose="02020603050405020304" pitchFamily="18" charset="0"/>
              </a:rPr>
              <a:t>I</a:t>
            </a:r>
            <a:r>
              <a:rPr lang="en-US" altLang="zh-CN" sz="2800" b="1" baseline="-25000">
                <a:effectLst>
                  <a:outerShdw blurRad="38100" dist="38100" dir="2700000">
                    <a:srgbClr val="C0C0C0"/>
                  </a:outerShdw>
                </a:effectLst>
                <a:latin typeface="Times New Roman" panose="02020603050405020304" pitchFamily="18" charset="0"/>
              </a:rPr>
              <a:t>H</a:t>
            </a:r>
            <a:endParaRPr lang="en-US" altLang="zh-CN" sz="2800" b="1">
              <a:effectLst>
                <a:outerShdw blurRad="38100" dist="38100" dir="2700000">
                  <a:srgbClr val="C0C0C0"/>
                </a:outerShdw>
              </a:effectLst>
              <a:latin typeface="Times New Roman" panose="02020603050405020304" pitchFamily="18" charset="0"/>
            </a:endParaRPr>
          </a:p>
        </p:txBody>
      </p:sp>
      <p:sp>
        <p:nvSpPr>
          <p:cNvPr id="593923" name="文本框 593922"/>
          <p:cNvSpPr txBox="1"/>
          <p:nvPr/>
        </p:nvSpPr>
        <p:spPr>
          <a:xfrm>
            <a:off x="827088" y="4652963"/>
            <a:ext cx="7777162" cy="1587500"/>
          </a:xfrm>
          <a:prstGeom prst="rect">
            <a:avLst/>
          </a:prstGeom>
          <a:noFill/>
          <a:ln w="9525">
            <a:noFill/>
          </a:ln>
        </p:spPr>
        <p:txBody>
          <a:bodyPr>
            <a:spAutoFit/>
          </a:bodyPr>
          <a:p>
            <a:pPr>
              <a:spcBef>
                <a:spcPct val="50000"/>
              </a:spcBef>
            </a:pPr>
            <a:r>
              <a:rPr lang="zh-CN" altLang="en-US" sz="2800" b="1" dirty="0">
                <a:solidFill>
                  <a:srgbClr val="FF0000"/>
                </a:solidFill>
                <a:effectLst>
                  <a:outerShdw blurRad="38100" dist="38100" dir="2700000">
                    <a:srgbClr val="C0C0C0"/>
                  </a:outerShdw>
                </a:effectLst>
                <a:latin typeface="Comic Sans MS" panose="030F0702030302020204" pitchFamily="66" charset="0"/>
              </a:rPr>
              <a:t>方法：</a:t>
            </a:r>
            <a:endParaRPr lang="zh-CN" altLang="en-US" sz="2800" b="1" dirty="0">
              <a:solidFill>
                <a:srgbClr val="FF0000"/>
              </a:solidFill>
              <a:effectLst>
                <a:outerShdw blurRad="38100" dist="38100" dir="2700000">
                  <a:srgbClr val="C0C0C0"/>
                </a:outerShdw>
              </a:effectLst>
              <a:latin typeface="Comic Sans MS" panose="030F0702030302020204" pitchFamily="66" charset="0"/>
            </a:endParaRPr>
          </a:p>
          <a:p>
            <a:pPr>
              <a:spcBef>
                <a:spcPct val="50000"/>
              </a:spcBef>
            </a:pPr>
            <a:r>
              <a:rPr lang="zh-CN" altLang="en-US" dirty="0">
                <a:latin typeface="Arial" panose="020B0604020202020204" pitchFamily="34" charset="0"/>
              </a:rPr>
              <a:t>        </a:t>
            </a:r>
            <a:r>
              <a:rPr lang="zh-CN" altLang="en-US" sz="2800" b="1" dirty="0">
                <a:effectLst>
                  <a:outerShdw blurRad="38100" dist="38100" dir="2700000">
                    <a:srgbClr val="C0C0C0"/>
                  </a:outerShdw>
                </a:effectLst>
                <a:latin typeface="Arial" panose="020B0604020202020204" pitchFamily="34" charset="0"/>
              </a:rPr>
              <a:t>将阳极电源断开、改变晶闸管的阳极电压的方向等。</a:t>
            </a:r>
            <a:endParaRPr lang="zh-CN" altLang="en-US" sz="2800" b="1" dirty="0">
              <a:effectLst>
                <a:outerShdw blurRad="38100" dist="38100" dir="2700000">
                  <a:srgbClr val="C0C0C0"/>
                </a:outerShdw>
              </a:effectLst>
              <a:latin typeface="Arial" panose="020B0604020202020204" pitchFamily="34" charset="0"/>
            </a:endParaRPr>
          </a:p>
        </p:txBody>
      </p:sp>
      <p:sp>
        <p:nvSpPr>
          <p:cNvPr id="593924" name="矩形 593923"/>
          <p:cNvSpPr/>
          <p:nvPr/>
        </p:nvSpPr>
        <p:spPr>
          <a:xfrm>
            <a:off x="343218" y="444183"/>
            <a:ext cx="8164512" cy="731837"/>
          </a:xfrm>
          <a:prstGeom prst="rect">
            <a:avLst/>
          </a:prstGeom>
          <a:noFill/>
          <a:ln w="9525">
            <a:noFill/>
          </a:ln>
        </p:spPr>
        <p:txBody>
          <a:bodyPr anchor="ctr" anchorCtr="1"/>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stStyle>
          <a:p>
            <a:pPr lvl="0"/>
            <a:r>
              <a:rPr lang="zh-CN" altLang="en-US" sz="3200" b="1" dirty="0">
                <a:solidFill>
                  <a:schemeClr val="bg1"/>
                </a:solidFill>
                <a:effectLst>
                  <a:outerShdw blurRad="38100" dist="38100" dir="2700000">
                    <a:srgbClr val="C0C0C0"/>
                  </a:outerShdw>
                </a:effectLst>
                <a:ea typeface="华文中宋" pitchFamily="2" charset="-122"/>
              </a:rPr>
              <a:t>晶闸管的导通和关断条件</a:t>
            </a:r>
            <a:endParaRPr lang="zh-CN" altLang="en-US" sz="3200" b="1" dirty="0">
              <a:solidFill>
                <a:schemeClr val="bg1"/>
              </a:solidFill>
              <a:effectLst>
                <a:outerShdw blurRad="38100" dist="38100" dir="2700000">
                  <a:srgbClr val="C0C0C0"/>
                </a:outerShdw>
              </a:effectLst>
              <a:ea typeface="华文中宋" pitchFamily="2" charset="-122"/>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4946" name="矩形 594945"/>
          <p:cNvSpPr/>
          <p:nvPr/>
        </p:nvSpPr>
        <p:spPr>
          <a:xfrm>
            <a:off x="368300" y="550545"/>
            <a:ext cx="4824413" cy="579438"/>
          </a:xfrm>
          <a:prstGeom prst="rect">
            <a:avLst/>
          </a:prstGeom>
          <a:noFill/>
          <a:ln w="9525">
            <a:noFill/>
          </a:ln>
        </p:spPr>
        <p:txBody>
          <a:bodyPr>
            <a:spAutoFit/>
          </a:bodyPr>
          <a:p>
            <a:r>
              <a:rPr lang="zh-CN" altLang="en-US" sz="3200" b="1" dirty="0">
                <a:solidFill>
                  <a:schemeClr val="bg1"/>
                </a:solidFill>
                <a:latin typeface="Times New Roman" panose="02020603050405020304" pitchFamily="18" charset="0"/>
              </a:rPr>
              <a:t>三、晶闸管电压电流特性</a:t>
            </a:r>
            <a:endParaRPr lang="zh-CN" altLang="en-US" sz="3200" b="1" dirty="0">
              <a:solidFill>
                <a:schemeClr val="bg1"/>
              </a:solidFill>
              <a:latin typeface="Times New Roman" panose="02020603050405020304" pitchFamily="18" charset="0"/>
            </a:endParaRPr>
          </a:p>
        </p:txBody>
      </p:sp>
      <p:grpSp>
        <p:nvGrpSpPr>
          <p:cNvPr id="594947" name="组合 594946"/>
          <p:cNvGrpSpPr/>
          <p:nvPr/>
        </p:nvGrpSpPr>
        <p:grpSpPr>
          <a:xfrm>
            <a:off x="4756150" y="836613"/>
            <a:ext cx="4100513" cy="4173537"/>
            <a:chOff x="3177" y="1158"/>
            <a:chExt cx="2583" cy="2629"/>
          </a:xfrm>
        </p:grpSpPr>
        <p:sp>
          <p:nvSpPr>
            <p:cNvPr id="594948" name="矩形 594947"/>
            <p:cNvSpPr/>
            <p:nvPr/>
          </p:nvSpPr>
          <p:spPr>
            <a:xfrm>
              <a:off x="4272" y="3701"/>
              <a:ext cx="58" cy="86"/>
            </a:xfrm>
            <a:prstGeom prst="rect">
              <a:avLst/>
            </a:prstGeom>
            <a:noFill/>
            <a:ln w="9525">
              <a:noFill/>
            </a:ln>
          </p:spPr>
          <p:txBody>
            <a:bodyPr wrap="none" lIns="0" tIns="0" rIns="0" bIns="0">
              <a:spAutoFit/>
            </a:bodyPr>
            <a:p>
              <a:pPr>
                <a:lnSpc>
                  <a:spcPct val="90000"/>
                </a:lnSpc>
              </a:pPr>
              <a:r>
                <a:rPr lang="en-US" altLang="zh-CN" sz="1000">
                  <a:latin typeface="Times New Roman" panose="02020603050405020304" pitchFamily="18" charset="0"/>
                  <a:ea typeface="华文中宋" pitchFamily="2" charset="-122"/>
                </a:rPr>
                <a:t>A</a:t>
              </a:r>
              <a:endParaRPr lang="en-US" altLang="zh-CN" sz="3600">
                <a:latin typeface="华文中宋" pitchFamily="2" charset="-122"/>
                <a:ea typeface="华文中宋" pitchFamily="2" charset="-122"/>
              </a:endParaRPr>
            </a:p>
          </p:txBody>
        </p:sp>
        <p:grpSp>
          <p:nvGrpSpPr>
            <p:cNvPr id="594949" name="组合 594948"/>
            <p:cNvGrpSpPr/>
            <p:nvPr/>
          </p:nvGrpSpPr>
          <p:grpSpPr>
            <a:xfrm>
              <a:off x="3177" y="1158"/>
              <a:ext cx="2583" cy="2586"/>
              <a:chOff x="3177" y="1248"/>
              <a:chExt cx="2583" cy="2586"/>
            </a:xfrm>
          </p:grpSpPr>
          <p:sp>
            <p:nvSpPr>
              <p:cNvPr id="594950" name="任意多边形 594949"/>
              <p:cNvSpPr>
                <a:spLocks noEditPoints="1"/>
              </p:cNvSpPr>
              <p:nvPr/>
            </p:nvSpPr>
            <p:spPr>
              <a:xfrm>
                <a:off x="4357" y="2294"/>
                <a:ext cx="1042" cy="140"/>
              </a:xfrm>
              <a:custGeom>
                <a:avLst/>
                <a:gdLst/>
                <a:ahLst/>
                <a:cxnLst/>
                <a:pathLst>
                  <a:path w="1042" h="140">
                    <a:moveTo>
                      <a:pt x="1037" y="136"/>
                    </a:moveTo>
                    <a:lnTo>
                      <a:pt x="1037" y="38"/>
                    </a:lnTo>
                    <a:lnTo>
                      <a:pt x="1037" y="36"/>
                    </a:lnTo>
                    <a:lnTo>
                      <a:pt x="1037" y="35"/>
                    </a:lnTo>
                    <a:lnTo>
                      <a:pt x="1038" y="34"/>
                    </a:lnTo>
                    <a:lnTo>
                      <a:pt x="1039" y="34"/>
                    </a:lnTo>
                    <a:lnTo>
                      <a:pt x="1040" y="34"/>
                    </a:lnTo>
                    <a:lnTo>
                      <a:pt x="1041" y="35"/>
                    </a:lnTo>
                    <a:lnTo>
                      <a:pt x="1041" y="36"/>
                    </a:lnTo>
                    <a:lnTo>
                      <a:pt x="1042" y="38"/>
                    </a:lnTo>
                    <a:lnTo>
                      <a:pt x="1042" y="136"/>
                    </a:lnTo>
                    <a:lnTo>
                      <a:pt x="1041" y="138"/>
                    </a:lnTo>
                    <a:lnTo>
                      <a:pt x="1041" y="139"/>
                    </a:lnTo>
                    <a:lnTo>
                      <a:pt x="1040" y="140"/>
                    </a:lnTo>
                    <a:lnTo>
                      <a:pt x="1039" y="140"/>
                    </a:lnTo>
                    <a:lnTo>
                      <a:pt x="1038" y="140"/>
                    </a:lnTo>
                    <a:lnTo>
                      <a:pt x="1037" y="139"/>
                    </a:lnTo>
                    <a:lnTo>
                      <a:pt x="1037" y="138"/>
                    </a:lnTo>
                    <a:lnTo>
                      <a:pt x="1037" y="136"/>
                    </a:lnTo>
                    <a:lnTo>
                      <a:pt x="1037" y="136"/>
                    </a:lnTo>
                    <a:close/>
                    <a:moveTo>
                      <a:pt x="1017" y="7"/>
                    </a:moveTo>
                    <a:lnTo>
                      <a:pt x="930" y="7"/>
                    </a:lnTo>
                    <a:lnTo>
                      <a:pt x="929" y="7"/>
                    </a:lnTo>
                    <a:lnTo>
                      <a:pt x="929" y="5"/>
                    </a:lnTo>
                    <a:lnTo>
                      <a:pt x="928" y="5"/>
                    </a:lnTo>
                    <a:lnTo>
                      <a:pt x="928" y="4"/>
                    </a:lnTo>
                    <a:lnTo>
                      <a:pt x="928" y="3"/>
                    </a:lnTo>
                    <a:lnTo>
                      <a:pt x="929" y="1"/>
                    </a:lnTo>
                    <a:lnTo>
                      <a:pt x="929" y="0"/>
                    </a:lnTo>
                    <a:lnTo>
                      <a:pt x="930" y="0"/>
                    </a:lnTo>
                    <a:lnTo>
                      <a:pt x="1017" y="0"/>
                    </a:lnTo>
                    <a:lnTo>
                      <a:pt x="1018" y="0"/>
                    </a:lnTo>
                    <a:lnTo>
                      <a:pt x="1019" y="1"/>
                    </a:lnTo>
                    <a:lnTo>
                      <a:pt x="1019" y="3"/>
                    </a:lnTo>
                    <a:lnTo>
                      <a:pt x="1020" y="4"/>
                    </a:lnTo>
                    <a:lnTo>
                      <a:pt x="1019" y="5"/>
                    </a:lnTo>
                    <a:lnTo>
                      <a:pt x="1019" y="5"/>
                    </a:lnTo>
                    <a:lnTo>
                      <a:pt x="1018" y="7"/>
                    </a:lnTo>
                    <a:lnTo>
                      <a:pt x="1017" y="7"/>
                    </a:lnTo>
                    <a:lnTo>
                      <a:pt x="1017" y="7"/>
                    </a:lnTo>
                    <a:close/>
                    <a:moveTo>
                      <a:pt x="879" y="7"/>
                    </a:moveTo>
                    <a:lnTo>
                      <a:pt x="794" y="7"/>
                    </a:lnTo>
                    <a:lnTo>
                      <a:pt x="792" y="7"/>
                    </a:lnTo>
                    <a:lnTo>
                      <a:pt x="791" y="5"/>
                    </a:lnTo>
                    <a:lnTo>
                      <a:pt x="790" y="5"/>
                    </a:lnTo>
                    <a:lnTo>
                      <a:pt x="790" y="4"/>
                    </a:lnTo>
                    <a:lnTo>
                      <a:pt x="790" y="3"/>
                    </a:lnTo>
                    <a:lnTo>
                      <a:pt x="791" y="1"/>
                    </a:lnTo>
                    <a:lnTo>
                      <a:pt x="792" y="0"/>
                    </a:lnTo>
                    <a:lnTo>
                      <a:pt x="794" y="0"/>
                    </a:lnTo>
                    <a:lnTo>
                      <a:pt x="879" y="0"/>
                    </a:lnTo>
                    <a:lnTo>
                      <a:pt x="880" y="0"/>
                    </a:lnTo>
                    <a:lnTo>
                      <a:pt x="881" y="1"/>
                    </a:lnTo>
                    <a:lnTo>
                      <a:pt x="882" y="3"/>
                    </a:lnTo>
                    <a:lnTo>
                      <a:pt x="882" y="4"/>
                    </a:lnTo>
                    <a:lnTo>
                      <a:pt x="882" y="5"/>
                    </a:lnTo>
                    <a:lnTo>
                      <a:pt x="881" y="5"/>
                    </a:lnTo>
                    <a:lnTo>
                      <a:pt x="880" y="7"/>
                    </a:lnTo>
                    <a:lnTo>
                      <a:pt x="879" y="7"/>
                    </a:lnTo>
                    <a:lnTo>
                      <a:pt x="879" y="7"/>
                    </a:lnTo>
                    <a:close/>
                    <a:moveTo>
                      <a:pt x="742" y="7"/>
                    </a:moveTo>
                    <a:lnTo>
                      <a:pt x="656" y="7"/>
                    </a:lnTo>
                    <a:lnTo>
                      <a:pt x="655" y="7"/>
                    </a:lnTo>
                    <a:lnTo>
                      <a:pt x="654" y="5"/>
                    </a:lnTo>
                    <a:lnTo>
                      <a:pt x="652" y="5"/>
                    </a:lnTo>
                    <a:lnTo>
                      <a:pt x="652" y="4"/>
                    </a:lnTo>
                    <a:lnTo>
                      <a:pt x="652" y="3"/>
                    </a:lnTo>
                    <a:lnTo>
                      <a:pt x="654" y="1"/>
                    </a:lnTo>
                    <a:lnTo>
                      <a:pt x="655" y="0"/>
                    </a:lnTo>
                    <a:lnTo>
                      <a:pt x="656" y="0"/>
                    </a:lnTo>
                    <a:lnTo>
                      <a:pt x="742" y="0"/>
                    </a:lnTo>
                    <a:lnTo>
                      <a:pt x="743" y="0"/>
                    </a:lnTo>
                    <a:lnTo>
                      <a:pt x="743" y="1"/>
                    </a:lnTo>
                    <a:lnTo>
                      <a:pt x="744" y="3"/>
                    </a:lnTo>
                    <a:lnTo>
                      <a:pt x="744" y="4"/>
                    </a:lnTo>
                    <a:lnTo>
                      <a:pt x="744" y="5"/>
                    </a:lnTo>
                    <a:lnTo>
                      <a:pt x="743" y="5"/>
                    </a:lnTo>
                    <a:lnTo>
                      <a:pt x="743" y="7"/>
                    </a:lnTo>
                    <a:lnTo>
                      <a:pt x="742" y="7"/>
                    </a:lnTo>
                    <a:lnTo>
                      <a:pt x="742" y="7"/>
                    </a:lnTo>
                    <a:close/>
                    <a:moveTo>
                      <a:pt x="604" y="7"/>
                    </a:moveTo>
                    <a:lnTo>
                      <a:pt x="518" y="7"/>
                    </a:lnTo>
                    <a:lnTo>
                      <a:pt x="517" y="7"/>
                    </a:lnTo>
                    <a:lnTo>
                      <a:pt x="516" y="5"/>
                    </a:lnTo>
                    <a:lnTo>
                      <a:pt x="516" y="5"/>
                    </a:lnTo>
                    <a:lnTo>
                      <a:pt x="516" y="4"/>
                    </a:lnTo>
                    <a:lnTo>
                      <a:pt x="516" y="3"/>
                    </a:lnTo>
                    <a:lnTo>
                      <a:pt x="516" y="1"/>
                    </a:lnTo>
                    <a:lnTo>
                      <a:pt x="517" y="0"/>
                    </a:lnTo>
                    <a:lnTo>
                      <a:pt x="518" y="0"/>
                    </a:lnTo>
                    <a:lnTo>
                      <a:pt x="604" y="0"/>
                    </a:lnTo>
                    <a:lnTo>
                      <a:pt x="605" y="0"/>
                    </a:lnTo>
                    <a:lnTo>
                      <a:pt x="606" y="1"/>
                    </a:lnTo>
                    <a:lnTo>
                      <a:pt x="606" y="3"/>
                    </a:lnTo>
                    <a:lnTo>
                      <a:pt x="606" y="4"/>
                    </a:lnTo>
                    <a:lnTo>
                      <a:pt x="606" y="5"/>
                    </a:lnTo>
                    <a:lnTo>
                      <a:pt x="606" y="5"/>
                    </a:lnTo>
                    <a:lnTo>
                      <a:pt x="605" y="7"/>
                    </a:lnTo>
                    <a:lnTo>
                      <a:pt x="604" y="7"/>
                    </a:lnTo>
                    <a:lnTo>
                      <a:pt x="604" y="7"/>
                    </a:lnTo>
                    <a:close/>
                    <a:moveTo>
                      <a:pt x="466" y="7"/>
                    </a:moveTo>
                    <a:lnTo>
                      <a:pt x="380" y="7"/>
                    </a:lnTo>
                    <a:lnTo>
                      <a:pt x="379" y="7"/>
                    </a:lnTo>
                    <a:lnTo>
                      <a:pt x="379" y="5"/>
                    </a:lnTo>
                    <a:lnTo>
                      <a:pt x="378" y="5"/>
                    </a:lnTo>
                    <a:lnTo>
                      <a:pt x="378" y="4"/>
                    </a:lnTo>
                    <a:lnTo>
                      <a:pt x="378" y="3"/>
                    </a:lnTo>
                    <a:lnTo>
                      <a:pt x="379" y="1"/>
                    </a:lnTo>
                    <a:lnTo>
                      <a:pt x="379" y="0"/>
                    </a:lnTo>
                    <a:lnTo>
                      <a:pt x="380" y="0"/>
                    </a:lnTo>
                    <a:lnTo>
                      <a:pt x="466" y="0"/>
                    </a:lnTo>
                    <a:lnTo>
                      <a:pt x="468" y="0"/>
                    </a:lnTo>
                    <a:lnTo>
                      <a:pt x="469" y="1"/>
                    </a:lnTo>
                    <a:lnTo>
                      <a:pt x="469" y="3"/>
                    </a:lnTo>
                    <a:lnTo>
                      <a:pt x="470" y="4"/>
                    </a:lnTo>
                    <a:lnTo>
                      <a:pt x="469" y="5"/>
                    </a:lnTo>
                    <a:lnTo>
                      <a:pt x="469" y="5"/>
                    </a:lnTo>
                    <a:lnTo>
                      <a:pt x="468" y="7"/>
                    </a:lnTo>
                    <a:lnTo>
                      <a:pt x="466" y="7"/>
                    </a:lnTo>
                    <a:lnTo>
                      <a:pt x="466" y="7"/>
                    </a:lnTo>
                    <a:close/>
                    <a:moveTo>
                      <a:pt x="329" y="7"/>
                    </a:moveTo>
                    <a:lnTo>
                      <a:pt x="243" y="7"/>
                    </a:lnTo>
                    <a:lnTo>
                      <a:pt x="242" y="7"/>
                    </a:lnTo>
                    <a:lnTo>
                      <a:pt x="241" y="5"/>
                    </a:lnTo>
                    <a:lnTo>
                      <a:pt x="240" y="5"/>
                    </a:lnTo>
                    <a:lnTo>
                      <a:pt x="240" y="4"/>
                    </a:lnTo>
                    <a:lnTo>
                      <a:pt x="240" y="3"/>
                    </a:lnTo>
                    <a:lnTo>
                      <a:pt x="241" y="1"/>
                    </a:lnTo>
                    <a:lnTo>
                      <a:pt x="242" y="0"/>
                    </a:lnTo>
                    <a:lnTo>
                      <a:pt x="243" y="0"/>
                    </a:lnTo>
                    <a:lnTo>
                      <a:pt x="329" y="0"/>
                    </a:lnTo>
                    <a:lnTo>
                      <a:pt x="330" y="0"/>
                    </a:lnTo>
                    <a:lnTo>
                      <a:pt x="331" y="1"/>
                    </a:lnTo>
                    <a:lnTo>
                      <a:pt x="332" y="3"/>
                    </a:lnTo>
                    <a:lnTo>
                      <a:pt x="332" y="4"/>
                    </a:lnTo>
                    <a:lnTo>
                      <a:pt x="332" y="5"/>
                    </a:lnTo>
                    <a:lnTo>
                      <a:pt x="331" y="5"/>
                    </a:lnTo>
                    <a:lnTo>
                      <a:pt x="330" y="7"/>
                    </a:lnTo>
                    <a:lnTo>
                      <a:pt x="329" y="7"/>
                    </a:lnTo>
                    <a:lnTo>
                      <a:pt x="329" y="7"/>
                    </a:lnTo>
                    <a:close/>
                    <a:moveTo>
                      <a:pt x="192" y="7"/>
                    </a:moveTo>
                    <a:lnTo>
                      <a:pt x="106" y="7"/>
                    </a:lnTo>
                    <a:lnTo>
                      <a:pt x="105" y="7"/>
                    </a:lnTo>
                    <a:lnTo>
                      <a:pt x="103" y="5"/>
                    </a:lnTo>
                    <a:lnTo>
                      <a:pt x="103" y="5"/>
                    </a:lnTo>
                    <a:lnTo>
                      <a:pt x="102" y="4"/>
                    </a:lnTo>
                    <a:lnTo>
                      <a:pt x="103" y="3"/>
                    </a:lnTo>
                    <a:lnTo>
                      <a:pt x="103" y="1"/>
                    </a:lnTo>
                    <a:lnTo>
                      <a:pt x="105" y="0"/>
                    </a:lnTo>
                    <a:lnTo>
                      <a:pt x="106" y="0"/>
                    </a:lnTo>
                    <a:lnTo>
                      <a:pt x="192" y="0"/>
                    </a:lnTo>
                    <a:lnTo>
                      <a:pt x="193" y="0"/>
                    </a:lnTo>
                    <a:lnTo>
                      <a:pt x="193" y="1"/>
                    </a:lnTo>
                    <a:lnTo>
                      <a:pt x="194" y="3"/>
                    </a:lnTo>
                    <a:lnTo>
                      <a:pt x="194" y="4"/>
                    </a:lnTo>
                    <a:lnTo>
                      <a:pt x="194" y="5"/>
                    </a:lnTo>
                    <a:lnTo>
                      <a:pt x="193" y="5"/>
                    </a:lnTo>
                    <a:lnTo>
                      <a:pt x="193" y="7"/>
                    </a:lnTo>
                    <a:lnTo>
                      <a:pt x="192" y="7"/>
                    </a:lnTo>
                    <a:lnTo>
                      <a:pt x="192" y="7"/>
                    </a:lnTo>
                    <a:close/>
                    <a:moveTo>
                      <a:pt x="54" y="7"/>
                    </a:moveTo>
                    <a:lnTo>
                      <a:pt x="3" y="7"/>
                    </a:lnTo>
                    <a:lnTo>
                      <a:pt x="1" y="7"/>
                    </a:lnTo>
                    <a:lnTo>
                      <a:pt x="1" y="5"/>
                    </a:lnTo>
                    <a:lnTo>
                      <a:pt x="0" y="5"/>
                    </a:lnTo>
                    <a:lnTo>
                      <a:pt x="0" y="4"/>
                    </a:lnTo>
                    <a:lnTo>
                      <a:pt x="0" y="3"/>
                    </a:lnTo>
                    <a:lnTo>
                      <a:pt x="1" y="1"/>
                    </a:lnTo>
                    <a:lnTo>
                      <a:pt x="1" y="0"/>
                    </a:lnTo>
                    <a:lnTo>
                      <a:pt x="3" y="0"/>
                    </a:lnTo>
                    <a:lnTo>
                      <a:pt x="54" y="0"/>
                    </a:lnTo>
                    <a:lnTo>
                      <a:pt x="55" y="0"/>
                    </a:lnTo>
                    <a:lnTo>
                      <a:pt x="56" y="1"/>
                    </a:lnTo>
                    <a:lnTo>
                      <a:pt x="56" y="3"/>
                    </a:lnTo>
                    <a:lnTo>
                      <a:pt x="58" y="4"/>
                    </a:lnTo>
                    <a:lnTo>
                      <a:pt x="56" y="5"/>
                    </a:lnTo>
                    <a:lnTo>
                      <a:pt x="56" y="5"/>
                    </a:lnTo>
                    <a:lnTo>
                      <a:pt x="55" y="7"/>
                    </a:lnTo>
                    <a:lnTo>
                      <a:pt x="54" y="7"/>
                    </a:lnTo>
                    <a:lnTo>
                      <a:pt x="54" y="7"/>
                    </a:lnTo>
                    <a:close/>
                  </a:path>
                </a:pathLst>
              </a:custGeom>
              <a:solidFill>
                <a:srgbClr val="FFFF00">
                  <a:alpha val="100000"/>
                </a:srgbClr>
              </a:solidFill>
              <a:ln w="1651" cap="flat" cmpd="sng">
                <a:solidFill>
                  <a:schemeClr val="accent2"/>
                </a:solidFill>
                <a:prstDash val="solid"/>
                <a:headEnd type="none" w="med" len="med"/>
                <a:tailEnd type="none" w="med" len="med"/>
              </a:ln>
            </p:spPr>
            <p:txBody>
              <a:bodyPr/>
              <a:p>
                <a:endParaRPr lang="zh-CN" altLang="en-US"/>
              </a:p>
            </p:txBody>
          </p:sp>
          <p:sp>
            <p:nvSpPr>
              <p:cNvPr id="594951" name="任意多边形 594950"/>
              <p:cNvSpPr/>
              <p:nvPr/>
            </p:nvSpPr>
            <p:spPr>
              <a:xfrm>
                <a:off x="4360" y="2298"/>
                <a:ext cx="1036" cy="132"/>
              </a:xfrm>
              <a:custGeom>
                <a:avLst/>
                <a:gdLst/>
                <a:ahLst/>
                <a:cxnLst/>
                <a:pathLst>
                  <a:path w="1036" h="132">
                    <a:moveTo>
                      <a:pt x="0" y="132"/>
                    </a:moveTo>
                    <a:lnTo>
                      <a:pt x="6" y="130"/>
                    </a:lnTo>
                    <a:lnTo>
                      <a:pt x="13" y="127"/>
                    </a:lnTo>
                    <a:lnTo>
                      <a:pt x="21" y="125"/>
                    </a:lnTo>
                    <a:lnTo>
                      <a:pt x="29" y="122"/>
                    </a:lnTo>
                    <a:lnTo>
                      <a:pt x="39" y="119"/>
                    </a:lnTo>
                    <a:lnTo>
                      <a:pt x="49" y="117"/>
                    </a:lnTo>
                    <a:lnTo>
                      <a:pt x="59" y="115"/>
                    </a:lnTo>
                    <a:lnTo>
                      <a:pt x="70" y="114"/>
                    </a:lnTo>
                    <a:lnTo>
                      <a:pt x="83" y="112"/>
                    </a:lnTo>
                    <a:lnTo>
                      <a:pt x="95" y="110"/>
                    </a:lnTo>
                    <a:lnTo>
                      <a:pt x="108" y="109"/>
                    </a:lnTo>
                    <a:lnTo>
                      <a:pt x="121" y="108"/>
                    </a:lnTo>
                    <a:lnTo>
                      <a:pt x="134" y="106"/>
                    </a:lnTo>
                    <a:lnTo>
                      <a:pt x="149" y="105"/>
                    </a:lnTo>
                    <a:lnTo>
                      <a:pt x="177" y="104"/>
                    </a:lnTo>
                    <a:lnTo>
                      <a:pt x="205" y="103"/>
                    </a:lnTo>
                    <a:lnTo>
                      <a:pt x="233" y="101"/>
                    </a:lnTo>
                    <a:lnTo>
                      <a:pt x="261" y="100"/>
                    </a:lnTo>
                    <a:lnTo>
                      <a:pt x="274" y="100"/>
                    </a:lnTo>
                    <a:lnTo>
                      <a:pt x="288" y="100"/>
                    </a:lnTo>
                    <a:lnTo>
                      <a:pt x="300" y="100"/>
                    </a:lnTo>
                    <a:lnTo>
                      <a:pt x="312" y="100"/>
                    </a:lnTo>
                    <a:lnTo>
                      <a:pt x="325" y="100"/>
                    </a:lnTo>
                    <a:lnTo>
                      <a:pt x="336" y="100"/>
                    </a:lnTo>
                    <a:lnTo>
                      <a:pt x="346" y="100"/>
                    </a:lnTo>
                    <a:lnTo>
                      <a:pt x="356" y="100"/>
                    </a:lnTo>
                    <a:lnTo>
                      <a:pt x="366" y="100"/>
                    </a:lnTo>
                    <a:lnTo>
                      <a:pt x="374" y="100"/>
                    </a:lnTo>
                    <a:lnTo>
                      <a:pt x="395" y="99"/>
                    </a:lnTo>
                    <a:lnTo>
                      <a:pt x="416" y="99"/>
                    </a:lnTo>
                    <a:lnTo>
                      <a:pt x="435" y="97"/>
                    </a:lnTo>
                    <a:lnTo>
                      <a:pt x="456" y="97"/>
                    </a:lnTo>
                    <a:lnTo>
                      <a:pt x="474" y="97"/>
                    </a:lnTo>
                    <a:lnTo>
                      <a:pt x="493" y="96"/>
                    </a:lnTo>
                    <a:lnTo>
                      <a:pt x="509" y="96"/>
                    </a:lnTo>
                    <a:lnTo>
                      <a:pt x="527" y="96"/>
                    </a:lnTo>
                    <a:lnTo>
                      <a:pt x="544" y="95"/>
                    </a:lnTo>
                    <a:lnTo>
                      <a:pt x="560" y="95"/>
                    </a:lnTo>
                    <a:lnTo>
                      <a:pt x="575" y="95"/>
                    </a:lnTo>
                    <a:lnTo>
                      <a:pt x="591" y="93"/>
                    </a:lnTo>
                    <a:lnTo>
                      <a:pt x="606" y="93"/>
                    </a:lnTo>
                    <a:lnTo>
                      <a:pt x="621" y="93"/>
                    </a:lnTo>
                    <a:lnTo>
                      <a:pt x="635" y="92"/>
                    </a:lnTo>
                    <a:lnTo>
                      <a:pt x="649" y="92"/>
                    </a:lnTo>
                    <a:lnTo>
                      <a:pt x="663" y="92"/>
                    </a:lnTo>
                    <a:lnTo>
                      <a:pt x="676" y="91"/>
                    </a:lnTo>
                    <a:lnTo>
                      <a:pt x="703" y="90"/>
                    </a:lnTo>
                    <a:lnTo>
                      <a:pt x="729" y="88"/>
                    </a:lnTo>
                    <a:lnTo>
                      <a:pt x="754" y="86"/>
                    </a:lnTo>
                    <a:lnTo>
                      <a:pt x="778" y="84"/>
                    </a:lnTo>
                    <a:lnTo>
                      <a:pt x="803" y="82"/>
                    </a:lnTo>
                    <a:lnTo>
                      <a:pt x="828" y="79"/>
                    </a:lnTo>
                    <a:lnTo>
                      <a:pt x="853" y="75"/>
                    </a:lnTo>
                    <a:lnTo>
                      <a:pt x="880" y="71"/>
                    </a:lnTo>
                    <a:lnTo>
                      <a:pt x="907" y="66"/>
                    </a:lnTo>
                    <a:lnTo>
                      <a:pt x="921" y="64"/>
                    </a:lnTo>
                    <a:lnTo>
                      <a:pt x="933" y="61"/>
                    </a:lnTo>
                    <a:lnTo>
                      <a:pt x="946" y="57"/>
                    </a:lnTo>
                    <a:lnTo>
                      <a:pt x="957" y="54"/>
                    </a:lnTo>
                    <a:lnTo>
                      <a:pt x="970" y="51"/>
                    </a:lnTo>
                    <a:lnTo>
                      <a:pt x="980" y="48"/>
                    </a:lnTo>
                    <a:lnTo>
                      <a:pt x="990" y="44"/>
                    </a:lnTo>
                    <a:lnTo>
                      <a:pt x="999" y="40"/>
                    </a:lnTo>
                    <a:lnTo>
                      <a:pt x="1008" y="36"/>
                    </a:lnTo>
                    <a:lnTo>
                      <a:pt x="1011" y="34"/>
                    </a:lnTo>
                    <a:lnTo>
                      <a:pt x="1015" y="31"/>
                    </a:lnTo>
                    <a:lnTo>
                      <a:pt x="1018" y="30"/>
                    </a:lnTo>
                    <a:lnTo>
                      <a:pt x="1021" y="27"/>
                    </a:lnTo>
                    <a:lnTo>
                      <a:pt x="1024" y="25"/>
                    </a:lnTo>
                    <a:lnTo>
                      <a:pt x="1026" y="22"/>
                    </a:lnTo>
                    <a:lnTo>
                      <a:pt x="1027" y="21"/>
                    </a:lnTo>
                    <a:lnTo>
                      <a:pt x="1028" y="19"/>
                    </a:lnTo>
                    <a:lnTo>
                      <a:pt x="1028" y="18"/>
                    </a:lnTo>
                    <a:lnTo>
                      <a:pt x="1029" y="16"/>
                    </a:lnTo>
                    <a:lnTo>
                      <a:pt x="1031" y="13"/>
                    </a:lnTo>
                    <a:lnTo>
                      <a:pt x="1033" y="9"/>
                    </a:lnTo>
                    <a:lnTo>
                      <a:pt x="1034" y="5"/>
                    </a:lnTo>
                    <a:lnTo>
                      <a:pt x="1036" y="0"/>
                    </a:lnTo>
                  </a:path>
                </a:pathLst>
              </a:custGeom>
              <a:noFill/>
              <a:ln w="28575" cap="flat" cmpd="sng">
                <a:solidFill>
                  <a:schemeClr val="accent2"/>
                </a:solidFill>
                <a:prstDash val="solid"/>
                <a:headEnd type="none" w="med" len="med"/>
                <a:tailEnd type="none" w="med" len="med"/>
              </a:ln>
            </p:spPr>
            <p:txBody>
              <a:bodyPr/>
              <a:p>
                <a:endParaRPr lang="zh-CN" altLang="en-US"/>
              </a:p>
            </p:txBody>
          </p:sp>
          <p:sp>
            <p:nvSpPr>
              <p:cNvPr id="594952" name="矩形 594951"/>
              <p:cNvSpPr/>
              <p:nvPr/>
            </p:nvSpPr>
            <p:spPr>
              <a:xfrm>
                <a:off x="4567" y="1433"/>
                <a:ext cx="240" cy="130"/>
              </a:xfrm>
              <a:prstGeom prst="rect">
                <a:avLst/>
              </a:prstGeom>
              <a:noFill/>
              <a:ln w="9525">
                <a:noFill/>
              </a:ln>
            </p:spPr>
            <p:txBody>
              <a:bodyPr wrap="none" lIns="0" tIns="0" rIns="0" bIns="0">
                <a:spAutoFit/>
              </a:bodyPr>
              <a:p>
                <a:pPr>
                  <a:lnSpc>
                    <a:spcPct val="90000"/>
                  </a:lnSpc>
                </a:pPr>
                <a:r>
                  <a:rPr lang="zh-CN" altLang="en-US" sz="1500" dirty="0">
                    <a:latin typeface="宋体" panose="02010600030101010101" pitchFamily="2" charset="-122"/>
                  </a:rPr>
                  <a:t>正向</a:t>
                </a:r>
                <a:endParaRPr lang="zh-CN" altLang="en-US" sz="3600" dirty="0">
                  <a:latin typeface="华文中宋" pitchFamily="2" charset="-122"/>
                  <a:ea typeface="华文中宋" pitchFamily="2" charset="-122"/>
                </a:endParaRPr>
              </a:p>
            </p:txBody>
          </p:sp>
          <p:sp>
            <p:nvSpPr>
              <p:cNvPr id="594953" name="矩形 594952"/>
              <p:cNvSpPr/>
              <p:nvPr/>
            </p:nvSpPr>
            <p:spPr>
              <a:xfrm>
                <a:off x="4567" y="1573"/>
                <a:ext cx="240" cy="130"/>
              </a:xfrm>
              <a:prstGeom prst="rect">
                <a:avLst/>
              </a:prstGeom>
              <a:noFill/>
              <a:ln w="9525">
                <a:noFill/>
              </a:ln>
            </p:spPr>
            <p:txBody>
              <a:bodyPr wrap="none" lIns="0" tIns="0" rIns="0" bIns="0">
                <a:spAutoFit/>
              </a:bodyPr>
              <a:p>
                <a:pPr>
                  <a:lnSpc>
                    <a:spcPct val="90000"/>
                  </a:lnSpc>
                </a:pPr>
                <a:r>
                  <a:rPr lang="zh-CN" altLang="en-US" sz="1500" dirty="0">
                    <a:latin typeface="宋体" panose="02010600030101010101" pitchFamily="2" charset="-122"/>
                  </a:rPr>
                  <a:t>导通</a:t>
                </a:r>
                <a:endParaRPr lang="zh-CN" altLang="en-US" sz="3600" dirty="0">
                  <a:latin typeface="华文中宋" pitchFamily="2" charset="-122"/>
                  <a:ea typeface="华文中宋" pitchFamily="2" charset="-122"/>
                </a:endParaRPr>
              </a:p>
            </p:txBody>
          </p:sp>
          <p:sp>
            <p:nvSpPr>
              <p:cNvPr id="594954" name="矩形 594953"/>
              <p:cNvSpPr/>
              <p:nvPr/>
            </p:nvSpPr>
            <p:spPr>
              <a:xfrm>
                <a:off x="3452" y="3010"/>
                <a:ext cx="240" cy="130"/>
              </a:xfrm>
              <a:prstGeom prst="rect">
                <a:avLst/>
              </a:prstGeom>
              <a:noFill/>
              <a:ln w="9525">
                <a:noFill/>
              </a:ln>
            </p:spPr>
            <p:txBody>
              <a:bodyPr wrap="none" lIns="0" tIns="0" rIns="0" bIns="0">
                <a:spAutoFit/>
              </a:bodyPr>
              <a:p>
                <a:pPr>
                  <a:lnSpc>
                    <a:spcPct val="90000"/>
                  </a:lnSpc>
                </a:pPr>
                <a:r>
                  <a:rPr lang="zh-CN" altLang="en-US" sz="1500" dirty="0">
                    <a:latin typeface="宋体" panose="02010600030101010101" pitchFamily="2" charset="-122"/>
                  </a:rPr>
                  <a:t>雪崩</a:t>
                </a:r>
                <a:endParaRPr lang="zh-CN" altLang="en-US" sz="3600" dirty="0">
                  <a:latin typeface="华文中宋" pitchFamily="2" charset="-122"/>
                  <a:ea typeface="华文中宋" pitchFamily="2" charset="-122"/>
                </a:endParaRPr>
              </a:p>
            </p:txBody>
          </p:sp>
          <p:sp>
            <p:nvSpPr>
              <p:cNvPr id="594955" name="矩形 594954"/>
              <p:cNvSpPr/>
              <p:nvPr/>
            </p:nvSpPr>
            <p:spPr>
              <a:xfrm>
                <a:off x="3452" y="3150"/>
                <a:ext cx="240" cy="130"/>
              </a:xfrm>
              <a:prstGeom prst="rect">
                <a:avLst/>
              </a:prstGeom>
              <a:noFill/>
              <a:ln w="9525">
                <a:noFill/>
              </a:ln>
            </p:spPr>
            <p:txBody>
              <a:bodyPr wrap="none" lIns="0" tIns="0" rIns="0" bIns="0">
                <a:spAutoFit/>
              </a:bodyPr>
              <a:p>
                <a:pPr>
                  <a:lnSpc>
                    <a:spcPct val="90000"/>
                  </a:lnSpc>
                </a:pPr>
                <a:r>
                  <a:rPr lang="zh-CN" altLang="en-US" sz="1500" dirty="0">
                    <a:latin typeface="宋体" panose="02010600030101010101" pitchFamily="2" charset="-122"/>
                  </a:rPr>
                  <a:t>击穿</a:t>
                </a:r>
                <a:endParaRPr lang="zh-CN" altLang="en-US" sz="3600" dirty="0">
                  <a:latin typeface="华文中宋" pitchFamily="2" charset="-122"/>
                  <a:ea typeface="华文中宋" pitchFamily="2" charset="-122"/>
                </a:endParaRPr>
              </a:p>
            </p:txBody>
          </p:sp>
          <p:sp>
            <p:nvSpPr>
              <p:cNvPr id="594956" name="矩形 594955"/>
              <p:cNvSpPr/>
              <p:nvPr/>
            </p:nvSpPr>
            <p:spPr>
              <a:xfrm>
                <a:off x="4260" y="2457"/>
                <a:ext cx="87" cy="130"/>
              </a:xfrm>
              <a:prstGeom prst="rect">
                <a:avLst/>
              </a:prstGeom>
              <a:noFill/>
              <a:ln w="9525">
                <a:noFill/>
              </a:ln>
            </p:spPr>
            <p:txBody>
              <a:bodyPr wrap="none" lIns="0" tIns="0" rIns="0" bIns="0">
                <a:spAutoFit/>
              </a:bodyPr>
              <a:p>
                <a:pPr>
                  <a:lnSpc>
                    <a:spcPct val="90000"/>
                  </a:lnSpc>
                </a:pPr>
                <a:r>
                  <a:rPr lang="en-US" altLang="zh-CN" sz="1500" i="1">
                    <a:latin typeface="Times New Roman" panose="02020603050405020304" pitchFamily="18" charset="0"/>
                    <a:ea typeface="华文中宋" pitchFamily="2" charset="-122"/>
                  </a:rPr>
                  <a:t>O</a:t>
                </a:r>
                <a:endParaRPr lang="en-US" altLang="zh-CN" sz="3600">
                  <a:latin typeface="华文中宋" pitchFamily="2" charset="-122"/>
                  <a:ea typeface="华文中宋" pitchFamily="2" charset="-122"/>
                </a:endParaRPr>
              </a:p>
            </p:txBody>
          </p:sp>
          <p:sp>
            <p:nvSpPr>
              <p:cNvPr id="594957" name="直接连接符 594956"/>
              <p:cNvSpPr/>
              <p:nvPr/>
            </p:nvSpPr>
            <p:spPr>
              <a:xfrm>
                <a:off x="3180" y="2430"/>
                <a:ext cx="2492" cy="1"/>
              </a:xfrm>
              <a:prstGeom prst="line">
                <a:avLst/>
              </a:prstGeom>
              <a:ln w="9525" cap="flat" cmpd="sng">
                <a:solidFill>
                  <a:schemeClr val="tx1"/>
                </a:solidFill>
                <a:prstDash val="solid"/>
                <a:headEnd type="none" w="med" len="med"/>
                <a:tailEnd type="none" w="med" len="med"/>
              </a:ln>
            </p:spPr>
          </p:sp>
          <p:sp>
            <p:nvSpPr>
              <p:cNvPr id="594958" name="任意多边形 594957"/>
              <p:cNvSpPr/>
              <p:nvPr/>
            </p:nvSpPr>
            <p:spPr>
              <a:xfrm>
                <a:off x="5665" y="2403"/>
                <a:ext cx="71" cy="56"/>
              </a:xfrm>
              <a:custGeom>
                <a:avLst/>
                <a:gdLst/>
                <a:ahLst/>
                <a:cxnLst/>
                <a:pathLst>
                  <a:path w="71" h="56">
                    <a:moveTo>
                      <a:pt x="0" y="0"/>
                    </a:moveTo>
                    <a:lnTo>
                      <a:pt x="71" y="27"/>
                    </a:lnTo>
                    <a:lnTo>
                      <a:pt x="0" y="56"/>
                    </a:lnTo>
                    <a:lnTo>
                      <a:pt x="0" y="0"/>
                    </a:lnTo>
                    <a:close/>
                  </a:path>
                </a:pathLst>
              </a:custGeom>
              <a:solidFill>
                <a:schemeClr val="tx1"/>
              </a:solidFill>
              <a:ln w="9525">
                <a:noFill/>
              </a:ln>
            </p:spPr>
            <p:txBody>
              <a:bodyPr/>
              <a:p>
                <a:endParaRPr lang="zh-CN" altLang="en-US"/>
              </a:p>
            </p:txBody>
          </p:sp>
          <p:sp>
            <p:nvSpPr>
              <p:cNvPr id="594959" name="直接连接符 594958"/>
              <p:cNvSpPr/>
              <p:nvPr/>
            </p:nvSpPr>
            <p:spPr>
              <a:xfrm flipV="1">
                <a:off x="4360" y="1340"/>
                <a:ext cx="1" cy="1090"/>
              </a:xfrm>
              <a:prstGeom prst="line">
                <a:avLst/>
              </a:prstGeom>
              <a:ln w="9525" cap="flat" cmpd="sng">
                <a:solidFill>
                  <a:schemeClr val="tx1"/>
                </a:solidFill>
                <a:prstDash val="solid"/>
                <a:headEnd type="none" w="med" len="med"/>
                <a:tailEnd type="none" w="med" len="med"/>
              </a:ln>
            </p:spPr>
          </p:sp>
          <p:sp>
            <p:nvSpPr>
              <p:cNvPr id="594960" name="任意多边形 594959"/>
              <p:cNvSpPr/>
              <p:nvPr/>
            </p:nvSpPr>
            <p:spPr>
              <a:xfrm>
                <a:off x="4336" y="1263"/>
                <a:ext cx="48" cy="84"/>
              </a:xfrm>
              <a:custGeom>
                <a:avLst/>
                <a:gdLst/>
                <a:ahLst/>
                <a:cxnLst/>
                <a:pathLst>
                  <a:path w="48" h="84">
                    <a:moveTo>
                      <a:pt x="0" y="84"/>
                    </a:moveTo>
                    <a:lnTo>
                      <a:pt x="24" y="0"/>
                    </a:lnTo>
                    <a:lnTo>
                      <a:pt x="48" y="84"/>
                    </a:lnTo>
                    <a:lnTo>
                      <a:pt x="0" y="84"/>
                    </a:lnTo>
                    <a:close/>
                  </a:path>
                </a:pathLst>
              </a:custGeom>
              <a:solidFill>
                <a:schemeClr val="tx1"/>
              </a:solidFill>
              <a:ln w="9525">
                <a:noFill/>
              </a:ln>
            </p:spPr>
            <p:txBody>
              <a:bodyPr/>
              <a:p>
                <a:endParaRPr lang="zh-CN" altLang="en-US"/>
              </a:p>
            </p:txBody>
          </p:sp>
          <p:sp>
            <p:nvSpPr>
              <p:cNvPr id="594961" name="直接连接符 594960"/>
              <p:cNvSpPr/>
              <p:nvPr/>
            </p:nvSpPr>
            <p:spPr>
              <a:xfrm>
                <a:off x="4360" y="2430"/>
                <a:ext cx="1" cy="1401"/>
              </a:xfrm>
              <a:prstGeom prst="line">
                <a:avLst/>
              </a:prstGeom>
              <a:ln w="9525" cap="flat" cmpd="sng">
                <a:solidFill>
                  <a:schemeClr val="tx1"/>
                </a:solidFill>
                <a:prstDash val="solid"/>
                <a:headEnd type="none" w="med" len="med"/>
                <a:tailEnd type="none" w="med" len="med"/>
              </a:ln>
            </p:spPr>
          </p:sp>
          <p:sp>
            <p:nvSpPr>
              <p:cNvPr id="594962" name="任意多边形 594961"/>
              <p:cNvSpPr/>
              <p:nvPr/>
            </p:nvSpPr>
            <p:spPr>
              <a:xfrm>
                <a:off x="5278" y="2381"/>
                <a:ext cx="6" cy="53"/>
              </a:xfrm>
              <a:custGeom>
                <a:avLst/>
                <a:gdLst/>
                <a:ahLst/>
                <a:cxnLst/>
                <a:pathLst>
                  <a:path w="6" h="53">
                    <a:moveTo>
                      <a:pt x="0" y="49"/>
                    </a:moveTo>
                    <a:lnTo>
                      <a:pt x="0" y="4"/>
                    </a:lnTo>
                    <a:lnTo>
                      <a:pt x="0" y="3"/>
                    </a:lnTo>
                    <a:lnTo>
                      <a:pt x="0" y="1"/>
                    </a:lnTo>
                    <a:lnTo>
                      <a:pt x="1" y="0"/>
                    </a:lnTo>
                    <a:lnTo>
                      <a:pt x="3" y="0"/>
                    </a:lnTo>
                    <a:lnTo>
                      <a:pt x="4" y="0"/>
                    </a:lnTo>
                    <a:lnTo>
                      <a:pt x="5" y="1"/>
                    </a:lnTo>
                    <a:lnTo>
                      <a:pt x="6" y="3"/>
                    </a:lnTo>
                    <a:lnTo>
                      <a:pt x="6" y="4"/>
                    </a:lnTo>
                    <a:lnTo>
                      <a:pt x="6" y="49"/>
                    </a:lnTo>
                    <a:lnTo>
                      <a:pt x="6" y="51"/>
                    </a:lnTo>
                    <a:lnTo>
                      <a:pt x="5" y="52"/>
                    </a:lnTo>
                    <a:lnTo>
                      <a:pt x="4" y="53"/>
                    </a:lnTo>
                    <a:lnTo>
                      <a:pt x="3" y="53"/>
                    </a:lnTo>
                    <a:lnTo>
                      <a:pt x="1" y="53"/>
                    </a:lnTo>
                    <a:lnTo>
                      <a:pt x="0" y="52"/>
                    </a:lnTo>
                    <a:lnTo>
                      <a:pt x="0" y="51"/>
                    </a:lnTo>
                    <a:lnTo>
                      <a:pt x="0" y="49"/>
                    </a:lnTo>
                    <a:lnTo>
                      <a:pt x="0" y="49"/>
                    </a:lnTo>
                    <a:close/>
                  </a:path>
                </a:pathLst>
              </a:custGeom>
              <a:solidFill>
                <a:srgbClr val="FFFF00"/>
              </a:solidFill>
              <a:ln w="1588" cap="flat" cmpd="sng">
                <a:solidFill>
                  <a:schemeClr val="tx1"/>
                </a:solidFill>
                <a:prstDash val="solid"/>
                <a:headEnd type="none" w="med" len="med"/>
                <a:tailEnd type="none" w="med" len="med"/>
              </a:ln>
            </p:spPr>
            <p:txBody>
              <a:bodyPr/>
              <a:p>
                <a:endParaRPr lang="zh-CN" altLang="en-US"/>
              </a:p>
            </p:txBody>
          </p:sp>
          <p:sp>
            <p:nvSpPr>
              <p:cNvPr id="594963" name="任意多边形 594962"/>
              <p:cNvSpPr/>
              <p:nvPr/>
            </p:nvSpPr>
            <p:spPr>
              <a:xfrm>
                <a:off x="5163" y="2381"/>
                <a:ext cx="5" cy="53"/>
              </a:xfrm>
              <a:custGeom>
                <a:avLst/>
                <a:gdLst/>
                <a:ahLst/>
                <a:cxnLst/>
                <a:pathLst>
                  <a:path w="5" h="53">
                    <a:moveTo>
                      <a:pt x="0" y="49"/>
                    </a:moveTo>
                    <a:lnTo>
                      <a:pt x="0" y="4"/>
                    </a:lnTo>
                    <a:lnTo>
                      <a:pt x="0" y="3"/>
                    </a:lnTo>
                    <a:lnTo>
                      <a:pt x="1" y="1"/>
                    </a:lnTo>
                    <a:lnTo>
                      <a:pt x="2" y="0"/>
                    </a:lnTo>
                    <a:lnTo>
                      <a:pt x="3" y="0"/>
                    </a:lnTo>
                    <a:lnTo>
                      <a:pt x="4" y="0"/>
                    </a:lnTo>
                    <a:lnTo>
                      <a:pt x="4" y="1"/>
                    </a:lnTo>
                    <a:lnTo>
                      <a:pt x="5" y="3"/>
                    </a:lnTo>
                    <a:lnTo>
                      <a:pt x="5" y="4"/>
                    </a:lnTo>
                    <a:lnTo>
                      <a:pt x="5" y="49"/>
                    </a:lnTo>
                    <a:lnTo>
                      <a:pt x="5" y="51"/>
                    </a:lnTo>
                    <a:lnTo>
                      <a:pt x="4" y="52"/>
                    </a:lnTo>
                    <a:lnTo>
                      <a:pt x="4" y="53"/>
                    </a:lnTo>
                    <a:lnTo>
                      <a:pt x="3" y="53"/>
                    </a:lnTo>
                    <a:lnTo>
                      <a:pt x="2" y="53"/>
                    </a:lnTo>
                    <a:lnTo>
                      <a:pt x="1" y="52"/>
                    </a:lnTo>
                    <a:lnTo>
                      <a:pt x="0" y="51"/>
                    </a:lnTo>
                    <a:lnTo>
                      <a:pt x="0" y="49"/>
                    </a:lnTo>
                    <a:lnTo>
                      <a:pt x="0" y="49"/>
                    </a:lnTo>
                    <a:close/>
                  </a:path>
                </a:pathLst>
              </a:custGeom>
              <a:solidFill>
                <a:srgbClr val="FFFF00"/>
              </a:solidFill>
              <a:ln w="1588" cap="flat" cmpd="sng">
                <a:solidFill>
                  <a:schemeClr val="tx1"/>
                </a:solidFill>
                <a:prstDash val="solid"/>
                <a:headEnd type="none" w="med" len="med"/>
                <a:tailEnd type="none" w="med" len="med"/>
              </a:ln>
            </p:spPr>
            <p:txBody>
              <a:bodyPr/>
              <a:p>
                <a:endParaRPr lang="zh-CN" altLang="en-US"/>
              </a:p>
            </p:txBody>
          </p:sp>
          <p:sp>
            <p:nvSpPr>
              <p:cNvPr id="594964" name="直接连接符 594963"/>
              <p:cNvSpPr/>
              <p:nvPr/>
            </p:nvSpPr>
            <p:spPr>
              <a:xfrm>
                <a:off x="3699" y="2430"/>
                <a:ext cx="1" cy="34"/>
              </a:xfrm>
              <a:prstGeom prst="line">
                <a:avLst/>
              </a:prstGeom>
              <a:ln w="9525" cap="flat" cmpd="sng">
                <a:solidFill>
                  <a:srgbClr val="FFFF00"/>
                </a:solidFill>
                <a:prstDash val="solid"/>
                <a:headEnd type="none" w="med" len="med"/>
                <a:tailEnd type="none" w="med" len="med"/>
              </a:ln>
            </p:spPr>
          </p:sp>
          <p:sp>
            <p:nvSpPr>
              <p:cNvPr id="594965" name="直接连接符 594964"/>
              <p:cNvSpPr/>
              <p:nvPr/>
            </p:nvSpPr>
            <p:spPr>
              <a:xfrm>
                <a:off x="3526" y="2430"/>
                <a:ext cx="1" cy="34"/>
              </a:xfrm>
              <a:prstGeom prst="line">
                <a:avLst/>
              </a:prstGeom>
              <a:ln w="9525" cap="flat" cmpd="sng">
                <a:solidFill>
                  <a:srgbClr val="FFFF00"/>
                </a:solidFill>
                <a:prstDash val="solid"/>
                <a:headEnd type="none" w="med" len="med"/>
                <a:tailEnd type="none" w="med" len="med"/>
              </a:ln>
            </p:spPr>
          </p:sp>
          <p:sp>
            <p:nvSpPr>
              <p:cNvPr id="594966" name="直接连接符 594965"/>
              <p:cNvSpPr/>
              <p:nvPr/>
            </p:nvSpPr>
            <p:spPr>
              <a:xfrm flipV="1">
                <a:off x="4432" y="1331"/>
                <a:ext cx="87" cy="967"/>
              </a:xfrm>
              <a:prstGeom prst="line">
                <a:avLst/>
              </a:prstGeom>
              <a:ln w="28575" cap="flat" cmpd="sng">
                <a:solidFill>
                  <a:schemeClr val="accent2"/>
                </a:solidFill>
                <a:prstDash val="solid"/>
                <a:headEnd type="none" w="med" len="med"/>
                <a:tailEnd type="none" w="med" len="med"/>
              </a:ln>
            </p:spPr>
          </p:sp>
          <p:sp>
            <p:nvSpPr>
              <p:cNvPr id="594967" name="任意多边形 594966"/>
              <p:cNvSpPr/>
              <p:nvPr/>
            </p:nvSpPr>
            <p:spPr>
              <a:xfrm>
                <a:off x="4757" y="2294"/>
                <a:ext cx="38" cy="94"/>
              </a:xfrm>
              <a:custGeom>
                <a:avLst/>
                <a:gdLst/>
                <a:ahLst/>
                <a:cxnLst/>
                <a:pathLst>
                  <a:path w="38" h="94">
                    <a:moveTo>
                      <a:pt x="37" y="3"/>
                    </a:moveTo>
                    <a:lnTo>
                      <a:pt x="38" y="16"/>
                    </a:lnTo>
                    <a:lnTo>
                      <a:pt x="37" y="29"/>
                    </a:lnTo>
                    <a:lnTo>
                      <a:pt x="36" y="39"/>
                    </a:lnTo>
                    <a:lnTo>
                      <a:pt x="34" y="49"/>
                    </a:lnTo>
                    <a:lnTo>
                      <a:pt x="31" y="58"/>
                    </a:lnTo>
                    <a:lnTo>
                      <a:pt x="26" y="68"/>
                    </a:lnTo>
                    <a:lnTo>
                      <a:pt x="22" y="74"/>
                    </a:lnTo>
                    <a:lnTo>
                      <a:pt x="17" y="81"/>
                    </a:lnTo>
                    <a:lnTo>
                      <a:pt x="12" y="87"/>
                    </a:lnTo>
                    <a:lnTo>
                      <a:pt x="7" y="92"/>
                    </a:lnTo>
                    <a:lnTo>
                      <a:pt x="5" y="94"/>
                    </a:lnTo>
                    <a:lnTo>
                      <a:pt x="4" y="94"/>
                    </a:lnTo>
                    <a:lnTo>
                      <a:pt x="3" y="94"/>
                    </a:lnTo>
                    <a:lnTo>
                      <a:pt x="1" y="94"/>
                    </a:lnTo>
                    <a:lnTo>
                      <a:pt x="0" y="92"/>
                    </a:lnTo>
                    <a:lnTo>
                      <a:pt x="0" y="91"/>
                    </a:lnTo>
                    <a:lnTo>
                      <a:pt x="0" y="90"/>
                    </a:lnTo>
                    <a:lnTo>
                      <a:pt x="0" y="88"/>
                    </a:lnTo>
                    <a:lnTo>
                      <a:pt x="1" y="87"/>
                    </a:lnTo>
                    <a:lnTo>
                      <a:pt x="3" y="86"/>
                    </a:lnTo>
                    <a:lnTo>
                      <a:pt x="8" y="82"/>
                    </a:lnTo>
                    <a:lnTo>
                      <a:pt x="13" y="77"/>
                    </a:lnTo>
                    <a:lnTo>
                      <a:pt x="17" y="70"/>
                    </a:lnTo>
                    <a:lnTo>
                      <a:pt x="22" y="64"/>
                    </a:lnTo>
                    <a:lnTo>
                      <a:pt x="25" y="56"/>
                    </a:lnTo>
                    <a:lnTo>
                      <a:pt x="28" y="48"/>
                    </a:lnTo>
                    <a:lnTo>
                      <a:pt x="31" y="39"/>
                    </a:lnTo>
                    <a:lnTo>
                      <a:pt x="32" y="29"/>
                    </a:lnTo>
                    <a:lnTo>
                      <a:pt x="33" y="17"/>
                    </a:lnTo>
                    <a:lnTo>
                      <a:pt x="32" y="4"/>
                    </a:lnTo>
                    <a:lnTo>
                      <a:pt x="32" y="3"/>
                    </a:lnTo>
                    <a:lnTo>
                      <a:pt x="33" y="1"/>
                    </a:lnTo>
                    <a:lnTo>
                      <a:pt x="34" y="0"/>
                    </a:lnTo>
                    <a:lnTo>
                      <a:pt x="35" y="0"/>
                    </a:lnTo>
                    <a:lnTo>
                      <a:pt x="36" y="0"/>
                    </a:lnTo>
                    <a:lnTo>
                      <a:pt x="36" y="1"/>
                    </a:lnTo>
                    <a:lnTo>
                      <a:pt x="37" y="3"/>
                    </a:lnTo>
                    <a:lnTo>
                      <a:pt x="37" y="3"/>
                    </a:lnTo>
                    <a:lnTo>
                      <a:pt x="37" y="3"/>
                    </a:lnTo>
                    <a:close/>
                  </a:path>
                </a:pathLst>
              </a:custGeom>
              <a:solidFill>
                <a:srgbClr val="FFFF00">
                  <a:alpha val="100000"/>
                </a:srgbClr>
              </a:solidFill>
              <a:ln w="1651" cap="flat" cmpd="sng">
                <a:solidFill>
                  <a:schemeClr val="accent2"/>
                </a:solidFill>
                <a:prstDash val="solid"/>
                <a:headEnd type="none" w="med" len="med"/>
                <a:tailEnd type="none" w="med" len="med"/>
              </a:ln>
            </p:spPr>
            <p:txBody>
              <a:bodyPr/>
              <a:p>
                <a:endParaRPr lang="zh-CN" altLang="en-US"/>
              </a:p>
            </p:txBody>
          </p:sp>
          <p:sp>
            <p:nvSpPr>
              <p:cNvPr id="594968" name="任意多边形 594967"/>
              <p:cNvSpPr/>
              <p:nvPr/>
            </p:nvSpPr>
            <p:spPr>
              <a:xfrm>
                <a:off x="5079" y="2294"/>
                <a:ext cx="37" cy="92"/>
              </a:xfrm>
              <a:custGeom>
                <a:avLst/>
                <a:gdLst/>
                <a:ahLst/>
                <a:cxnLst/>
                <a:pathLst>
                  <a:path w="37" h="92">
                    <a:moveTo>
                      <a:pt x="32" y="3"/>
                    </a:moveTo>
                    <a:lnTo>
                      <a:pt x="35" y="14"/>
                    </a:lnTo>
                    <a:lnTo>
                      <a:pt x="36" y="25"/>
                    </a:lnTo>
                    <a:lnTo>
                      <a:pt x="37" y="34"/>
                    </a:lnTo>
                    <a:lnTo>
                      <a:pt x="37" y="35"/>
                    </a:lnTo>
                    <a:lnTo>
                      <a:pt x="36" y="43"/>
                    </a:lnTo>
                    <a:lnTo>
                      <a:pt x="36" y="44"/>
                    </a:lnTo>
                    <a:lnTo>
                      <a:pt x="35" y="52"/>
                    </a:lnTo>
                    <a:lnTo>
                      <a:pt x="33" y="52"/>
                    </a:lnTo>
                    <a:lnTo>
                      <a:pt x="31" y="61"/>
                    </a:lnTo>
                    <a:lnTo>
                      <a:pt x="30" y="61"/>
                    </a:lnTo>
                    <a:lnTo>
                      <a:pt x="26" y="69"/>
                    </a:lnTo>
                    <a:lnTo>
                      <a:pt x="23" y="73"/>
                    </a:lnTo>
                    <a:lnTo>
                      <a:pt x="19" y="77"/>
                    </a:lnTo>
                    <a:lnTo>
                      <a:pt x="16" y="82"/>
                    </a:lnTo>
                    <a:lnTo>
                      <a:pt x="10" y="87"/>
                    </a:lnTo>
                    <a:lnTo>
                      <a:pt x="5" y="91"/>
                    </a:lnTo>
                    <a:lnTo>
                      <a:pt x="4" y="92"/>
                    </a:lnTo>
                    <a:lnTo>
                      <a:pt x="3" y="92"/>
                    </a:lnTo>
                    <a:lnTo>
                      <a:pt x="2" y="92"/>
                    </a:lnTo>
                    <a:lnTo>
                      <a:pt x="1" y="92"/>
                    </a:lnTo>
                    <a:lnTo>
                      <a:pt x="0" y="91"/>
                    </a:lnTo>
                    <a:lnTo>
                      <a:pt x="0" y="90"/>
                    </a:lnTo>
                    <a:lnTo>
                      <a:pt x="0" y="88"/>
                    </a:lnTo>
                    <a:lnTo>
                      <a:pt x="0" y="87"/>
                    </a:lnTo>
                    <a:lnTo>
                      <a:pt x="1" y="86"/>
                    </a:lnTo>
                    <a:lnTo>
                      <a:pt x="2" y="86"/>
                    </a:lnTo>
                    <a:lnTo>
                      <a:pt x="7" y="82"/>
                    </a:lnTo>
                    <a:lnTo>
                      <a:pt x="11" y="77"/>
                    </a:lnTo>
                    <a:lnTo>
                      <a:pt x="16" y="73"/>
                    </a:lnTo>
                    <a:lnTo>
                      <a:pt x="19" y="69"/>
                    </a:lnTo>
                    <a:lnTo>
                      <a:pt x="21" y="65"/>
                    </a:lnTo>
                    <a:lnTo>
                      <a:pt x="26" y="57"/>
                    </a:lnTo>
                    <a:lnTo>
                      <a:pt x="26" y="57"/>
                    </a:lnTo>
                    <a:lnTo>
                      <a:pt x="29" y="49"/>
                    </a:lnTo>
                    <a:lnTo>
                      <a:pt x="29" y="51"/>
                    </a:lnTo>
                    <a:lnTo>
                      <a:pt x="30" y="42"/>
                    </a:lnTo>
                    <a:lnTo>
                      <a:pt x="30" y="43"/>
                    </a:lnTo>
                    <a:lnTo>
                      <a:pt x="31" y="34"/>
                    </a:lnTo>
                    <a:lnTo>
                      <a:pt x="31" y="35"/>
                    </a:lnTo>
                    <a:lnTo>
                      <a:pt x="30" y="26"/>
                    </a:lnTo>
                    <a:lnTo>
                      <a:pt x="29" y="16"/>
                    </a:lnTo>
                    <a:lnTo>
                      <a:pt x="27" y="4"/>
                    </a:lnTo>
                    <a:lnTo>
                      <a:pt x="27" y="3"/>
                    </a:lnTo>
                    <a:lnTo>
                      <a:pt x="27" y="1"/>
                    </a:lnTo>
                    <a:lnTo>
                      <a:pt x="28" y="1"/>
                    </a:lnTo>
                    <a:lnTo>
                      <a:pt x="29" y="0"/>
                    </a:lnTo>
                    <a:lnTo>
                      <a:pt x="30" y="0"/>
                    </a:lnTo>
                    <a:lnTo>
                      <a:pt x="31" y="0"/>
                    </a:lnTo>
                    <a:lnTo>
                      <a:pt x="31" y="1"/>
                    </a:lnTo>
                    <a:lnTo>
                      <a:pt x="32" y="3"/>
                    </a:lnTo>
                    <a:lnTo>
                      <a:pt x="32" y="3"/>
                    </a:lnTo>
                    <a:close/>
                  </a:path>
                </a:pathLst>
              </a:custGeom>
              <a:solidFill>
                <a:srgbClr val="FFFF00">
                  <a:alpha val="100000"/>
                </a:srgbClr>
              </a:solidFill>
              <a:ln w="1651" cap="flat" cmpd="sng">
                <a:solidFill>
                  <a:schemeClr val="accent2"/>
                </a:solidFill>
                <a:prstDash val="solid"/>
                <a:headEnd type="none" w="med" len="med"/>
                <a:tailEnd type="none" w="med" len="med"/>
              </a:ln>
            </p:spPr>
            <p:txBody>
              <a:bodyPr/>
              <a:p>
                <a:endParaRPr lang="zh-CN" altLang="en-US"/>
              </a:p>
            </p:txBody>
          </p:sp>
          <p:sp>
            <p:nvSpPr>
              <p:cNvPr id="594969" name="任意多边形 594968"/>
              <p:cNvSpPr/>
              <p:nvPr/>
            </p:nvSpPr>
            <p:spPr>
              <a:xfrm>
                <a:off x="3699" y="2430"/>
                <a:ext cx="661" cy="51"/>
              </a:xfrm>
              <a:custGeom>
                <a:avLst/>
                <a:gdLst/>
                <a:ahLst/>
                <a:cxnLst/>
                <a:pathLst>
                  <a:path w="661" h="51">
                    <a:moveTo>
                      <a:pt x="661" y="0"/>
                    </a:moveTo>
                    <a:lnTo>
                      <a:pt x="657" y="4"/>
                    </a:lnTo>
                    <a:lnTo>
                      <a:pt x="653" y="7"/>
                    </a:lnTo>
                    <a:lnTo>
                      <a:pt x="648" y="11"/>
                    </a:lnTo>
                    <a:lnTo>
                      <a:pt x="645" y="12"/>
                    </a:lnTo>
                    <a:lnTo>
                      <a:pt x="637" y="16"/>
                    </a:lnTo>
                    <a:lnTo>
                      <a:pt x="629" y="20"/>
                    </a:lnTo>
                    <a:lnTo>
                      <a:pt x="623" y="21"/>
                    </a:lnTo>
                    <a:lnTo>
                      <a:pt x="615" y="22"/>
                    </a:lnTo>
                    <a:lnTo>
                      <a:pt x="607" y="24"/>
                    </a:lnTo>
                    <a:lnTo>
                      <a:pt x="599" y="25"/>
                    </a:lnTo>
                    <a:lnTo>
                      <a:pt x="587" y="26"/>
                    </a:lnTo>
                    <a:lnTo>
                      <a:pt x="573" y="26"/>
                    </a:lnTo>
                    <a:lnTo>
                      <a:pt x="559" y="28"/>
                    </a:lnTo>
                    <a:lnTo>
                      <a:pt x="543" y="29"/>
                    </a:lnTo>
                    <a:lnTo>
                      <a:pt x="527" y="29"/>
                    </a:lnTo>
                    <a:lnTo>
                      <a:pt x="509" y="30"/>
                    </a:lnTo>
                    <a:lnTo>
                      <a:pt x="493" y="32"/>
                    </a:lnTo>
                    <a:lnTo>
                      <a:pt x="474" y="32"/>
                    </a:lnTo>
                    <a:lnTo>
                      <a:pt x="454" y="33"/>
                    </a:lnTo>
                    <a:lnTo>
                      <a:pt x="435" y="33"/>
                    </a:lnTo>
                    <a:lnTo>
                      <a:pt x="415" y="34"/>
                    </a:lnTo>
                    <a:lnTo>
                      <a:pt x="395" y="34"/>
                    </a:lnTo>
                    <a:lnTo>
                      <a:pt x="375" y="35"/>
                    </a:lnTo>
                    <a:lnTo>
                      <a:pt x="354" y="35"/>
                    </a:lnTo>
                    <a:lnTo>
                      <a:pt x="311" y="37"/>
                    </a:lnTo>
                    <a:lnTo>
                      <a:pt x="267" y="38"/>
                    </a:lnTo>
                    <a:lnTo>
                      <a:pt x="225" y="39"/>
                    </a:lnTo>
                    <a:lnTo>
                      <a:pt x="204" y="41"/>
                    </a:lnTo>
                    <a:lnTo>
                      <a:pt x="183" y="42"/>
                    </a:lnTo>
                    <a:lnTo>
                      <a:pt x="162" y="42"/>
                    </a:lnTo>
                    <a:lnTo>
                      <a:pt x="142" y="43"/>
                    </a:lnTo>
                    <a:lnTo>
                      <a:pt x="122" y="43"/>
                    </a:lnTo>
                    <a:lnTo>
                      <a:pt x="103" y="45"/>
                    </a:lnTo>
                    <a:lnTo>
                      <a:pt x="84" y="46"/>
                    </a:lnTo>
                    <a:lnTo>
                      <a:pt x="66" y="47"/>
                    </a:lnTo>
                    <a:lnTo>
                      <a:pt x="48" y="47"/>
                    </a:lnTo>
                    <a:lnTo>
                      <a:pt x="31" y="48"/>
                    </a:lnTo>
                    <a:lnTo>
                      <a:pt x="14" y="50"/>
                    </a:lnTo>
                    <a:lnTo>
                      <a:pt x="0" y="51"/>
                    </a:lnTo>
                  </a:path>
                </a:pathLst>
              </a:custGeom>
              <a:noFill/>
              <a:ln w="28575" cap="flat" cmpd="sng">
                <a:solidFill>
                  <a:schemeClr val="accent2"/>
                </a:solidFill>
                <a:prstDash val="solid"/>
                <a:headEnd type="none" w="med" len="med"/>
                <a:tailEnd type="none" w="med" len="med"/>
              </a:ln>
            </p:spPr>
            <p:txBody>
              <a:bodyPr/>
              <a:p>
                <a:endParaRPr lang="zh-CN" altLang="en-US"/>
              </a:p>
            </p:txBody>
          </p:sp>
          <p:sp>
            <p:nvSpPr>
              <p:cNvPr id="594970" name="任意多边形 594969"/>
              <p:cNvSpPr/>
              <p:nvPr/>
            </p:nvSpPr>
            <p:spPr>
              <a:xfrm>
                <a:off x="3433" y="2481"/>
                <a:ext cx="266" cy="149"/>
              </a:xfrm>
              <a:custGeom>
                <a:avLst/>
                <a:gdLst/>
                <a:ahLst/>
                <a:cxnLst/>
                <a:pathLst>
                  <a:path w="266" h="149">
                    <a:moveTo>
                      <a:pt x="266" y="0"/>
                    </a:moveTo>
                    <a:lnTo>
                      <a:pt x="257" y="0"/>
                    </a:lnTo>
                    <a:lnTo>
                      <a:pt x="247" y="0"/>
                    </a:lnTo>
                    <a:lnTo>
                      <a:pt x="236" y="1"/>
                    </a:lnTo>
                    <a:lnTo>
                      <a:pt x="228" y="1"/>
                    </a:lnTo>
                    <a:lnTo>
                      <a:pt x="206" y="4"/>
                    </a:lnTo>
                    <a:lnTo>
                      <a:pt x="185" y="7"/>
                    </a:lnTo>
                    <a:lnTo>
                      <a:pt x="164" y="10"/>
                    </a:lnTo>
                    <a:lnTo>
                      <a:pt x="142" y="14"/>
                    </a:lnTo>
                    <a:lnTo>
                      <a:pt x="132" y="18"/>
                    </a:lnTo>
                    <a:lnTo>
                      <a:pt x="122" y="21"/>
                    </a:lnTo>
                    <a:lnTo>
                      <a:pt x="112" y="25"/>
                    </a:lnTo>
                    <a:lnTo>
                      <a:pt x="102" y="29"/>
                    </a:lnTo>
                    <a:lnTo>
                      <a:pt x="92" y="32"/>
                    </a:lnTo>
                    <a:lnTo>
                      <a:pt x="82" y="38"/>
                    </a:lnTo>
                    <a:lnTo>
                      <a:pt x="73" y="42"/>
                    </a:lnTo>
                    <a:lnTo>
                      <a:pt x="64" y="48"/>
                    </a:lnTo>
                    <a:lnTo>
                      <a:pt x="56" y="53"/>
                    </a:lnTo>
                    <a:lnTo>
                      <a:pt x="48" y="60"/>
                    </a:lnTo>
                    <a:lnTo>
                      <a:pt x="40" y="66"/>
                    </a:lnTo>
                    <a:lnTo>
                      <a:pt x="34" y="74"/>
                    </a:lnTo>
                    <a:lnTo>
                      <a:pt x="27" y="82"/>
                    </a:lnTo>
                    <a:lnTo>
                      <a:pt x="21" y="90"/>
                    </a:lnTo>
                    <a:lnTo>
                      <a:pt x="16" y="99"/>
                    </a:lnTo>
                    <a:lnTo>
                      <a:pt x="11" y="108"/>
                    </a:lnTo>
                    <a:lnTo>
                      <a:pt x="8" y="117"/>
                    </a:lnTo>
                    <a:lnTo>
                      <a:pt x="5" y="127"/>
                    </a:lnTo>
                    <a:lnTo>
                      <a:pt x="2" y="139"/>
                    </a:lnTo>
                    <a:lnTo>
                      <a:pt x="0" y="149"/>
                    </a:lnTo>
                  </a:path>
                </a:pathLst>
              </a:custGeom>
              <a:noFill/>
              <a:ln w="28575" cap="flat" cmpd="sng">
                <a:solidFill>
                  <a:schemeClr val="accent2"/>
                </a:solidFill>
                <a:prstDash val="solid"/>
                <a:headEnd type="none" w="med" len="med"/>
                <a:tailEnd type="none" w="med" len="med"/>
              </a:ln>
            </p:spPr>
            <p:txBody>
              <a:bodyPr/>
              <a:p>
                <a:endParaRPr lang="zh-CN" altLang="en-US"/>
              </a:p>
            </p:txBody>
          </p:sp>
          <p:sp>
            <p:nvSpPr>
              <p:cNvPr id="594971" name="任意多边形 594970"/>
              <p:cNvSpPr/>
              <p:nvPr/>
            </p:nvSpPr>
            <p:spPr>
              <a:xfrm>
                <a:off x="3382" y="2630"/>
                <a:ext cx="51" cy="1135"/>
              </a:xfrm>
              <a:custGeom>
                <a:avLst/>
                <a:gdLst/>
                <a:ahLst/>
                <a:cxnLst/>
                <a:pathLst>
                  <a:path w="51" h="1135">
                    <a:moveTo>
                      <a:pt x="51" y="0"/>
                    </a:moveTo>
                    <a:lnTo>
                      <a:pt x="43" y="69"/>
                    </a:lnTo>
                    <a:lnTo>
                      <a:pt x="37" y="139"/>
                    </a:lnTo>
                    <a:lnTo>
                      <a:pt x="31" y="212"/>
                    </a:lnTo>
                    <a:lnTo>
                      <a:pt x="26" y="286"/>
                    </a:lnTo>
                    <a:lnTo>
                      <a:pt x="22" y="361"/>
                    </a:lnTo>
                    <a:lnTo>
                      <a:pt x="20" y="437"/>
                    </a:lnTo>
                    <a:lnTo>
                      <a:pt x="15" y="589"/>
                    </a:lnTo>
                    <a:lnTo>
                      <a:pt x="14" y="664"/>
                    </a:lnTo>
                    <a:lnTo>
                      <a:pt x="12" y="738"/>
                    </a:lnTo>
                    <a:lnTo>
                      <a:pt x="11" y="811"/>
                    </a:lnTo>
                    <a:lnTo>
                      <a:pt x="10" y="881"/>
                    </a:lnTo>
                    <a:lnTo>
                      <a:pt x="7" y="948"/>
                    </a:lnTo>
                    <a:lnTo>
                      <a:pt x="6" y="1015"/>
                    </a:lnTo>
                    <a:lnTo>
                      <a:pt x="4" y="1046"/>
                    </a:lnTo>
                    <a:lnTo>
                      <a:pt x="3" y="1077"/>
                    </a:lnTo>
                    <a:lnTo>
                      <a:pt x="2" y="1107"/>
                    </a:lnTo>
                    <a:lnTo>
                      <a:pt x="0" y="1135"/>
                    </a:lnTo>
                  </a:path>
                </a:pathLst>
              </a:custGeom>
              <a:noFill/>
              <a:ln w="28575" cap="flat" cmpd="sng">
                <a:solidFill>
                  <a:schemeClr val="accent2"/>
                </a:solidFill>
                <a:prstDash val="solid"/>
                <a:headEnd type="none" w="med" len="med"/>
                <a:tailEnd type="none" w="med" len="med"/>
              </a:ln>
            </p:spPr>
            <p:txBody>
              <a:bodyPr/>
              <a:p>
                <a:endParaRPr lang="zh-CN" altLang="en-US"/>
              </a:p>
            </p:txBody>
          </p:sp>
          <p:sp>
            <p:nvSpPr>
              <p:cNvPr id="594972" name="直接连接符 594971"/>
              <p:cNvSpPr/>
              <p:nvPr/>
            </p:nvSpPr>
            <p:spPr>
              <a:xfrm>
                <a:off x="5281" y="2430"/>
                <a:ext cx="1" cy="154"/>
              </a:xfrm>
              <a:prstGeom prst="line">
                <a:avLst/>
              </a:prstGeom>
              <a:ln w="9525" cap="flat" cmpd="sng">
                <a:solidFill>
                  <a:schemeClr val="tx1"/>
                </a:solidFill>
                <a:prstDash val="solid"/>
                <a:headEnd type="none" w="med" len="med"/>
                <a:tailEnd type="none" w="med" len="med"/>
              </a:ln>
            </p:spPr>
          </p:sp>
          <p:sp>
            <p:nvSpPr>
              <p:cNvPr id="594973" name="矩形 594972"/>
              <p:cNvSpPr/>
              <p:nvPr/>
            </p:nvSpPr>
            <p:spPr>
              <a:xfrm>
                <a:off x="5572" y="2453"/>
                <a:ext cx="68" cy="130"/>
              </a:xfrm>
              <a:prstGeom prst="rect">
                <a:avLst/>
              </a:prstGeom>
              <a:noFill/>
              <a:ln w="9525">
                <a:noFill/>
              </a:ln>
            </p:spPr>
            <p:txBody>
              <a:bodyPr wrap="none" lIns="0" tIns="0" rIns="0" bIns="0">
                <a:spAutoFit/>
              </a:bodyPr>
              <a:p>
                <a:pPr>
                  <a:lnSpc>
                    <a:spcPct val="90000"/>
                  </a:lnSpc>
                </a:pPr>
                <a:r>
                  <a:rPr lang="en-US" altLang="zh-CN" sz="1500">
                    <a:latin typeface="Times New Roman" panose="02020603050405020304" pitchFamily="18" charset="0"/>
                    <a:ea typeface="华文中宋" pitchFamily="2" charset="-122"/>
                  </a:rPr>
                  <a:t>+</a:t>
                </a:r>
                <a:endParaRPr lang="en-US" altLang="zh-CN" sz="3600">
                  <a:latin typeface="华文中宋" pitchFamily="2" charset="-122"/>
                  <a:ea typeface="华文中宋" pitchFamily="2" charset="-122"/>
                </a:endParaRPr>
              </a:p>
            </p:txBody>
          </p:sp>
          <p:sp>
            <p:nvSpPr>
              <p:cNvPr id="594974" name="矩形 594973"/>
              <p:cNvSpPr/>
              <p:nvPr/>
            </p:nvSpPr>
            <p:spPr>
              <a:xfrm>
                <a:off x="5629" y="2453"/>
                <a:ext cx="87" cy="130"/>
              </a:xfrm>
              <a:prstGeom prst="rect">
                <a:avLst/>
              </a:prstGeom>
              <a:noFill/>
              <a:ln w="9525">
                <a:noFill/>
              </a:ln>
            </p:spPr>
            <p:txBody>
              <a:bodyPr wrap="none" lIns="0" tIns="0" rIns="0" bIns="0">
                <a:spAutoFit/>
              </a:bodyPr>
              <a:p>
                <a:pPr>
                  <a:lnSpc>
                    <a:spcPct val="90000"/>
                  </a:lnSpc>
                </a:pPr>
                <a:r>
                  <a:rPr lang="en-US" altLang="zh-CN" sz="1500" i="1">
                    <a:latin typeface="Times New Roman" panose="02020603050405020304" pitchFamily="18" charset="0"/>
                    <a:ea typeface="华文中宋" pitchFamily="2" charset="-122"/>
                  </a:rPr>
                  <a:t>U</a:t>
                </a:r>
                <a:endParaRPr lang="en-US" altLang="zh-CN" sz="3600">
                  <a:latin typeface="华文中宋" pitchFamily="2" charset="-122"/>
                  <a:ea typeface="华文中宋" pitchFamily="2" charset="-122"/>
                </a:endParaRPr>
              </a:p>
            </p:txBody>
          </p:sp>
          <p:sp>
            <p:nvSpPr>
              <p:cNvPr id="594975" name="矩形 594974"/>
              <p:cNvSpPr/>
              <p:nvPr/>
            </p:nvSpPr>
            <p:spPr>
              <a:xfrm>
                <a:off x="5702" y="2527"/>
                <a:ext cx="58" cy="86"/>
              </a:xfrm>
              <a:prstGeom prst="rect">
                <a:avLst/>
              </a:prstGeom>
              <a:noFill/>
              <a:ln w="9525">
                <a:noFill/>
              </a:ln>
            </p:spPr>
            <p:txBody>
              <a:bodyPr wrap="none" lIns="0" tIns="0" rIns="0" bIns="0">
                <a:spAutoFit/>
              </a:bodyPr>
              <a:p>
                <a:pPr>
                  <a:lnSpc>
                    <a:spcPct val="90000"/>
                  </a:lnSpc>
                </a:pPr>
                <a:r>
                  <a:rPr lang="en-US" altLang="zh-CN" sz="1000">
                    <a:latin typeface="Times New Roman" panose="02020603050405020304" pitchFamily="18" charset="0"/>
                    <a:ea typeface="华文中宋" pitchFamily="2" charset="-122"/>
                  </a:rPr>
                  <a:t>A</a:t>
                </a:r>
                <a:endParaRPr lang="en-US" altLang="zh-CN" sz="3600">
                  <a:latin typeface="华文中宋" pitchFamily="2" charset="-122"/>
                  <a:ea typeface="华文中宋" pitchFamily="2" charset="-122"/>
                </a:endParaRPr>
              </a:p>
            </p:txBody>
          </p:sp>
          <p:sp>
            <p:nvSpPr>
              <p:cNvPr id="594976" name="矩形 594975"/>
              <p:cNvSpPr/>
              <p:nvPr/>
            </p:nvSpPr>
            <p:spPr>
              <a:xfrm>
                <a:off x="3212" y="2388"/>
                <a:ext cx="60" cy="130"/>
              </a:xfrm>
              <a:prstGeom prst="rect">
                <a:avLst/>
              </a:prstGeom>
              <a:noFill/>
              <a:ln w="9525">
                <a:noFill/>
              </a:ln>
            </p:spPr>
            <p:txBody>
              <a:bodyPr wrap="none" lIns="0" tIns="0" rIns="0" bIns="0">
                <a:spAutoFit/>
              </a:bodyPr>
              <a:p>
                <a:pPr>
                  <a:lnSpc>
                    <a:spcPct val="90000"/>
                  </a:lnSpc>
                </a:pPr>
                <a:r>
                  <a:rPr lang="en-US" altLang="zh-CN" sz="1500">
                    <a:latin typeface="宋体" panose="02010600030101010101" pitchFamily="2" charset="-122"/>
                  </a:rPr>
                  <a:t>-</a:t>
                </a:r>
                <a:endParaRPr lang="en-US" altLang="zh-CN" sz="3600">
                  <a:latin typeface="华文中宋" pitchFamily="2" charset="-122"/>
                  <a:ea typeface="华文中宋" pitchFamily="2" charset="-122"/>
                </a:endParaRPr>
              </a:p>
            </p:txBody>
          </p:sp>
          <p:sp>
            <p:nvSpPr>
              <p:cNvPr id="594977" name="矩形 594976"/>
              <p:cNvSpPr/>
              <p:nvPr/>
            </p:nvSpPr>
            <p:spPr>
              <a:xfrm>
                <a:off x="3177" y="2523"/>
                <a:ext cx="87" cy="130"/>
              </a:xfrm>
              <a:prstGeom prst="rect">
                <a:avLst/>
              </a:prstGeom>
              <a:noFill/>
              <a:ln w="9525">
                <a:noFill/>
              </a:ln>
            </p:spPr>
            <p:txBody>
              <a:bodyPr wrap="none" lIns="0" tIns="0" rIns="0" bIns="0">
                <a:spAutoFit/>
              </a:bodyPr>
              <a:p>
                <a:pPr>
                  <a:lnSpc>
                    <a:spcPct val="90000"/>
                  </a:lnSpc>
                </a:pPr>
                <a:r>
                  <a:rPr lang="en-US" altLang="zh-CN" sz="1500" i="1">
                    <a:latin typeface="Times New Roman" panose="02020603050405020304" pitchFamily="18" charset="0"/>
                    <a:ea typeface="华文中宋" pitchFamily="2" charset="-122"/>
                  </a:rPr>
                  <a:t>U</a:t>
                </a:r>
                <a:endParaRPr lang="en-US" altLang="zh-CN" sz="3600">
                  <a:latin typeface="华文中宋" pitchFamily="2" charset="-122"/>
                  <a:ea typeface="华文中宋" pitchFamily="2" charset="-122"/>
                </a:endParaRPr>
              </a:p>
            </p:txBody>
          </p:sp>
          <p:sp>
            <p:nvSpPr>
              <p:cNvPr id="594978" name="矩形 594977"/>
              <p:cNvSpPr/>
              <p:nvPr/>
            </p:nvSpPr>
            <p:spPr>
              <a:xfrm>
                <a:off x="3249" y="2597"/>
                <a:ext cx="58" cy="86"/>
              </a:xfrm>
              <a:prstGeom prst="rect">
                <a:avLst/>
              </a:prstGeom>
              <a:noFill/>
              <a:ln w="9525">
                <a:noFill/>
              </a:ln>
            </p:spPr>
            <p:txBody>
              <a:bodyPr wrap="none" lIns="0" tIns="0" rIns="0" bIns="0">
                <a:spAutoFit/>
              </a:bodyPr>
              <a:p>
                <a:pPr>
                  <a:lnSpc>
                    <a:spcPct val="90000"/>
                  </a:lnSpc>
                </a:pPr>
                <a:r>
                  <a:rPr lang="en-US" altLang="zh-CN" sz="1000">
                    <a:latin typeface="Times New Roman" panose="02020603050405020304" pitchFamily="18" charset="0"/>
                    <a:ea typeface="华文中宋" pitchFamily="2" charset="-122"/>
                  </a:rPr>
                  <a:t>A</a:t>
                </a:r>
                <a:endParaRPr lang="en-US" altLang="zh-CN" sz="3600">
                  <a:latin typeface="华文中宋" pitchFamily="2" charset="-122"/>
                  <a:ea typeface="华文中宋" pitchFamily="2" charset="-122"/>
                </a:endParaRPr>
              </a:p>
            </p:txBody>
          </p:sp>
          <p:sp>
            <p:nvSpPr>
              <p:cNvPr id="594979" name="矩形 594978"/>
              <p:cNvSpPr/>
              <p:nvPr/>
            </p:nvSpPr>
            <p:spPr>
              <a:xfrm>
                <a:off x="4183" y="3704"/>
                <a:ext cx="60" cy="130"/>
              </a:xfrm>
              <a:prstGeom prst="rect">
                <a:avLst/>
              </a:prstGeom>
              <a:noFill/>
              <a:ln w="9525">
                <a:noFill/>
              </a:ln>
            </p:spPr>
            <p:txBody>
              <a:bodyPr wrap="none" lIns="0" tIns="0" rIns="0" bIns="0">
                <a:spAutoFit/>
              </a:bodyPr>
              <a:p>
                <a:pPr>
                  <a:lnSpc>
                    <a:spcPct val="90000"/>
                  </a:lnSpc>
                </a:pPr>
                <a:r>
                  <a:rPr lang="en-US" altLang="zh-CN" sz="1500">
                    <a:latin typeface="宋体" panose="02010600030101010101" pitchFamily="2" charset="-122"/>
                  </a:rPr>
                  <a:t>-</a:t>
                </a:r>
                <a:endParaRPr lang="en-US" altLang="zh-CN" sz="3600">
                  <a:latin typeface="华文中宋" pitchFamily="2" charset="-122"/>
                  <a:ea typeface="华文中宋" pitchFamily="2" charset="-122"/>
                </a:endParaRPr>
              </a:p>
            </p:txBody>
          </p:sp>
          <p:sp>
            <p:nvSpPr>
              <p:cNvPr id="594980" name="矩形 594979"/>
              <p:cNvSpPr/>
              <p:nvPr/>
            </p:nvSpPr>
            <p:spPr>
              <a:xfrm>
                <a:off x="4233" y="3699"/>
                <a:ext cx="40" cy="130"/>
              </a:xfrm>
              <a:prstGeom prst="rect">
                <a:avLst/>
              </a:prstGeom>
              <a:noFill/>
              <a:ln w="9525">
                <a:noFill/>
              </a:ln>
            </p:spPr>
            <p:txBody>
              <a:bodyPr wrap="none" lIns="0" tIns="0" rIns="0" bIns="0">
                <a:spAutoFit/>
              </a:bodyPr>
              <a:p>
                <a:pPr>
                  <a:lnSpc>
                    <a:spcPct val="90000"/>
                  </a:lnSpc>
                </a:pPr>
                <a:r>
                  <a:rPr lang="en-US" altLang="zh-CN" sz="1500" i="1">
                    <a:latin typeface="Times New Roman" panose="02020603050405020304" pitchFamily="18" charset="0"/>
                    <a:ea typeface="华文中宋" pitchFamily="2" charset="-122"/>
                  </a:rPr>
                  <a:t>I</a:t>
                </a:r>
                <a:endParaRPr lang="en-US" altLang="zh-CN" sz="3600">
                  <a:latin typeface="华文中宋" pitchFamily="2" charset="-122"/>
                  <a:ea typeface="华文中宋" pitchFamily="2" charset="-122"/>
                </a:endParaRPr>
              </a:p>
            </p:txBody>
          </p:sp>
          <p:sp>
            <p:nvSpPr>
              <p:cNvPr id="594981" name="矩形 594980"/>
              <p:cNvSpPr/>
              <p:nvPr/>
            </p:nvSpPr>
            <p:spPr>
              <a:xfrm>
                <a:off x="4243" y="1248"/>
                <a:ext cx="40" cy="130"/>
              </a:xfrm>
              <a:prstGeom prst="rect">
                <a:avLst/>
              </a:prstGeom>
              <a:noFill/>
              <a:ln w="9525">
                <a:noFill/>
              </a:ln>
            </p:spPr>
            <p:txBody>
              <a:bodyPr wrap="none" lIns="0" tIns="0" rIns="0" bIns="0">
                <a:spAutoFit/>
              </a:bodyPr>
              <a:p>
                <a:pPr>
                  <a:lnSpc>
                    <a:spcPct val="90000"/>
                  </a:lnSpc>
                </a:pPr>
                <a:r>
                  <a:rPr lang="en-US" altLang="zh-CN" sz="1500" i="1">
                    <a:latin typeface="Times New Roman" panose="02020603050405020304" pitchFamily="18" charset="0"/>
                    <a:ea typeface="华文中宋" pitchFamily="2" charset="-122"/>
                  </a:rPr>
                  <a:t>I</a:t>
                </a:r>
                <a:endParaRPr lang="en-US" altLang="zh-CN" sz="3600">
                  <a:latin typeface="华文中宋" pitchFamily="2" charset="-122"/>
                  <a:ea typeface="华文中宋" pitchFamily="2" charset="-122"/>
                </a:endParaRPr>
              </a:p>
            </p:txBody>
          </p:sp>
          <p:sp>
            <p:nvSpPr>
              <p:cNvPr id="594982" name="矩形 594981"/>
              <p:cNvSpPr/>
              <p:nvPr/>
            </p:nvSpPr>
            <p:spPr>
              <a:xfrm>
                <a:off x="4277" y="1322"/>
                <a:ext cx="58" cy="86"/>
              </a:xfrm>
              <a:prstGeom prst="rect">
                <a:avLst/>
              </a:prstGeom>
              <a:noFill/>
              <a:ln w="9525">
                <a:noFill/>
              </a:ln>
            </p:spPr>
            <p:txBody>
              <a:bodyPr wrap="none" lIns="0" tIns="0" rIns="0" bIns="0">
                <a:spAutoFit/>
              </a:bodyPr>
              <a:p>
                <a:pPr>
                  <a:lnSpc>
                    <a:spcPct val="90000"/>
                  </a:lnSpc>
                </a:pPr>
                <a:r>
                  <a:rPr lang="en-US" altLang="zh-CN" sz="1000">
                    <a:latin typeface="Times New Roman" panose="02020603050405020304" pitchFamily="18" charset="0"/>
                    <a:ea typeface="华文中宋" pitchFamily="2" charset="-122"/>
                  </a:rPr>
                  <a:t>A</a:t>
                </a:r>
                <a:endParaRPr lang="en-US" altLang="zh-CN" sz="3600">
                  <a:latin typeface="华文中宋" pitchFamily="2" charset="-122"/>
                  <a:ea typeface="华文中宋" pitchFamily="2" charset="-122"/>
                </a:endParaRPr>
              </a:p>
            </p:txBody>
          </p:sp>
          <p:sp>
            <p:nvSpPr>
              <p:cNvPr id="594983" name="矩形 594982"/>
              <p:cNvSpPr/>
              <p:nvPr/>
            </p:nvSpPr>
            <p:spPr>
              <a:xfrm>
                <a:off x="4251" y="2203"/>
                <a:ext cx="40" cy="130"/>
              </a:xfrm>
              <a:prstGeom prst="rect">
                <a:avLst/>
              </a:prstGeom>
              <a:noFill/>
              <a:ln w="9525">
                <a:noFill/>
              </a:ln>
            </p:spPr>
            <p:txBody>
              <a:bodyPr wrap="none" lIns="0" tIns="0" rIns="0" bIns="0">
                <a:spAutoFit/>
              </a:bodyPr>
              <a:p>
                <a:pPr>
                  <a:lnSpc>
                    <a:spcPct val="90000"/>
                  </a:lnSpc>
                </a:pPr>
                <a:r>
                  <a:rPr lang="en-US" altLang="zh-CN" sz="1500" i="1">
                    <a:latin typeface="Times New Roman" panose="02020603050405020304" pitchFamily="18" charset="0"/>
                    <a:ea typeface="华文中宋" pitchFamily="2" charset="-122"/>
                  </a:rPr>
                  <a:t>I</a:t>
                </a:r>
                <a:endParaRPr lang="en-US" altLang="zh-CN" sz="3600">
                  <a:latin typeface="华文中宋" pitchFamily="2" charset="-122"/>
                  <a:ea typeface="华文中宋" pitchFamily="2" charset="-122"/>
                </a:endParaRPr>
              </a:p>
            </p:txBody>
          </p:sp>
          <p:sp>
            <p:nvSpPr>
              <p:cNvPr id="594984" name="矩形 594983"/>
              <p:cNvSpPr/>
              <p:nvPr/>
            </p:nvSpPr>
            <p:spPr>
              <a:xfrm>
                <a:off x="4285" y="2277"/>
                <a:ext cx="58" cy="86"/>
              </a:xfrm>
              <a:prstGeom prst="rect">
                <a:avLst/>
              </a:prstGeom>
              <a:noFill/>
              <a:ln w="9525">
                <a:noFill/>
              </a:ln>
            </p:spPr>
            <p:txBody>
              <a:bodyPr wrap="none" lIns="0" tIns="0" rIns="0" bIns="0">
                <a:spAutoFit/>
              </a:bodyPr>
              <a:p>
                <a:pPr>
                  <a:lnSpc>
                    <a:spcPct val="90000"/>
                  </a:lnSpc>
                </a:pPr>
                <a:r>
                  <a:rPr lang="en-US" altLang="zh-CN" sz="1000">
                    <a:latin typeface="Times New Roman" panose="02020603050405020304" pitchFamily="18" charset="0"/>
                    <a:ea typeface="华文中宋" pitchFamily="2" charset="-122"/>
                  </a:rPr>
                  <a:t>H</a:t>
                </a:r>
                <a:endParaRPr lang="en-US" altLang="zh-CN" sz="3600">
                  <a:latin typeface="华文中宋" pitchFamily="2" charset="-122"/>
                  <a:ea typeface="华文中宋" pitchFamily="2" charset="-122"/>
                </a:endParaRPr>
              </a:p>
            </p:txBody>
          </p:sp>
          <p:sp>
            <p:nvSpPr>
              <p:cNvPr id="594985" name="矩形 594984"/>
              <p:cNvSpPr/>
              <p:nvPr/>
            </p:nvSpPr>
            <p:spPr>
              <a:xfrm>
                <a:off x="4728" y="2120"/>
                <a:ext cx="40" cy="130"/>
              </a:xfrm>
              <a:prstGeom prst="rect">
                <a:avLst/>
              </a:prstGeom>
              <a:noFill/>
              <a:ln w="9525">
                <a:noFill/>
              </a:ln>
            </p:spPr>
            <p:txBody>
              <a:bodyPr wrap="none" lIns="0" tIns="0" rIns="0" bIns="0">
                <a:spAutoFit/>
              </a:bodyPr>
              <a:p>
                <a:pPr>
                  <a:lnSpc>
                    <a:spcPct val="90000"/>
                  </a:lnSpc>
                </a:pPr>
                <a:r>
                  <a:rPr lang="en-US" altLang="zh-CN" sz="1500" i="1">
                    <a:latin typeface="Times New Roman" panose="02020603050405020304" pitchFamily="18" charset="0"/>
                    <a:ea typeface="华文中宋" pitchFamily="2" charset="-122"/>
                  </a:rPr>
                  <a:t>I</a:t>
                </a:r>
                <a:endParaRPr lang="en-US" altLang="zh-CN" sz="3600">
                  <a:latin typeface="华文中宋" pitchFamily="2" charset="-122"/>
                  <a:ea typeface="华文中宋" pitchFamily="2" charset="-122"/>
                </a:endParaRPr>
              </a:p>
            </p:txBody>
          </p:sp>
          <p:sp>
            <p:nvSpPr>
              <p:cNvPr id="594986" name="矩形 594985"/>
              <p:cNvSpPr/>
              <p:nvPr/>
            </p:nvSpPr>
            <p:spPr>
              <a:xfrm>
                <a:off x="4762" y="2194"/>
                <a:ext cx="98" cy="86"/>
              </a:xfrm>
              <a:prstGeom prst="rect">
                <a:avLst/>
              </a:prstGeom>
              <a:noFill/>
              <a:ln w="9525">
                <a:noFill/>
              </a:ln>
            </p:spPr>
            <p:txBody>
              <a:bodyPr wrap="none" lIns="0" tIns="0" rIns="0" bIns="0">
                <a:spAutoFit/>
              </a:bodyPr>
              <a:p>
                <a:pPr>
                  <a:lnSpc>
                    <a:spcPct val="90000"/>
                  </a:lnSpc>
                </a:pPr>
                <a:r>
                  <a:rPr lang="en-US" altLang="zh-CN" sz="1000">
                    <a:latin typeface="Times New Roman" panose="02020603050405020304" pitchFamily="18" charset="0"/>
                    <a:ea typeface="华文中宋" pitchFamily="2" charset="-122"/>
                  </a:rPr>
                  <a:t>G2</a:t>
                </a:r>
                <a:endParaRPr lang="en-US" altLang="zh-CN" sz="3600">
                  <a:latin typeface="华文中宋" pitchFamily="2" charset="-122"/>
                  <a:ea typeface="华文中宋" pitchFamily="2" charset="-122"/>
                </a:endParaRPr>
              </a:p>
            </p:txBody>
          </p:sp>
          <p:sp>
            <p:nvSpPr>
              <p:cNvPr id="594987" name="矩形 594986"/>
              <p:cNvSpPr/>
              <p:nvPr/>
            </p:nvSpPr>
            <p:spPr>
              <a:xfrm>
                <a:off x="5051" y="2120"/>
                <a:ext cx="40" cy="130"/>
              </a:xfrm>
              <a:prstGeom prst="rect">
                <a:avLst/>
              </a:prstGeom>
              <a:noFill/>
              <a:ln w="9525">
                <a:noFill/>
              </a:ln>
            </p:spPr>
            <p:txBody>
              <a:bodyPr wrap="none" lIns="0" tIns="0" rIns="0" bIns="0">
                <a:spAutoFit/>
              </a:bodyPr>
              <a:p>
                <a:pPr>
                  <a:lnSpc>
                    <a:spcPct val="90000"/>
                  </a:lnSpc>
                </a:pPr>
                <a:r>
                  <a:rPr lang="en-US" altLang="zh-CN" sz="1500" i="1">
                    <a:latin typeface="Times New Roman" panose="02020603050405020304" pitchFamily="18" charset="0"/>
                    <a:ea typeface="华文中宋" pitchFamily="2" charset="-122"/>
                  </a:rPr>
                  <a:t>I</a:t>
                </a:r>
                <a:endParaRPr lang="en-US" altLang="zh-CN" sz="3600">
                  <a:latin typeface="华文中宋" pitchFamily="2" charset="-122"/>
                  <a:ea typeface="华文中宋" pitchFamily="2" charset="-122"/>
                </a:endParaRPr>
              </a:p>
            </p:txBody>
          </p:sp>
          <p:sp>
            <p:nvSpPr>
              <p:cNvPr id="594988" name="矩形 594987"/>
              <p:cNvSpPr/>
              <p:nvPr/>
            </p:nvSpPr>
            <p:spPr>
              <a:xfrm>
                <a:off x="5084" y="2194"/>
                <a:ext cx="98" cy="86"/>
              </a:xfrm>
              <a:prstGeom prst="rect">
                <a:avLst/>
              </a:prstGeom>
              <a:noFill/>
              <a:ln w="9525">
                <a:noFill/>
              </a:ln>
            </p:spPr>
            <p:txBody>
              <a:bodyPr wrap="none" lIns="0" tIns="0" rIns="0" bIns="0">
                <a:spAutoFit/>
              </a:bodyPr>
              <a:p>
                <a:pPr>
                  <a:lnSpc>
                    <a:spcPct val="90000"/>
                  </a:lnSpc>
                </a:pPr>
                <a:r>
                  <a:rPr lang="en-US" altLang="zh-CN" sz="1000">
                    <a:latin typeface="Times New Roman" panose="02020603050405020304" pitchFamily="18" charset="0"/>
                    <a:ea typeface="华文中宋" pitchFamily="2" charset="-122"/>
                  </a:rPr>
                  <a:t>G1</a:t>
                </a:r>
                <a:endParaRPr lang="en-US" altLang="zh-CN" sz="3600">
                  <a:latin typeface="华文中宋" pitchFamily="2" charset="-122"/>
                  <a:ea typeface="华文中宋" pitchFamily="2" charset="-122"/>
                </a:endParaRPr>
              </a:p>
            </p:txBody>
          </p:sp>
          <p:sp>
            <p:nvSpPr>
              <p:cNvPr id="594989" name="矩形 594988"/>
              <p:cNvSpPr/>
              <p:nvPr/>
            </p:nvSpPr>
            <p:spPr>
              <a:xfrm>
                <a:off x="5297" y="2120"/>
                <a:ext cx="40" cy="130"/>
              </a:xfrm>
              <a:prstGeom prst="rect">
                <a:avLst/>
              </a:prstGeom>
              <a:noFill/>
              <a:ln w="9525">
                <a:noFill/>
              </a:ln>
            </p:spPr>
            <p:txBody>
              <a:bodyPr wrap="none" lIns="0" tIns="0" rIns="0" bIns="0">
                <a:spAutoFit/>
              </a:bodyPr>
              <a:p>
                <a:pPr>
                  <a:lnSpc>
                    <a:spcPct val="90000"/>
                  </a:lnSpc>
                </a:pPr>
                <a:r>
                  <a:rPr lang="en-US" altLang="zh-CN" sz="1500" i="1">
                    <a:latin typeface="Times New Roman" panose="02020603050405020304" pitchFamily="18" charset="0"/>
                    <a:ea typeface="华文中宋" pitchFamily="2" charset="-122"/>
                  </a:rPr>
                  <a:t>I</a:t>
                </a:r>
                <a:endParaRPr lang="en-US" altLang="zh-CN" sz="3600">
                  <a:latin typeface="华文中宋" pitchFamily="2" charset="-122"/>
                  <a:ea typeface="华文中宋" pitchFamily="2" charset="-122"/>
                </a:endParaRPr>
              </a:p>
            </p:txBody>
          </p:sp>
          <p:sp>
            <p:nvSpPr>
              <p:cNvPr id="594990" name="矩形 594989"/>
              <p:cNvSpPr/>
              <p:nvPr/>
            </p:nvSpPr>
            <p:spPr>
              <a:xfrm>
                <a:off x="5331" y="2194"/>
                <a:ext cx="58" cy="86"/>
              </a:xfrm>
              <a:prstGeom prst="rect">
                <a:avLst/>
              </a:prstGeom>
              <a:noFill/>
              <a:ln w="9525">
                <a:noFill/>
              </a:ln>
            </p:spPr>
            <p:txBody>
              <a:bodyPr wrap="none" lIns="0" tIns="0" rIns="0" bIns="0">
                <a:spAutoFit/>
              </a:bodyPr>
              <a:p>
                <a:pPr>
                  <a:lnSpc>
                    <a:spcPct val="90000"/>
                  </a:lnSpc>
                </a:pPr>
                <a:r>
                  <a:rPr lang="en-US" altLang="zh-CN" sz="1000">
                    <a:latin typeface="Times New Roman" panose="02020603050405020304" pitchFamily="18" charset="0"/>
                    <a:ea typeface="华文中宋" pitchFamily="2" charset="-122"/>
                  </a:rPr>
                  <a:t>G</a:t>
                </a:r>
                <a:endParaRPr lang="en-US" altLang="zh-CN" sz="3600">
                  <a:latin typeface="华文中宋" pitchFamily="2" charset="-122"/>
                  <a:ea typeface="华文中宋" pitchFamily="2" charset="-122"/>
                </a:endParaRPr>
              </a:p>
            </p:txBody>
          </p:sp>
          <p:sp>
            <p:nvSpPr>
              <p:cNvPr id="594991" name="矩形 594990"/>
              <p:cNvSpPr/>
              <p:nvPr/>
            </p:nvSpPr>
            <p:spPr>
              <a:xfrm>
                <a:off x="5379" y="2125"/>
                <a:ext cx="60" cy="130"/>
              </a:xfrm>
              <a:prstGeom prst="rect">
                <a:avLst/>
              </a:prstGeom>
              <a:noFill/>
              <a:ln w="9525">
                <a:noFill/>
              </a:ln>
            </p:spPr>
            <p:txBody>
              <a:bodyPr wrap="none" lIns="0" tIns="0" rIns="0" bIns="0">
                <a:spAutoFit/>
              </a:bodyPr>
              <a:p>
                <a:pPr>
                  <a:lnSpc>
                    <a:spcPct val="90000"/>
                  </a:lnSpc>
                </a:pPr>
                <a:r>
                  <a:rPr lang="en-US" altLang="zh-CN" sz="1500">
                    <a:latin typeface="宋体" panose="02010600030101010101" pitchFamily="2" charset="-122"/>
                  </a:rPr>
                  <a:t>=</a:t>
                </a:r>
                <a:endParaRPr lang="en-US" altLang="zh-CN" sz="3600">
                  <a:latin typeface="华文中宋" pitchFamily="2" charset="-122"/>
                  <a:ea typeface="华文中宋" pitchFamily="2" charset="-122"/>
                </a:endParaRPr>
              </a:p>
            </p:txBody>
          </p:sp>
          <p:sp>
            <p:nvSpPr>
              <p:cNvPr id="594992" name="矩形 594991"/>
              <p:cNvSpPr/>
              <p:nvPr/>
            </p:nvSpPr>
            <p:spPr>
              <a:xfrm>
                <a:off x="5430" y="2120"/>
                <a:ext cx="60" cy="130"/>
              </a:xfrm>
              <a:prstGeom prst="rect">
                <a:avLst/>
              </a:prstGeom>
              <a:noFill/>
              <a:ln w="9525">
                <a:noFill/>
              </a:ln>
            </p:spPr>
            <p:txBody>
              <a:bodyPr wrap="none" lIns="0" tIns="0" rIns="0" bIns="0">
                <a:spAutoFit/>
              </a:bodyPr>
              <a:p>
                <a:pPr>
                  <a:lnSpc>
                    <a:spcPct val="90000"/>
                  </a:lnSpc>
                </a:pPr>
                <a:r>
                  <a:rPr lang="en-US" altLang="zh-CN" sz="1500">
                    <a:latin typeface="Times New Roman" panose="02020603050405020304" pitchFamily="18" charset="0"/>
                    <a:ea typeface="华文中宋" pitchFamily="2" charset="-122"/>
                  </a:rPr>
                  <a:t>0</a:t>
                </a:r>
                <a:endParaRPr lang="en-US" altLang="zh-CN" sz="3600">
                  <a:latin typeface="华文中宋" pitchFamily="2" charset="-122"/>
                  <a:ea typeface="华文中宋" pitchFamily="2" charset="-122"/>
                </a:endParaRPr>
              </a:p>
            </p:txBody>
          </p:sp>
          <p:sp>
            <p:nvSpPr>
              <p:cNvPr id="594993" name="矩形 594992"/>
              <p:cNvSpPr/>
              <p:nvPr/>
            </p:nvSpPr>
            <p:spPr>
              <a:xfrm>
                <a:off x="5340" y="2453"/>
                <a:ext cx="87" cy="130"/>
              </a:xfrm>
              <a:prstGeom prst="rect">
                <a:avLst/>
              </a:prstGeom>
              <a:noFill/>
              <a:ln w="9525">
                <a:noFill/>
              </a:ln>
            </p:spPr>
            <p:txBody>
              <a:bodyPr wrap="none" lIns="0" tIns="0" rIns="0" bIns="0">
                <a:spAutoFit/>
              </a:bodyPr>
              <a:p>
                <a:pPr>
                  <a:lnSpc>
                    <a:spcPct val="90000"/>
                  </a:lnSpc>
                </a:pPr>
                <a:r>
                  <a:rPr lang="en-US" altLang="zh-CN" sz="1500" i="1">
                    <a:latin typeface="Times New Roman" panose="02020603050405020304" pitchFamily="18" charset="0"/>
                    <a:ea typeface="华文中宋" pitchFamily="2" charset="-122"/>
                  </a:rPr>
                  <a:t>U</a:t>
                </a:r>
                <a:endParaRPr lang="en-US" altLang="zh-CN" sz="3600">
                  <a:latin typeface="华文中宋" pitchFamily="2" charset="-122"/>
                  <a:ea typeface="华文中宋" pitchFamily="2" charset="-122"/>
                </a:endParaRPr>
              </a:p>
            </p:txBody>
          </p:sp>
          <p:sp>
            <p:nvSpPr>
              <p:cNvPr id="594994" name="矩形 594993"/>
              <p:cNvSpPr/>
              <p:nvPr/>
            </p:nvSpPr>
            <p:spPr>
              <a:xfrm>
                <a:off x="5413" y="2527"/>
                <a:ext cx="80" cy="86"/>
              </a:xfrm>
              <a:prstGeom prst="rect">
                <a:avLst/>
              </a:prstGeom>
              <a:noFill/>
              <a:ln w="9525">
                <a:noFill/>
              </a:ln>
            </p:spPr>
            <p:txBody>
              <a:bodyPr wrap="none" lIns="0" tIns="0" rIns="0" bIns="0">
                <a:spAutoFit/>
              </a:bodyPr>
              <a:p>
                <a:pPr>
                  <a:lnSpc>
                    <a:spcPct val="90000"/>
                  </a:lnSpc>
                </a:pPr>
                <a:r>
                  <a:rPr lang="en-US" altLang="zh-CN" sz="1000" dirty="0" err="1">
                    <a:latin typeface="Times New Roman" panose="02020603050405020304" pitchFamily="18" charset="0"/>
                    <a:ea typeface="华文中宋" pitchFamily="2" charset="-122"/>
                  </a:rPr>
                  <a:t>bo</a:t>
                </a:r>
                <a:endParaRPr lang="en-US" altLang="zh-CN" sz="3600">
                  <a:latin typeface="华文中宋" pitchFamily="2" charset="-122"/>
                  <a:ea typeface="华文中宋" pitchFamily="2" charset="-122"/>
                </a:endParaRPr>
              </a:p>
            </p:txBody>
          </p:sp>
          <p:sp>
            <p:nvSpPr>
              <p:cNvPr id="594995" name="矩形 594994"/>
              <p:cNvSpPr/>
              <p:nvPr/>
            </p:nvSpPr>
            <p:spPr>
              <a:xfrm>
                <a:off x="5164" y="2598"/>
                <a:ext cx="87" cy="130"/>
              </a:xfrm>
              <a:prstGeom prst="rect">
                <a:avLst/>
              </a:prstGeom>
              <a:noFill/>
              <a:ln w="9525">
                <a:noFill/>
              </a:ln>
            </p:spPr>
            <p:txBody>
              <a:bodyPr wrap="none" lIns="0" tIns="0" rIns="0" bIns="0">
                <a:spAutoFit/>
              </a:bodyPr>
              <a:p>
                <a:pPr>
                  <a:lnSpc>
                    <a:spcPct val="90000"/>
                  </a:lnSpc>
                </a:pPr>
                <a:r>
                  <a:rPr lang="en-US" altLang="zh-CN" sz="1500" i="1">
                    <a:latin typeface="Times New Roman" panose="02020603050405020304" pitchFamily="18" charset="0"/>
                    <a:ea typeface="华文中宋" pitchFamily="2" charset="-122"/>
                  </a:rPr>
                  <a:t>U</a:t>
                </a:r>
                <a:endParaRPr lang="en-US" altLang="zh-CN" sz="3600">
                  <a:latin typeface="华文中宋" pitchFamily="2" charset="-122"/>
                  <a:ea typeface="华文中宋" pitchFamily="2" charset="-122"/>
                </a:endParaRPr>
              </a:p>
            </p:txBody>
          </p:sp>
          <p:sp>
            <p:nvSpPr>
              <p:cNvPr id="594996" name="矩形 594995"/>
              <p:cNvSpPr/>
              <p:nvPr/>
            </p:nvSpPr>
            <p:spPr>
              <a:xfrm>
                <a:off x="5237" y="2672"/>
                <a:ext cx="173" cy="86"/>
              </a:xfrm>
              <a:prstGeom prst="rect">
                <a:avLst/>
              </a:prstGeom>
              <a:noFill/>
              <a:ln w="9525">
                <a:noFill/>
              </a:ln>
            </p:spPr>
            <p:txBody>
              <a:bodyPr wrap="none" lIns="0" tIns="0" rIns="0" bIns="0">
                <a:spAutoFit/>
              </a:bodyPr>
              <a:p>
                <a:pPr>
                  <a:lnSpc>
                    <a:spcPct val="90000"/>
                  </a:lnSpc>
                </a:pPr>
                <a:r>
                  <a:rPr lang="en-US" altLang="zh-CN" sz="1000">
                    <a:latin typeface="Times New Roman" panose="02020603050405020304" pitchFamily="18" charset="0"/>
                    <a:ea typeface="华文中宋" pitchFamily="2" charset="-122"/>
                  </a:rPr>
                  <a:t>DSM</a:t>
                </a:r>
                <a:endParaRPr lang="en-US" altLang="zh-CN" sz="3600">
                  <a:latin typeface="华文中宋" pitchFamily="2" charset="-122"/>
                  <a:ea typeface="华文中宋" pitchFamily="2" charset="-122"/>
                </a:endParaRPr>
              </a:p>
            </p:txBody>
          </p:sp>
          <p:sp>
            <p:nvSpPr>
              <p:cNvPr id="594997" name="矩形 594996"/>
              <p:cNvSpPr/>
              <p:nvPr/>
            </p:nvSpPr>
            <p:spPr>
              <a:xfrm>
                <a:off x="5028" y="2453"/>
                <a:ext cx="87" cy="130"/>
              </a:xfrm>
              <a:prstGeom prst="rect">
                <a:avLst/>
              </a:prstGeom>
              <a:noFill/>
              <a:ln w="9525">
                <a:noFill/>
              </a:ln>
            </p:spPr>
            <p:txBody>
              <a:bodyPr wrap="none" lIns="0" tIns="0" rIns="0" bIns="0">
                <a:spAutoFit/>
              </a:bodyPr>
              <a:p>
                <a:pPr>
                  <a:lnSpc>
                    <a:spcPct val="90000"/>
                  </a:lnSpc>
                </a:pPr>
                <a:r>
                  <a:rPr lang="en-US" altLang="zh-CN" sz="1500" i="1">
                    <a:latin typeface="Times New Roman" panose="02020603050405020304" pitchFamily="18" charset="0"/>
                    <a:ea typeface="华文中宋" pitchFamily="2" charset="-122"/>
                  </a:rPr>
                  <a:t>U</a:t>
                </a:r>
                <a:endParaRPr lang="en-US" altLang="zh-CN" sz="3600">
                  <a:latin typeface="华文中宋" pitchFamily="2" charset="-122"/>
                  <a:ea typeface="华文中宋" pitchFamily="2" charset="-122"/>
                </a:endParaRPr>
              </a:p>
            </p:txBody>
          </p:sp>
          <p:sp>
            <p:nvSpPr>
              <p:cNvPr id="594998" name="矩形 594997"/>
              <p:cNvSpPr/>
              <p:nvPr/>
            </p:nvSpPr>
            <p:spPr>
              <a:xfrm>
                <a:off x="5101" y="2527"/>
                <a:ext cx="182" cy="86"/>
              </a:xfrm>
              <a:prstGeom prst="rect">
                <a:avLst/>
              </a:prstGeom>
              <a:noFill/>
              <a:ln w="9525">
                <a:noFill/>
              </a:ln>
            </p:spPr>
            <p:txBody>
              <a:bodyPr wrap="none" lIns="0" tIns="0" rIns="0" bIns="0">
                <a:spAutoFit/>
              </a:bodyPr>
              <a:p>
                <a:pPr>
                  <a:lnSpc>
                    <a:spcPct val="90000"/>
                  </a:lnSpc>
                </a:pPr>
                <a:r>
                  <a:rPr lang="en-US" altLang="zh-CN" sz="1000">
                    <a:latin typeface="Times New Roman" panose="02020603050405020304" pitchFamily="18" charset="0"/>
                    <a:ea typeface="华文中宋" pitchFamily="2" charset="-122"/>
                  </a:rPr>
                  <a:t>DRM</a:t>
                </a:r>
                <a:endParaRPr lang="en-US" altLang="zh-CN" sz="3600">
                  <a:latin typeface="华文中宋" pitchFamily="2" charset="-122"/>
                  <a:ea typeface="华文中宋" pitchFamily="2" charset="-122"/>
                </a:endParaRPr>
              </a:p>
            </p:txBody>
          </p:sp>
          <p:sp>
            <p:nvSpPr>
              <p:cNvPr id="594999" name="矩形 594998"/>
              <p:cNvSpPr/>
              <p:nvPr/>
            </p:nvSpPr>
            <p:spPr>
              <a:xfrm>
                <a:off x="3599" y="2245"/>
                <a:ext cx="87" cy="130"/>
              </a:xfrm>
              <a:prstGeom prst="rect">
                <a:avLst/>
              </a:prstGeom>
              <a:noFill/>
              <a:ln w="9525">
                <a:noFill/>
              </a:ln>
            </p:spPr>
            <p:txBody>
              <a:bodyPr wrap="none" lIns="0" tIns="0" rIns="0" bIns="0">
                <a:spAutoFit/>
              </a:bodyPr>
              <a:p>
                <a:pPr>
                  <a:lnSpc>
                    <a:spcPct val="90000"/>
                  </a:lnSpc>
                </a:pPr>
                <a:r>
                  <a:rPr lang="en-US" altLang="zh-CN" sz="1500" i="1">
                    <a:latin typeface="Times New Roman" panose="02020603050405020304" pitchFamily="18" charset="0"/>
                    <a:ea typeface="华文中宋" pitchFamily="2" charset="-122"/>
                  </a:rPr>
                  <a:t>U</a:t>
                </a:r>
                <a:endParaRPr lang="en-US" altLang="zh-CN" sz="3600">
                  <a:latin typeface="华文中宋" pitchFamily="2" charset="-122"/>
                  <a:ea typeface="华文中宋" pitchFamily="2" charset="-122"/>
                </a:endParaRPr>
              </a:p>
            </p:txBody>
          </p:sp>
          <p:sp>
            <p:nvSpPr>
              <p:cNvPr id="595000" name="矩形 594999"/>
              <p:cNvSpPr/>
              <p:nvPr/>
            </p:nvSpPr>
            <p:spPr>
              <a:xfrm>
                <a:off x="3673" y="2319"/>
                <a:ext cx="177" cy="86"/>
              </a:xfrm>
              <a:prstGeom prst="rect">
                <a:avLst/>
              </a:prstGeom>
              <a:noFill/>
              <a:ln w="9525">
                <a:noFill/>
              </a:ln>
            </p:spPr>
            <p:txBody>
              <a:bodyPr wrap="none" lIns="0" tIns="0" rIns="0" bIns="0">
                <a:spAutoFit/>
              </a:bodyPr>
              <a:p>
                <a:pPr>
                  <a:lnSpc>
                    <a:spcPct val="90000"/>
                  </a:lnSpc>
                </a:pPr>
                <a:r>
                  <a:rPr lang="en-US" altLang="zh-CN" sz="1000">
                    <a:latin typeface="Times New Roman" panose="02020603050405020304" pitchFamily="18" charset="0"/>
                    <a:ea typeface="华文中宋" pitchFamily="2" charset="-122"/>
                  </a:rPr>
                  <a:t>RRM</a:t>
                </a:r>
                <a:endParaRPr lang="en-US" altLang="zh-CN" sz="3600">
                  <a:latin typeface="华文中宋" pitchFamily="2" charset="-122"/>
                  <a:ea typeface="华文中宋" pitchFamily="2" charset="-122"/>
                </a:endParaRPr>
              </a:p>
            </p:txBody>
          </p:sp>
          <p:sp>
            <p:nvSpPr>
              <p:cNvPr id="595001" name="矩形 595000"/>
              <p:cNvSpPr/>
              <p:nvPr/>
            </p:nvSpPr>
            <p:spPr>
              <a:xfrm>
                <a:off x="3356" y="2245"/>
                <a:ext cx="87" cy="130"/>
              </a:xfrm>
              <a:prstGeom prst="rect">
                <a:avLst/>
              </a:prstGeom>
              <a:noFill/>
              <a:ln w="9525">
                <a:noFill/>
              </a:ln>
            </p:spPr>
            <p:txBody>
              <a:bodyPr wrap="none" lIns="0" tIns="0" rIns="0" bIns="0">
                <a:spAutoFit/>
              </a:bodyPr>
              <a:p>
                <a:pPr>
                  <a:lnSpc>
                    <a:spcPct val="90000"/>
                  </a:lnSpc>
                </a:pPr>
                <a:r>
                  <a:rPr lang="en-US" altLang="zh-CN" sz="1500" i="1">
                    <a:latin typeface="Times New Roman" panose="02020603050405020304" pitchFamily="18" charset="0"/>
                    <a:ea typeface="华文中宋" pitchFamily="2" charset="-122"/>
                  </a:rPr>
                  <a:t>U</a:t>
                </a:r>
                <a:endParaRPr lang="en-US" altLang="zh-CN" sz="3600">
                  <a:latin typeface="华文中宋" pitchFamily="2" charset="-122"/>
                  <a:ea typeface="华文中宋" pitchFamily="2" charset="-122"/>
                </a:endParaRPr>
              </a:p>
            </p:txBody>
          </p:sp>
          <p:sp>
            <p:nvSpPr>
              <p:cNvPr id="595002" name="矩形 595001"/>
              <p:cNvSpPr/>
              <p:nvPr/>
            </p:nvSpPr>
            <p:spPr>
              <a:xfrm>
                <a:off x="3429" y="2319"/>
                <a:ext cx="168" cy="86"/>
              </a:xfrm>
              <a:prstGeom prst="rect">
                <a:avLst/>
              </a:prstGeom>
              <a:noFill/>
              <a:ln w="9525">
                <a:noFill/>
              </a:ln>
            </p:spPr>
            <p:txBody>
              <a:bodyPr wrap="none" lIns="0" tIns="0" rIns="0" bIns="0">
                <a:spAutoFit/>
              </a:bodyPr>
              <a:p>
                <a:pPr>
                  <a:lnSpc>
                    <a:spcPct val="90000"/>
                  </a:lnSpc>
                </a:pPr>
                <a:r>
                  <a:rPr lang="en-US" altLang="zh-CN" sz="1000">
                    <a:latin typeface="Times New Roman" panose="02020603050405020304" pitchFamily="18" charset="0"/>
                    <a:ea typeface="华文中宋" pitchFamily="2" charset="-122"/>
                  </a:rPr>
                  <a:t>RSM</a:t>
                </a:r>
                <a:endParaRPr lang="en-US" altLang="zh-CN" sz="3600">
                  <a:latin typeface="华文中宋" pitchFamily="2" charset="-122"/>
                  <a:ea typeface="华文中宋" pitchFamily="2" charset="-122"/>
                </a:endParaRPr>
              </a:p>
            </p:txBody>
          </p:sp>
        </p:grpSp>
      </p:grpSp>
      <p:sp>
        <p:nvSpPr>
          <p:cNvPr id="595003" name="文本框 595002"/>
          <p:cNvSpPr txBox="1"/>
          <p:nvPr/>
        </p:nvSpPr>
        <p:spPr>
          <a:xfrm>
            <a:off x="468313" y="1341438"/>
            <a:ext cx="4464050" cy="2733675"/>
          </a:xfrm>
          <a:prstGeom prst="rect">
            <a:avLst/>
          </a:prstGeom>
          <a:noFill/>
          <a:ln w="12700" cap="flat" cmpd="sng">
            <a:solidFill>
              <a:srgbClr val="00FF00"/>
            </a:solidFill>
            <a:prstDash val="solid"/>
            <a:miter/>
            <a:headEnd type="none" w="med" len="med"/>
            <a:tailEnd type="none" w="med" len="med"/>
          </a:ln>
        </p:spPr>
        <p:txBody>
          <a:bodyPr>
            <a:spAutoFit/>
          </a:bodyPr>
          <a:p>
            <a:pPr>
              <a:lnSpc>
                <a:spcPct val="120000"/>
              </a:lnSpc>
              <a:spcBef>
                <a:spcPct val="50000"/>
              </a:spcBef>
            </a:pPr>
            <a:r>
              <a:rPr lang="zh-CN" altLang="en-US" dirty="0">
                <a:latin typeface="Times New Roman" panose="02020603050405020304" pitchFamily="18" charset="0"/>
              </a:rPr>
              <a:t>        晶闸管的导通和截止是由阳极电压</a:t>
            </a:r>
            <a:r>
              <a:rPr lang="en-US" altLang="zh-CN" i="1">
                <a:latin typeface="Times New Roman" panose="02020603050405020304" pitchFamily="18" charset="0"/>
              </a:rPr>
              <a:t>U</a:t>
            </a:r>
            <a:r>
              <a:rPr lang="en-US" altLang="zh-CN" baseline="-25000">
                <a:latin typeface="Times New Roman" panose="02020603050405020304" pitchFamily="18" charset="0"/>
              </a:rPr>
              <a:t>A</a:t>
            </a:r>
            <a:r>
              <a:rPr lang="zh-CN" altLang="en-US" dirty="0">
                <a:latin typeface="Times New Roman" panose="02020603050405020304" pitchFamily="18" charset="0"/>
              </a:rPr>
              <a:t>，阳极电流</a:t>
            </a:r>
            <a:r>
              <a:rPr lang="en-US" altLang="zh-CN" i="1">
                <a:latin typeface="Times New Roman" panose="02020603050405020304" pitchFamily="18" charset="0"/>
              </a:rPr>
              <a:t>I</a:t>
            </a:r>
            <a:r>
              <a:rPr lang="en-US" altLang="zh-CN" baseline="-25000">
                <a:latin typeface="Times New Roman" panose="02020603050405020304" pitchFamily="18" charset="0"/>
              </a:rPr>
              <a:t>A</a:t>
            </a:r>
            <a:r>
              <a:rPr lang="zh-CN" altLang="en-US" dirty="0">
                <a:latin typeface="Times New Roman" panose="02020603050405020304" pitchFamily="18" charset="0"/>
              </a:rPr>
              <a:t>及控制极电压</a:t>
            </a:r>
            <a:r>
              <a:rPr lang="en-US" altLang="zh-CN" i="1">
                <a:latin typeface="Times New Roman" panose="02020603050405020304" pitchFamily="18" charset="0"/>
              </a:rPr>
              <a:t>U</a:t>
            </a:r>
            <a:r>
              <a:rPr lang="en-US" altLang="zh-CN" baseline="-25000">
                <a:latin typeface="Times New Roman" panose="02020603050405020304" pitchFamily="18" charset="0"/>
              </a:rPr>
              <a:t>G</a:t>
            </a:r>
            <a:r>
              <a:rPr lang="en-US" altLang="zh-CN">
                <a:latin typeface="Times New Roman" panose="02020603050405020304" pitchFamily="18" charset="0"/>
              </a:rPr>
              <a:t>(</a:t>
            </a:r>
            <a:r>
              <a:rPr lang="zh-CN" altLang="en-US" dirty="0">
                <a:latin typeface="Times New Roman" panose="02020603050405020304" pitchFamily="18" charset="0"/>
              </a:rPr>
              <a:t>电流</a:t>
            </a:r>
            <a:r>
              <a:rPr lang="en-US" altLang="zh-CN" i="1">
                <a:latin typeface="Times New Roman" panose="02020603050405020304" pitchFamily="18" charset="0"/>
              </a:rPr>
              <a:t>I</a:t>
            </a:r>
            <a:r>
              <a:rPr lang="en-US" altLang="zh-CN" baseline="-25000">
                <a:latin typeface="Times New Roman" panose="02020603050405020304" pitchFamily="18" charset="0"/>
              </a:rPr>
              <a:t>G</a:t>
            </a:r>
            <a:r>
              <a:rPr lang="en-US" altLang="zh-CN">
                <a:latin typeface="Times New Roman" panose="02020603050405020304" pitchFamily="18" charset="0"/>
              </a:rPr>
              <a:t>)</a:t>
            </a:r>
            <a:r>
              <a:rPr lang="zh-CN" altLang="en-US" dirty="0">
                <a:latin typeface="Times New Roman" panose="02020603050405020304" pitchFamily="18" charset="0"/>
              </a:rPr>
              <a:t>等决定的，在实际应用中常用实验曲线来表示它们之间的关系，这曲线称为晶闸管的电压电流特性曲线。 </a:t>
            </a:r>
            <a:endParaRPr lang="zh-CN" altLang="en-US" dirty="0">
              <a:latin typeface="Times New Roman" panose="02020603050405020304" pitchFamily="18" charset="0"/>
            </a:endParaRPr>
          </a:p>
        </p:txBody>
      </p:sp>
      <p:sp>
        <p:nvSpPr>
          <p:cNvPr id="595004" name="直接连接符 595003"/>
          <p:cNvSpPr/>
          <p:nvPr/>
        </p:nvSpPr>
        <p:spPr>
          <a:xfrm>
            <a:off x="611188" y="4005263"/>
            <a:ext cx="3024187" cy="0"/>
          </a:xfrm>
          <a:prstGeom prst="line">
            <a:avLst/>
          </a:prstGeom>
          <a:ln w="38100" cap="flat" cmpd="sng">
            <a:solidFill>
              <a:srgbClr val="FF0000"/>
            </a:solidFill>
            <a:prstDash val="solid"/>
            <a:headEnd type="none" w="med" len="med"/>
            <a:tailEnd type="none" w="med" len="med"/>
          </a:ln>
        </p:spPr>
      </p:sp>
      <p:sp>
        <p:nvSpPr>
          <p:cNvPr id="595005" name="直接连接符 595004"/>
          <p:cNvSpPr/>
          <p:nvPr/>
        </p:nvSpPr>
        <p:spPr>
          <a:xfrm>
            <a:off x="4427538" y="3573463"/>
            <a:ext cx="431800" cy="0"/>
          </a:xfrm>
          <a:prstGeom prst="line">
            <a:avLst/>
          </a:prstGeom>
          <a:ln w="38100" cap="flat" cmpd="sng">
            <a:solidFill>
              <a:srgbClr val="FF0000"/>
            </a:solidFill>
            <a:prstDash val="solid"/>
            <a:headEnd type="none" w="med" len="med"/>
            <a:tailEnd type="none" w="med" len="med"/>
          </a:ln>
        </p:spPr>
      </p:sp>
      <p:sp>
        <p:nvSpPr>
          <p:cNvPr id="595006" name="文本框 595005"/>
          <p:cNvSpPr txBox="1"/>
          <p:nvPr/>
        </p:nvSpPr>
        <p:spPr>
          <a:xfrm>
            <a:off x="468313" y="5300663"/>
            <a:ext cx="8351837" cy="1187450"/>
          </a:xfrm>
          <a:prstGeom prst="rect">
            <a:avLst/>
          </a:prstGeom>
          <a:solidFill>
            <a:srgbClr val="CCFF99"/>
          </a:solidFill>
          <a:ln w="9525">
            <a:noFill/>
          </a:ln>
        </p:spPr>
        <p:txBody>
          <a:bodyPr>
            <a:spAutoFit/>
          </a:bodyPr>
          <a:p>
            <a:pPr>
              <a:spcBef>
                <a:spcPct val="50000"/>
              </a:spcBef>
            </a:pPr>
            <a:r>
              <a:rPr lang="zh-CN" altLang="en-US" dirty="0">
                <a:latin typeface="Times New Roman" panose="02020603050405020304" pitchFamily="18" charset="0"/>
              </a:rPr>
              <a:t>         晶闸管导通后可以通过很大的电流，而它本身的压降只有</a:t>
            </a:r>
            <a:r>
              <a:rPr lang="en-US" altLang="zh-CN">
                <a:latin typeface="Times New Roman" panose="02020603050405020304" pitchFamily="18" charset="0"/>
              </a:rPr>
              <a:t>1V</a:t>
            </a:r>
            <a:r>
              <a:rPr lang="zh-CN" altLang="en-US" dirty="0">
                <a:latin typeface="Times New Roman" panose="02020603050405020304" pitchFamily="18" charset="0"/>
              </a:rPr>
              <a:t>左右，所以这一段特性曲线</a:t>
            </a:r>
            <a:r>
              <a:rPr lang="en-US" altLang="zh-CN">
                <a:latin typeface="Times New Roman" panose="02020603050405020304" pitchFamily="18" charset="0"/>
              </a:rPr>
              <a:t>(</a:t>
            </a:r>
            <a:r>
              <a:rPr lang="en-US" altLang="zh-CN" i="1">
                <a:latin typeface="Times New Roman" panose="02020603050405020304" pitchFamily="18" charset="0"/>
              </a:rPr>
              <a:t>BC</a:t>
            </a:r>
            <a:r>
              <a:rPr lang="zh-CN" altLang="en-US" dirty="0">
                <a:latin typeface="Times New Roman" panose="02020603050405020304" pitchFamily="18" charset="0"/>
              </a:rPr>
              <a:t>段</a:t>
            </a:r>
            <a:r>
              <a:rPr lang="en-US" altLang="zh-CN">
                <a:latin typeface="Times New Roman" panose="02020603050405020304" pitchFamily="18" charset="0"/>
              </a:rPr>
              <a:t>)</a:t>
            </a:r>
            <a:r>
              <a:rPr lang="zh-CN" altLang="en-US" dirty="0">
                <a:latin typeface="Times New Roman" panose="02020603050405020304" pitchFamily="18" charset="0"/>
              </a:rPr>
              <a:t>靠近纵轴而且陡直，与二极管正向特性曲线相似。</a:t>
            </a:r>
            <a:endParaRPr lang="zh-CN" altLang="en-US" dirty="0">
              <a:latin typeface="Times New Roman" panose="02020603050405020304" pitchFamily="18" charset="0"/>
            </a:endParaRPr>
          </a:p>
        </p:txBody>
      </p:sp>
      <p:sp>
        <p:nvSpPr>
          <p:cNvPr id="595007" name="文本框 595006"/>
          <p:cNvSpPr txBox="1"/>
          <p:nvPr/>
        </p:nvSpPr>
        <p:spPr>
          <a:xfrm>
            <a:off x="468313" y="4292600"/>
            <a:ext cx="4175125" cy="822325"/>
          </a:xfrm>
          <a:prstGeom prst="rect">
            <a:avLst/>
          </a:prstGeom>
          <a:solidFill>
            <a:srgbClr val="FFFF99"/>
          </a:solidFill>
          <a:ln w="9525">
            <a:noFill/>
          </a:ln>
        </p:spPr>
        <p:txBody>
          <a:bodyPr>
            <a:spAutoFit/>
          </a:bodyPr>
          <a:p>
            <a:pPr>
              <a:spcBef>
                <a:spcPct val="50000"/>
              </a:spcBef>
            </a:pPr>
            <a:r>
              <a:rPr lang="zh-CN" altLang="en-US" dirty="0">
                <a:latin typeface="Times New Roman" panose="02020603050405020304" pitchFamily="18" charset="0"/>
              </a:rPr>
              <a:t>        晶闸管的反向特性与一般二极管相似 。</a:t>
            </a:r>
            <a:endParaRPr lang="zh-CN" altLang="en-US" dirty="0">
              <a:latin typeface="Times New Roman" panose="02020603050405020304" pitchFamily="18" charset="0"/>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94946">
                                            <p:txEl>
                                              <p:charRg st="0" end="12"/>
                                            </p:txEl>
                                          </p:spTgt>
                                        </p:tgtEl>
                                        <p:attrNameLst>
                                          <p:attrName>style.visibility</p:attrName>
                                        </p:attrNameLst>
                                      </p:cBhvr>
                                      <p:to>
                                        <p:strVal val="visible"/>
                                      </p:to>
                                    </p:set>
                                    <p:animEffect transition="in" filter="wipe(left)">
                                      <p:cBhvr>
                                        <p:cTn id="7" dur="500"/>
                                        <p:tgtEl>
                                          <p:spTgt spid="594946">
                                            <p:txEl>
                                              <p:charRg st="0"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946"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5970" name="矩形 595969"/>
          <p:cNvSpPr/>
          <p:nvPr/>
        </p:nvSpPr>
        <p:spPr>
          <a:xfrm>
            <a:off x="323850" y="576580"/>
            <a:ext cx="4824413" cy="579438"/>
          </a:xfrm>
          <a:prstGeom prst="rect">
            <a:avLst/>
          </a:prstGeom>
          <a:noFill/>
          <a:ln w="9525">
            <a:noFill/>
          </a:ln>
        </p:spPr>
        <p:txBody>
          <a:bodyPr>
            <a:spAutoFit/>
          </a:bodyPr>
          <a:p>
            <a:r>
              <a:rPr lang="zh-CN" altLang="en-US" sz="3200" b="1" dirty="0">
                <a:solidFill>
                  <a:schemeClr val="bg1"/>
                </a:solidFill>
                <a:latin typeface="Times New Roman" panose="02020603050405020304" pitchFamily="18" charset="0"/>
              </a:rPr>
              <a:t>四、晶闸管的主要参数</a:t>
            </a:r>
            <a:endParaRPr lang="zh-CN" altLang="en-US" sz="3200" b="1" dirty="0">
              <a:solidFill>
                <a:schemeClr val="bg1"/>
              </a:solidFill>
              <a:latin typeface="Times New Roman" panose="02020603050405020304" pitchFamily="18" charset="0"/>
            </a:endParaRPr>
          </a:p>
        </p:txBody>
      </p:sp>
      <p:sp>
        <p:nvSpPr>
          <p:cNvPr id="595971" name="矩形 595970"/>
          <p:cNvSpPr/>
          <p:nvPr/>
        </p:nvSpPr>
        <p:spPr>
          <a:xfrm>
            <a:off x="468313" y="1341438"/>
            <a:ext cx="4957762" cy="5184775"/>
          </a:xfrm>
          <a:prstGeom prst="rect">
            <a:avLst/>
          </a:prstGeom>
          <a:noFill/>
          <a:ln w="9525">
            <a:noFill/>
          </a:ln>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376555" lvl="0" indent="-376555" algn="just">
              <a:lnSpc>
                <a:spcPct val="120000"/>
              </a:lnSpc>
              <a:spcBef>
                <a:spcPct val="0"/>
              </a:spcBef>
              <a:buClr>
                <a:schemeClr val="tx1"/>
              </a:buClr>
              <a:buBlip>
                <a:blip r:embed="rId1"/>
              </a:buBlip>
            </a:pPr>
            <a:r>
              <a:rPr lang="zh-CN" altLang="en-US" sz="2800" b="1" dirty="0"/>
              <a:t>断态重复峰值电压</a:t>
            </a:r>
            <a:r>
              <a:rPr lang="en-US" altLang="zh-CN" sz="2800" b="1" i="1"/>
              <a:t>U</a:t>
            </a:r>
            <a:r>
              <a:rPr lang="en-US" altLang="zh-CN" sz="2800" b="1" baseline="-25000"/>
              <a:t>DRM</a:t>
            </a:r>
            <a:endParaRPr lang="en-US" altLang="zh-CN" sz="2800" b="1" baseline="-25000"/>
          </a:p>
          <a:p>
            <a:pPr marL="376555" lvl="0" indent="-376555" algn="just">
              <a:spcBef>
                <a:spcPct val="0"/>
              </a:spcBef>
              <a:buNone/>
            </a:pPr>
            <a:r>
              <a:rPr lang="en-US" altLang="zh-CN" sz="2800"/>
              <a:t>      </a:t>
            </a:r>
            <a:r>
              <a:rPr lang="en-US" altLang="zh-CN" sz="2400" b="1"/>
              <a:t>——</a:t>
            </a:r>
            <a:r>
              <a:rPr lang="zh-CN" altLang="en-US" sz="2400" dirty="0"/>
              <a:t>在门极断路而结温为额定值时，允许重复加在器件上的正向峰值电压。</a:t>
            </a:r>
            <a:endParaRPr lang="zh-CN" altLang="en-US" sz="2400" dirty="0"/>
          </a:p>
          <a:p>
            <a:pPr marL="376555" lvl="0" indent="-376555" algn="just">
              <a:lnSpc>
                <a:spcPct val="120000"/>
              </a:lnSpc>
              <a:spcBef>
                <a:spcPct val="0"/>
              </a:spcBef>
              <a:buClr>
                <a:schemeClr val="tx1"/>
              </a:buClr>
              <a:buBlip>
                <a:blip r:embed="rId1"/>
              </a:buBlip>
            </a:pPr>
            <a:r>
              <a:rPr lang="zh-CN" altLang="en-US" sz="2800" b="1" dirty="0"/>
              <a:t>反向重复峰值电压</a:t>
            </a:r>
            <a:r>
              <a:rPr lang="en-US" altLang="zh-CN" sz="2800" b="1" i="1"/>
              <a:t>U</a:t>
            </a:r>
            <a:r>
              <a:rPr lang="en-US" altLang="zh-CN" sz="2800" b="1" baseline="-25000"/>
              <a:t>RRM</a:t>
            </a:r>
            <a:endParaRPr lang="en-US" altLang="zh-CN" sz="2800" b="1" baseline="-25000"/>
          </a:p>
          <a:p>
            <a:pPr marL="376555" lvl="0" indent="-376555" algn="just">
              <a:spcBef>
                <a:spcPct val="0"/>
              </a:spcBef>
              <a:buClr>
                <a:schemeClr val="tx1"/>
              </a:buClr>
              <a:buNone/>
            </a:pPr>
            <a:r>
              <a:rPr lang="en-US" altLang="zh-CN" sz="2800" b="1"/>
              <a:t>     </a:t>
            </a:r>
            <a:r>
              <a:rPr lang="en-US" altLang="zh-CN" sz="2400" b="1"/>
              <a:t>——</a:t>
            </a:r>
            <a:r>
              <a:rPr lang="zh-CN" altLang="en-US" sz="2400" dirty="0"/>
              <a:t>在门极断路而结温为额定值时，允许重复加在器件上的反向峰值电压。</a:t>
            </a:r>
            <a:endParaRPr lang="zh-CN" altLang="en-US" sz="2400" dirty="0"/>
          </a:p>
          <a:p>
            <a:pPr marL="376555" lvl="0" indent="-376555" algn="just">
              <a:lnSpc>
                <a:spcPct val="120000"/>
              </a:lnSpc>
              <a:spcBef>
                <a:spcPct val="0"/>
              </a:spcBef>
              <a:buClr>
                <a:schemeClr val="tx1"/>
              </a:buClr>
              <a:buBlip>
                <a:blip r:embed="rId1"/>
              </a:buBlip>
            </a:pPr>
            <a:r>
              <a:rPr lang="zh-CN" altLang="en-US" sz="2800" b="1" dirty="0"/>
              <a:t>通态（峰值）电压</a:t>
            </a:r>
            <a:r>
              <a:rPr lang="en-US" altLang="zh-CN" sz="2800" b="1" i="1"/>
              <a:t>U</a:t>
            </a:r>
            <a:r>
              <a:rPr lang="en-US" altLang="zh-CN" sz="2800" b="1" baseline="-25000"/>
              <a:t>T</a:t>
            </a:r>
            <a:endParaRPr lang="en-US" altLang="zh-CN" sz="2800" b="1" baseline="-25000"/>
          </a:p>
          <a:p>
            <a:pPr marL="376555" lvl="0" indent="-376555" algn="just">
              <a:spcBef>
                <a:spcPct val="0"/>
              </a:spcBef>
              <a:buClr>
                <a:schemeClr val="tx1"/>
              </a:buClr>
              <a:buNone/>
            </a:pPr>
            <a:r>
              <a:rPr lang="en-US" altLang="zh-CN" sz="2400" b="1"/>
              <a:t>     ——</a:t>
            </a:r>
            <a:r>
              <a:rPr lang="zh-CN" altLang="en-US" sz="2400" dirty="0"/>
              <a:t>晶闸管通以某一规定倍数的额定通态平均电流时的瞬态峰值电压。</a:t>
            </a:r>
            <a:endParaRPr lang="zh-CN" altLang="en-US" sz="2800" dirty="0"/>
          </a:p>
        </p:txBody>
      </p:sp>
      <p:sp>
        <p:nvSpPr>
          <p:cNvPr id="595972" name="文本框 595971"/>
          <p:cNvSpPr txBox="1"/>
          <p:nvPr/>
        </p:nvSpPr>
        <p:spPr>
          <a:xfrm>
            <a:off x="6227763" y="1170623"/>
            <a:ext cx="1944687" cy="420687"/>
          </a:xfrm>
          <a:prstGeom prst="rect">
            <a:avLst/>
          </a:prstGeom>
          <a:noFill/>
          <a:ln w="9525">
            <a:noFill/>
          </a:ln>
        </p:spPr>
        <p:txBody>
          <a:bodyPr>
            <a:spAutoFit/>
          </a:bodyPr>
          <a:p>
            <a:pPr algn="just">
              <a:lnSpc>
                <a:spcPct val="90000"/>
              </a:lnSpc>
              <a:spcBef>
                <a:spcPct val="50000"/>
              </a:spcBef>
              <a:buFont typeface="Wingdings" panose="05000000000000000000" pitchFamily="2" charset="2"/>
            </a:pPr>
            <a:r>
              <a:rPr lang="zh-CN" altLang="en-US" b="1" dirty="0">
                <a:solidFill>
                  <a:srgbClr val="FF66FF"/>
                </a:solidFill>
                <a:latin typeface="Arial" panose="020B0604020202020204" pitchFamily="34" charset="0"/>
                <a:ea typeface="华文中宋" pitchFamily="2" charset="-122"/>
              </a:rPr>
              <a:t>使用注意：</a:t>
            </a:r>
            <a:endParaRPr lang="zh-CN" altLang="en-US" b="1" dirty="0">
              <a:solidFill>
                <a:srgbClr val="FF66FF"/>
              </a:solidFill>
              <a:latin typeface="Arial" panose="020B0604020202020204" pitchFamily="34" charset="0"/>
              <a:ea typeface="华文中宋" pitchFamily="2" charset="-122"/>
            </a:endParaRPr>
          </a:p>
        </p:txBody>
      </p:sp>
      <p:sp>
        <p:nvSpPr>
          <p:cNvPr id="595973" name="文本框 595972"/>
          <p:cNvSpPr txBox="1"/>
          <p:nvPr/>
        </p:nvSpPr>
        <p:spPr>
          <a:xfrm>
            <a:off x="5791200" y="1716405"/>
            <a:ext cx="2971800" cy="4179570"/>
          </a:xfrm>
          <a:prstGeom prst="rect">
            <a:avLst/>
          </a:prstGeom>
          <a:noFill/>
          <a:ln w="9525" cap="flat" cmpd="sng">
            <a:solidFill>
              <a:srgbClr val="9999FF"/>
            </a:solidFill>
            <a:prstDash val="solid"/>
            <a:miter/>
            <a:headEnd type="none" w="med" len="med"/>
            <a:tailEnd type="none" w="med" len="med"/>
          </a:ln>
        </p:spPr>
        <p:txBody>
          <a:bodyPr>
            <a:spAutoFit/>
          </a:bodyPr>
          <a:p>
            <a:pPr marL="187325" indent="-187325" algn="just">
              <a:lnSpc>
                <a:spcPct val="90000"/>
              </a:lnSpc>
              <a:spcBef>
                <a:spcPct val="50000"/>
              </a:spcBef>
              <a:buFont typeface="Wingdings" panose="05000000000000000000" pitchFamily="2" charset="2"/>
              <a:buBlip>
                <a:blip r:embed="rId1"/>
              </a:buBlip>
            </a:pPr>
            <a:r>
              <a:rPr lang="zh-CN" altLang="en-US" dirty="0">
                <a:latin typeface="华文中宋" pitchFamily="2" charset="-122"/>
                <a:ea typeface="华文中宋" pitchFamily="2" charset="-122"/>
              </a:rPr>
              <a:t>通常取晶闸管的</a:t>
            </a:r>
            <a:r>
              <a:rPr lang="en-US" altLang="zh-CN" i="1">
                <a:latin typeface="Arial" panose="020B0604020202020204" pitchFamily="34" charset="0"/>
                <a:ea typeface="华文中宋" pitchFamily="2" charset="-122"/>
              </a:rPr>
              <a:t>U</a:t>
            </a:r>
            <a:r>
              <a:rPr lang="en-US" altLang="zh-CN" baseline="-25000">
                <a:latin typeface="Arial" panose="020B0604020202020204" pitchFamily="34" charset="0"/>
                <a:ea typeface="华文中宋" pitchFamily="2" charset="-122"/>
              </a:rPr>
              <a:t>DRM</a:t>
            </a:r>
            <a:r>
              <a:rPr lang="zh-CN" altLang="en-US">
                <a:latin typeface="华文中宋" pitchFamily="2" charset="-122"/>
                <a:ea typeface="华文中宋" pitchFamily="2" charset="-122"/>
              </a:rPr>
              <a:t>和</a:t>
            </a:r>
            <a:r>
              <a:rPr lang="en-US" altLang="zh-CN" i="1">
                <a:latin typeface="Arial" panose="020B0604020202020204" pitchFamily="34" charset="0"/>
                <a:ea typeface="华文中宋" pitchFamily="2" charset="-122"/>
              </a:rPr>
              <a:t>U</a:t>
            </a:r>
            <a:r>
              <a:rPr lang="en-US" altLang="zh-CN" baseline="-25000">
                <a:latin typeface="Arial" panose="020B0604020202020204" pitchFamily="34" charset="0"/>
                <a:ea typeface="华文中宋" pitchFamily="2" charset="-122"/>
              </a:rPr>
              <a:t>RRM</a:t>
            </a:r>
            <a:r>
              <a:rPr lang="zh-CN" altLang="en-US" dirty="0">
                <a:latin typeface="华文中宋" pitchFamily="2" charset="-122"/>
                <a:ea typeface="华文中宋" pitchFamily="2" charset="-122"/>
              </a:rPr>
              <a:t>中较小的标值作为该器件的</a:t>
            </a:r>
            <a:r>
              <a:rPr lang="zh-CN" altLang="en-US" b="1" dirty="0">
                <a:solidFill>
                  <a:srgbClr val="33CC33"/>
                </a:solidFill>
                <a:latin typeface="华文中宋" pitchFamily="2" charset="-122"/>
                <a:ea typeface="华文中宋" pitchFamily="2" charset="-122"/>
              </a:rPr>
              <a:t>额定电压</a:t>
            </a:r>
            <a:r>
              <a:rPr lang="zh-CN" altLang="en-US" dirty="0">
                <a:latin typeface="华文中宋" pitchFamily="2" charset="-122"/>
                <a:ea typeface="华文中宋" pitchFamily="2" charset="-122"/>
              </a:rPr>
              <a:t>。</a:t>
            </a:r>
            <a:endParaRPr lang="zh-CN" altLang="en-US" dirty="0">
              <a:latin typeface="华文中宋" pitchFamily="2" charset="-122"/>
              <a:ea typeface="华文中宋" pitchFamily="2" charset="-122"/>
            </a:endParaRPr>
          </a:p>
          <a:p>
            <a:pPr marL="187325" indent="-187325" algn="just">
              <a:lnSpc>
                <a:spcPct val="90000"/>
              </a:lnSpc>
              <a:spcBef>
                <a:spcPct val="50000"/>
              </a:spcBef>
              <a:buFont typeface="Wingdings" panose="05000000000000000000" pitchFamily="2" charset="2"/>
              <a:buBlip>
                <a:blip r:embed="rId1"/>
              </a:buBlip>
            </a:pPr>
            <a:r>
              <a:rPr lang="zh-CN" altLang="en-US" dirty="0">
                <a:latin typeface="华文中宋" pitchFamily="2" charset="-122"/>
                <a:ea typeface="华文中宋" pitchFamily="2" charset="-122"/>
              </a:rPr>
              <a:t>选用时，一般取额定电压为正常工作时晶闸管所承受峰值电压</a:t>
            </a:r>
            <a:r>
              <a:rPr lang="en-US" altLang="zh-CN">
                <a:latin typeface="Arial" panose="020B0604020202020204" pitchFamily="34" charset="0"/>
                <a:ea typeface="华文中宋" pitchFamily="2" charset="-122"/>
              </a:rPr>
              <a:t>2~3</a:t>
            </a:r>
            <a:r>
              <a:rPr lang="zh-CN" altLang="en-US" dirty="0">
                <a:latin typeface="华文中宋" pitchFamily="2" charset="-122"/>
                <a:ea typeface="华文中宋" pitchFamily="2" charset="-122"/>
              </a:rPr>
              <a:t>倍。</a:t>
            </a:r>
            <a:endParaRPr lang="zh-CN" altLang="en-US" sz="1800" dirty="0">
              <a:latin typeface="Arial" panose="020B0604020202020204" pitchFamily="34" charset="0"/>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95970">
                                            <p:txEl>
                                              <p:charRg st="0" end="11"/>
                                            </p:txEl>
                                          </p:spTgt>
                                        </p:tgtEl>
                                        <p:attrNameLst>
                                          <p:attrName>style.visibility</p:attrName>
                                        </p:attrNameLst>
                                      </p:cBhvr>
                                      <p:to>
                                        <p:strVal val="visible"/>
                                      </p:to>
                                    </p:set>
                                    <p:animEffect transition="in" filter="wipe(left)">
                                      <p:cBhvr>
                                        <p:cTn id="7" dur="500"/>
                                        <p:tgtEl>
                                          <p:spTgt spid="595970">
                                            <p:txEl>
                                              <p:charRg st="0" end="1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95971"/>
                                        </p:tgtEl>
                                        <p:attrNameLst>
                                          <p:attrName>style.visibility</p:attrName>
                                        </p:attrNameLst>
                                      </p:cBhvr>
                                      <p:to>
                                        <p:strVal val="visible"/>
                                      </p:to>
                                    </p:set>
                                    <p:animEffect transition="in" filter="blinds(horizontal)">
                                      <p:cBhvr>
                                        <p:cTn id="12" dur="500"/>
                                        <p:tgtEl>
                                          <p:spTgt spid="59597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95972"/>
                                        </p:tgtEl>
                                        <p:attrNameLst>
                                          <p:attrName>style.visibility</p:attrName>
                                        </p:attrNameLst>
                                      </p:cBhvr>
                                      <p:to>
                                        <p:strVal val="visible"/>
                                      </p:to>
                                    </p:set>
                                    <p:animEffect transition="in" filter="blinds(horizontal)">
                                      <p:cBhvr>
                                        <p:cTn id="17" dur="500"/>
                                        <p:tgtEl>
                                          <p:spTgt spid="595972"/>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499"/>
                                          </p:stCondLst>
                                        </p:cTn>
                                        <p:tgtEl>
                                          <p:spTgt spid="5959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5970" grpId="0" build="p"/>
      <p:bldP spid="595971" grpId="0"/>
      <p:bldP spid="595972" grpId="0"/>
      <p:bldP spid="595973"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6994" name="矩形 596993"/>
          <p:cNvSpPr/>
          <p:nvPr/>
        </p:nvSpPr>
        <p:spPr>
          <a:xfrm>
            <a:off x="250825" y="1243965"/>
            <a:ext cx="8353425" cy="4953000"/>
          </a:xfrm>
          <a:prstGeom prst="rect">
            <a:avLst/>
          </a:prstGeom>
          <a:noFill/>
          <a:ln w="9525">
            <a:noFill/>
          </a:ln>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765175" lvl="1" indent="-585470">
              <a:buClr>
                <a:srgbClr val="0000FF"/>
              </a:buClr>
              <a:buBlip>
                <a:blip r:embed="rId1"/>
              </a:buBlip>
            </a:pPr>
            <a:r>
              <a:rPr lang="zh-CN" altLang="en-US" b="1" dirty="0">
                <a:solidFill>
                  <a:srgbClr val="FF66FF"/>
                </a:solidFill>
                <a:latin typeface="宋体" panose="02010600030101010101" pitchFamily="2" charset="-122"/>
              </a:rPr>
              <a:t>通态平均电流</a:t>
            </a:r>
            <a:r>
              <a:rPr lang="zh-CN" altLang="en-US" b="1">
                <a:solidFill>
                  <a:srgbClr val="FF66FF"/>
                </a:solidFill>
                <a:latin typeface="宋体" panose="02010600030101010101" pitchFamily="2" charset="-122"/>
              </a:rPr>
              <a:t> </a:t>
            </a:r>
            <a:r>
              <a:rPr lang="en-US" altLang="zh-CN" b="1" i="1">
                <a:solidFill>
                  <a:srgbClr val="FF66FF"/>
                </a:solidFill>
                <a:latin typeface="宋体" panose="02010600030101010101" pitchFamily="2" charset="-122"/>
              </a:rPr>
              <a:t>I</a:t>
            </a:r>
            <a:r>
              <a:rPr lang="en-US" altLang="zh-CN" b="1" baseline="-25000">
                <a:solidFill>
                  <a:srgbClr val="FF66FF"/>
                </a:solidFill>
                <a:latin typeface="宋体" panose="02010600030101010101" pitchFamily="2" charset="-122"/>
              </a:rPr>
              <a:t>T(AV</a:t>
            </a:r>
            <a:r>
              <a:rPr lang="zh-CN" altLang="en-US" b="1" baseline="-25000">
                <a:solidFill>
                  <a:srgbClr val="FF66FF"/>
                </a:solidFill>
                <a:latin typeface="宋体" panose="02010600030101010101" pitchFamily="2" charset="-122"/>
              </a:rPr>
              <a:t>）</a:t>
            </a:r>
            <a:endParaRPr lang="zh-CN" altLang="en-US" b="1" baseline="-25000">
              <a:solidFill>
                <a:srgbClr val="FF66FF"/>
              </a:solidFill>
              <a:latin typeface="宋体" panose="02010600030101010101" pitchFamily="2" charset="-122"/>
            </a:endParaRPr>
          </a:p>
          <a:p>
            <a:pPr marL="944880" lvl="2" indent="19050">
              <a:lnSpc>
                <a:spcPct val="105000"/>
              </a:lnSpc>
              <a:spcBef>
                <a:spcPct val="40000"/>
              </a:spcBef>
              <a:buClr>
                <a:srgbClr val="0000FF"/>
              </a:buClr>
              <a:buFont typeface="Wingdings" panose="05000000000000000000" pitchFamily="2" charset="2"/>
              <a:buNone/>
            </a:pPr>
            <a:r>
              <a:rPr lang="en-US" altLang="zh-CN">
                <a:latin typeface="华文中宋" pitchFamily="2" charset="-122"/>
              </a:rPr>
              <a:t>—</a:t>
            </a:r>
            <a:r>
              <a:rPr lang="en-US" altLang="zh-CN">
                <a:latin typeface="华文中宋" pitchFamily="2" charset="-122"/>
              </a:rPr>
              <a:t>—</a:t>
            </a:r>
            <a:r>
              <a:rPr lang="zh-CN" altLang="en-US" dirty="0">
                <a:latin typeface="宋体" panose="02010600030101010101" pitchFamily="2" charset="-122"/>
              </a:rPr>
              <a:t>在环境温度</a:t>
            </a:r>
            <a:r>
              <a:rPr lang="zh-CN" altLang="en-US">
                <a:latin typeface="宋体" panose="02010600030101010101" pitchFamily="2" charset="-122"/>
              </a:rPr>
              <a:t>为</a:t>
            </a:r>
            <a:r>
              <a:rPr lang="en-US" altLang="zh-CN">
                <a:latin typeface="宋体" panose="02010600030101010101" pitchFamily="2" charset="-122"/>
              </a:rPr>
              <a:t>40</a:t>
            </a:r>
            <a:r>
              <a:rPr lang="en-US" altLang="zh-CN">
                <a:latin typeface="宋体" panose="02010600030101010101" pitchFamily="2" charset="-122"/>
                <a:sym typeface="Symbol" panose="05050102010706020507" pitchFamily="18" charset="2"/>
              </a:rPr>
              <a:t></a:t>
            </a:r>
            <a:r>
              <a:rPr lang="en-US" altLang="zh-CN">
                <a:latin typeface="宋体" panose="02010600030101010101" pitchFamily="2" charset="-122"/>
              </a:rPr>
              <a:t>C</a:t>
            </a:r>
            <a:r>
              <a:rPr lang="zh-CN" altLang="en-US" dirty="0">
                <a:latin typeface="宋体" panose="02010600030101010101" pitchFamily="2" charset="-122"/>
              </a:rPr>
              <a:t>和规定的冷却状态下，稳定结温不超过额定结温时所允许流过的</a:t>
            </a:r>
            <a:r>
              <a:rPr lang="zh-CN" altLang="en-US" b="1" dirty="0">
                <a:solidFill>
                  <a:srgbClr val="33CC33"/>
                </a:solidFill>
                <a:latin typeface="宋体" panose="02010600030101010101" pitchFamily="2" charset="-122"/>
              </a:rPr>
              <a:t>最大工频正弦半波电流的平均值</a:t>
            </a:r>
            <a:r>
              <a:rPr lang="zh-CN" altLang="en-US" dirty="0">
                <a:latin typeface="宋体" panose="02010600030101010101" pitchFamily="2" charset="-122"/>
              </a:rPr>
              <a:t>。标称其额定电流的参数。</a:t>
            </a:r>
            <a:endParaRPr lang="zh-CN" altLang="en-US" dirty="0">
              <a:latin typeface="宋体" panose="02010600030101010101" pitchFamily="2" charset="-122"/>
            </a:endParaRPr>
          </a:p>
          <a:p>
            <a:pPr marL="944880" lvl="2" indent="19050">
              <a:lnSpc>
                <a:spcPct val="105000"/>
              </a:lnSpc>
              <a:spcBef>
                <a:spcPct val="40000"/>
              </a:spcBef>
              <a:buClr>
                <a:srgbClr val="0000FF"/>
              </a:buClr>
              <a:buFont typeface="Wingdings" panose="05000000000000000000" pitchFamily="2" charset="2"/>
              <a:buNone/>
            </a:pPr>
            <a:r>
              <a:rPr lang="en-US" altLang="zh-CN">
                <a:latin typeface="华文中宋" pitchFamily="2" charset="-122"/>
              </a:rPr>
              <a:t>—</a:t>
            </a:r>
            <a:r>
              <a:rPr lang="en-US" altLang="zh-CN">
                <a:latin typeface="华文中宋" pitchFamily="2" charset="-122"/>
              </a:rPr>
              <a:t>—</a:t>
            </a:r>
            <a:r>
              <a:rPr lang="zh-CN" altLang="en-US" dirty="0">
                <a:latin typeface="宋体" panose="02010600030101010101" pitchFamily="2" charset="-122"/>
              </a:rPr>
              <a:t>使用时应按</a:t>
            </a:r>
            <a:r>
              <a:rPr lang="zh-CN" altLang="en-US" b="1" dirty="0">
                <a:solidFill>
                  <a:srgbClr val="33CC33"/>
                </a:solidFill>
                <a:latin typeface="宋体" panose="02010600030101010101" pitchFamily="2" charset="-122"/>
              </a:rPr>
              <a:t>有效值相等的原则</a:t>
            </a:r>
            <a:r>
              <a:rPr lang="zh-CN" altLang="en-US" dirty="0">
                <a:latin typeface="宋体" panose="02010600030101010101" pitchFamily="2" charset="-122"/>
              </a:rPr>
              <a:t>来选取晶闸管。</a:t>
            </a:r>
            <a:endParaRPr lang="zh-CN" altLang="en-US" dirty="0">
              <a:latin typeface="宋体" panose="02010600030101010101" pitchFamily="2" charset="-122"/>
            </a:endParaRPr>
          </a:p>
          <a:p>
            <a:pPr marL="765175" lvl="1" indent="-585470">
              <a:spcBef>
                <a:spcPct val="0"/>
              </a:spcBef>
              <a:buClr>
                <a:srgbClr val="0000FF"/>
              </a:buClr>
              <a:buBlip>
                <a:blip r:embed="rId1"/>
              </a:buBlip>
            </a:pPr>
            <a:r>
              <a:rPr lang="zh-CN" altLang="en-US" b="1" dirty="0">
                <a:solidFill>
                  <a:srgbClr val="FF66FF"/>
                </a:solidFill>
                <a:latin typeface="宋体" panose="02010600030101010101" pitchFamily="2" charset="-122"/>
              </a:rPr>
              <a:t>维持电流 </a:t>
            </a:r>
            <a:r>
              <a:rPr lang="en-US" altLang="zh-CN" b="1" i="1">
                <a:solidFill>
                  <a:srgbClr val="FF66FF"/>
                </a:solidFill>
                <a:latin typeface="宋体" panose="02010600030101010101" pitchFamily="2" charset="-122"/>
              </a:rPr>
              <a:t>I</a:t>
            </a:r>
            <a:r>
              <a:rPr lang="en-US" altLang="zh-CN" b="1" baseline="-25000">
                <a:solidFill>
                  <a:srgbClr val="FF66FF"/>
                </a:solidFill>
                <a:latin typeface="宋体" panose="02010600030101010101" pitchFamily="2" charset="-122"/>
              </a:rPr>
              <a:t>H</a:t>
            </a:r>
            <a:r>
              <a:rPr lang="en-US" altLang="zh-CN" b="1">
                <a:solidFill>
                  <a:srgbClr val="FF66FF"/>
                </a:solidFill>
                <a:latin typeface="宋体" panose="02010600030101010101" pitchFamily="2" charset="-122"/>
              </a:rPr>
              <a:t> </a:t>
            </a:r>
            <a:endParaRPr lang="en-US" altLang="zh-CN" b="1">
              <a:solidFill>
                <a:srgbClr val="FF66FF"/>
              </a:solidFill>
              <a:latin typeface="宋体" panose="02010600030101010101" pitchFamily="2" charset="-122"/>
            </a:endParaRPr>
          </a:p>
          <a:p>
            <a:pPr marL="944880" lvl="2" indent="19050">
              <a:buClr>
                <a:srgbClr val="0000FF"/>
              </a:buClr>
              <a:buFont typeface="Wingdings" panose="05000000000000000000" pitchFamily="2" charset="2"/>
              <a:buNone/>
            </a:pPr>
            <a:r>
              <a:rPr lang="en-US" altLang="zh-CN">
                <a:latin typeface="华文中宋" pitchFamily="2" charset="-122"/>
              </a:rPr>
              <a:t>—</a:t>
            </a:r>
            <a:r>
              <a:rPr lang="en-US" altLang="zh-CN">
                <a:latin typeface="华文中宋" pitchFamily="2" charset="-122"/>
              </a:rPr>
              <a:t>—</a:t>
            </a:r>
            <a:r>
              <a:rPr lang="zh-CN" altLang="en-US" dirty="0">
                <a:latin typeface="宋体" panose="02010600030101010101" pitchFamily="2" charset="-122"/>
              </a:rPr>
              <a:t>使晶闸管维持导通所必需的最小电流。</a:t>
            </a:r>
            <a:endParaRPr lang="zh-CN" altLang="en-US" dirty="0">
              <a:latin typeface="宋体" panose="02010600030101010101" pitchFamily="2" charset="-122"/>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96994">
                                            <p:txEl>
                                              <p:charRg st="0" end="14"/>
                                            </p:txEl>
                                          </p:spTgt>
                                        </p:tgtEl>
                                        <p:attrNameLst>
                                          <p:attrName>style.visibility</p:attrName>
                                        </p:attrNameLst>
                                      </p:cBhvr>
                                      <p:to>
                                        <p:strVal val="visible"/>
                                      </p:to>
                                    </p:set>
                                    <p:animEffect transition="in" filter="blinds(horizontal)">
                                      <p:cBhvr>
                                        <p:cTn id="7" dur="500"/>
                                        <p:tgtEl>
                                          <p:spTgt spid="596994">
                                            <p:txEl>
                                              <p:charRg st="0" end="14"/>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96994">
                                            <p:txEl>
                                              <p:charRg st="14" end="81"/>
                                            </p:txEl>
                                          </p:spTgt>
                                        </p:tgtEl>
                                        <p:attrNameLst>
                                          <p:attrName>style.visibility</p:attrName>
                                        </p:attrNameLst>
                                      </p:cBhvr>
                                      <p:to>
                                        <p:strVal val="visible"/>
                                      </p:to>
                                    </p:set>
                                    <p:animEffect transition="in" filter="blinds(horizontal)">
                                      <p:cBhvr>
                                        <p:cTn id="10" dur="500"/>
                                        <p:tgtEl>
                                          <p:spTgt spid="596994">
                                            <p:txEl>
                                              <p:charRg st="14" end="8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96994">
                                            <p:txEl>
                                              <p:charRg st="81" end="104"/>
                                            </p:txEl>
                                          </p:spTgt>
                                        </p:tgtEl>
                                        <p:attrNameLst>
                                          <p:attrName>style.visibility</p:attrName>
                                        </p:attrNameLst>
                                      </p:cBhvr>
                                      <p:to>
                                        <p:strVal val="visible"/>
                                      </p:to>
                                    </p:set>
                                    <p:animEffect transition="in" filter="blinds(horizontal)">
                                      <p:cBhvr>
                                        <p:cTn id="13" dur="500"/>
                                        <p:tgtEl>
                                          <p:spTgt spid="596994">
                                            <p:txEl>
                                              <p:charRg st="81" end="104"/>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596994">
                                            <p:txEl>
                                              <p:charRg st="104" end="113"/>
                                            </p:txEl>
                                          </p:spTgt>
                                        </p:tgtEl>
                                        <p:attrNameLst>
                                          <p:attrName>style.visibility</p:attrName>
                                        </p:attrNameLst>
                                      </p:cBhvr>
                                      <p:to>
                                        <p:strVal val="visible"/>
                                      </p:to>
                                    </p:set>
                                    <p:animEffect transition="in" filter="blinds(horizontal)">
                                      <p:cBhvr>
                                        <p:cTn id="18" dur="500"/>
                                        <p:tgtEl>
                                          <p:spTgt spid="596994">
                                            <p:txEl>
                                              <p:charRg st="104" end="113"/>
                                            </p:txEl>
                                          </p:spTgt>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596994">
                                            <p:txEl>
                                              <p:charRg st="113" end="133"/>
                                            </p:txEl>
                                          </p:spTgt>
                                        </p:tgtEl>
                                        <p:attrNameLst>
                                          <p:attrName>style.visibility</p:attrName>
                                        </p:attrNameLst>
                                      </p:cBhvr>
                                      <p:to>
                                        <p:strVal val="visible"/>
                                      </p:to>
                                    </p:set>
                                    <p:animEffect transition="in" filter="blinds(horizontal)">
                                      <p:cBhvr>
                                        <p:cTn id="21" dur="500"/>
                                        <p:tgtEl>
                                          <p:spTgt spid="596994">
                                            <p:txEl>
                                              <p:charRg st="113" end="13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6994" grpId="0" bldLvl="2"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8018" name="矩形 598017"/>
          <p:cNvSpPr/>
          <p:nvPr/>
        </p:nvSpPr>
        <p:spPr>
          <a:xfrm>
            <a:off x="300355" y="565150"/>
            <a:ext cx="5715000" cy="549275"/>
          </a:xfrm>
          <a:prstGeom prst="rect">
            <a:avLst/>
          </a:prstGeom>
          <a:noFill/>
          <a:ln w="9525">
            <a:noFill/>
          </a:ln>
        </p:spPr>
        <p:txBody>
          <a:bodyPr wrap="none" lIns="0" tIns="0" rIns="0" bIns="0" anchor="t" anchorCtr="0">
            <a:spAutoFit/>
          </a:bodyPr>
          <a:p>
            <a:r>
              <a:rPr lang="en-US" altLang="zh-CN" sz="3600" b="1">
                <a:solidFill>
                  <a:schemeClr val="bg1"/>
                </a:solidFill>
                <a:effectLst>
                  <a:outerShdw blurRad="38100" dist="38100" dir="2700000">
                    <a:srgbClr val="C0C0C0"/>
                  </a:outerShdw>
                </a:effectLst>
                <a:latin typeface="Times New Roman" panose="02020603050405020304" pitchFamily="18" charset="0"/>
              </a:rPr>
              <a:t>9.3.2  </a:t>
            </a:r>
            <a:r>
              <a:rPr lang="zh-CN" altLang="en-US" sz="3600" b="1" dirty="0">
                <a:solidFill>
                  <a:schemeClr val="bg1"/>
                </a:solidFill>
                <a:effectLst>
                  <a:outerShdw blurRad="38100" dist="38100" dir="2700000">
                    <a:srgbClr val="C0C0C0"/>
                  </a:outerShdw>
                </a:effectLst>
                <a:latin typeface="Times New Roman" panose="02020603050405020304" pitchFamily="18" charset="0"/>
                <a:ea typeface="楷体_GB2312" pitchFamily="49" charset="-122"/>
              </a:rPr>
              <a:t>单相半波可控整流电路</a:t>
            </a:r>
            <a:endParaRPr lang="zh-CN" altLang="en-US" sz="3600" b="1" dirty="0">
              <a:solidFill>
                <a:schemeClr val="bg1"/>
              </a:solidFill>
              <a:effectLst>
                <a:outerShdw blurRad="38100" dist="38100" dir="2700000">
                  <a:srgbClr val="C0C0C0"/>
                </a:outerShdw>
              </a:effectLst>
              <a:latin typeface="Times New Roman" panose="02020603050405020304" pitchFamily="18" charset="0"/>
              <a:ea typeface="楷体_GB2312" pitchFamily="49" charset="-122"/>
            </a:endParaRPr>
          </a:p>
        </p:txBody>
      </p:sp>
      <p:sp>
        <p:nvSpPr>
          <p:cNvPr id="598019" name="矩形 598018"/>
          <p:cNvSpPr/>
          <p:nvPr/>
        </p:nvSpPr>
        <p:spPr>
          <a:xfrm>
            <a:off x="252413" y="1412875"/>
            <a:ext cx="4824412" cy="579438"/>
          </a:xfrm>
          <a:prstGeom prst="rect">
            <a:avLst/>
          </a:prstGeom>
          <a:noFill/>
          <a:ln w="9525">
            <a:noFill/>
          </a:ln>
        </p:spPr>
        <p:txBody>
          <a:bodyPr>
            <a:spAutoFit/>
          </a:bodyPr>
          <a:p>
            <a:r>
              <a:rPr lang="zh-CN" altLang="en-US" sz="3200" b="1" dirty="0">
                <a:solidFill>
                  <a:srgbClr val="0033CC"/>
                </a:solidFill>
                <a:latin typeface="Times New Roman" panose="02020603050405020304" pitchFamily="18" charset="0"/>
              </a:rPr>
              <a:t>一、电阻性负载</a:t>
            </a:r>
            <a:endParaRPr lang="zh-CN" altLang="en-US" sz="3200" b="1" dirty="0">
              <a:solidFill>
                <a:srgbClr val="0033CC"/>
              </a:solidFill>
              <a:latin typeface="Times New Roman" panose="02020603050405020304" pitchFamily="18" charset="0"/>
            </a:endParaRPr>
          </a:p>
        </p:txBody>
      </p:sp>
      <p:grpSp>
        <p:nvGrpSpPr>
          <p:cNvPr id="598020" name="组合 598019"/>
          <p:cNvGrpSpPr/>
          <p:nvPr/>
        </p:nvGrpSpPr>
        <p:grpSpPr>
          <a:xfrm>
            <a:off x="4933950" y="1989138"/>
            <a:ext cx="3813175" cy="4652962"/>
            <a:chOff x="3169" y="720"/>
            <a:chExt cx="2306" cy="2784"/>
          </a:xfrm>
        </p:grpSpPr>
        <p:sp>
          <p:nvSpPr>
            <p:cNvPr id="598021" name="任意多边形 598020"/>
            <p:cNvSpPr>
              <a:spLocks noEditPoints="1"/>
            </p:cNvSpPr>
            <p:nvPr/>
          </p:nvSpPr>
          <p:spPr>
            <a:xfrm>
              <a:off x="3669" y="1837"/>
              <a:ext cx="7" cy="1432"/>
            </a:xfrm>
            <a:custGeom>
              <a:avLst/>
              <a:gdLst/>
              <a:ahLst/>
              <a:cxnLst/>
              <a:pathLst>
                <a:path w="6" h="2326">
                  <a:moveTo>
                    <a:pt x="0" y="2321"/>
                  </a:moveTo>
                  <a:lnTo>
                    <a:pt x="0" y="2257"/>
                  </a:lnTo>
                  <a:lnTo>
                    <a:pt x="0" y="2255"/>
                  </a:lnTo>
                  <a:lnTo>
                    <a:pt x="0" y="2253"/>
                  </a:lnTo>
                  <a:lnTo>
                    <a:pt x="2" y="2253"/>
                  </a:lnTo>
                  <a:lnTo>
                    <a:pt x="3" y="2253"/>
                  </a:lnTo>
                  <a:lnTo>
                    <a:pt x="4" y="2253"/>
                  </a:lnTo>
                  <a:lnTo>
                    <a:pt x="5" y="2253"/>
                  </a:lnTo>
                  <a:lnTo>
                    <a:pt x="6" y="2255"/>
                  </a:lnTo>
                  <a:lnTo>
                    <a:pt x="6" y="2257"/>
                  </a:lnTo>
                  <a:lnTo>
                    <a:pt x="6" y="2321"/>
                  </a:lnTo>
                  <a:lnTo>
                    <a:pt x="6" y="2323"/>
                  </a:lnTo>
                  <a:lnTo>
                    <a:pt x="5" y="2325"/>
                  </a:lnTo>
                  <a:lnTo>
                    <a:pt x="4" y="2325"/>
                  </a:lnTo>
                  <a:lnTo>
                    <a:pt x="3" y="2326"/>
                  </a:lnTo>
                  <a:lnTo>
                    <a:pt x="2" y="2325"/>
                  </a:lnTo>
                  <a:lnTo>
                    <a:pt x="0" y="2325"/>
                  </a:lnTo>
                  <a:lnTo>
                    <a:pt x="0" y="2323"/>
                  </a:lnTo>
                  <a:lnTo>
                    <a:pt x="0" y="2321"/>
                  </a:lnTo>
                  <a:lnTo>
                    <a:pt x="0" y="2321"/>
                  </a:lnTo>
                  <a:close/>
                  <a:moveTo>
                    <a:pt x="0" y="2212"/>
                  </a:moveTo>
                  <a:lnTo>
                    <a:pt x="0" y="2148"/>
                  </a:lnTo>
                  <a:lnTo>
                    <a:pt x="0" y="2146"/>
                  </a:lnTo>
                  <a:lnTo>
                    <a:pt x="0" y="2144"/>
                  </a:lnTo>
                  <a:lnTo>
                    <a:pt x="2" y="2143"/>
                  </a:lnTo>
                  <a:lnTo>
                    <a:pt x="3" y="2143"/>
                  </a:lnTo>
                  <a:lnTo>
                    <a:pt x="4" y="2143"/>
                  </a:lnTo>
                  <a:lnTo>
                    <a:pt x="5" y="2144"/>
                  </a:lnTo>
                  <a:lnTo>
                    <a:pt x="6" y="2146"/>
                  </a:lnTo>
                  <a:lnTo>
                    <a:pt x="6" y="2148"/>
                  </a:lnTo>
                  <a:lnTo>
                    <a:pt x="6" y="2212"/>
                  </a:lnTo>
                  <a:lnTo>
                    <a:pt x="6" y="2214"/>
                  </a:lnTo>
                  <a:lnTo>
                    <a:pt x="5" y="2214"/>
                  </a:lnTo>
                  <a:lnTo>
                    <a:pt x="4" y="2216"/>
                  </a:lnTo>
                  <a:lnTo>
                    <a:pt x="3" y="2216"/>
                  </a:lnTo>
                  <a:lnTo>
                    <a:pt x="2" y="2216"/>
                  </a:lnTo>
                  <a:lnTo>
                    <a:pt x="0" y="2214"/>
                  </a:lnTo>
                  <a:lnTo>
                    <a:pt x="0" y="2214"/>
                  </a:lnTo>
                  <a:lnTo>
                    <a:pt x="0" y="2212"/>
                  </a:lnTo>
                  <a:lnTo>
                    <a:pt x="0" y="2212"/>
                  </a:lnTo>
                  <a:close/>
                  <a:moveTo>
                    <a:pt x="0" y="2102"/>
                  </a:moveTo>
                  <a:lnTo>
                    <a:pt x="0" y="2038"/>
                  </a:lnTo>
                  <a:lnTo>
                    <a:pt x="0" y="2036"/>
                  </a:lnTo>
                  <a:lnTo>
                    <a:pt x="0" y="2036"/>
                  </a:lnTo>
                  <a:lnTo>
                    <a:pt x="2" y="2034"/>
                  </a:lnTo>
                  <a:lnTo>
                    <a:pt x="3" y="2034"/>
                  </a:lnTo>
                  <a:lnTo>
                    <a:pt x="4" y="2034"/>
                  </a:lnTo>
                  <a:lnTo>
                    <a:pt x="5" y="2036"/>
                  </a:lnTo>
                  <a:lnTo>
                    <a:pt x="6" y="2036"/>
                  </a:lnTo>
                  <a:lnTo>
                    <a:pt x="6" y="2038"/>
                  </a:lnTo>
                  <a:lnTo>
                    <a:pt x="6" y="2102"/>
                  </a:lnTo>
                  <a:lnTo>
                    <a:pt x="6" y="2103"/>
                  </a:lnTo>
                  <a:lnTo>
                    <a:pt x="5" y="2105"/>
                  </a:lnTo>
                  <a:lnTo>
                    <a:pt x="4" y="2107"/>
                  </a:lnTo>
                  <a:lnTo>
                    <a:pt x="3" y="2107"/>
                  </a:lnTo>
                  <a:lnTo>
                    <a:pt x="2" y="2107"/>
                  </a:lnTo>
                  <a:lnTo>
                    <a:pt x="0" y="2105"/>
                  </a:lnTo>
                  <a:lnTo>
                    <a:pt x="0" y="2103"/>
                  </a:lnTo>
                  <a:lnTo>
                    <a:pt x="0" y="2102"/>
                  </a:lnTo>
                  <a:lnTo>
                    <a:pt x="0" y="2102"/>
                  </a:lnTo>
                  <a:close/>
                  <a:moveTo>
                    <a:pt x="0" y="1993"/>
                  </a:moveTo>
                  <a:lnTo>
                    <a:pt x="0" y="1929"/>
                  </a:lnTo>
                  <a:lnTo>
                    <a:pt x="0" y="1927"/>
                  </a:lnTo>
                  <a:lnTo>
                    <a:pt x="0" y="1925"/>
                  </a:lnTo>
                  <a:lnTo>
                    <a:pt x="2" y="1925"/>
                  </a:lnTo>
                  <a:lnTo>
                    <a:pt x="3" y="1923"/>
                  </a:lnTo>
                  <a:lnTo>
                    <a:pt x="4" y="1925"/>
                  </a:lnTo>
                  <a:lnTo>
                    <a:pt x="5" y="1925"/>
                  </a:lnTo>
                  <a:lnTo>
                    <a:pt x="6" y="1927"/>
                  </a:lnTo>
                  <a:lnTo>
                    <a:pt x="6" y="1929"/>
                  </a:lnTo>
                  <a:lnTo>
                    <a:pt x="6" y="1993"/>
                  </a:lnTo>
                  <a:lnTo>
                    <a:pt x="6" y="1995"/>
                  </a:lnTo>
                  <a:lnTo>
                    <a:pt x="5" y="1997"/>
                  </a:lnTo>
                  <a:lnTo>
                    <a:pt x="4" y="1997"/>
                  </a:lnTo>
                  <a:lnTo>
                    <a:pt x="3" y="1997"/>
                  </a:lnTo>
                  <a:lnTo>
                    <a:pt x="2" y="1997"/>
                  </a:lnTo>
                  <a:lnTo>
                    <a:pt x="0" y="1997"/>
                  </a:lnTo>
                  <a:lnTo>
                    <a:pt x="0" y="1995"/>
                  </a:lnTo>
                  <a:lnTo>
                    <a:pt x="0" y="1993"/>
                  </a:lnTo>
                  <a:lnTo>
                    <a:pt x="0" y="1993"/>
                  </a:lnTo>
                  <a:close/>
                  <a:moveTo>
                    <a:pt x="0" y="1882"/>
                  </a:moveTo>
                  <a:lnTo>
                    <a:pt x="0" y="1820"/>
                  </a:lnTo>
                  <a:lnTo>
                    <a:pt x="0" y="1816"/>
                  </a:lnTo>
                  <a:lnTo>
                    <a:pt x="0" y="1816"/>
                  </a:lnTo>
                  <a:lnTo>
                    <a:pt x="2" y="1815"/>
                  </a:lnTo>
                  <a:lnTo>
                    <a:pt x="3" y="1815"/>
                  </a:lnTo>
                  <a:lnTo>
                    <a:pt x="4" y="1815"/>
                  </a:lnTo>
                  <a:lnTo>
                    <a:pt x="5" y="1816"/>
                  </a:lnTo>
                  <a:lnTo>
                    <a:pt x="6" y="1816"/>
                  </a:lnTo>
                  <a:lnTo>
                    <a:pt x="6" y="1820"/>
                  </a:lnTo>
                  <a:lnTo>
                    <a:pt x="6" y="1882"/>
                  </a:lnTo>
                  <a:lnTo>
                    <a:pt x="6" y="1884"/>
                  </a:lnTo>
                  <a:lnTo>
                    <a:pt x="5" y="1886"/>
                  </a:lnTo>
                  <a:lnTo>
                    <a:pt x="4" y="1888"/>
                  </a:lnTo>
                  <a:lnTo>
                    <a:pt x="3" y="1888"/>
                  </a:lnTo>
                  <a:lnTo>
                    <a:pt x="2" y="1888"/>
                  </a:lnTo>
                  <a:lnTo>
                    <a:pt x="0" y="1886"/>
                  </a:lnTo>
                  <a:lnTo>
                    <a:pt x="0" y="1884"/>
                  </a:lnTo>
                  <a:lnTo>
                    <a:pt x="0" y="1882"/>
                  </a:lnTo>
                  <a:lnTo>
                    <a:pt x="0" y="1882"/>
                  </a:lnTo>
                  <a:close/>
                  <a:moveTo>
                    <a:pt x="0" y="1774"/>
                  </a:moveTo>
                  <a:lnTo>
                    <a:pt x="0" y="1710"/>
                  </a:lnTo>
                  <a:lnTo>
                    <a:pt x="0" y="1708"/>
                  </a:lnTo>
                  <a:lnTo>
                    <a:pt x="0" y="1706"/>
                  </a:lnTo>
                  <a:lnTo>
                    <a:pt x="2" y="1706"/>
                  </a:lnTo>
                  <a:lnTo>
                    <a:pt x="3" y="1706"/>
                  </a:lnTo>
                  <a:lnTo>
                    <a:pt x="4" y="1706"/>
                  </a:lnTo>
                  <a:lnTo>
                    <a:pt x="5" y="1706"/>
                  </a:lnTo>
                  <a:lnTo>
                    <a:pt x="6" y="1708"/>
                  </a:lnTo>
                  <a:lnTo>
                    <a:pt x="6" y="1710"/>
                  </a:lnTo>
                  <a:lnTo>
                    <a:pt x="6" y="1774"/>
                  </a:lnTo>
                  <a:lnTo>
                    <a:pt x="6" y="1776"/>
                  </a:lnTo>
                  <a:lnTo>
                    <a:pt x="5" y="1777"/>
                  </a:lnTo>
                  <a:lnTo>
                    <a:pt x="4" y="1777"/>
                  </a:lnTo>
                  <a:lnTo>
                    <a:pt x="3" y="1777"/>
                  </a:lnTo>
                  <a:lnTo>
                    <a:pt x="2" y="1777"/>
                  </a:lnTo>
                  <a:lnTo>
                    <a:pt x="0" y="1777"/>
                  </a:lnTo>
                  <a:lnTo>
                    <a:pt x="0" y="1776"/>
                  </a:lnTo>
                  <a:lnTo>
                    <a:pt x="0" y="1774"/>
                  </a:lnTo>
                  <a:lnTo>
                    <a:pt x="0" y="1774"/>
                  </a:lnTo>
                  <a:close/>
                  <a:moveTo>
                    <a:pt x="0" y="1663"/>
                  </a:moveTo>
                  <a:lnTo>
                    <a:pt x="0" y="1601"/>
                  </a:lnTo>
                  <a:lnTo>
                    <a:pt x="0" y="1599"/>
                  </a:lnTo>
                  <a:lnTo>
                    <a:pt x="0" y="1597"/>
                  </a:lnTo>
                  <a:lnTo>
                    <a:pt x="2" y="1595"/>
                  </a:lnTo>
                  <a:lnTo>
                    <a:pt x="3" y="1595"/>
                  </a:lnTo>
                  <a:lnTo>
                    <a:pt x="4" y="1595"/>
                  </a:lnTo>
                  <a:lnTo>
                    <a:pt x="5" y="1597"/>
                  </a:lnTo>
                  <a:lnTo>
                    <a:pt x="6" y="1599"/>
                  </a:lnTo>
                  <a:lnTo>
                    <a:pt x="6" y="1601"/>
                  </a:lnTo>
                  <a:lnTo>
                    <a:pt x="6" y="1663"/>
                  </a:lnTo>
                  <a:lnTo>
                    <a:pt x="6" y="1665"/>
                  </a:lnTo>
                  <a:lnTo>
                    <a:pt x="5" y="1667"/>
                  </a:lnTo>
                  <a:lnTo>
                    <a:pt x="4" y="1669"/>
                  </a:lnTo>
                  <a:lnTo>
                    <a:pt x="3" y="1669"/>
                  </a:lnTo>
                  <a:lnTo>
                    <a:pt x="2" y="1669"/>
                  </a:lnTo>
                  <a:lnTo>
                    <a:pt x="0" y="1667"/>
                  </a:lnTo>
                  <a:lnTo>
                    <a:pt x="0" y="1665"/>
                  </a:lnTo>
                  <a:lnTo>
                    <a:pt x="0" y="1663"/>
                  </a:lnTo>
                  <a:lnTo>
                    <a:pt x="0" y="1663"/>
                  </a:lnTo>
                  <a:close/>
                  <a:moveTo>
                    <a:pt x="0" y="1554"/>
                  </a:moveTo>
                  <a:lnTo>
                    <a:pt x="0" y="1490"/>
                  </a:lnTo>
                  <a:lnTo>
                    <a:pt x="0" y="1489"/>
                  </a:lnTo>
                  <a:lnTo>
                    <a:pt x="0" y="1487"/>
                  </a:lnTo>
                  <a:lnTo>
                    <a:pt x="2" y="1487"/>
                  </a:lnTo>
                  <a:lnTo>
                    <a:pt x="3" y="1487"/>
                  </a:lnTo>
                  <a:lnTo>
                    <a:pt x="4" y="1487"/>
                  </a:lnTo>
                  <a:lnTo>
                    <a:pt x="5" y="1487"/>
                  </a:lnTo>
                  <a:lnTo>
                    <a:pt x="6" y="1489"/>
                  </a:lnTo>
                  <a:lnTo>
                    <a:pt x="6" y="1490"/>
                  </a:lnTo>
                  <a:lnTo>
                    <a:pt x="6" y="1554"/>
                  </a:lnTo>
                  <a:lnTo>
                    <a:pt x="6" y="1556"/>
                  </a:lnTo>
                  <a:lnTo>
                    <a:pt x="5" y="1558"/>
                  </a:lnTo>
                  <a:lnTo>
                    <a:pt x="4" y="1558"/>
                  </a:lnTo>
                  <a:lnTo>
                    <a:pt x="3" y="1560"/>
                  </a:lnTo>
                  <a:lnTo>
                    <a:pt x="2" y="1558"/>
                  </a:lnTo>
                  <a:lnTo>
                    <a:pt x="0" y="1558"/>
                  </a:lnTo>
                  <a:lnTo>
                    <a:pt x="0" y="1556"/>
                  </a:lnTo>
                  <a:lnTo>
                    <a:pt x="0" y="1554"/>
                  </a:lnTo>
                  <a:lnTo>
                    <a:pt x="0" y="1554"/>
                  </a:lnTo>
                  <a:close/>
                  <a:moveTo>
                    <a:pt x="0" y="1446"/>
                  </a:moveTo>
                  <a:lnTo>
                    <a:pt x="0" y="1382"/>
                  </a:lnTo>
                  <a:lnTo>
                    <a:pt x="0" y="1380"/>
                  </a:lnTo>
                  <a:lnTo>
                    <a:pt x="0" y="1378"/>
                  </a:lnTo>
                  <a:lnTo>
                    <a:pt x="2" y="1376"/>
                  </a:lnTo>
                  <a:lnTo>
                    <a:pt x="3" y="1376"/>
                  </a:lnTo>
                  <a:lnTo>
                    <a:pt x="4" y="1376"/>
                  </a:lnTo>
                  <a:lnTo>
                    <a:pt x="5" y="1378"/>
                  </a:lnTo>
                  <a:lnTo>
                    <a:pt x="6" y="1380"/>
                  </a:lnTo>
                  <a:lnTo>
                    <a:pt x="6" y="1382"/>
                  </a:lnTo>
                  <a:lnTo>
                    <a:pt x="6" y="1446"/>
                  </a:lnTo>
                  <a:lnTo>
                    <a:pt x="6" y="1448"/>
                  </a:lnTo>
                  <a:lnTo>
                    <a:pt x="5" y="1448"/>
                  </a:lnTo>
                  <a:lnTo>
                    <a:pt x="4" y="1449"/>
                  </a:lnTo>
                  <a:lnTo>
                    <a:pt x="3" y="1449"/>
                  </a:lnTo>
                  <a:lnTo>
                    <a:pt x="2" y="1449"/>
                  </a:lnTo>
                  <a:lnTo>
                    <a:pt x="0" y="1448"/>
                  </a:lnTo>
                  <a:lnTo>
                    <a:pt x="0" y="1448"/>
                  </a:lnTo>
                  <a:lnTo>
                    <a:pt x="0" y="1446"/>
                  </a:lnTo>
                  <a:lnTo>
                    <a:pt x="0" y="1446"/>
                  </a:lnTo>
                  <a:close/>
                  <a:moveTo>
                    <a:pt x="0" y="1335"/>
                  </a:moveTo>
                  <a:lnTo>
                    <a:pt x="0" y="1271"/>
                  </a:lnTo>
                  <a:lnTo>
                    <a:pt x="0" y="1269"/>
                  </a:lnTo>
                  <a:lnTo>
                    <a:pt x="0" y="1269"/>
                  </a:lnTo>
                  <a:lnTo>
                    <a:pt x="2" y="1267"/>
                  </a:lnTo>
                  <a:lnTo>
                    <a:pt x="3" y="1267"/>
                  </a:lnTo>
                  <a:lnTo>
                    <a:pt x="4" y="1267"/>
                  </a:lnTo>
                  <a:lnTo>
                    <a:pt x="5" y="1269"/>
                  </a:lnTo>
                  <a:lnTo>
                    <a:pt x="6" y="1269"/>
                  </a:lnTo>
                  <a:lnTo>
                    <a:pt x="6" y="1271"/>
                  </a:lnTo>
                  <a:lnTo>
                    <a:pt x="6" y="1335"/>
                  </a:lnTo>
                  <a:lnTo>
                    <a:pt x="6" y="1337"/>
                  </a:lnTo>
                  <a:lnTo>
                    <a:pt x="5" y="1339"/>
                  </a:lnTo>
                  <a:lnTo>
                    <a:pt x="4" y="1339"/>
                  </a:lnTo>
                  <a:lnTo>
                    <a:pt x="3" y="1341"/>
                  </a:lnTo>
                  <a:lnTo>
                    <a:pt x="2" y="1339"/>
                  </a:lnTo>
                  <a:lnTo>
                    <a:pt x="0" y="1339"/>
                  </a:lnTo>
                  <a:lnTo>
                    <a:pt x="0" y="1337"/>
                  </a:lnTo>
                  <a:lnTo>
                    <a:pt x="0" y="1335"/>
                  </a:lnTo>
                  <a:lnTo>
                    <a:pt x="0" y="1335"/>
                  </a:lnTo>
                  <a:close/>
                  <a:moveTo>
                    <a:pt x="0" y="1226"/>
                  </a:moveTo>
                  <a:lnTo>
                    <a:pt x="0" y="1162"/>
                  </a:lnTo>
                  <a:lnTo>
                    <a:pt x="0" y="1161"/>
                  </a:lnTo>
                  <a:lnTo>
                    <a:pt x="0" y="1159"/>
                  </a:lnTo>
                  <a:lnTo>
                    <a:pt x="2" y="1157"/>
                  </a:lnTo>
                  <a:lnTo>
                    <a:pt x="3" y="1157"/>
                  </a:lnTo>
                  <a:lnTo>
                    <a:pt x="4" y="1157"/>
                  </a:lnTo>
                  <a:lnTo>
                    <a:pt x="5" y="1159"/>
                  </a:lnTo>
                  <a:lnTo>
                    <a:pt x="6" y="1161"/>
                  </a:lnTo>
                  <a:lnTo>
                    <a:pt x="6" y="1162"/>
                  </a:lnTo>
                  <a:lnTo>
                    <a:pt x="6" y="1226"/>
                  </a:lnTo>
                  <a:lnTo>
                    <a:pt x="6" y="1228"/>
                  </a:lnTo>
                  <a:lnTo>
                    <a:pt x="5" y="1230"/>
                  </a:lnTo>
                  <a:lnTo>
                    <a:pt x="4" y="1230"/>
                  </a:lnTo>
                  <a:lnTo>
                    <a:pt x="3" y="1230"/>
                  </a:lnTo>
                  <a:lnTo>
                    <a:pt x="2" y="1230"/>
                  </a:lnTo>
                  <a:lnTo>
                    <a:pt x="0" y="1230"/>
                  </a:lnTo>
                  <a:lnTo>
                    <a:pt x="0" y="1228"/>
                  </a:lnTo>
                  <a:lnTo>
                    <a:pt x="0" y="1226"/>
                  </a:lnTo>
                  <a:lnTo>
                    <a:pt x="0" y="1226"/>
                  </a:lnTo>
                  <a:close/>
                  <a:moveTo>
                    <a:pt x="0" y="1116"/>
                  </a:moveTo>
                  <a:lnTo>
                    <a:pt x="0" y="1052"/>
                  </a:lnTo>
                  <a:lnTo>
                    <a:pt x="0" y="1050"/>
                  </a:lnTo>
                  <a:lnTo>
                    <a:pt x="0" y="1050"/>
                  </a:lnTo>
                  <a:lnTo>
                    <a:pt x="2" y="1048"/>
                  </a:lnTo>
                  <a:lnTo>
                    <a:pt x="3" y="1048"/>
                  </a:lnTo>
                  <a:lnTo>
                    <a:pt x="4" y="1048"/>
                  </a:lnTo>
                  <a:lnTo>
                    <a:pt x="5" y="1050"/>
                  </a:lnTo>
                  <a:lnTo>
                    <a:pt x="6" y="1050"/>
                  </a:lnTo>
                  <a:lnTo>
                    <a:pt x="6" y="1052"/>
                  </a:lnTo>
                  <a:lnTo>
                    <a:pt x="6" y="1116"/>
                  </a:lnTo>
                  <a:lnTo>
                    <a:pt x="6" y="1118"/>
                  </a:lnTo>
                  <a:lnTo>
                    <a:pt x="5" y="1120"/>
                  </a:lnTo>
                  <a:lnTo>
                    <a:pt x="4" y="1121"/>
                  </a:lnTo>
                  <a:lnTo>
                    <a:pt x="3" y="1121"/>
                  </a:lnTo>
                  <a:lnTo>
                    <a:pt x="2" y="1121"/>
                  </a:lnTo>
                  <a:lnTo>
                    <a:pt x="0" y="1120"/>
                  </a:lnTo>
                  <a:lnTo>
                    <a:pt x="0" y="1118"/>
                  </a:lnTo>
                  <a:lnTo>
                    <a:pt x="0" y="1116"/>
                  </a:lnTo>
                  <a:lnTo>
                    <a:pt x="0" y="1116"/>
                  </a:lnTo>
                  <a:close/>
                  <a:moveTo>
                    <a:pt x="0" y="1007"/>
                  </a:moveTo>
                  <a:lnTo>
                    <a:pt x="0" y="943"/>
                  </a:lnTo>
                  <a:lnTo>
                    <a:pt x="0" y="941"/>
                  </a:lnTo>
                  <a:lnTo>
                    <a:pt x="0" y="940"/>
                  </a:lnTo>
                  <a:lnTo>
                    <a:pt x="2" y="940"/>
                  </a:lnTo>
                  <a:lnTo>
                    <a:pt x="3" y="938"/>
                  </a:lnTo>
                  <a:lnTo>
                    <a:pt x="4" y="940"/>
                  </a:lnTo>
                  <a:lnTo>
                    <a:pt x="5" y="940"/>
                  </a:lnTo>
                  <a:lnTo>
                    <a:pt x="6" y="941"/>
                  </a:lnTo>
                  <a:lnTo>
                    <a:pt x="6" y="943"/>
                  </a:lnTo>
                  <a:lnTo>
                    <a:pt x="6" y="1007"/>
                  </a:lnTo>
                  <a:lnTo>
                    <a:pt x="6" y="1009"/>
                  </a:lnTo>
                  <a:lnTo>
                    <a:pt x="5" y="1011"/>
                  </a:lnTo>
                  <a:lnTo>
                    <a:pt x="4" y="1011"/>
                  </a:lnTo>
                  <a:lnTo>
                    <a:pt x="3" y="1011"/>
                  </a:lnTo>
                  <a:lnTo>
                    <a:pt x="2" y="1011"/>
                  </a:lnTo>
                  <a:lnTo>
                    <a:pt x="0" y="1011"/>
                  </a:lnTo>
                  <a:lnTo>
                    <a:pt x="0" y="1009"/>
                  </a:lnTo>
                  <a:lnTo>
                    <a:pt x="0" y="1007"/>
                  </a:lnTo>
                  <a:lnTo>
                    <a:pt x="0" y="1007"/>
                  </a:lnTo>
                  <a:close/>
                  <a:moveTo>
                    <a:pt x="0" y="897"/>
                  </a:moveTo>
                  <a:lnTo>
                    <a:pt x="0" y="834"/>
                  </a:lnTo>
                  <a:lnTo>
                    <a:pt x="0" y="833"/>
                  </a:lnTo>
                  <a:lnTo>
                    <a:pt x="0" y="831"/>
                  </a:lnTo>
                  <a:lnTo>
                    <a:pt x="2" y="829"/>
                  </a:lnTo>
                  <a:lnTo>
                    <a:pt x="3" y="829"/>
                  </a:lnTo>
                  <a:lnTo>
                    <a:pt x="4" y="829"/>
                  </a:lnTo>
                  <a:lnTo>
                    <a:pt x="5" y="831"/>
                  </a:lnTo>
                  <a:lnTo>
                    <a:pt x="6" y="833"/>
                  </a:lnTo>
                  <a:lnTo>
                    <a:pt x="6" y="834"/>
                  </a:lnTo>
                  <a:lnTo>
                    <a:pt x="6" y="897"/>
                  </a:lnTo>
                  <a:lnTo>
                    <a:pt x="6" y="899"/>
                  </a:lnTo>
                  <a:lnTo>
                    <a:pt x="5" y="900"/>
                  </a:lnTo>
                  <a:lnTo>
                    <a:pt x="4" y="902"/>
                  </a:lnTo>
                  <a:lnTo>
                    <a:pt x="3" y="902"/>
                  </a:lnTo>
                  <a:lnTo>
                    <a:pt x="2" y="902"/>
                  </a:lnTo>
                  <a:lnTo>
                    <a:pt x="0" y="900"/>
                  </a:lnTo>
                  <a:lnTo>
                    <a:pt x="0" y="899"/>
                  </a:lnTo>
                  <a:lnTo>
                    <a:pt x="0" y="897"/>
                  </a:lnTo>
                  <a:lnTo>
                    <a:pt x="0" y="897"/>
                  </a:lnTo>
                  <a:close/>
                  <a:moveTo>
                    <a:pt x="0" y="788"/>
                  </a:moveTo>
                  <a:lnTo>
                    <a:pt x="0" y="724"/>
                  </a:lnTo>
                  <a:lnTo>
                    <a:pt x="0" y="722"/>
                  </a:lnTo>
                  <a:lnTo>
                    <a:pt x="0" y="720"/>
                  </a:lnTo>
                  <a:lnTo>
                    <a:pt x="2" y="720"/>
                  </a:lnTo>
                  <a:lnTo>
                    <a:pt x="3" y="720"/>
                  </a:lnTo>
                  <a:lnTo>
                    <a:pt x="4" y="720"/>
                  </a:lnTo>
                  <a:lnTo>
                    <a:pt x="5" y="720"/>
                  </a:lnTo>
                  <a:lnTo>
                    <a:pt x="6" y="722"/>
                  </a:lnTo>
                  <a:lnTo>
                    <a:pt x="6" y="724"/>
                  </a:lnTo>
                  <a:lnTo>
                    <a:pt x="6" y="788"/>
                  </a:lnTo>
                  <a:lnTo>
                    <a:pt x="6" y="790"/>
                  </a:lnTo>
                  <a:lnTo>
                    <a:pt x="5" y="792"/>
                  </a:lnTo>
                  <a:lnTo>
                    <a:pt x="4" y="792"/>
                  </a:lnTo>
                  <a:lnTo>
                    <a:pt x="3" y="793"/>
                  </a:lnTo>
                  <a:lnTo>
                    <a:pt x="2" y="792"/>
                  </a:lnTo>
                  <a:lnTo>
                    <a:pt x="0" y="792"/>
                  </a:lnTo>
                  <a:lnTo>
                    <a:pt x="0" y="790"/>
                  </a:lnTo>
                  <a:lnTo>
                    <a:pt x="0" y="788"/>
                  </a:lnTo>
                  <a:lnTo>
                    <a:pt x="0" y="788"/>
                  </a:lnTo>
                  <a:close/>
                  <a:moveTo>
                    <a:pt x="0" y="679"/>
                  </a:moveTo>
                  <a:lnTo>
                    <a:pt x="0" y="615"/>
                  </a:lnTo>
                  <a:lnTo>
                    <a:pt x="0" y="613"/>
                  </a:lnTo>
                  <a:lnTo>
                    <a:pt x="0" y="612"/>
                  </a:lnTo>
                  <a:lnTo>
                    <a:pt x="2" y="610"/>
                  </a:lnTo>
                  <a:lnTo>
                    <a:pt x="3" y="610"/>
                  </a:lnTo>
                  <a:lnTo>
                    <a:pt x="4" y="610"/>
                  </a:lnTo>
                  <a:lnTo>
                    <a:pt x="5" y="612"/>
                  </a:lnTo>
                  <a:lnTo>
                    <a:pt x="6" y="613"/>
                  </a:lnTo>
                  <a:lnTo>
                    <a:pt x="6" y="615"/>
                  </a:lnTo>
                  <a:lnTo>
                    <a:pt x="6" y="679"/>
                  </a:lnTo>
                  <a:lnTo>
                    <a:pt x="6" y="679"/>
                  </a:lnTo>
                  <a:lnTo>
                    <a:pt x="5" y="681"/>
                  </a:lnTo>
                  <a:lnTo>
                    <a:pt x="4" y="683"/>
                  </a:lnTo>
                  <a:lnTo>
                    <a:pt x="3" y="683"/>
                  </a:lnTo>
                  <a:lnTo>
                    <a:pt x="2" y="683"/>
                  </a:lnTo>
                  <a:lnTo>
                    <a:pt x="0" y="681"/>
                  </a:lnTo>
                  <a:lnTo>
                    <a:pt x="0" y="679"/>
                  </a:lnTo>
                  <a:lnTo>
                    <a:pt x="0" y="679"/>
                  </a:lnTo>
                  <a:lnTo>
                    <a:pt x="0" y="679"/>
                  </a:lnTo>
                  <a:close/>
                  <a:moveTo>
                    <a:pt x="0" y="569"/>
                  </a:moveTo>
                  <a:lnTo>
                    <a:pt x="0" y="505"/>
                  </a:lnTo>
                  <a:lnTo>
                    <a:pt x="0" y="503"/>
                  </a:lnTo>
                  <a:lnTo>
                    <a:pt x="0" y="501"/>
                  </a:lnTo>
                  <a:lnTo>
                    <a:pt x="2" y="501"/>
                  </a:lnTo>
                  <a:lnTo>
                    <a:pt x="3" y="501"/>
                  </a:lnTo>
                  <a:lnTo>
                    <a:pt x="4" y="501"/>
                  </a:lnTo>
                  <a:lnTo>
                    <a:pt x="5" y="501"/>
                  </a:lnTo>
                  <a:lnTo>
                    <a:pt x="6" y="503"/>
                  </a:lnTo>
                  <a:lnTo>
                    <a:pt x="6" y="505"/>
                  </a:lnTo>
                  <a:lnTo>
                    <a:pt x="6" y="569"/>
                  </a:lnTo>
                  <a:lnTo>
                    <a:pt x="6" y="571"/>
                  </a:lnTo>
                  <a:lnTo>
                    <a:pt x="5" y="572"/>
                  </a:lnTo>
                  <a:lnTo>
                    <a:pt x="4" y="572"/>
                  </a:lnTo>
                  <a:lnTo>
                    <a:pt x="3" y="574"/>
                  </a:lnTo>
                  <a:lnTo>
                    <a:pt x="2" y="572"/>
                  </a:lnTo>
                  <a:lnTo>
                    <a:pt x="0" y="572"/>
                  </a:lnTo>
                  <a:lnTo>
                    <a:pt x="0" y="571"/>
                  </a:lnTo>
                  <a:lnTo>
                    <a:pt x="0" y="569"/>
                  </a:lnTo>
                  <a:lnTo>
                    <a:pt x="0" y="569"/>
                  </a:lnTo>
                  <a:close/>
                  <a:moveTo>
                    <a:pt x="0" y="460"/>
                  </a:moveTo>
                  <a:lnTo>
                    <a:pt x="0" y="396"/>
                  </a:lnTo>
                  <a:lnTo>
                    <a:pt x="0" y="394"/>
                  </a:lnTo>
                  <a:lnTo>
                    <a:pt x="0" y="392"/>
                  </a:lnTo>
                  <a:lnTo>
                    <a:pt x="2" y="391"/>
                  </a:lnTo>
                  <a:lnTo>
                    <a:pt x="3" y="391"/>
                  </a:lnTo>
                  <a:lnTo>
                    <a:pt x="4" y="391"/>
                  </a:lnTo>
                  <a:lnTo>
                    <a:pt x="5" y="392"/>
                  </a:lnTo>
                  <a:lnTo>
                    <a:pt x="6" y="394"/>
                  </a:lnTo>
                  <a:lnTo>
                    <a:pt x="6" y="396"/>
                  </a:lnTo>
                  <a:lnTo>
                    <a:pt x="6" y="460"/>
                  </a:lnTo>
                  <a:lnTo>
                    <a:pt x="6" y="462"/>
                  </a:lnTo>
                  <a:lnTo>
                    <a:pt x="5" y="462"/>
                  </a:lnTo>
                  <a:lnTo>
                    <a:pt x="4" y="464"/>
                  </a:lnTo>
                  <a:lnTo>
                    <a:pt x="3" y="464"/>
                  </a:lnTo>
                  <a:lnTo>
                    <a:pt x="2" y="464"/>
                  </a:lnTo>
                  <a:lnTo>
                    <a:pt x="0" y="462"/>
                  </a:lnTo>
                  <a:lnTo>
                    <a:pt x="0" y="462"/>
                  </a:lnTo>
                  <a:lnTo>
                    <a:pt x="0" y="460"/>
                  </a:lnTo>
                  <a:lnTo>
                    <a:pt x="0" y="460"/>
                  </a:lnTo>
                  <a:close/>
                  <a:moveTo>
                    <a:pt x="0" y="350"/>
                  </a:moveTo>
                  <a:lnTo>
                    <a:pt x="0" y="285"/>
                  </a:lnTo>
                  <a:lnTo>
                    <a:pt x="0" y="284"/>
                  </a:lnTo>
                  <a:lnTo>
                    <a:pt x="0" y="284"/>
                  </a:lnTo>
                  <a:lnTo>
                    <a:pt x="2" y="282"/>
                  </a:lnTo>
                  <a:lnTo>
                    <a:pt x="3" y="282"/>
                  </a:lnTo>
                  <a:lnTo>
                    <a:pt x="4" y="282"/>
                  </a:lnTo>
                  <a:lnTo>
                    <a:pt x="5" y="284"/>
                  </a:lnTo>
                  <a:lnTo>
                    <a:pt x="6" y="284"/>
                  </a:lnTo>
                  <a:lnTo>
                    <a:pt x="6" y="285"/>
                  </a:lnTo>
                  <a:lnTo>
                    <a:pt x="6" y="350"/>
                  </a:lnTo>
                  <a:lnTo>
                    <a:pt x="6" y="351"/>
                  </a:lnTo>
                  <a:lnTo>
                    <a:pt x="5" y="353"/>
                  </a:lnTo>
                  <a:lnTo>
                    <a:pt x="4" y="355"/>
                  </a:lnTo>
                  <a:lnTo>
                    <a:pt x="3" y="355"/>
                  </a:lnTo>
                  <a:lnTo>
                    <a:pt x="2" y="355"/>
                  </a:lnTo>
                  <a:lnTo>
                    <a:pt x="0" y="353"/>
                  </a:lnTo>
                  <a:lnTo>
                    <a:pt x="0" y="351"/>
                  </a:lnTo>
                  <a:lnTo>
                    <a:pt x="0" y="350"/>
                  </a:lnTo>
                  <a:lnTo>
                    <a:pt x="0" y="350"/>
                  </a:lnTo>
                  <a:close/>
                  <a:moveTo>
                    <a:pt x="0" y="241"/>
                  </a:moveTo>
                  <a:lnTo>
                    <a:pt x="0" y="177"/>
                  </a:lnTo>
                  <a:lnTo>
                    <a:pt x="0" y="175"/>
                  </a:lnTo>
                  <a:lnTo>
                    <a:pt x="0" y="173"/>
                  </a:lnTo>
                  <a:lnTo>
                    <a:pt x="2" y="171"/>
                  </a:lnTo>
                  <a:lnTo>
                    <a:pt x="3" y="171"/>
                  </a:lnTo>
                  <a:lnTo>
                    <a:pt x="4" y="171"/>
                  </a:lnTo>
                  <a:lnTo>
                    <a:pt x="5" y="173"/>
                  </a:lnTo>
                  <a:lnTo>
                    <a:pt x="6" y="175"/>
                  </a:lnTo>
                  <a:lnTo>
                    <a:pt x="6" y="177"/>
                  </a:lnTo>
                  <a:lnTo>
                    <a:pt x="6" y="241"/>
                  </a:lnTo>
                  <a:lnTo>
                    <a:pt x="6" y="243"/>
                  </a:lnTo>
                  <a:lnTo>
                    <a:pt x="5" y="244"/>
                  </a:lnTo>
                  <a:lnTo>
                    <a:pt x="4" y="244"/>
                  </a:lnTo>
                  <a:lnTo>
                    <a:pt x="3" y="244"/>
                  </a:lnTo>
                  <a:lnTo>
                    <a:pt x="2" y="244"/>
                  </a:lnTo>
                  <a:lnTo>
                    <a:pt x="0" y="244"/>
                  </a:lnTo>
                  <a:lnTo>
                    <a:pt x="0" y="243"/>
                  </a:lnTo>
                  <a:lnTo>
                    <a:pt x="0" y="241"/>
                  </a:lnTo>
                  <a:lnTo>
                    <a:pt x="0" y="241"/>
                  </a:lnTo>
                  <a:close/>
                  <a:moveTo>
                    <a:pt x="0" y="130"/>
                  </a:moveTo>
                  <a:lnTo>
                    <a:pt x="0" y="66"/>
                  </a:lnTo>
                  <a:lnTo>
                    <a:pt x="0" y="64"/>
                  </a:lnTo>
                  <a:lnTo>
                    <a:pt x="0" y="64"/>
                  </a:lnTo>
                  <a:lnTo>
                    <a:pt x="2" y="63"/>
                  </a:lnTo>
                  <a:lnTo>
                    <a:pt x="3" y="63"/>
                  </a:lnTo>
                  <a:lnTo>
                    <a:pt x="4" y="63"/>
                  </a:lnTo>
                  <a:lnTo>
                    <a:pt x="5" y="64"/>
                  </a:lnTo>
                  <a:lnTo>
                    <a:pt x="6" y="64"/>
                  </a:lnTo>
                  <a:lnTo>
                    <a:pt x="6" y="66"/>
                  </a:lnTo>
                  <a:lnTo>
                    <a:pt x="6" y="130"/>
                  </a:lnTo>
                  <a:lnTo>
                    <a:pt x="6" y="132"/>
                  </a:lnTo>
                  <a:lnTo>
                    <a:pt x="5" y="134"/>
                  </a:lnTo>
                  <a:lnTo>
                    <a:pt x="4" y="136"/>
                  </a:lnTo>
                  <a:lnTo>
                    <a:pt x="3" y="136"/>
                  </a:lnTo>
                  <a:lnTo>
                    <a:pt x="2" y="136"/>
                  </a:lnTo>
                  <a:lnTo>
                    <a:pt x="0" y="134"/>
                  </a:lnTo>
                  <a:lnTo>
                    <a:pt x="0" y="132"/>
                  </a:lnTo>
                  <a:lnTo>
                    <a:pt x="0" y="130"/>
                  </a:lnTo>
                  <a:lnTo>
                    <a:pt x="0" y="130"/>
                  </a:lnTo>
                  <a:close/>
                  <a:moveTo>
                    <a:pt x="0" y="22"/>
                  </a:moveTo>
                  <a:lnTo>
                    <a:pt x="0" y="5"/>
                  </a:lnTo>
                  <a:lnTo>
                    <a:pt x="0" y="4"/>
                  </a:lnTo>
                  <a:lnTo>
                    <a:pt x="0" y="2"/>
                  </a:lnTo>
                  <a:lnTo>
                    <a:pt x="2" y="0"/>
                  </a:lnTo>
                  <a:lnTo>
                    <a:pt x="3" y="0"/>
                  </a:lnTo>
                  <a:lnTo>
                    <a:pt x="4" y="0"/>
                  </a:lnTo>
                  <a:lnTo>
                    <a:pt x="5" y="2"/>
                  </a:lnTo>
                  <a:lnTo>
                    <a:pt x="6" y="4"/>
                  </a:lnTo>
                  <a:lnTo>
                    <a:pt x="6" y="5"/>
                  </a:lnTo>
                  <a:lnTo>
                    <a:pt x="6" y="22"/>
                  </a:lnTo>
                  <a:lnTo>
                    <a:pt x="6" y="23"/>
                  </a:lnTo>
                  <a:lnTo>
                    <a:pt x="5" y="25"/>
                  </a:lnTo>
                  <a:lnTo>
                    <a:pt x="4" y="25"/>
                  </a:lnTo>
                  <a:lnTo>
                    <a:pt x="3" y="25"/>
                  </a:lnTo>
                  <a:lnTo>
                    <a:pt x="2" y="25"/>
                  </a:lnTo>
                  <a:lnTo>
                    <a:pt x="0" y="25"/>
                  </a:lnTo>
                  <a:lnTo>
                    <a:pt x="0" y="23"/>
                  </a:lnTo>
                  <a:lnTo>
                    <a:pt x="0" y="22"/>
                  </a:lnTo>
                  <a:lnTo>
                    <a:pt x="0" y="22"/>
                  </a:lnTo>
                  <a:close/>
                </a:path>
              </a:pathLst>
            </a:custGeom>
            <a:solidFill>
              <a:srgbClr val="000000"/>
            </a:solidFill>
            <a:ln w="19050" cap="flat" cmpd="sng">
              <a:solidFill>
                <a:srgbClr val="000000">
                  <a:alpha val="100000"/>
                </a:srgbClr>
              </a:solidFill>
              <a:prstDash val="dash"/>
              <a:headEnd type="none" w="med" len="med"/>
              <a:tailEnd type="none" w="med" len="med"/>
            </a:ln>
          </p:spPr>
          <p:txBody>
            <a:bodyPr/>
            <a:p>
              <a:endParaRPr lang="zh-CN" altLang="en-US"/>
            </a:p>
          </p:txBody>
        </p:sp>
        <p:sp>
          <p:nvSpPr>
            <p:cNvPr id="598022" name="矩形 598021"/>
            <p:cNvSpPr/>
            <p:nvPr/>
          </p:nvSpPr>
          <p:spPr>
            <a:xfrm>
              <a:off x="5387" y="3260"/>
              <a:ext cx="52" cy="91"/>
            </a:xfrm>
            <a:prstGeom prst="rect">
              <a:avLst/>
            </a:prstGeom>
            <a:noFill/>
            <a:ln w="9525">
              <a:noFill/>
            </a:ln>
          </p:spPr>
          <p:txBody>
            <a:bodyPr wrap="none" lIns="0" tIns="0" rIns="0" bIns="0">
              <a:spAutoFit/>
            </a:bodyPr>
            <a:p>
              <a:pPr algn="ctr" eaLnBrk="0" hangingPunct="0"/>
              <a:r>
                <a:rPr lang="en-US" altLang="zh-CN" sz="1000" i="1">
                  <a:solidFill>
                    <a:srgbClr val="000000"/>
                  </a:solidFill>
                  <a:latin typeface="Symbol" panose="05050102010706020507" pitchFamily="18" charset="2"/>
                  <a:ea typeface="华文中宋" pitchFamily="2" charset="-122"/>
                </a:rPr>
                <a:t>w</a:t>
              </a:r>
              <a:endParaRPr lang="en-US" altLang="zh-CN">
                <a:latin typeface="Times New Roman" panose="02020603050405020304" pitchFamily="18" charset="0"/>
                <a:ea typeface="华文中宋" pitchFamily="2" charset="-122"/>
              </a:endParaRPr>
            </a:p>
          </p:txBody>
        </p:sp>
        <p:sp>
          <p:nvSpPr>
            <p:cNvPr id="598023" name="矩形 598022"/>
            <p:cNvSpPr/>
            <p:nvPr/>
          </p:nvSpPr>
          <p:spPr>
            <a:xfrm>
              <a:off x="5395" y="2712"/>
              <a:ext cx="53" cy="91"/>
            </a:xfrm>
            <a:prstGeom prst="rect">
              <a:avLst/>
            </a:prstGeom>
            <a:noFill/>
            <a:ln w="9525">
              <a:noFill/>
            </a:ln>
          </p:spPr>
          <p:txBody>
            <a:bodyPr wrap="none" lIns="0" tIns="0" rIns="0" bIns="0">
              <a:spAutoFit/>
            </a:bodyPr>
            <a:p>
              <a:pPr algn="ctr" eaLnBrk="0" hangingPunct="0"/>
              <a:r>
                <a:rPr lang="en-US" altLang="zh-CN" sz="1000" i="1">
                  <a:solidFill>
                    <a:srgbClr val="000000"/>
                  </a:solidFill>
                  <a:latin typeface="Symbol" panose="05050102010706020507" pitchFamily="18" charset="2"/>
                  <a:ea typeface="华文中宋" pitchFamily="2" charset="-122"/>
                </a:rPr>
                <a:t>w</a:t>
              </a:r>
              <a:endParaRPr lang="en-US" altLang="zh-CN">
                <a:latin typeface="Times New Roman" panose="02020603050405020304" pitchFamily="18" charset="0"/>
                <a:ea typeface="华文中宋" pitchFamily="2" charset="-122"/>
              </a:endParaRPr>
            </a:p>
          </p:txBody>
        </p:sp>
        <p:sp>
          <p:nvSpPr>
            <p:cNvPr id="598024" name="矩形 598023"/>
            <p:cNvSpPr/>
            <p:nvPr/>
          </p:nvSpPr>
          <p:spPr>
            <a:xfrm>
              <a:off x="5395" y="2270"/>
              <a:ext cx="53" cy="91"/>
            </a:xfrm>
            <a:prstGeom prst="rect">
              <a:avLst/>
            </a:prstGeom>
            <a:noFill/>
            <a:ln w="9525">
              <a:noFill/>
            </a:ln>
          </p:spPr>
          <p:txBody>
            <a:bodyPr wrap="none" lIns="0" tIns="0" rIns="0" bIns="0">
              <a:spAutoFit/>
            </a:bodyPr>
            <a:p>
              <a:pPr algn="ctr" eaLnBrk="0" hangingPunct="0"/>
              <a:r>
                <a:rPr lang="en-US" altLang="zh-CN" sz="1000" i="1">
                  <a:solidFill>
                    <a:srgbClr val="000000"/>
                  </a:solidFill>
                  <a:latin typeface="Symbol" panose="05050102010706020507" pitchFamily="18" charset="2"/>
                  <a:ea typeface="华文中宋" pitchFamily="2" charset="-122"/>
                </a:rPr>
                <a:t>w</a:t>
              </a:r>
              <a:endParaRPr lang="en-US" altLang="zh-CN">
                <a:latin typeface="Times New Roman" panose="02020603050405020304" pitchFamily="18" charset="0"/>
                <a:ea typeface="华文中宋" pitchFamily="2" charset="-122"/>
              </a:endParaRPr>
            </a:p>
          </p:txBody>
        </p:sp>
        <p:sp>
          <p:nvSpPr>
            <p:cNvPr id="598025" name="矩形 598024"/>
            <p:cNvSpPr/>
            <p:nvPr/>
          </p:nvSpPr>
          <p:spPr>
            <a:xfrm>
              <a:off x="5387" y="1821"/>
              <a:ext cx="52" cy="91"/>
            </a:xfrm>
            <a:prstGeom prst="rect">
              <a:avLst/>
            </a:prstGeom>
            <a:noFill/>
            <a:ln w="9525">
              <a:noFill/>
            </a:ln>
          </p:spPr>
          <p:txBody>
            <a:bodyPr wrap="none" lIns="0" tIns="0" rIns="0" bIns="0">
              <a:spAutoFit/>
            </a:bodyPr>
            <a:p>
              <a:pPr algn="ctr" eaLnBrk="0" hangingPunct="0"/>
              <a:r>
                <a:rPr lang="en-US" altLang="zh-CN" sz="1000" i="1">
                  <a:solidFill>
                    <a:srgbClr val="000000"/>
                  </a:solidFill>
                  <a:latin typeface="Symbol" panose="05050102010706020507" pitchFamily="18" charset="2"/>
                  <a:ea typeface="华文中宋" pitchFamily="2" charset="-122"/>
                </a:rPr>
                <a:t>w</a:t>
              </a:r>
              <a:endParaRPr lang="en-US" altLang="zh-CN">
                <a:latin typeface="Times New Roman" panose="02020603050405020304" pitchFamily="18" charset="0"/>
                <a:ea typeface="华文中宋" pitchFamily="2" charset="-122"/>
              </a:endParaRPr>
            </a:p>
          </p:txBody>
        </p:sp>
        <p:sp>
          <p:nvSpPr>
            <p:cNvPr id="598026" name="矩形 598025"/>
            <p:cNvSpPr/>
            <p:nvPr/>
          </p:nvSpPr>
          <p:spPr>
            <a:xfrm>
              <a:off x="5446" y="1831"/>
              <a:ext cx="21" cy="92"/>
            </a:xfrm>
            <a:prstGeom prst="rect">
              <a:avLst/>
            </a:prstGeom>
            <a:noFill/>
            <a:ln w="9525">
              <a:noFill/>
            </a:ln>
          </p:spPr>
          <p:txBody>
            <a:bodyPr wrap="none" lIns="0" tIns="0" rIns="0" bIns="0">
              <a:spAutoFit/>
            </a:bodyPr>
            <a:p>
              <a:pPr algn="ctr" eaLnBrk="0" hangingPunct="0"/>
              <a:r>
                <a:rPr lang="en-US" altLang="zh-CN" sz="1000" i="1">
                  <a:solidFill>
                    <a:srgbClr val="000000"/>
                  </a:solidFill>
                  <a:latin typeface="Times New Roman" panose="02020603050405020304" pitchFamily="18" charset="0"/>
                  <a:ea typeface="华文中宋" pitchFamily="2" charset="-122"/>
                </a:rPr>
                <a:t>t</a:t>
              </a:r>
              <a:endParaRPr lang="en-US" altLang="zh-CN">
                <a:latin typeface="Times New Roman" panose="02020603050405020304" pitchFamily="18" charset="0"/>
                <a:ea typeface="华文中宋" pitchFamily="2" charset="-122"/>
              </a:endParaRPr>
            </a:p>
          </p:txBody>
        </p:sp>
        <p:sp>
          <p:nvSpPr>
            <p:cNvPr id="598027" name="矩形 598026"/>
            <p:cNvSpPr/>
            <p:nvPr/>
          </p:nvSpPr>
          <p:spPr>
            <a:xfrm>
              <a:off x="3808" y="785"/>
              <a:ext cx="47" cy="91"/>
            </a:xfrm>
            <a:prstGeom prst="rect">
              <a:avLst/>
            </a:prstGeom>
            <a:noFill/>
            <a:ln w="9525">
              <a:noFill/>
            </a:ln>
          </p:spPr>
          <p:txBody>
            <a:bodyPr wrap="none" lIns="0" tIns="0" rIns="0" bIns="0">
              <a:spAutoFit/>
            </a:bodyPr>
            <a:p>
              <a:pPr algn="ctr" eaLnBrk="0" hangingPunct="0"/>
              <a:r>
                <a:rPr lang="en-US" altLang="zh-CN" sz="1000">
                  <a:solidFill>
                    <a:srgbClr val="000000"/>
                  </a:solidFill>
                  <a:latin typeface="Times New Roman" panose="02020603050405020304" pitchFamily="18" charset="0"/>
                  <a:ea typeface="华文中宋" pitchFamily="2" charset="-122"/>
                </a:rPr>
                <a:t>T</a:t>
              </a:r>
              <a:endParaRPr lang="en-US" altLang="zh-CN">
                <a:latin typeface="Times New Roman" panose="02020603050405020304" pitchFamily="18" charset="0"/>
                <a:ea typeface="华文中宋" pitchFamily="2" charset="-122"/>
              </a:endParaRPr>
            </a:p>
          </p:txBody>
        </p:sp>
        <p:sp>
          <p:nvSpPr>
            <p:cNvPr id="598028" name="矩形 598027"/>
            <p:cNvSpPr/>
            <p:nvPr/>
          </p:nvSpPr>
          <p:spPr>
            <a:xfrm>
              <a:off x="4402" y="720"/>
              <a:ext cx="102" cy="91"/>
            </a:xfrm>
            <a:prstGeom prst="rect">
              <a:avLst/>
            </a:prstGeom>
            <a:noFill/>
            <a:ln w="9525">
              <a:noFill/>
            </a:ln>
          </p:spPr>
          <p:txBody>
            <a:bodyPr wrap="none" lIns="0" tIns="0" rIns="0" bIns="0">
              <a:spAutoFit/>
            </a:bodyPr>
            <a:p>
              <a:pPr algn="ctr" eaLnBrk="0" hangingPunct="0"/>
              <a:r>
                <a:rPr lang="en-US" altLang="zh-CN" sz="1000">
                  <a:solidFill>
                    <a:srgbClr val="000000"/>
                  </a:solidFill>
                  <a:latin typeface="Times New Roman" panose="02020603050405020304" pitchFamily="18" charset="0"/>
                  <a:ea typeface="华文中宋" pitchFamily="2" charset="-122"/>
                </a:rPr>
                <a:t>VT</a:t>
              </a:r>
              <a:endParaRPr lang="en-US" altLang="zh-CN">
                <a:latin typeface="Times New Roman" panose="02020603050405020304" pitchFamily="18" charset="0"/>
                <a:ea typeface="华文中宋" pitchFamily="2" charset="-122"/>
              </a:endParaRPr>
            </a:p>
          </p:txBody>
        </p:sp>
        <p:sp>
          <p:nvSpPr>
            <p:cNvPr id="598029" name="矩形 598028"/>
            <p:cNvSpPr/>
            <p:nvPr/>
          </p:nvSpPr>
          <p:spPr>
            <a:xfrm>
              <a:off x="4953" y="1072"/>
              <a:ext cx="47" cy="92"/>
            </a:xfrm>
            <a:prstGeom prst="rect">
              <a:avLst/>
            </a:prstGeom>
            <a:noFill/>
            <a:ln w="9525">
              <a:noFill/>
            </a:ln>
          </p:spPr>
          <p:txBody>
            <a:bodyPr wrap="none" lIns="0" tIns="0" rIns="0" bIns="0">
              <a:spAutoFit/>
            </a:bodyPr>
            <a:p>
              <a:pPr algn="ctr" eaLnBrk="0" hangingPunct="0"/>
              <a:r>
                <a:rPr lang="en-US" altLang="zh-CN" sz="1000" i="1">
                  <a:solidFill>
                    <a:srgbClr val="000000"/>
                  </a:solidFill>
                  <a:latin typeface="Times New Roman" panose="02020603050405020304" pitchFamily="18" charset="0"/>
                  <a:ea typeface="华文中宋" pitchFamily="2" charset="-122"/>
                </a:rPr>
                <a:t>R</a:t>
              </a:r>
              <a:endParaRPr lang="en-US" altLang="zh-CN">
                <a:latin typeface="Times New Roman" panose="02020603050405020304" pitchFamily="18" charset="0"/>
                <a:ea typeface="华文中宋" pitchFamily="2" charset="-122"/>
              </a:endParaRPr>
            </a:p>
          </p:txBody>
        </p:sp>
        <p:sp>
          <p:nvSpPr>
            <p:cNvPr id="598030" name="矩形 598029"/>
            <p:cNvSpPr/>
            <p:nvPr/>
          </p:nvSpPr>
          <p:spPr>
            <a:xfrm>
              <a:off x="3486" y="1838"/>
              <a:ext cx="38" cy="91"/>
            </a:xfrm>
            <a:prstGeom prst="rect">
              <a:avLst/>
            </a:prstGeom>
            <a:noFill/>
            <a:ln w="9525">
              <a:noFill/>
            </a:ln>
          </p:spPr>
          <p:txBody>
            <a:bodyPr wrap="none" lIns="0" tIns="0" rIns="0" bIns="0">
              <a:spAutoFit/>
            </a:bodyPr>
            <a:p>
              <a:pPr algn="ctr" eaLnBrk="0" hangingPunct="0"/>
              <a:r>
                <a:rPr lang="en-US" altLang="zh-CN" sz="1000">
                  <a:solidFill>
                    <a:srgbClr val="000000"/>
                  </a:solidFill>
                  <a:latin typeface="Times New Roman" panose="02020603050405020304" pitchFamily="18" charset="0"/>
                  <a:ea typeface="华文中宋" pitchFamily="2" charset="-122"/>
                </a:rPr>
                <a:t>0</a:t>
              </a:r>
              <a:endParaRPr lang="en-US" altLang="zh-CN">
                <a:latin typeface="Times New Roman" panose="02020603050405020304" pitchFamily="18" charset="0"/>
                <a:ea typeface="华文中宋" pitchFamily="2" charset="-122"/>
              </a:endParaRPr>
            </a:p>
          </p:txBody>
        </p:sp>
        <p:sp>
          <p:nvSpPr>
            <p:cNvPr id="598031" name="直接连接符 598030"/>
            <p:cNvSpPr/>
            <p:nvPr/>
          </p:nvSpPr>
          <p:spPr>
            <a:xfrm>
              <a:off x="3416" y="2274"/>
              <a:ext cx="1965" cy="1"/>
            </a:xfrm>
            <a:prstGeom prst="line">
              <a:avLst/>
            </a:prstGeom>
            <a:ln w="9525" cap="flat" cmpd="sng">
              <a:solidFill>
                <a:schemeClr val="tx1"/>
              </a:solidFill>
              <a:prstDash val="solid"/>
              <a:headEnd type="none" w="med" len="med"/>
              <a:tailEnd type="none" w="med" len="med"/>
            </a:ln>
          </p:spPr>
        </p:sp>
        <p:sp>
          <p:nvSpPr>
            <p:cNvPr id="598032" name="任意多边形 598031"/>
            <p:cNvSpPr/>
            <p:nvPr/>
          </p:nvSpPr>
          <p:spPr>
            <a:xfrm>
              <a:off x="5375" y="2251"/>
              <a:ext cx="81" cy="46"/>
            </a:xfrm>
            <a:custGeom>
              <a:avLst/>
              <a:gdLst/>
              <a:ahLst/>
              <a:cxnLst/>
              <a:pathLst>
                <a:path w="70" h="75">
                  <a:moveTo>
                    <a:pt x="0" y="0"/>
                  </a:moveTo>
                  <a:lnTo>
                    <a:pt x="70" y="38"/>
                  </a:lnTo>
                  <a:lnTo>
                    <a:pt x="0" y="75"/>
                  </a:lnTo>
                  <a:lnTo>
                    <a:pt x="0" y="0"/>
                  </a:lnTo>
                  <a:close/>
                </a:path>
              </a:pathLst>
            </a:custGeom>
            <a:solidFill>
              <a:schemeClr val="tx1"/>
            </a:solidFill>
            <a:ln w="9525">
              <a:noFill/>
            </a:ln>
          </p:spPr>
          <p:txBody>
            <a:bodyPr/>
            <a:p>
              <a:endParaRPr lang="zh-CN" altLang="en-US"/>
            </a:p>
          </p:txBody>
        </p:sp>
        <p:sp>
          <p:nvSpPr>
            <p:cNvPr id="598033" name="直接连接符 598032"/>
            <p:cNvSpPr/>
            <p:nvPr/>
          </p:nvSpPr>
          <p:spPr>
            <a:xfrm flipV="1">
              <a:off x="3529" y="2042"/>
              <a:ext cx="1" cy="348"/>
            </a:xfrm>
            <a:prstGeom prst="line">
              <a:avLst/>
            </a:prstGeom>
            <a:ln w="9525" cap="flat" cmpd="sng">
              <a:solidFill>
                <a:srgbClr val="000000"/>
              </a:solidFill>
              <a:prstDash val="solid"/>
              <a:headEnd type="none" w="med" len="med"/>
              <a:tailEnd type="none" w="med" len="med"/>
            </a:ln>
          </p:spPr>
        </p:sp>
        <p:sp>
          <p:nvSpPr>
            <p:cNvPr id="598034" name="任意多边形 598033"/>
            <p:cNvSpPr/>
            <p:nvPr/>
          </p:nvSpPr>
          <p:spPr>
            <a:xfrm>
              <a:off x="3503" y="1978"/>
              <a:ext cx="55" cy="71"/>
            </a:xfrm>
            <a:custGeom>
              <a:avLst/>
              <a:gdLst/>
              <a:ahLst/>
              <a:cxnLst/>
              <a:pathLst>
                <a:path w="48" h="114">
                  <a:moveTo>
                    <a:pt x="0" y="114"/>
                  </a:moveTo>
                  <a:lnTo>
                    <a:pt x="23" y="0"/>
                  </a:lnTo>
                  <a:lnTo>
                    <a:pt x="48" y="114"/>
                  </a:lnTo>
                  <a:lnTo>
                    <a:pt x="0" y="114"/>
                  </a:lnTo>
                  <a:close/>
                </a:path>
              </a:pathLst>
            </a:custGeom>
            <a:solidFill>
              <a:srgbClr val="000000"/>
            </a:solidFill>
            <a:ln w="9525">
              <a:noFill/>
            </a:ln>
          </p:spPr>
          <p:txBody>
            <a:bodyPr/>
            <a:p>
              <a:endParaRPr lang="zh-CN" altLang="en-US"/>
            </a:p>
          </p:txBody>
        </p:sp>
        <p:sp>
          <p:nvSpPr>
            <p:cNvPr id="598035" name="任意多边形 598034"/>
            <p:cNvSpPr>
              <a:spLocks noEditPoints="1"/>
            </p:cNvSpPr>
            <p:nvPr/>
          </p:nvSpPr>
          <p:spPr>
            <a:xfrm>
              <a:off x="3527" y="2456"/>
              <a:ext cx="1699" cy="523"/>
            </a:xfrm>
            <a:custGeom>
              <a:avLst/>
              <a:gdLst/>
              <a:ahLst/>
              <a:cxnLst/>
              <a:pathLst>
                <a:path w="1468" h="851">
                  <a:moveTo>
                    <a:pt x="0" y="426"/>
                  </a:moveTo>
                  <a:lnTo>
                    <a:pt x="20" y="371"/>
                  </a:lnTo>
                  <a:lnTo>
                    <a:pt x="21" y="369"/>
                  </a:lnTo>
                  <a:lnTo>
                    <a:pt x="22" y="368"/>
                  </a:lnTo>
                  <a:lnTo>
                    <a:pt x="23" y="368"/>
                  </a:lnTo>
                  <a:lnTo>
                    <a:pt x="24" y="369"/>
                  </a:lnTo>
                  <a:lnTo>
                    <a:pt x="24" y="369"/>
                  </a:lnTo>
                  <a:lnTo>
                    <a:pt x="25" y="371"/>
                  </a:lnTo>
                  <a:lnTo>
                    <a:pt x="25" y="373"/>
                  </a:lnTo>
                  <a:lnTo>
                    <a:pt x="24" y="375"/>
                  </a:lnTo>
                  <a:lnTo>
                    <a:pt x="5" y="430"/>
                  </a:lnTo>
                  <a:lnTo>
                    <a:pt x="5" y="432"/>
                  </a:lnTo>
                  <a:lnTo>
                    <a:pt x="3" y="432"/>
                  </a:lnTo>
                  <a:lnTo>
                    <a:pt x="2" y="432"/>
                  </a:lnTo>
                  <a:lnTo>
                    <a:pt x="1" y="432"/>
                  </a:lnTo>
                  <a:lnTo>
                    <a:pt x="0" y="430"/>
                  </a:lnTo>
                  <a:lnTo>
                    <a:pt x="0" y="428"/>
                  </a:lnTo>
                  <a:lnTo>
                    <a:pt x="0" y="426"/>
                  </a:lnTo>
                  <a:lnTo>
                    <a:pt x="0" y="426"/>
                  </a:lnTo>
                  <a:lnTo>
                    <a:pt x="0" y="426"/>
                  </a:lnTo>
                  <a:close/>
                  <a:moveTo>
                    <a:pt x="34" y="330"/>
                  </a:moveTo>
                  <a:lnTo>
                    <a:pt x="55" y="277"/>
                  </a:lnTo>
                  <a:lnTo>
                    <a:pt x="55" y="275"/>
                  </a:lnTo>
                  <a:lnTo>
                    <a:pt x="56" y="275"/>
                  </a:lnTo>
                  <a:lnTo>
                    <a:pt x="57" y="275"/>
                  </a:lnTo>
                  <a:lnTo>
                    <a:pt x="58" y="275"/>
                  </a:lnTo>
                  <a:lnTo>
                    <a:pt x="60" y="277"/>
                  </a:lnTo>
                  <a:lnTo>
                    <a:pt x="60" y="279"/>
                  </a:lnTo>
                  <a:lnTo>
                    <a:pt x="60" y="280"/>
                  </a:lnTo>
                  <a:lnTo>
                    <a:pt x="60" y="282"/>
                  </a:lnTo>
                  <a:lnTo>
                    <a:pt x="39" y="336"/>
                  </a:lnTo>
                  <a:lnTo>
                    <a:pt x="39" y="337"/>
                  </a:lnTo>
                  <a:lnTo>
                    <a:pt x="38" y="337"/>
                  </a:lnTo>
                  <a:lnTo>
                    <a:pt x="36" y="337"/>
                  </a:lnTo>
                  <a:lnTo>
                    <a:pt x="35" y="337"/>
                  </a:lnTo>
                  <a:lnTo>
                    <a:pt x="34" y="336"/>
                  </a:lnTo>
                  <a:lnTo>
                    <a:pt x="34" y="334"/>
                  </a:lnTo>
                  <a:lnTo>
                    <a:pt x="34" y="332"/>
                  </a:lnTo>
                  <a:lnTo>
                    <a:pt x="34" y="330"/>
                  </a:lnTo>
                  <a:lnTo>
                    <a:pt x="34" y="330"/>
                  </a:lnTo>
                  <a:close/>
                  <a:moveTo>
                    <a:pt x="71" y="239"/>
                  </a:moveTo>
                  <a:lnTo>
                    <a:pt x="95" y="188"/>
                  </a:lnTo>
                  <a:lnTo>
                    <a:pt x="95" y="186"/>
                  </a:lnTo>
                  <a:lnTo>
                    <a:pt x="96" y="186"/>
                  </a:lnTo>
                  <a:lnTo>
                    <a:pt x="97" y="186"/>
                  </a:lnTo>
                  <a:lnTo>
                    <a:pt x="98" y="186"/>
                  </a:lnTo>
                  <a:lnTo>
                    <a:pt x="99" y="188"/>
                  </a:lnTo>
                  <a:lnTo>
                    <a:pt x="99" y="189"/>
                  </a:lnTo>
                  <a:lnTo>
                    <a:pt x="99" y="191"/>
                  </a:lnTo>
                  <a:lnTo>
                    <a:pt x="99" y="193"/>
                  </a:lnTo>
                  <a:lnTo>
                    <a:pt x="75" y="245"/>
                  </a:lnTo>
                  <a:lnTo>
                    <a:pt x="74" y="245"/>
                  </a:lnTo>
                  <a:lnTo>
                    <a:pt x="74" y="246"/>
                  </a:lnTo>
                  <a:lnTo>
                    <a:pt x="73" y="245"/>
                  </a:lnTo>
                  <a:lnTo>
                    <a:pt x="72" y="245"/>
                  </a:lnTo>
                  <a:lnTo>
                    <a:pt x="71" y="243"/>
                  </a:lnTo>
                  <a:lnTo>
                    <a:pt x="71" y="241"/>
                  </a:lnTo>
                  <a:lnTo>
                    <a:pt x="71" y="239"/>
                  </a:lnTo>
                  <a:lnTo>
                    <a:pt x="71" y="239"/>
                  </a:lnTo>
                  <a:lnTo>
                    <a:pt x="71" y="239"/>
                  </a:lnTo>
                  <a:close/>
                  <a:moveTo>
                    <a:pt x="111" y="152"/>
                  </a:moveTo>
                  <a:lnTo>
                    <a:pt x="126" y="122"/>
                  </a:lnTo>
                  <a:lnTo>
                    <a:pt x="138" y="102"/>
                  </a:lnTo>
                  <a:lnTo>
                    <a:pt x="138" y="100"/>
                  </a:lnTo>
                  <a:lnTo>
                    <a:pt x="139" y="100"/>
                  </a:lnTo>
                  <a:lnTo>
                    <a:pt x="140" y="100"/>
                  </a:lnTo>
                  <a:lnTo>
                    <a:pt x="141" y="102"/>
                  </a:lnTo>
                  <a:lnTo>
                    <a:pt x="142" y="104"/>
                  </a:lnTo>
                  <a:lnTo>
                    <a:pt x="142" y="106"/>
                  </a:lnTo>
                  <a:lnTo>
                    <a:pt x="142" y="107"/>
                  </a:lnTo>
                  <a:lnTo>
                    <a:pt x="141" y="109"/>
                  </a:lnTo>
                  <a:lnTo>
                    <a:pt x="130" y="127"/>
                  </a:lnTo>
                  <a:lnTo>
                    <a:pt x="116" y="157"/>
                  </a:lnTo>
                  <a:lnTo>
                    <a:pt x="116" y="157"/>
                  </a:lnTo>
                  <a:lnTo>
                    <a:pt x="115" y="159"/>
                  </a:lnTo>
                  <a:lnTo>
                    <a:pt x="114" y="157"/>
                  </a:lnTo>
                  <a:lnTo>
                    <a:pt x="112" y="157"/>
                  </a:lnTo>
                  <a:lnTo>
                    <a:pt x="111" y="156"/>
                  </a:lnTo>
                  <a:lnTo>
                    <a:pt x="111" y="154"/>
                  </a:lnTo>
                  <a:lnTo>
                    <a:pt x="111" y="152"/>
                  </a:lnTo>
                  <a:lnTo>
                    <a:pt x="111" y="152"/>
                  </a:lnTo>
                  <a:lnTo>
                    <a:pt x="111" y="152"/>
                  </a:lnTo>
                  <a:close/>
                  <a:moveTo>
                    <a:pt x="158" y="68"/>
                  </a:moveTo>
                  <a:lnTo>
                    <a:pt x="187" y="33"/>
                  </a:lnTo>
                  <a:lnTo>
                    <a:pt x="188" y="31"/>
                  </a:lnTo>
                  <a:lnTo>
                    <a:pt x="190" y="31"/>
                  </a:lnTo>
                  <a:lnTo>
                    <a:pt x="191" y="31"/>
                  </a:lnTo>
                  <a:lnTo>
                    <a:pt x="192" y="31"/>
                  </a:lnTo>
                  <a:lnTo>
                    <a:pt x="193" y="31"/>
                  </a:lnTo>
                  <a:lnTo>
                    <a:pt x="193" y="33"/>
                  </a:lnTo>
                  <a:lnTo>
                    <a:pt x="194" y="34"/>
                  </a:lnTo>
                  <a:lnTo>
                    <a:pt x="194" y="36"/>
                  </a:lnTo>
                  <a:lnTo>
                    <a:pt x="193" y="38"/>
                  </a:lnTo>
                  <a:lnTo>
                    <a:pt x="192" y="38"/>
                  </a:lnTo>
                  <a:lnTo>
                    <a:pt x="191" y="40"/>
                  </a:lnTo>
                  <a:lnTo>
                    <a:pt x="191" y="40"/>
                  </a:lnTo>
                  <a:lnTo>
                    <a:pt x="161" y="75"/>
                  </a:lnTo>
                  <a:lnTo>
                    <a:pt x="160" y="77"/>
                  </a:lnTo>
                  <a:lnTo>
                    <a:pt x="159" y="77"/>
                  </a:lnTo>
                  <a:lnTo>
                    <a:pt x="158" y="77"/>
                  </a:lnTo>
                  <a:lnTo>
                    <a:pt x="156" y="75"/>
                  </a:lnTo>
                  <a:lnTo>
                    <a:pt x="156" y="74"/>
                  </a:lnTo>
                  <a:lnTo>
                    <a:pt x="156" y="72"/>
                  </a:lnTo>
                  <a:lnTo>
                    <a:pt x="156" y="70"/>
                  </a:lnTo>
                  <a:lnTo>
                    <a:pt x="158" y="68"/>
                  </a:lnTo>
                  <a:lnTo>
                    <a:pt x="158" y="68"/>
                  </a:lnTo>
                  <a:close/>
                  <a:moveTo>
                    <a:pt x="215" y="9"/>
                  </a:moveTo>
                  <a:lnTo>
                    <a:pt x="219" y="6"/>
                  </a:lnTo>
                  <a:lnTo>
                    <a:pt x="220" y="6"/>
                  </a:lnTo>
                  <a:lnTo>
                    <a:pt x="253" y="2"/>
                  </a:lnTo>
                  <a:lnTo>
                    <a:pt x="254" y="0"/>
                  </a:lnTo>
                  <a:lnTo>
                    <a:pt x="254" y="2"/>
                  </a:lnTo>
                  <a:lnTo>
                    <a:pt x="256" y="2"/>
                  </a:lnTo>
                  <a:lnTo>
                    <a:pt x="256" y="2"/>
                  </a:lnTo>
                  <a:lnTo>
                    <a:pt x="257" y="4"/>
                  </a:lnTo>
                  <a:lnTo>
                    <a:pt x="258" y="6"/>
                  </a:lnTo>
                  <a:lnTo>
                    <a:pt x="258" y="8"/>
                  </a:lnTo>
                  <a:lnTo>
                    <a:pt x="257" y="9"/>
                  </a:lnTo>
                  <a:lnTo>
                    <a:pt x="256" y="9"/>
                  </a:lnTo>
                  <a:lnTo>
                    <a:pt x="254" y="11"/>
                  </a:lnTo>
                  <a:lnTo>
                    <a:pt x="253" y="11"/>
                  </a:lnTo>
                  <a:lnTo>
                    <a:pt x="253" y="11"/>
                  </a:lnTo>
                  <a:lnTo>
                    <a:pt x="254" y="11"/>
                  </a:lnTo>
                  <a:lnTo>
                    <a:pt x="220" y="15"/>
                  </a:lnTo>
                  <a:lnTo>
                    <a:pt x="221" y="13"/>
                  </a:lnTo>
                  <a:lnTo>
                    <a:pt x="217" y="17"/>
                  </a:lnTo>
                  <a:lnTo>
                    <a:pt x="216" y="18"/>
                  </a:lnTo>
                  <a:lnTo>
                    <a:pt x="215" y="18"/>
                  </a:lnTo>
                  <a:lnTo>
                    <a:pt x="214" y="17"/>
                  </a:lnTo>
                  <a:lnTo>
                    <a:pt x="214" y="15"/>
                  </a:lnTo>
                  <a:lnTo>
                    <a:pt x="213" y="13"/>
                  </a:lnTo>
                  <a:lnTo>
                    <a:pt x="213" y="11"/>
                  </a:lnTo>
                  <a:lnTo>
                    <a:pt x="214" y="11"/>
                  </a:lnTo>
                  <a:lnTo>
                    <a:pt x="215" y="9"/>
                  </a:lnTo>
                  <a:lnTo>
                    <a:pt x="215" y="9"/>
                  </a:lnTo>
                  <a:close/>
                  <a:moveTo>
                    <a:pt x="283" y="11"/>
                  </a:moveTo>
                  <a:lnTo>
                    <a:pt x="285" y="13"/>
                  </a:lnTo>
                  <a:lnTo>
                    <a:pt x="285" y="13"/>
                  </a:lnTo>
                  <a:lnTo>
                    <a:pt x="316" y="40"/>
                  </a:lnTo>
                  <a:lnTo>
                    <a:pt x="317" y="40"/>
                  </a:lnTo>
                  <a:lnTo>
                    <a:pt x="318" y="41"/>
                  </a:lnTo>
                  <a:lnTo>
                    <a:pt x="319" y="43"/>
                  </a:lnTo>
                  <a:lnTo>
                    <a:pt x="319" y="45"/>
                  </a:lnTo>
                  <a:lnTo>
                    <a:pt x="319" y="47"/>
                  </a:lnTo>
                  <a:lnTo>
                    <a:pt x="319" y="49"/>
                  </a:lnTo>
                  <a:lnTo>
                    <a:pt x="318" y="50"/>
                  </a:lnTo>
                  <a:lnTo>
                    <a:pt x="317" y="50"/>
                  </a:lnTo>
                  <a:lnTo>
                    <a:pt x="316" y="50"/>
                  </a:lnTo>
                  <a:lnTo>
                    <a:pt x="315" y="49"/>
                  </a:lnTo>
                  <a:lnTo>
                    <a:pt x="313" y="47"/>
                  </a:lnTo>
                  <a:lnTo>
                    <a:pt x="314" y="47"/>
                  </a:lnTo>
                  <a:lnTo>
                    <a:pt x="283" y="22"/>
                  </a:lnTo>
                  <a:lnTo>
                    <a:pt x="284" y="22"/>
                  </a:lnTo>
                  <a:lnTo>
                    <a:pt x="281" y="20"/>
                  </a:lnTo>
                  <a:lnTo>
                    <a:pt x="280" y="20"/>
                  </a:lnTo>
                  <a:lnTo>
                    <a:pt x="280" y="18"/>
                  </a:lnTo>
                  <a:lnTo>
                    <a:pt x="279" y="17"/>
                  </a:lnTo>
                  <a:lnTo>
                    <a:pt x="280" y="15"/>
                  </a:lnTo>
                  <a:lnTo>
                    <a:pt x="280" y="13"/>
                  </a:lnTo>
                  <a:lnTo>
                    <a:pt x="281" y="13"/>
                  </a:lnTo>
                  <a:lnTo>
                    <a:pt x="282" y="11"/>
                  </a:lnTo>
                  <a:lnTo>
                    <a:pt x="283" y="11"/>
                  </a:lnTo>
                  <a:lnTo>
                    <a:pt x="283" y="11"/>
                  </a:lnTo>
                  <a:close/>
                  <a:moveTo>
                    <a:pt x="339" y="72"/>
                  </a:moveTo>
                  <a:lnTo>
                    <a:pt x="348" y="84"/>
                  </a:lnTo>
                  <a:lnTo>
                    <a:pt x="367" y="120"/>
                  </a:lnTo>
                  <a:lnTo>
                    <a:pt x="368" y="120"/>
                  </a:lnTo>
                  <a:lnTo>
                    <a:pt x="368" y="122"/>
                  </a:lnTo>
                  <a:lnTo>
                    <a:pt x="368" y="123"/>
                  </a:lnTo>
                  <a:lnTo>
                    <a:pt x="367" y="125"/>
                  </a:lnTo>
                  <a:lnTo>
                    <a:pt x="366" y="127"/>
                  </a:lnTo>
                  <a:lnTo>
                    <a:pt x="365" y="127"/>
                  </a:lnTo>
                  <a:lnTo>
                    <a:pt x="364" y="127"/>
                  </a:lnTo>
                  <a:lnTo>
                    <a:pt x="362" y="125"/>
                  </a:lnTo>
                  <a:lnTo>
                    <a:pt x="344" y="91"/>
                  </a:lnTo>
                  <a:lnTo>
                    <a:pt x="336" y="79"/>
                  </a:lnTo>
                  <a:lnTo>
                    <a:pt x="335" y="77"/>
                  </a:lnTo>
                  <a:lnTo>
                    <a:pt x="335" y="75"/>
                  </a:lnTo>
                  <a:lnTo>
                    <a:pt x="335" y="74"/>
                  </a:lnTo>
                  <a:lnTo>
                    <a:pt x="336" y="74"/>
                  </a:lnTo>
                  <a:lnTo>
                    <a:pt x="337" y="72"/>
                  </a:lnTo>
                  <a:lnTo>
                    <a:pt x="338" y="72"/>
                  </a:lnTo>
                  <a:lnTo>
                    <a:pt x="338" y="72"/>
                  </a:lnTo>
                  <a:lnTo>
                    <a:pt x="339" y="72"/>
                  </a:lnTo>
                  <a:lnTo>
                    <a:pt x="339" y="72"/>
                  </a:lnTo>
                  <a:close/>
                  <a:moveTo>
                    <a:pt x="386" y="156"/>
                  </a:moveTo>
                  <a:lnTo>
                    <a:pt x="409" y="205"/>
                  </a:lnTo>
                  <a:lnTo>
                    <a:pt x="409" y="207"/>
                  </a:lnTo>
                  <a:lnTo>
                    <a:pt x="410" y="209"/>
                  </a:lnTo>
                  <a:lnTo>
                    <a:pt x="409" y="211"/>
                  </a:lnTo>
                  <a:lnTo>
                    <a:pt x="409" y="213"/>
                  </a:lnTo>
                  <a:lnTo>
                    <a:pt x="408" y="213"/>
                  </a:lnTo>
                  <a:lnTo>
                    <a:pt x="406" y="213"/>
                  </a:lnTo>
                  <a:lnTo>
                    <a:pt x="405" y="213"/>
                  </a:lnTo>
                  <a:lnTo>
                    <a:pt x="404" y="211"/>
                  </a:lnTo>
                  <a:lnTo>
                    <a:pt x="381" y="161"/>
                  </a:lnTo>
                  <a:lnTo>
                    <a:pt x="380" y="159"/>
                  </a:lnTo>
                  <a:lnTo>
                    <a:pt x="380" y="157"/>
                  </a:lnTo>
                  <a:lnTo>
                    <a:pt x="380" y="156"/>
                  </a:lnTo>
                  <a:lnTo>
                    <a:pt x="381" y="154"/>
                  </a:lnTo>
                  <a:lnTo>
                    <a:pt x="382" y="154"/>
                  </a:lnTo>
                  <a:lnTo>
                    <a:pt x="383" y="154"/>
                  </a:lnTo>
                  <a:lnTo>
                    <a:pt x="384" y="154"/>
                  </a:lnTo>
                  <a:lnTo>
                    <a:pt x="386" y="156"/>
                  </a:lnTo>
                  <a:lnTo>
                    <a:pt x="386" y="156"/>
                  </a:lnTo>
                  <a:close/>
                  <a:moveTo>
                    <a:pt x="425" y="243"/>
                  </a:moveTo>
                  <a:lnTo>
                    <a:pt x="443" y="280"/>
                  </a:lnTo>
                  <a:lnTo>
                    <a:pt x="448" y="295"/>
                  </a:lnTo>
                  <a:lnTo>
                    <a:pt x="448" y="296"/>
                  </a:lnTo>
                  <a:lnTo>
                    <a:pt x="448" y="298"/>
                  </a:lnTo>
                  <a:lnTo>
                    <a:pt x="448" y="300"/>
                  </a:lnTo>
                  <a:lnTo>
                    <a:pt x="447" y="302"/>
                  </a:lnTo>
                  <a:lnTo>
                    <a:pt x="446" y="302"/>
                  </a:lnTo>
                  <a:lnTo>
                    <a:pt x="445" y="302"/>
                  </a:lnTo>
                  <a:lnTo>
                    <a:pt x="444" y="302"/>
                  </a:lnTo>
                  <a:lnTo>
                    <a:pt x="444" y="300"/>
                  </a:lnTo>
                  <a:lnTo>
                    <a:pt x="438" y="286"/>
                  </a:lnTo>
                  <a:lnTo>
                    <a:pt x="421" y="248"/>
                  </a:lnTo>
                  <a:lnTo>
                    <a:pt x="421" y="246"/>
                  </a:lnTo>
                  <a:lnTo>
                    <a:pt x="421" y="245"/>
                  </a:lnTo>
                  <a:lnTo>
                    <a:pt x="421" y="243"/>
                  </a:lnTo>
                  <a:lnTo>
                    <a:pt x="422" y="241"/>
                  </a:lnTo>
                  <a:lnTo>
                    <a:pt x="423" y="241"/>
                  </a:lnTo>
                  <a:lnTo>
                    <a:pt x="424" y="241"/>
                  </a:lnTo>
                  <a:lnTo>
                    <a:pt x="425" y="241"/>
                  </a:lnTo>
                  <a:lnTo>
                    <a:pt x="425" y="243"/>
                  </a:lnTo>
                  <a:lnTo>
                    <a:pt x="425" y="243"/>
                  </a:lnTo>
                  <a:close/>
                  <a:moveTo>
                    <a:pt x="463" y="334"/>
                  </a:moveTo>
                  <a:lnTo>
                    <a:pt x="474" y="362"/>
                  </a:lnTo>
                  <a:lnTo>
                    <a:pt x="484" y="389"/>
                  </a:lnTo>
                  <a:lnTo>
                    <a:pt x="484" y="391"/>
                  </a:lnTo>
                  <a:lnTo>
                    <a:pt x="484" y="393"/>
                  </a:lnTo>
                  <a:lnTo>
                    <a:pt x="484" y="394"/>
                  </a:lnTo>
                  <a:lnTo>
                    <a:pt x="482" y="396"/>
                  </a:lnTo>
                  <a:lnTo>
                    <a:pt x="481" y="396"/>
                  </a:lnTo>
                  <a:lnTo>
                    <a:pt x="480" y="396"/>
                  </a:lnTo>
                  <a:lnTo>
                    <a:pt x="479" y="394"/>
                  </a:lnTo>
                  <a:lnTo>
                    <a:pt x="478" y="394"/>
                  </a:lnTo>
                  <a:lnTo>
                    <a:pt x="469" y="368"/>
                  </a:lnTo>
                  <a:lnTo>
                    <a:pt x="458" y="339"/>
                  </a:lnTo>
                  <a:lnTo>
                    <a:pt x="458" y="337"/>
                  </a:lnTo>
                  <a:lnTo>
                    <a:pt x="458" y="336"/>
                  </a:lnTo>
                  <a:lnTo>
                    <a:pt x="458" y="334"/>
                  </a:lnTo>
                  <a:lnTo>
                    <a:pt x="459" y="332"/>
                  </a:lnTo>
                  <a:lnTo>
                    <a:pt x="460" y="332"/>
                  </a:lnTo>
                  <a:lnTo>
                    <a:pt x="462" y="332"/>
                  </a:lnTo>
                  <a:lnTo>
                    <a:pt x="463" y="332"/>
                  </a:lnTo>
                  <a:lnTo>
                    <a:pt x="463" y="334"/>
                  </a:lnTo>
                  <a:lnTo>
                    <a:pt x="463" y="334"/>
                  </a:lnTo>
                  <a:close/>
                  <a:moveTo>
                    <a:pt x="498" y="428"/>
                  </a:moveTo>
                  <a:lnTo>
                    <a:pt x="518" y="484"/>
                  </a:lnTo>
                  <a:lnTo>
                    <a:pt x="518" y="485"/>
                  </a:lnTo>
                  <a:lnTo>
                    <a:pt x="518" y="487"/>
                  </a:lnTo>
                  <a:lnTo>
                    <a:pt x="517" y="489"/>
                  </a:lnTo>
                  <a:lnTo>
                    <a:pt x="517" y="491"/>
                  </a:lnTo>
                  <a:lnTo>
                    <a:pt x="515" y="491"/>
                  </a:lnTo>
                  <a:lnTo>
                    <a:pt x="514" y="491"/>
                  </a:lnTo>
                  <a:lnTo>
                    <a:pt x="513" y="489"/>
                  </a:lnTo>
                  <a:lnTo>
                    <a:pt x="512" y="489"/>
                  </a:lnTo>
                  <a:lnTo>
                    <a:pt x="492" y="434"/>
                  </a:lnTo>
                  <a:lnTo>
                    <a:pt x="492" y="432"/>
                  </a:lnTo>
                  <a:lnTo>
                    <a:pt x="492" y="430"/>
                  </a:lnTo>
                  <a:lnTo>
                    <a:pt x="492" y="428"/>
                  </a:lnTo>
                  <a:lnTo>
                    <a:pt x="493" y="426"/>
                  </a:lnTo>
                  <a:lnTo>
                    <a:pt x="495" y="426"/>
                  </a:lnTo>
                  <a:lnTo>
                    <a:pt x="496" y="426"/>
                  </a:lnTo>
                  <a:lnTo>
                    <a:pt x="497" y="426"/>
                  </a:lnTo>
                  <a:lnTo>
                    <a:pt x="498" y="428"/>
                  </a:lnTo>
                  <a:lnTo>
                    <a:pt x="498" y="428"/>
                  </a:lnTo>
                  <a:close/>
                  <a:moveTo>
                    <a:pt x="532" y="523"/>
                  </a:moveTo>
                  <a:lnTo>
                    <a:pt x="535" y="533"/>
                  </a:lnTo>
                  <a:lnTo>
                    <a:pt x="552" y="578"/>
                  </a:lnTo>
                  <a:lnTo>
                    <a:pt x="553" y="578"/>
                  </a:lnTo>
                  <a:lnTo>
                    <a:pt x="553" y="580"/>
                  </a:lnTo>
                  <a:lnTo>
                    <a:pt x="552" y="582"/>
                  </a:lnTo>
                  <a:lnTo>
                    <a:pt x="552" y="583"/>
                  </a:lnTo>
                  <a:lnTo>
                    <a:pt x="551" y="583"/>
                  </a:lnTo>
                  <a:lnTo>
                    <a:pt x="550" y="583"/>
                  </a:lnTo>
                  <a:lnTo>
                    <a:pt x="549" y="583"/>
                  </a:lnTo>
                  <a:lnTo>
                    <a:pt x="547" y="582"/>
                  </a:lnTo>
                  <a:lnTo>
                    <a:pt x="530" y="537"/>
                  </a:lnTo>
                  <a:lnTo>
                    <a:pt x="527" y="528"/>
                  </a:lnTo>
                  <a:lnTo>
                    <a:pt x="527" y="526"/>
                  </a:lnTo>
                  <a:lnTo>
                    <a:pt x="527" y="525"/>
                  </a:lnTo>
                  <a:lnTo>
                    <a:pt x="527" y="523"/>
                  </a:lnTo>
                  <a:lnTo>
                    <a:pt x="528" y="521"/>
                  </a:lnTo>
                  <a:lnTo>
                    <a:pt x="529" y="521"/>
                  </a:lnTo>
                  <a:lnTo>
                    <a:pt x="530" y="521"/>
                  </a:lnTo>
                  <a:lnTo>
                    <a:pt x="531" y="521"/>
                  </a:lnTo>
                  <a:lnTo>
                    <a:pt x="532" y="523"/>
                  </a:lnTo>
                  <a:lnTo>
                    <a:pt x="532" y="523"/>
                  </a:lnTo>
                  <a:close/>
                  <a:moveTo>
                    <a:pt x="567" y="615"/>
                  </a:moveTo>
                  <a:lnTo>
                    <a:pt x="591" y="665"/>
                  </a:lnTo>
                  <a:lnTo>
                    <a:pt x="593" y="667"/>
                  </a:lnTo>
                  <a:lnTo>
                    <a:pt x="593" y="669"/>
                  </a:lnTo>
                  <a:lnTo>
                    <a:pt x="593" y="671"/>
                  </a:lnTo>
                  <a:lnTo>
                    <a:pt x="591" y="672"/>
                  </a:lnTo>
                  <a:lnTo>
                    <a:pt x="590" y="672"/>
                  </a:lnTo>
                  <a:lnTo>
                    <a:pt x="589" y="672"/>
                  </a:lnTo>
                  <a:lnTo>
                    <a:pt x="588" y="672"/>
                  </a:lnTo>
                  <a:lnTo>
                    <a:pt x="587" y="671"/>
                  </a:lnTo>
                  <a:lnTo>
                    <a:pt x="563" y="621"/>
                  </a:lnTo>
                  <a:lnTo>
                    <a:pt x="563" y="619"/>
                  </a:lnTo>
                  <a:lnTo>
                    <a:pt x="563" y="617"/>
                  </a:lnTo>
                  <a:lnTo>
                    <a:pt x="563" y="615"/>
                  </a:lnTo>
                  <a:lnTo>
                    <a:pt x="564" y="614"/>
                  </a:lnTo>
                  <a:lnTo>
                    <a:pt x="565" y="614"/>
                  </a:lnTo>
                  <a:lnTo>
                    <a:pt x="566" y="614"/>
                  </a:lnTo>
                  <a:lnTo>
                    <a:pt x="566" y="614"/>
                  </a:lnTo>
                  <a:lnTo>
                    <a:pt x="567" y="615"/>
                  </a:lnTo>
                  <a:lnTo>
                    <a:pt x="567" y="615"/>
                  </a:lnTo>
                  <a:close/>
                  <a:moveTo>
                    <a:pt x="609" y="701"/>
                  </a:moveTo>
                  <a:lnTo>
                    <a:pt x="630" y="744"/>
                  </a:lnTo>
                  <a:lnTo>
                    <a:pt x="634" y="751"/>
                  </a:lnTo>
                  <a:lnTo>
                    <a:pt x="634" y="751"/>
                  </a:lnTo>
                  <a:lnTo>
                    <a:pt x="634" y="753"/>
                  </a:lnTo>
                  <a:lnTo>
                    <a:pt x="634" y="754"/>
                  </a:lnTo>
                  <a:lnTo>
                    <a:pt x="634" y="756"/>
                  </a:lnTo>
                  <a:lnTo>
                    <a:pt x="633" y="758"/>
                  </a:lnTo>
                  <a:lnTo>
                    <a:pt x="632" y="758"/>
                  </a:lnTo>
                  <a:lnTo>
                    <a:pt x="631" y="758"/>
                  </a:lnTo>
                  <a:lnTo>
                    <a:pt x="630" y="756"/>
                  </a:lnTo>
                  <a:lnTo>
                    <a:pt x="626" y="749"/>
                  </a:lnTo>
                  <a:lnTo>
                    <a:pt x="605" y="706"/>
                  </a:lnTo>
                  <a:lnTo>
                    <a:pt x="605" y="705"/>
                  </a:lnTo>
                  <a:lnTo>
                    <a:pt x="605" y="703"/>
                  </a:lnTo>
                  <a:lnTo>
                    <a:pt x="605" y="701"/>
                  </a:lnTo>
                  <a:lnTo>
                    <a:pt x="606" y="701"/>
                  </a:lnTo>
                  <a:lnTo>
                    <a:pt x="606" y="699"/>
                  </a:lnTo>
                  <a:lnTo>
                    <a:pt x="607" y="699"/>
                  </a:lnTo>
                  <a:lnTo>
                    <a:pt x="608" y="699"/>
                  </a:lnTo>
                  <a:lnTo>
                    <a:pt x="609" y="701"/>
                  </a:lnTo>
                  <a:lnTo>
                    <a:pt x="609" y="701"/>
                  </a:lnTo>
                  <a:close/>
                  <a:moveTo>
                    <a:pt x="654" y="781"/>
                  </a:moveTo>
                  <a:lnTo>
                    <a:pt x="660" y="792"/>
                  </a:lnTo>
                  <a:lnTo>
                    <a:pt x="660" y="790"/>
                  </a:lnTo>
                  <a:lnTo>
                    <a:pt x="686" y="819"/>
                  </a:lnTo>
                  <a:lnTo>
                    <a:pt x="686" y="820"/>
                  </a:lnTo>
                  <a:lnTo>
                    <a:pt x="687" y="822"/>
                  </a:lnTo>
                  <a:lnTo>
                    <a:pt x="687" y="824"/>
                  </a:lnTo>
                  <a:lnTo>
                    <a:pt x="686" y="826"/>
                  </a:lnTo>
                  <a:lnTo>
                    <a:pt x="686" y="826"/>
                  </a:lnTo>
                  <a:lnTo>
                    <a:pt x="685" y="828"/>
                  </a:lnTo>
                  <a:lnTo>
                    <a:pt x="684" y="828"/>
                  </a:lnTo>
                  <a:lnTo>
                    <a:pt x="683" y="826"/>
                  </a:lnTo>
                  <a:lnTo>
                    <a:pt x="656" y="799"/>
                  </a:lnTo>
                  <a:lnTo>
                    <a:pt x="656" y="797"/>
                  </a:lnTo>
                  <a:lnTo>
                    <a:pt x="656" y="797"/>
                  </a:lnTo>
                  <a:lnTo>
                    <a:pt x="650" y="788"/>
                  </a:lnTo>
                  <a:lnTo>
                    <a:pt x="650" y="787"/>
                  </a:lnTo>
                  <a:lnTo>
                    <a:pt x="650" y="785"/>
                  </a:lnTo>
                  <a:lnTo>
                    <a:pt x="650" y="783"/>
                  </a:lnTo>
                  <a:lnTo>
                    <a:pt x="650" y="781"/>
                  </a:lnTo>
                  <a:lnTo>
                    <a:pt x="651" y="781"/>
                  </a:lnTo>
                  <a:lnTo>
                    <a:pt x="652" y="781"/>
                  </a:lnTo>
                  <a:lnTo>
                    <a:pt x="653" y="781"/>
                  </a:lnTo>
                  <a:lnTo>
                    <a:pt x="654" y="781"/>
                  </a:lnTo>
                  <a:lnTo>
                    <a:pt x="654" y="781"/>
                  </a:lnTo>
                  <a:close/>
                  <a:moveTo>
                    <a:pt x="712" y="835"/>
                  </a:moveTo>
                  <a:lnTo>
                    <a:pt x="720" y="838"/>
                  </a:lnTo>
                  <a:lnTo>
                    <a:pt x="719" y="838"/>
                  </a:lnTo>
                  <a:lnTo>
                    <a:pt x="750" y="842"/>
                  </a:lnTo>
                  <a:lnTo>
                    <a:pt x="751" y="842"/>
                  </a:lnTo>
                  <a:lnTo>
                    <a:pt x="751" y="844"/>
                  </a:lnTo>
                  <a:lnTo>
                    <a:pt x="752" y="844"/>
                  </a:lnTo>
                  <a:lnTo>
                    <a:pt x="752" y="847"/>
                  </a:lnTo>
                  <a:lnTo>
                    <a:pt x="752" y="847"/>
                  </a:lnTo>
                  <a:lnTo>
                    <a:pt x="751" y="849"/>
                  </a:lnTo>
                  <a:lnTo>
                    <a:pt x="750" y="851"/>
                  </a:lnTo>
                  <a:lnTo>
                    <a:pt x="749" y="851"/>
                  </a:lnTo>
                  <a:lnTo>
                    <a:pt x="719" y="847"/>
                  </a:lnTo>
                  <a:lnTo>
                    <a:pt x="718" y="847"/>
                  </a:lnTo>
                  <a:lnTo>
                    <a:pt x="709" y="842"/>
                  </a:lnTo>
                  <a:lnTo>
                    <a:pt x="708" y="842"/>
                  </a:lnTo>
                  <a:lnTo>
                    <a:pt x="708" y="840"/>
                  </a:lnTo>
                  <a:lnTo>
                    <a:pt x="707" y="838"/>
                  </a:lnTo>
                  <a:lnTo>
                    <a:pt x="708" y="836"/>
                  </a:lnTo>
                  <a:lnTo>
                    <a:pt x="708" y="835"/>
                  </a:lnTo>
                  <a:lnTo>
                    <a:pt x="709" y="835"/>
                  </a:lnTo>
                  <a:lnTo>
                    <a:pt x="710" y="833"/>
                  </a:lnTo>
                  <a:lnTo>
                    <a:pt x="712" y="835"/>
                  </a:lnTo>
                  <a:lnTo>
                    <a:pt x="712" y="835"/>
                  </a:lnTo>
                  <a:close/>
                  <a:moveTo>
                    <a:pt x="775" y="828"/>
                  </a:moveTo>
                  <a:lnTo>
                    <a:pt x="783" y="824"/>
                  </a:lnTo>
                  <a:lnTo>
                    <a:pt x="783" y="824"/>
                  </a:lnTo>
                  <a:lnTo>
                    <a:pt x="810" y="799"/>
                  </a:lnTo>
                  <a:lnTo>
                    <a:pt x="811" y="797"/>
                  </a:lnTo>
                  <a:lnTo>
                    <a:pt x="812" y="797"/>
                  </a:lnTo>
                  <a:lnTo>
                    <a:pt x="812" y="799"/>
                  </a:lnTo>
                  <a:lnTo>
                    <a:pt x="813" y="799"/>
                  </a:lnTo>
                  <a:lnTo>
                    <a:pt x="814" y="801"/>
                  </a:lnTo>
                  <a:lnTo>
                    <a:pt x="813" y="803"/>
                  </a:lnTo>
                  <a:lnTo>
                    <a:pt x="813" y="804"/>
                  </a:lnTo>
                  <a:lnTo>
                    <a:pt x="812" y="806"/>
                  </a:lnTo>
                  <a:lnTo>
                    <a:pt x="785" y="831"/>
                  </a:lnTo>
                  <a:lnTo>
                    <a:pt x="785" y="833"/>
                  </a:lnTo>
                  <a:lnTo>
                    <a:pt x="778" y="836"/>
                  </a:lnTo>
                  <a:lnTo>
                    <a:pt x="775" y="836"/>
                  </a:lnTo>
                  <a:lnTo>
                    <a:pt x="775" y="836"/>
                  </a:lnTo>
                  <a:lnTo>
                    <a:pt x="774" y="836"/>
                  </a:lnTo>
                  <a:lnTo>
                    <a:pt x="773" y="835"/>
                  </a:lnTo>
                  <a:lnTo>
                    <a:pt x="773" y="833"/>
                  </a:lnTo>
                  <a:lnTo>
                    <a:pt x="773" y="831"/>
                  </a:lnTo>
                  <a:lnTo>
                    <a:pt x="774" y="829"/>
                  </a:lnTo>
                  <a:lnTo>
                    <a:pt x="775" y="828"/>
                  </a:lnTo>
                  <a:lnTo>
                    <a:pt x="775" y="828"/>
                  </a:lnTo>
                  <a:close/>
                  <a:moveTo>
                    <a:pt x="829" y="769"/>
                  </a:moveTo>
                  <a:lnTo>
                    <a:pt x="844" y="747"/>
                  </a:lnTo>
                  <a:lnTo>
                    <a:pt x="856" y="722"/>
                  </a:lnTo>
                  <a:lnTo>
                    <a:pt x="857" y="721"/>
                  </a:lnTo>
                  <a:lnTo>
                    <a:pt x="858" y="721"/>
                  </a:lnTo>
                  <a:lnTo>
                    <a:pt x="859" y="721"/>
                  </a:lnTo>
                  <a:lnTo>
                    <a:pt x="860" y="721"/>
                  </a:lnTo>
                  <a:lnTo>
                    <a:pt x="860" y="722"/>
                  </a:lnTo>
                  <a:lnTo>
                    <a:pt x="861" y="724"/>
                  </a:lnTo>
                  <a:lnTo>
                    <a:pt x="861" y="726"/>
                  </a:lnTo>
                  <a:lnTo>
                    <a:pt x="860" y="728"/>
                  </a:lnTo>
                  <a:lnTo>
                    <a:pt x="847" y="753"/>
                  </a:lnTo>
                  <a:lnTo>
                    <a:pt x="834" y="774"/>
                  </a:lnTo>
                  <a:lnTo>
                    <a:pt x="833" y="776"/>
                  </a:lnTo>
                  <a:lnTo>
                    <a:pt x="832" y="776"/>
                  </a:lnTo>
                  <a:lnTo>
                    <a:pt x="830" y="776"/>
                  </a:lnTo>
                  <a:lnTo>
                    <a:pt x="829" y="774"/>
                  </a:lnTo>
                  <a:lnTo>
                    <a:pt x="828" y="774"/>
                  </a:lnTo>
                  <a:lnTo>
                    <a:pt x="828" y="772"/>
                  </a:lnTo>
                  <a:lnTo>
                    <a:pt x="829" y="771"/>
                  </a:lnTo>
                  <a:lnTo>
                    <a:pt x="829" y="769"/>
                  </a:lnTo>
                  <a:lnTo>
                    <a:pt x="829" y="769"/>
                  </a:lnTo>
                  <a:close/>
                  <a:moveTo>
                    <a:pt x="873" y="687"/>
                  </a:moveTo>
                  <a:lnTo>
                    <a:pt x="897" y="635"/>
                  </a:lnTo>
                  <a:lnTo>
                    <a:pt x="898" y="633"/>
                  </a:lnTo>
                  <a:lnTo>
                    <a:pt x="899" y="633"/>
                  </a:lnTo>
                  <a:lnTo>
                    <a:pt x="900" y="633"/>
                  </a:lnTo>
                  <a:lnTo>
                    <a:pt x="901" y="633"/>
                  </a:lnTo>
                  <a:lnTo>
                    <a:pt x="901" y="635"/>
                  </a:lnTo>
                  <a:lnTo>
                    <a:pt x="902" y="637"/>
                  </a:lnTo>
                  <a:lnTo>
                    <a:pt x="902" y="639"/>
                  </a:lnTo>
                  <a:lnTo>
                    <a:pt x="901" y="640"/>
                  </a:lnTo>
                  <a:lnTo>
                    <a:pt x="879" y="692"/>
                  </a:lnTo>
                  <a:lnTo>
                    <a:pt x="878" y="694"/>
                  </a:lnTo>
                  <a:lnTo>
                    <a:pt x="877" y="694"/>
                  </a:lnTo>
                  <a:lnTo>
                    <a:pt x="876" y="694"/>
                  </a:lnTo>
                  <a:lnTo>
                    <a:pt x="874" y="694"/>
                  </a:lnTo>
                  <a:lnTo>
                    <a:pt x="873" y="692"/>
                  </a:lnTo>
                  <a:lnTo>
                    <a:pt x="873" y="690"/>
                  </a:lnTo>
                  <a:lnTo>
                    <a:pt x="873" y="689"/>
                  </a:lnTo>
                  <a:lnTo>
                    <a:pt x="873" y="687"/>
                  </a:lnTo>
                  <a:lnTo>
                    <a:pt x="873" y="687"/>
                  </a:lnTo>
                  <a:close/>
                  <a:moveTo>
                    <a:pt x="913" y="598"/>
                  </a:moveTo>
                  <a:lnTo>
                    <a:pt x="936" y="546"/>
                  </a:lnTo>
                  <a:lnTo>
                    <a:pt x="936" y="544"/>
                  </a:lnTo>
                  <a:lnTo>
                    <a:pt x="937" y="544"/>
                  </a:lnTo>
                  <a:lnTo>
                    <a:pt x="938" y="544"/>
                  </a:lnTo>
                  <a:lnTo>
                    <a:pt x="939" y="544"/>
                  </a:lnTo>
                  <a:lnTo>
                    <a:pt x="941" y="546"/>
                  </a:lnTo>
                  <a:lnTo>
                    <a:pt x="941" y="548"/>
                  </a:lnTo>
                  <a:lnTo>
                    <a:pt x="941" y="549"/>
                  </a:lnTo>
                  <a:lnTo>
                    <a:pt x="941" y="551"/>
                  </a:lnTo>
                  <a:lnTo>
                    <a:pt x="917" y="603"/>
                  </a:lnTo>
                  <a:lnTo>
                    <a:pt x="916" y="605"/>
                  </a:lnTo>
                  <a:lnTo>
                    <a:pt x="915" y="605"/>
                  </a:lnTo>
                  <a:lnTo>
                    <a:pt x="914" y="605"/>
                  </a:lnTo>
                  <a:lnTo>
                    <a:pt x="913" y="605"/>
                  </a:lnTo>
                  <a:lnTo>
                    <a:pt x="913" y="603"/>
                  </a:lnTo>
                  <a:lnTo>
                    <a:pt x="912" y="601"/>
                  </a:lnTo>
                  <a:lnTo>
                    <a:pt x="912" y="599"/>
                  </a:lnTo>
                  <a:lnTo>
                    <a:pt x="913" y="598"/>
                  </a:lnTo>
                  <a:lnTo>
                    <a:pt x="913" y="598"/>
                  </a:lnTo>
                  <a:close/>
                  <a:moveTo>
                    <a:pt x="950" y="507"/>
                  </a:moveTo>
                  <a:lnTo>
                    <a:pt x="968" y="459"/>
                  </a:lnTo>
                  <a:lnTo>
                    <a:pt x="970" y="453"/>
                  </a:lnTo>
                  <a:lnTo>
                    <a:pt x="971" y="451"/>
                  </a:lnTo>
                  <a:lnTo>
                    <a:pt x="973" y="450"/>
                  </a:lnTo>
                  <a:lnTo>
                    <a:pt x="974" y="450"/>
                  </a:lnTo>
                  <a:lnTo>
                    <a:pt x="975" y="451"/>
                  </a:lnTo>
                  <a:lnTo>
                    <a:pt x="976" y="451"/>
                  </a:lnTo>
                  <a:lnTo>
                    <a:pt x="976" y="453"/>
                  </a:lnTo>
                  <a:lnTo>
                    <a:pt x="976" y="455"/>
                  </a:lnTo>
                  <a:lnTo>
                    <a:pt x="976" y="457"/>
                  </a:lnTo>
                  <a:lnTo>
                    <a:pt x="974" y="464"/>
                  </a:lnTo>
                  <a:lnTo>
                    <a:pt x="955" y="512"/>
                  </a:lnTo>
                  <a:lnTo>
                    <a:pt x="955" y="512"/>
                  </a:lnTo>
                  <a:lnTo>
                    <a:pt x="954" y="514"/>
                  </a:lnTo>
                  <a:lnTo>
                    <a:pt x="953" y="514"/>
                  </a:lnTo>
                  <a:lnTo>
                    <a:pt x="952" y="514"/>
                  </a:lnTo>
                  <a:lnTo>
                    <a:pt x="950" y="512"/>
                  </a:lnTo>
                  <a:lnTo>
                    <a:pt x="950" y="510"/>
                  </a:lnTo>
                  <a:lnTo>
                    <a:pt x="950" y="508"/>
                  </a:lnTo>
                  <a:lnTo>
                    <a:pt x="950" y="507"/>
                  </a:lnTo>
                  <a:lnTo>
                    <a:pt x="950" y="507"/>
                  </a:lnTo>
                  <a:close/>
                  <a:moveTo>
                    <a:pt x="985" y="412"/>
                  </a:moveTo>
                  <a:lnTo>
                    <a:pt x="999" y="373"/>
                  </a:lnTo>
                  <a:lnTo>
                    <a:pt x="1006" y="357"/>
                  </a:lnTo>
                  <a:lnTo>
                    <a:pt x="1006" y="357"/>
                  </a:lnTo>
                  <a:lnTo>
                    <a:pt x="1007" y="355"/>
                  </a:lnTo>
                  <a:lnTo>
                    <a:pt x="1008" y="355"/>
                  </a:lnTo>
                  <a:lnTo>
                    <a:pt x="1009" y="357"/>
                  </a:lnTo>
                  <a:lnTo>
                    <a:pt x="1010" y="357"/>
                  </a:lnTo>
                  <a:lnTo>
                    <a:pt x="1010" y="359"/>
                  </a:lnTo>
                  <a:lnTo>
                    <a:pt x="1010" y="361"/>
                  </a:lnTo>
                  <a:lnTo>
                    <a:pt x="1010" y="362"/>
                  </a:lnTo>
                  <a:lnTo>
                    <a:pt x="1003" y="378"/>
                  </a:lnTo>
                  <a:lnTo>
                    <a:pt x="990" y="418"/>
                  </a:lnTo>
                  <a:lnTo>
                    <a:pt x="989" y="419"/>
                  </a:lnTo>
                  <a:lnTo>
                    <a:pt x="988" y="419"/>
                  </a:lnTo>
                  <a:lnTo>
                    <a:pt x="987" y="419"/>
                  </a:lnTo>
                  <a:lnTo>
                    <a:pt x="986" y="419"/>
                  </a:lnTo>
                  <a:lnTo>
                    <a:pt x="985" y="418"/>
                  </a:lnTo>
                  <a:lnTo>
                    <a:pt x="985" y="416"/>
                  </a:lnTo>
                  <a:lnTo>
                    <a:pt x="985" y="414"/>
                  </a:lnTo>
                  <a:lnTo>
                    <a:pt x="985" y="412"/>
                  </a:lnTo>
                  <a:lnTo>
                    <a:pt x="985" y="412"/>
                  </a:lnTo>
                  <a:close/>
                  <a:moveTo>
                    <a:pt x="1020" y="320"/>
                  </a:moveTo>
                  <a:lnTo>
                    <a:pt x="1030" y="293"/>
                  </a:lnTo>
                  <a:lnTo>
                    <a:pt x="1041" y="264"/>
                  </a:lnTo>
                  <a:lnTo>
                    <a:pt x="1041" y="262"/>
                  </a:lnTo>
                  <a:lnTo>
                    <a:pt x="1042" y="262"/>
                  </a:lnTo>
                  <a:lnTo>
                    <a:pt x="1043" y="262"/>
                  </a:lnTo>
                  <a:lnTo>
                    <a:pt x="1044" y="262"/>
                  </a:lnTo>
                  <a:lnTo>
                    <a:pt x="1045" y="264"/>
                  </a:lnTo>
                  <a:lnTo>
                    <a:pt x="1045" y="266"/>
                  </a:lnTo>
                  <a:lnTo>
                    <a:pt x="1046" y="268"/>
                  </a:lnTo>
                  <a:lnTo>
                    <a:pt x="1045" y="270"/>
                  </a:lnTo>
                  <a:lnTo>
                    <a:pt x="1034" y="296"/>
                  </a:lnTo>
                  <a:lnTo>
                    <a:pt x="1024" y="323"/>
                  </a:lnTo>
                  <a:lnTo>
                    <a:pt x="1024" y="325"/>
                  </a:lnTo>
                  <a:lnTo>
                    <a:pt x="1023" y="325"/>
                  </a:lnTo>
                  <a:lnTo>
                    <a:pt x="1022" y="325"/>
                  </a:lnTo>
                  <a:lnTo>
                    <a:pt x="1021" y="325"/>
                  </a:lnTo>
                  <a:lnTo>
                    <a:pt x="1020" y="323"/>
                  </a:lnTo>
                  <a:lnTo>
                    <a:pt x="1020" y="321"/>
                  </a:lnTo>
                  <a:lnTo>
                    <a:pt x="1019" y="320"/>
                  </a:lnTo>
                  <a:lnTo>
                    <a:pt x="1020" y="320"/>
                  </a:lnTo>
                  <a:lnTo>
                    <a:pt x="1020" y="320"/>
                  </a:lnTo>
                  <a:close/>
                  <a:moveTo>
                    <a:pt x="1056" y="227"/>
                  </a:moveTo>
                  <a:lnTo>
                    <a:pt x="1061" y="214"/>
                  </a:lnTo>
                  <a:lnTo>
                    <a:pt x="1080" y="175"/>
                  </a:lnTo>
                  <a:lnTo>
                    <a:pt x="1082" y="173"/>
                  </a:lnTo>
                  <a:lnTo>
                    <a:pt x="1082" y="173"/>
                  </a:lnTo>
                  <a:lnTo>
                    <a:pt x="1083" y="173"/>
                  </a:lnTo>
                  <a:lnTo>
                    <a:pt x="1084" y="175"/>
                  </a:lnTo>
                  <a:lnTo>
                    <a:pt x="1085" y="175"/>
                  </a:lnTo>
                  <a:lnTo>
                    <a:pt x="1085" y="177"/>
                  </a:lnTo>
                  <a:lnTo>
                    <a:pt x="1085" y="179"/>
                  </a:lnTo>
                  <a:lnTo>
                    <a:pt x="1085" y="180"/>
                  </a:lnTo>
                  <a:lnTo>
                    <a:pt x="1065" y="220"/>
                  </a:lnTo>
                  <a:lnTo>
                    <a:pt x="1061" y="230"/>
                  </a:lnTo>
                  <a:lnTo>
                    <a:pt x="1060" y="232"/>
                  </a:lnTo>
                  <a:lnTo>
                    <a:pt x="1058" y="232"/>
                  </a:lnTo>
                  <a:lnTo>
                    <a:pt x="1057" y="232"/>
                  </a:lnTo>
                  <a:lnTo>
                    <a:pt x="1056" y="232"/>
                  </a:lnTo>
                  <a:lnTo>
                    <a:pt x="1056" y="230"/>
                  </a:lnTo>
                  <a:lnTo>
                    <a:pt x="1055" y="229"/>
                  </a:lnTo>
                  <a:lnTo>
                    <a:pt x="1055" y="227"/>
                  </a:lnTo>
                  <a:lnTo>
                    <a:pt x="1056" y="227"/>
                  </a:lnTo>
                  <a:lnTo>
                    <a:pt x="1056" y="227"/>
                  </a:lnTo>
                  <a:close/>
                  <a:moveTo>
                    <a:pt x="1098" y="139"/>
                  </a:moveTo>
                  <a:lnTo>
                    <a:pt x="1123" y="91"/>
                  </a:lnTo>
                  <a:lnTo>
                    <a:pt x="1124" y="90"/>
                  </a:lnTo>
                  <a:lnTo>
                    <a:pt x="1126" y="90"/>
                  </a:lnTo>
                  <a:lnTo>
                    <a:pt x="1127" y="90"/>
                  </a:lnTo>
                  <a:lnTo>
                    <a:pt x="1128" y="90"/>
                  </a:lnTo>
                  <a:lnTo>
                    <a:pt x="1128" y="91"/>
                  </a:lnTo>
                  <a:lnTo>
                    <a:pt x="1129" y="93"/>
                  </a:lnTo>
                  <a:lnTo>
                    <a:pt x="1128" y="95"/>
                  </a:lnTo>
                  <a:lnTo>
                    <a:pt x="1128" y="97"/>
                  </a:lnTo>
                  <a:lnTo>
                    <a:pt x="1102" y="147"/>
                  </a:lnTo>
                  <a:lnTo>
                    <a:pt x="1101" y="147"/>
                  </a:lnTo>
                  <a:lnTo>
                    <a:pt x="1100" y="147"/>
                  </a:lnTo>
                  <a:lnTo>
                    <a:pt x="1099" y="147"/>
                  </a:lnTo>
                  <a:lnTo>
                    <a:pt x="1098" y="147"/>
                  </a:lnTo>
                  <a:lnTo>
                    <a:pt x="1098" y="145"/>
                  </a:lnTo>
                  <a:lnTo>
                    <a:pt x="1098" y="143"/>
                  </a:lnTo>
                  <a:lnTo>
                    <a:pt x="1098" y="141"/>
                  </a:lnTo>
                  <a:lnTo>
                    <a:pt x="1098" y="139"/>
                  </a:lnTo>
                  <a:lnTo>
                    <a:pt x="1098" y="139"/>
                  </a:lnTo>
                  <a:close/>
                  <a:moveTo>
                    <a:pt x="1144" y="59"/>
                  </a:moveTo>
                  <a:lnTo>
                    <a:pt x="1155" y="43"/>
                  </a:lnTo>
                  <a:lnTo>
                    <a:pt x="1156" y="43"/>
                  </a:lnTo>
                  <a:lnTo>
                    <a:pt x="1177" y="22"/>
                  </a:lnTo>
                  <a:lnTo>
                    <a:pt x="1178" y="22"/>
                  </a:lnTo>
                  <a:lnTo>
                    <a:pt x="1180" y="22"/>
                  </a:lnTo>
                  <a:lnTo>
                    <a:pt x="1181" y="24"/>
                  </a:lnTo>
                  <a:lnTo>
                    <a:pt x="1181" y="24"/>
                  </a:lnTo>
                  <a:lnTo>
                    <a:pt x="1182" y="25"/>
                  </a:lnTo>
                  <a:lnTo>
                    <a:pt x="1182" y="27"/>
                  </a:lnTo>
                  <a:lnTo>
                    <a:pt x="1181" y="29"/>
                  </a:lnTo>
                  <a:lnTo>
                    <a:pt x="1180" y="31"/>
                  </a:lnTo>
                  <a:lnTo>
                    <a:pt x="1160" y="50"/>
                  </a:lnTo>
                  <a:lnTo>
                    <a:pt x="1160" y="50"/>
                  </a:lnTo>
                  <a:lnTo>
                    <a:pt x="1149" y="66"/>
                  </a:lnTo>
                  <a:lnTo>
                    <a:pt x="1148" y="68"/>
                  </a:lnTo>
                  <a:lnTo>
                    <a:pt x="1147" y="68"/>
                  </a:lnTo>
                  <a:lnTo>
                    <a:pt x="1145" y="66"/>
                  </a:lnTo>
                  <a:lnTo>
                    <a:pt x="1144" y="66"/>
                  </a:lnTo>
                  <a:lnTo>
                    <a:pt x="1143" y="65"/>
                  </a:lnTo>
                  <a:lnTo>
                    <a:pt x="1143" y="63"/>
                  </a:lnTo>
                  <a:lnTo>
                    <a:pt x="1144" y="61"/>
                  </a:lnTo>
                  <a:lnTo>
                    <a:pt x="1144" y="59"/>
                  </a:lnTo>
                  <a:lnTo>
                    <a:pt x="1144" y="59"/>
                  </a:lnTo>
                  <a:close/>
                  <a:moveTo>
                    <a:pt x="1204" y="6"/>
                  </a:moveTo>
                  <a:lnTo>
                    <a:pt x="1218" y="2"/>
                  </a:lnTo>
                  <a:lnTo>
                    <a:pt x="1219" y="0"/>
                  </a:lnTo>
                  <a:lnTo>
                    <a:pt x="1219" y="2"/>
                  </a:lnTo>
                  <a:lnTo>
                    <a:pt x="1245" y="4"/>
                  </a:lnTo>
                  <a:lnTo>
                    <a:pt x="1245" y="4"/>
                  </a:lnTo>
                  <a:lnTo>
                    <a:pt x="1246" y="6"/>
                  </a:lnTo>
                  <a:lnTo>
                    <a:pt x="1247" y="8"/>
                  </a:lnTo>
                  <a:lnTo>
                    <a:pt x="1247" y="9"/>
                  </a:lnTo>
                  <a:lnTo>
                    <a:pt x="1247" y="11"/>
                  </a:lnTo>
                  <a:lnTo>
                    <a:pt x="1246" y="11"/>
                  </a:lnTo>
                  <a:lnTo>
                    <a:pt x="1245" y="13"/>
                  </a:lnTo>
                  <a:lnTo>
                    <a:pt x="1243" y="13"/>
                  </a:lnTo>
                  <a:lnTo>
                    <a:pt x="1219" y="11"/>
                  </a:lnTo>
                  <a:lnTo>
                    <a:pt x="1219" y="11"/>
                  </a:lnTo>
                  <a:lnTo>
                    <a:pt x="1205" y="15"/>
                  </a:lnTo>
                  <a:lnTo>
                    <a:pt x="1204" y="15"/>
                  </a:lnTo>
                  <a:lnTo>
                    <a:pt x="1203" y="15"/>
                  </a:lnTo>
                  <a:lnTo>
                    <a:pt x="1203" y="13"/>
                  </a:lnTo>
                  <a:lnTo>
                    <a:pt x="1202" y="13"/>
                  </a:lnTo>
                  <a:lnTo>
                    <a:pt x="1202" y="11"/>
                  </a:lnTo>
                  <a:lnTo>
                    <a:pt x="1203" y="9"/>
                  </a:lnTo>
                  <a:lnTo>
                    <a:pt x="1203" y="8"/>
                  </a:lnTo>
                  <a:lnTo>
                    <a:pt x="1204" y="6"/>
                  </a:lnTo>
                  <a:lnTo>
                    <a:pt x="1204" y="6"/>
                  </a:lnTo>
                  <a:close/>
                  <a:moveTo>
                    <a:pt x="1271" y="18"/>
                  </a:moveTo>
                  <a:lnTo>
                    <a:pt x="1284" y="27"/>
                  </a:lnTo>
                  <a:lnTo>
                    <a:pt x="1285" y="27"/>
                  </a:lnTo>
                  <a:lnTo>
                    <a:pt x="1306" y="50"/>
                  </a:lnTo>
                  <a:lnTo>
                    <a:pt x="1306" y="52"/>
                  </a:lnTo>
                  <a:lnTo>
                    <a:pt x="1307" y="54"/>
                  </a:lnTo>
                  <a:lnTo>
                    <a:pt x="1307" y="56"/>
                  </a:lnTo>
                  <a:lnTo>
                    <a:pt x="1306" y="58"/>
                  </a:lnTo>
                  <a:lnTo>
                    <a:pt x="1306" y="58"/>
                  </a:lnTo>
                  <a:lnTo>
                    <a:pt x="1305" y="59"/>
                  </a:lnTo>
                  <a:lnTo>
                    <a:pt x="1304" y="59"/>
                  </a:lnTo>
                  <a:lnTo>
                    <a:pt x="1303" y="58"/>
                  </a:lnTo>
                  <a:lnTo>
                    <a:pt x="1282" y="36"/>
                  </a:lnTo>
                  <a:lnTo>
                    <a:pt x="1282" y="36"/>
                  </a:lnTo>
                  <a:lnTo>
                    <a:pt x="1269" y="27"/>
                  </a:lnTo>
                  <a:lnTo>
                    <a:pt x="1268" y="25"/>
                  </a:lnTo>
                  <a:lnTo>
                    <a:pt x="1268" y="24"/>
                  </a:lnTo>
                  <a:lnTo>
                    <a:pt x="1268" y="22"/>
                  </a:lnTo>
                  <a:lnTo>
                    <a:pt x="1268" y="20"/>
                  </a:lnTo>
                  <a:lnTo>
                    <a:pt x="1269" y="18"/>
                  </a:lnTo>
                  <a:lnTo>
                    <a:pt x="1269" y="18"/>
                  </a:lnTo>
                  <a:lnTo>
                    <a:pt x="1270" y="18"/>
                  </a:lnTo>
                  <a:lnTo>
                    <a:pt x="1271" y="18"/>
                  </a:lnTo>
                  <a:lnTo>
                    <a:pt x="1271" y="18"/>
                  </a:lnTo>
                  <a:close/>
                  <a:moveTo>
                    <a:pt x="1327" y="81"/>
                  </a:moveTo>
                  <a:lnTo>
                    <a:pt x="1347" y="115"/>
                  </a:lnTo>
                  <a:lnTo>
                    <a:pt x="1354" y="129"/>
                  </a:lnTo>
                  <a:lnTo>
                    <a:pt x="1355" y="131"/>
                  </a:lnTo>
                  <a:lnTo>
                    <a:pt x="1355" y="132"/>
                  </a:lnTo>
                  <a:lnTo>
                    <a:pt x="1355" y="134"/>
                  </a:lnTo>
                  <a:lnTo>
                    <a:pt x="1354" y="136"/>
                  </a:lnTo>
                  <a:lnTo>
                    <a:pt x="1352" y="136"/>
                  </a:lnTo>
                  <a:lnTo>
                    <a:pt x="1351" y="136"/>
                  </a:lnTo>
                  <a:lnTo>
                    <a:pt x="1350" y="136"/>
                  </a:lnTo>
                  <a:lnTo>
                    <a:pt x="1349" y="134"/>
                  </a:lnTo>
                  <a:lnTo>
                    <a:pt x="1343" y="120"/>
                  </a:lnTo>
                  <a:lnTo>
                    <a:pt x="1324" y="88"/>
                  </a:lnTo>
                  <a:lnTo>
                    <a:pt x="1323" y="86"/>
                  </a:lnTo>
                  <a:lnTo>
                    <a:pt x="1323" y="84"/>
                  </a:lnTo>
                  <a:lnTo>
                    <a:pt x="1323" y="82"/>
                  </a:lnTo>
                  <a:lnTo>
                    <a:pt x="1324" y="81"/>
                  </a:lnTo>
                  <a:lnTo>
                    <a:pt x="1324" y="81"/>
                  </a:lnTo>
                  <a:lnTo>
                    <a:pt x="1325" y="79"/>
                  </a:lnTo>
                  <a:lnTo>
                    <a:pt x="1326" y="81"/>
                  </a:lnTo>
                  <a:lnTo>
                    <a:pt x="1327" y="81"/>
                  </a:lnTo>
                  <a:lnTo>
                    <a:pt x="1327" y="81"/>
                  </a:lnTo>
                  <a:close/>
                  <a:moveTo>
                    <a:pt x="1371" y="164"/>
                  </a:moveTo>
                  <a:lnTo>
                    <a:pt x="1378" y="177"/>
                  </a:lnTo>
                  <a:lnTo>
                    <a:pt x="1394" y="218"/>
                  </a:lnTo>
                  <a:lnTo>
                    <a:pt x="1394" y="220"/>
                  </a:lnTo>
                  <a:lnTo>
                    <a:pt x="1394" y="221"/>
                  </a:lnTo>
                  <a:lnTo>
                    <a:pt x="1394" y="223"/>
                  </a:lnTo>
                  <a:lnTo>
                    <a:pt x="1393" y="223"/>
                  </a:lnTo>
                  <a:lnTo>
                    <a:pt x="1392" y="225"/>
                  </a:lnTo>
                  <a:lnTo>
                    <a:pt x="1391" y="225"/>
                  </a:lnTo>
                  <a:lnTo>
                    <a:pt x="1390" y="223"/>
                  </a:lnTo>
                  <a:lnTo>
                    <a:pt x="1390" y="223"/>
                  </a:lnTo>
                  <a:lnTo>
                    <a:pt x="1373" y="182"/>
                  </a:lnTo>
                  <a:lnTo>
                    <a:pt x="1367" y="170"/>
                  </a:lnTo>
                  <a:lnTo>
                    <a:pt x="1367" y="168"/>
                  </a:lnTo>
                  <a:lnTo>
                    <a:pt x="1367" y="166"/>
                  </a:lnTo>
                  <a:lnTo>
                    <a:pt x="1367" y="164"/>
                  </a:lnTo>
                  <a:lnTo>
                    <a:pt x="1368" y="164"/>
                  </a:lnTo>
                  <a:lnTo>
                    <a:pt x="1368" y="163"/>
                  </a:lnTo>
                  <a:lnTo>
                    <a:pt x="1369" y="163"/>
                  </a:lnTo>
                  <a:lnTo>
                    <a:pt x="1370" y="163"/>
                  </a:lnTo>
                  <a:lnTo>
                    <a:pt x="1371" y="164"/>
                  </a:lnTo>
                  <a:lnTo>
                    <a:pt x="1371" y="164"/>
                  </a:lnTo>
                  <a:close/>
                  <a:moveTo>
                    <a:pt x="1410" y="255"/>
                  </a:moveTo>
                  <a:lnTo>
                    <a:pt x="1433" y="307"/>
                  </a:lnTo>
                  <a:lnTo>
                    <a:pt x="1433" y="309"/>
                  </a:lnTo>
                  <a:lnTo>
                    <a:pt x="1433" y="311"/>
                  </a:lnTo>
                  <a:lnTo>
                    <a:pt x="1433" y="312"/>
                  </a:lnTo>
                  <a:lnTo>
                    <a:pt x="1432" y="314"/>
                  </a:lnTo>
                  <a:lnTo>
                    <a:pt x="1431" y="314"/>
                  </a:lnTo>
                  <a:lnTo>
                    <a:pt x="1430" y="314"/>
                  </a:lnTo>
                  <a:lnTo>
                    <a:pt x="1428" y="314"/>
                  </a:lnTo>
                  <a:lnTo>
                    <a:pt x="1428" y="312"/>
                  </a:lnTo>
                  <a:lnTo>
                    <a:pt x="1405" y="261"/>
                  </a:lnTo>
                  <a:lnTo>
                    <a:pt x="1404" y="259"/>
                  </a:lnTo>
                  <a:lnTo>
                    <a:pt x="1404" y="257"/>
                  </a:lnTo>
                  <a:lnTo>
                    <a:pt x="1405" y="255"/>
                  </a:lnTo>
                  <a:lnTo>
                    <a:pt x="1405" y="254"/>
                  </a:lnTo>
                  <a:lnTo>
                    <a:pt x="1406" y="254"/>
                  </a:lnTo>
                  <a:lnTo>
                    <a:pt x="1407" y="254"/>
                  </a:lnTo>
                  <a:lnTo>
                    <a:pt x="1409" y="254"/>
                  </a:lnTo>
                  <a:lnTo>
                    <a:pt x="1410" y="255"/>
                  </a:lnTo>
                  <a:lnTo>
                    <a:pt x="1410" y="255"/>
                  </a:lnTo>
                  <a:close/>
                  <a:moveTo>
                    <a:pt x="1448" y="346"/>
                  </a:moveTo>
                  <a:lnTo>
                    <a:pt x="1468" y="402"/>
                  </a:lnTo>
                  <a:lnTo>
                    <a:pt x="1468" y="403"/>
                  </a:lnTo>
                  <a:lnTo>
                    <a:pt x="1468" y="405"/>
                  </a:lnTo>
                  <a:lnTo>
                    <a:pt x="1468" y="407"/>
                  </a:lnTo>
                  <a:lnTo>
                    <a:pt x="1467" y="407"/>
                  </a:lnTo>
                  <a:lnTo>
                    <a:pt x="1466" y="409"/>
                  </a:lnTo>
                  <a:lnTo>
                    <a:pt x="1465" y="407"/>
                  </a:lnTo>
                  <a:lnTo>
                    <a:pt x="1464" y="407"/>
                  </a:lnTo>
                  <a:lnTo>
                    <a:pt x="1463" y="405"/>
                  </a:lnTo>
                  <a:lnTo>
                    <a:pt x="1443" y="350"/>
                  </a:lnTo>
                  <a:lnTo>
                    <a:pt x="1443" y="348"/>
                  </a:lnTo>
                  <a:lnTo>
                    <a:pt x="1443" y="346"/>
                  </a:lnTo>
                  <a:lnTo>
                    <a:pt x="1444" y="344"/>
                  </a:lnTo>
                  <a:lnTo>
                    <a:pt x="1444" y="344"/>
                  </a:lnTo>
                  <a:lnTo>
                    <a:pt x="1445" y="343"/>
                  </a:lnTo>
                  <a:lnTo>
                    <a:pt x="1446" y="344"/>
                  </a:lnTo>
                  <a:lnTo>
                    <a:pt x="1447" y="344"/>
                  </a:lnTo>
                  <a:lnTo>
                    <a:pt x="1448" y="346"/>
                  </a:lnTo>
                  <a:lnTo>
                    <a:pt x="1448" y="346"/>
                  </a:lnTo>
                  <a:close/>
                </a:path>
              </a:pathLst>
            </a:custGeom>
            <a:solidFill>
              <a:srgbClr val="FF0000"/>
            </a:solidFill>
            <a:ln w="1588" cap="flat" cmpd="sng">
              <a:solidFill>
                <a:srgbClr val="FF0000">
                  <a:alpha val="100000"/>
                </a:srgbClr>
              </a:solidFill>
              <a:prstDash val="dash"/>
              <a:headEnd type="none" w="med" len="med"/>
              <a:tailEnd type="none" w="med" len="med"/>
            </a:ln>
          </p:spPr>
          <p:txBody>
            <a:bodyPr/>
            <a:p>
              <a:endParaRPr lang="zh-CN" altLang="en-US"/>
            </a:p>
          </p:txBody>
        </p:sp>
        <p:sp>
          <p:nvSpPr>
            <p:cNvPr id="598036" name="直接连接符 598035"/>
            <p:cNvSpPr/>
            <p:nvPr/>
          </p:nvSpPr>
          <p:spPr>
            <a:xfrm>
              <a:off x="3416" y="2726"/>
              <a:ext cx="1965" cy="1"/>
            </a:xfrm>
            <a:prstGeom prst="line">
              <a:avLst/>
            </a:prstGeom>
            <a:ln w="9525" cap="flat" cmpd="sng">
              <a:solidFill>
                <a:schemeClr val="tx1"/>
              </a:solidFill>
              <a:prstDash val="solid"/>
              <a:headEnd type="none" w="med" len="med"/>
              <a:tailEnd type="none" w="med" len="med"/>
            </a:ln>
          </p:spPr>
        </p:sp>
        <p:sp>
          <p:nvSpPr>
            <p:cNvPr id="598037" name="任意多边形 598036"/>
            <p:cNvSpPr/>
            <p:nvPr/>
          </p:nvSpPr>
          <p:spPr>
            <a:xfrm>
              <a:off x="5375" y="2701"/>
              <a:ext cx="81" cy="48"/>
            </a:xfrm>
            <a:custGeom>
              <a:avLst/>
              <a:gdLst/>
              <a:ahLst/>
              <a:cxnLst/>
              <a:pathLst>
                <a:path w="70" h="76">
                  <a:moveTo>
                    <a:pt x="0" y="0"/>
                  </a:moveTo>
                  <a:lnTo>
                    <a:pt x="70" y="39"/>
                  </a:lnTo>
                  <a:lnTo>
                    <a:pt x="0" y="76"/>
                  </a:lnTo>
                  <a:lnTo>
                    <a:pt x="0" y="0"/>
                  </a:lnTo>
                  <a:close/>
                </a:path>
              </a:pathLst>
            </a:custGeom>
            <a:solidFill>
              <a:schemeClr val="tx1"/>
            </a:solidFill>
            <a:ln w="9525">
              <a:noFill/>
            </a:ln>
          </p:spPr>
          <p:txBody>
            <a:bodyPr/>
            <a:p>
              <a:endParaRPr lang="zh-CN" altLang="en-US"/>
            </a:p>
          </p:txBody>
        </p:sp>
        <p:sp>
          <p:nvSpPr>
            <p:cNvPr id="598038" name="直接连接符 598037"/>
            <p:cNvSpPr/>
            <p:nvPr/>
          </p:nvSpPr>
          <p:spPr>
            <a:xfrm flipV="1">
              <a:off x="3529" y="2494"/>
              <a:ext cx="1" cy="348"/>
            </a:xfrm>
            <a:prstGeom prst="line">
              <a:avLst/>
            </a:prstGeom>
            <a:ln w="9525" cap="flat" cmpd="sng">
              <a:solidFill>
                <a:srgbClr val="000000"/>
              </a:solidFill>
              <a:prstDash val="solid"/>
              <a:headEnd type="none" w="med" len="med"/>
              <a:tailEnd type="none" w="med" len="med"/>
            </a:ln>
          </p:spPr>
        </p:sp>
        <p:sp>
          <p:nvSpPr>
            <p:cNvPr id="598039" name="任意多边形 598038"/>
            <p:cNvSpPr/>
            <p:nvPr/>
          </p:nvSpPr>
          <p:spPr>
            <a:xfrm>
              <a:off x="3503" y="2429"/>
              <a:ext cx="55" cy="71"/>
            </a:xfrm>
            <a:custGeom>
              <a:avLst/>
              <a:gdLst/>
              <a:ahLst/>
              <a:cxnLst/>
              <a:pathLst>
                <a:path w="48" h="116">
                  <a:moveTo>
                    <a:pt x="0" y="116"/>
                  </a:moveTo>
                  <a:lnTo>
                    <a:pt x="23" y="0"/>
                  </a:lnTo>
                  <a:lnTo>
                    <a:pt x="48" y="116"/>
                  </a:lnTo>
                  <a:lnTo>
                    <a:pt x="0" y="116"/>
                  </a:lnTo>
                  <a:close/>
                </a:path>
              </a:pathLst>
            </a:custGeom>
            <a:solidFill>
              <a:srgbClr val="000000"/>
            </a:solidFill>
            <a:ln w="9525">
              <a:noFill/>
            </a:ln>
          </p:spPr>
          <p:txBody>
            <a:bodyPr/>
            <a:p>
              <a:endParaRPr lang="zh-CN" altLang="en-US"/>
            </a:p>
          </p:txBody>
        </p:sp>
        <p:sp>
          <p:nvSpPr>
            <p:cNvPr id="598040" name="任意多边形 598039"/>
            <p:cNvSpPr>
              <a:spLocks noEditPoints="1"/>
            </p:cNvSpPr>
            <p:nvPr/>
          </p:nvSpPr>
          <p:spPr>
            <a:xfrm>
              <a:off x="3526" y="2988"/>
              <a:ext cx="1706" cy="516"/>
            </a:xfrm>
            <a:custGeom>
              <a:avLst/>
              <a:gdLst/>
              <a:ahLst/>
              <a:cxnLst/>
              <a:pathLst>
                <a:path w="1474" h="838">
                  <a:moveTo>
                    <a:pt x="0" y="419"/>
                  </a:moveTo>
                  <a:lnTo>
                    <a:pt x="20" y="363"/>
                  </a:lnTo>
                  <a:lnTo>
                    <a:pt x="21" y="362"/>
                  </a:lnTo>
                  <a:lnTo>
                    <a:pt x="22" y="362"/>
                  </a:lnTo>
                  <a:lnTo>
                    <a:pt x="23" y="362"/>
                  </a:lnTo>
                  <a:lnTo>
                    <a:pt x="24" y="362"/>
                  </a:lnTo>
                  <a:lnTo>
                    <a:pt x="24" y="363"/>
                  </a:lnTo>
                  <a:lnTo>
                    <a:pt x="25" y="365"/>
                  </a:lnTo>
                  <a:lnTo>
                    <a:pt x="25" y="367"/>
                  </a:lnTo>
                  <a:lnTo>
                    <a:pt x="25" y="369"/>
                  </a:lnTo>
                  <a:lnTo>
                    <a:pt x="5" y="422"/>
                  </a:lnTo>
                  <a:lnTo>
                    <a:pt x="5" y="424"/>
                  </a:lnTo>
                  <a:lnTo>
                    <a:pt x="3" y="426"/>
                  </a:lnTo>
                  <a:lnTo>
                    <a:pt x="2" y="426"/>
                  </a:lnTo>
                  <a:lnTo>
                    <a:pt x="1" y="424"/>
                  </a:lnTo>
                  <a:lnTo>
                    <a:pt x="0" y="424"/>
                  </a:lnTo>
                  <a:lnTo>
                    <a:pt x="0" y="422"/>
                  </a:lnTo>
                  <a:lnTo>
                    <a:pt x="0" y="421"/>
                  </a:lnTo>
                  <a:lnTo>
                    <a:pt x="0" y="419"/>
                  </a:lnTo>
                  <a:lnTo>
                    <a:pt x="0" y="419"/>
                  </a:lnTo>
                  <a:close/>
                  <a:moveTo>
                    <a:pt x="34" y="324"/>
                  </a:moveTo>
                  <a:lnTo>
                    <a:pt x="55" y="269"/>
                  </a:lnTo>
                  <a:lnTo>
                    <a:pt x="56" y="269"/>
                  </a:lnTo>
                  <a:lnTo>
                    <a:pt x="57" y="267"/>
                  </a:lnTo>
                  <a:lnTo>
                    <a:pt x="58" y="267"/>
                  </a:lnTo>
                  <a:lnTo>
                    <a:pt x="60" y="269"/>
                  </a:lnTo>
                  <a:lnTo>
                    <a:pt x="60" y="269"/>
                  </a:lnTo>
                  <a:lnTo>
                    <a:pt x="61" y="271"/>
                  </a:lnTo>
                  <a:lnTo>
                    <a:pt x="61" y="273"/>
                  </a:lnTo>
                  <a:lnTo>
                    <a:pt x="61" y="274"/>
                  </a:lnTo>
                  <a:lnTo>
                    <a:pt x="40" y="330"/>
                  </a:lnTo>
                  <a:lnTo>
                    <a:pt x="39" y="330"/>
                  </a:lnTo>
                  <a:lnTo>
                    <a:pt x="38" y="331"/>
                  </a:lnTo>
                  <a:lnTo>
                    <a:pt x="36" y="331"/>
                  </a:lnTo>
                  <a:lnTo>
                    <a:pt x="35" y="330"/>
                  </a:lnTo>
                  <a:lnTo>
                    <a:pt x="35" y="330"/>
                  </a:lnTo>
                  <a:lnTo>
                    <a:pt x="34" y="328"/>
                  </a:lnTo>
                  <a:lnTo>
                    <a:pt x="34" y="326"/>
                  </a:lnTo>
                  <a:lnTo>
                    <a:pt x="34" y="324"/>
                  </a:lnTo>
                  <a:lnTo>
                    <a:pt x="34" y="324"/>
                  </a:lnTo>
                  <a:close/>
                  <a:moveTo>
                    <a:pt x="72" y="232"/>
                  </a:moveTo>
                  <a:lnTo>
                    <a:pt x="96" y="182"/>
                  </a:lnTo>
                  <a:lnTo>
                    <a:pt x="96" y="182"/>
                  </a:lnTo>
                  <a:lnTo>
                    <a:pt x="96" y="180"/>
                  </a:lnTo>
                  <a:lnTo>
                    <a:pt x="97" y="180"/>
                  </a:lnTo>
                  <a:lnTo>
                    <a:pt x="98" y="180"/>
                  </a:lnTo>
                  <a:lnTo>
                    <a:pt x="99" y="180"/>
                  </a:lnTo>
                  <a:lnTo>
                    <a:pt x="100" y="182"/>
                  </a:lnTo>
                  <a:lnTo>
                    <a:pt x="100" y="183"/>
                  </a:lnTo>
                  <a:lnTo>
                    <a:pt x="100" y="185"/>
                  </a:lnTo>
                  <a:lnTo>
                    <a:pt x="100" y="187"/>
                  </a:lnTo>
                  <a:lnTo>
                    <a:pt x="100" y="187"/>
                  </a:lnTo>
                  <a:lnTo>
                    <a:pt x="100" y="187"/>
                  </a:lnTo>
                  <a:lnTo>
                    <a:pt x="76" y="237"/>
                  </a:lnTo>
                  <a:lnTo>
                    <a:pt x="75" y="239"/>
                  </a:lnTo>
                  <a:lnTo>
                    <a:pt x="74" y="239"/>
                  </a:lnTo>
                  <a:lnTo>
                    <a:pt x="73" y="239"/>
                  </a:lnTo>
                  <a:lnTo>
                    <a:pt x="73" y="239"/>
                  </a:lnTo>
                  <a:lnTo>
                    <a:pt x="72" y="237"/>
                  </a:lnTo>
                  <a:lnTo>
                    <a:pt x="72" y="235"/>
                  </a:lnTo>
                  <a:lnTo>
                    <a:pt x="72" y="233"/>
                  </a:lnTo>
                  <a:lnTo>
                    <a:pt x="72" y="232"/>
                  </a:lnTo>
                  <a:lnTo>
                    <a:pt x="72" y="232"/>
                  </a:lnTo>
                  <a:close/>
                  <a:moveTo>
                    <a:pt x="114" y="146"/>
                  </a:moveTo>
                  <a:lnTo>
                    <a:pt x="126" y="119"/>
                  </a:lnTo>
                  <a:lnTo>
                    <a:pt x="139" y="96"/>
                  </a:lnTo>
                  <a:lnTo>
                    <a:pt x="140" y="96"/>
                  </a:lnTo>
                  <a:lnTo>
                    <a:pt x="141" y="96"/>
                  </a:lnTo>
                  <a:lnTo>
                    <a:pt x="142" y="96"/>
                  </a:lnTo>
                  <a:lnTo>
                    <a:pt x="143" y="96"/>
                  </a:lnTo>
                  <a:lnTo>
                    <a:pt x="144" y="98"/>
                  </a:lnTo>
                  <a:lnTo>
                    <a:pt x="144" y="100"/>
                  </a:lnTo>
                  <a:lnTo>
                    <a:pt x="144" y="101"/>
                  </a:lnTo>
                  <a:lnTo>
                    <a:pt x="143" y="103"/>
                  </a:lnTo>
                  <a:lnTo>
                    <a:pt x="130" y="125"/>
                  </a:lnTo>
                  <a:lnTo>
                    <a:pt x="118" y="151"/>
                  </a:lnTo>
                  <a:lnTo>
                    <a:pt x="117" y="151"/>
                  </a:lnTo>
                  <a:lnTo>
                    <a:pt x="116" y="153"/>
                  </a:lnTo>
                  <a:lnTo>
                    <a:pt x="115" y="153"/>
                  </a:lnTo>
                  <a:lnTo>
                    <a:pt x="114" y="151"/>
                  </a:lnTo>
                  <a:lnTo>
                    <a:pt x="112" y="150"/>
                  </a:lnTo>
                  <a:lnTo>
                    <a:pt x="112" y="148"/>
                  </a:lnTo>
                  <a:lnTo>
                    <a:pt x="112" y="146"/>
                  </a:lnTo>
                  <a:lnTo>
                    <a:pt x="114" y="146"/>
                  </a:lnTo>
                  <a:lnTo>
                    <a:pt x="114" y="146"/>
                  </a:lnTo>
                  <a:close/>
                  <a:moveTo>
                    <a:pt x="160" y="64"/>
                  </a:moveTo>
                  <a:lnTo>
                    <a:pt x="187" y="30"/>
                  </a:lnTo>
                  <a:lnTo>
                    <a:pt x="188" y="30"/>
                  </a:lnTo>
                  <a:lnTo>
                    <a:pt x="192" y="27"/>
                  </a:lnTo>
                  <a:lnTo>
                    <a:pt x="193" y="27"/>
                  </a:lnTo>
                  <a:lnTo>
                    <a:pt x="194" y="27"/>
                  </a:lnTo>
                  <a:lnTo>
                    <a:pt x="195" y="27"/>
                  </a:lnTo>
                  <a:lnTo>
                    <a:pt x="196" y="28"/>
                  </a:lnTo>
                  <a:lnTo>
                    <a:pt x="196" y="30"/>
                  </a:lnTo>
                  <a:lnTo>
                    <a:pt x="196" y="32"/>
                  </a:lnTo>
                  <a:lnTo>
                    <a:pt x="195" y="34"/>
                  </a:lnTo>
                  <a:lnTo>
                    <a:pt x="195" y="35"/>
                  </a:lnTo>
                  <a:lnTo>
                    <a:pt x="191" y="39"/>
                  </a:lnTo>
                  <a:lnTo>
                    <a:pt x="191" y="37"/>
                  </a:lnTo>
                  <a:lnTo>
                    <a:pt x="163" y="71"/>
                  </a:lnTo>
                  <a:lnTo>
                    <a:pt x="162" y="73"/>
                  </a:lnTo>
                  <a:lnTo>
                    <a:pt x="161" y="73"/>
                  </a:lnTo>
                  <a:lnTo>
                    <a:pt x="160" y="71"/>
                  </a:lnTo>
                  <a:lnTo>
                    <a:pt x="159" y="71"/>
                  </a:lnTo>
                  <a:lnTo>
                    <a:pt x="159" y="69"/>
                  </a:lnTo>
                  <a:lnTo>
                    <a:pt x="159" y="68"/>
                  </a:lnTo>
                  <a:lnTo>
                    <a:pt x="159" y="66"/>
                  </a:lnTo>
                  <a:lnTo>
                    <a:pt x="160" y="64"/>
                  </a:lnTo>
                  <a:lnTo>
                    <a:pt x="160" y="64"/>
                  </a:lnTo>
                  <a:close/>
                  <a:moveTo>
                    <a:pt x="217" y="7"/>
                  </a:moveTo>
                  <a:lnTo>
                    <a:pt x="219" y="5"/>
                  </a:lnTo>
                  <a:lnTo>
                    <a:pt x="220" y="5"/>
                  </a:lnTo>
                  <a:lnTo>
                    <a:pt x="253" y="2"/>
                  </a:lnTo>
                  <a:lnTo>
                    <a:pt x="254" y="0"/>
                  </a:lnTo>
                  <a:lnTo>
                    <a:pt x="254" y="2"/>
                  </a:lnTo>
                  <a:lnTo>
                    <a:pt x="258" y="2"/>
                  </a:lnTo>
                  <a:lnTo>
                    <a:pt x="259" y="3"/>
                  </a:lnTo>
                  <a:lnTo>
                    <a:pt x="260" y="3"/>
                  </a:lnTo>
                  <a:lnTo>
                    <a:pt x="260" y="5"/>
                  </a:lnTo>
                  <a:lnTo>
                    <a:pt x="260" y="7"/>
                  </a:lnTo>
                  <a:lnTo>
                    <a:pt x="260" y="9"/>
                  </a:lnTo>
                  <a:lnTo>
                    <a:pt x="259" y="11"/>
                  </a:lnTo>
                  <a:lnTo>
                    <a:pt x="258" y="11"/>
                  </a:lnTo>
                  <a:lnTo>
                    <a:pt x="257" y="11"/>
                  </a:lnTo>
                  <a:lnTo>
                    <a:pt x="253" y="11"/>
                  </a:lnTo>
                  <a:lnTo>
                    <a:pt x="254" y="11"/>
                  </a:lnTo>
                  <a:lnTo>
                    <a:pt x="220" y="14"/>
                  </a:lnTo>
                  <a:lnTo>
                    <a:pt x="221" y="12"/>
                  </a:lnTo>
                  <a:lnTo>
                    <a:pt x="219" y="14"/>
                  </a:lnTo>
                  <a:lnTo>
                    <a:pt x="218" y="14"/>
                  </a:lnTo>
                  <a:lnTo>
                    <a:pt x="217" y="14"/>
                  </a:lnTo>
                  <a:lnTo>
                    <a:pt x="217" y="14"/>
                  </a:lnTo>
                  <a:lnTo>
                    <a:pt x="216" y="12"/>
                  </a:lnTo>
                  <a:lnTo>
                    <a:pt x="216" y="11"/>
                  </a:lnTo>
                  <a:lnTo>
                    <a:pt x="216" y="9"/>
                  </a:lnTo>
                  <a:lnTo>
                    <a:pt x="216" y="7"/>
                  </a:lnTo>
                  <a:lnTo>
                    <a:pt x="217" y="7"/>
                  </a:lnTo>
                  <a:lnTo>
                    <a:pt x="217" y="7"/>
                  </a:lnTo>
                  <a:close/>
                  <a:moveTo>
                    <a:pt x="286" y="12"/>
                  </a:moveTo>
                  <a:lnTo>
                    <a:pt x="316" y="37"/>
                  </a:lnTo>
                  <a:lnTo>
                    <a:pt x="317" y="39"/>
                  </a:lnTo>
                  <a:lnTo>
                    <a:pt x="322" y="44"/>
                  </a:lnTo>
                  <a:lnTo>
                    <a:pt x="322" y="46"/>
                  </a:lnTo>
                  <a:lnTo>
                    <a:pt x="322" y="48"/>
                  </a:lnTo>
                  <a:lnTo>
                    <a:pt x="322" y="50"/>
                  </a:lnTo>
                  <a:lnTo>
                    <a:pt x="322" y="52"/>
                  </a:lnTo>
                  <a:lnTo>
                    <a:pt x="321" y="52"/>
                  </a:lnTo>
                  <a:lnTo>
                    <a:pt x="319" y="52"/>
                  </a:lnTo>
                  <a:lnTo>
                    <a:pt x="318" y="52"/>
                  </a:lnTo>
                  <a:lnTo>
                    <a:pt x="317" y="52"/>
                  </a:lnTo>
                  <a:lnTo>
                    <a:pt x="313" y="44"/>
                  </a:lnTo>
                  <a:lnTo>
                    <a:pt x="314" y="46"/>
                  </a:lnTo>
                  <a:lnTo>
                    <a:pt x="284" y="21"/>
                  </a:lnTo>
                  <a:lnTo>
                    <a:pt x="283" y="19"/>
                  </a:lnTo>
                  <a:lnTo>
                    <a:pt x="282" y="18"/>
                  </a:lnTo>
                  <a:lnTo>
                    <a:pt x="282" y="16"/>
                  </a:lnTo>
                  <a:lnTo>
                    <a:pt x="283" y="14"/>
                  </a:lnTo>
                  <a:lnTo>
                    <a:pt x="283" y="12"/>
                  </a:lnTo>
                  <a:lnTo>
                    <a:pt x="284" y="12"/>
                  </a:lnTo>
                  <a:lnTo>
                    <a:pt x="285" y="12"/>
                  </a:lnTo>
                  <a:lnTo>
                    <a:pt x="286" y="12"/>
                  </a:lnTo>
                  <a:lnTo>
                    <a:pt x="286" y="12"/>
                  </a:lnTo>
                  <a:close/>
                  <a:moveTo>
                    <a:pt x="343" y="75"/>
                  </a:moveTo>
                  <a:lnTo>
                    <a:pt x="348" y="82"/>
                  </a:lnTo>
                  <a:lnTo>
                    <a:pt x="370" y="121"/>
                  </a:lnTo>
                  <a:lnTo>
                    <a:pt x="370" y="123"/>
                  </a:lnTo>
                  <a:lnTo>
                    <a:pt x="370" y="125"/>
                  </a:lnTo>
                  <a:lnTo>
                    <a:pt x="370" y="126"/>
                  </a:lnTo>
                  <a:lnTo>
                    <a:pt x="369" y="128"/>
                  </a:lnTo>
                  <a:lnTo>
                    <a:pt x="368" y="128"/>
                  </a:lnTo>
                  <a:lnTo>
                    <a:pt x="367" y="128"/>
                  </a:lnTo>
                  <a:lnTo>
                    <a:pt x="367" y="128"/>
                  </a:lnTo>
                  <a:lnTo>
                    <a:pt x="366" y="128"/>
                  </a:lnTo>
                  <a:lnTo>
                    <a:pt x="344" y="89"/>
                  </a:lnTo>
                  <a:lnTo>
                    <a:pt x="338" y="82"/>
                  </a:lnTo>
                  <a:lnTo>
                    <a:pt x="338" y="80"/>
                  </a:lnTo>
                  <a:lnTo>
                    <a:pt x="338" y="78"/>
                  </a:lnTo>
                  <a:lnTo>
                    <a:pt x="338" y="76"/>
                  </a:lnTo>
                  <a:lnTo>
                    <a:pt x="338" y="75"/>
                  </a:lnTo>
                  <a:lnTo>
                    <a:pt x="339" y="75"/>
                  </a:lnTo>
                  <a:lnTo>
                    <a:pt x="340" y="73"/>
                  </a:lnTo>
                  <a:lnTo>
                    <a:pt x="341" y="73"/>
                  </a:lnTo>
                  <a:lnTo>
                    <a:pt x="343" y="75"/>
                  </a:lnTo>
                  <a:lnTo>
                    <a:pt x="343" y="75"/>
                  </a:lnTo>
                  <a:close/>
                  <a:moveTo>
                    <a:pt x="388" y="157"/>
                  </a:moveTo>
                  <a:lnTo>
                    <a:pt x="412" y="208"/>
                  </a:lnTo>
                  <a:lnTo>
                    <a:pt x="412" y="210"/>
                  </a:lnTo>
                  <a:lnTo>
                    <a:pt x="412" y="212"/>
                  </a:lnTo>
                  <a:lnTo>
                    <a:pt x="412" y="214"/>
                  </a:lnTo>
                  <a:lnTo>
                    <a:pt x="411" y="214"/>
                  </a:lnTo>
                  <a:lnTo>
                    <a:pt x="410" y="216"/>
                  </a:lnTo>
                  <a:lnTo>
                    <a:pt x="409" y="216"/>
                  </a:lnTo>
                  <a:lnTo>
                    <a:pt x="408" y="214"/>
                  </a:lnTo>
                  <a:lnTo>
                    <a:pt x="406" y="214"/>
                  </a:lnTo>
                  <a:lnTo>
                    <a:pt x="383" y="162"/>
                  </a:lnTo>
                  <a:lnTo>
                    <a:pt x="382" y="160"/>
                  </a:lnTo>
                  <a:lnTo>
                    <a:pt x="382" y="158"/>
                  </a:lnTo>
                  <a:lnTo>
                    <a:pt x="383" y="157"/>
                  </a:lnTo>
                  <a:lnTo>
                    <a:pt x="383" y="157"/>
                  </a:lnTo>
                  <a:lnTo>
                    <a:pt x="384" y="155"/>
                  </a:lnTo>
                  <a:lnTo>
                    <a:pt x="386" y="155"/>
                  </a:lnTo>
                  <a:lnTo>
                    <a:pt x="387" y="155"/>
                  </a:lnTo>
                  <a:lnTo>
                    <a:pt x="388" y="157"/>
                  </a:lnTo>
                  <a:lnTo>
                    <a:pt x="388" y="157"/>
                  </a:lnTo>
                  <a:close/>
                  <a:moveTo>
                    <a:pt x="428" y="244"/>
                  </a:moveTo>
                  <a:lnTo>
                    <a:pt x="443" y="276"/>
                  </a:lnTo>
                  <a:lnTo>
                    <a:pt x="452" y="298"/>
                  </a:lnTo>
                  <a:lnTo>
                    <a:pt x="452" y="299"/>
                  </a:lnTo>
                  <a:lnTo>
                    <a:pt x="452" y="301"/>
                  </a:lnTo>
                  <a:lnTo>
                    <a:pt x="451" y="301"/>
                  </a:lnTo>
                  <a:lnTo>
                    <a:pt x="451" y="303"/>
                  </a:lnTo>
                  <a:lnTo>
                    <a:pt x="449" y="305"/>
                  </a:lnTo>
                  <a:lnTo>
                    <a:pt x="448" y="303"/>
                  </a:lnTo>
                  <a:lnTo>
                    <a:pt x="447" y="303"/>
                  </a:lnTo>
                  <a:lnTo>
                    <a:pt x="446" y="301"/>
                  </a:lnTo>
                  <a:lnTo>
                    <a:pt x="438" y="281"/>
                  </a:lnTo>
                  <a:lnTo>
                    <a:pt x="424" y="249"/>
                  </a:lnTo>
                  <a:lnTo>
                    <a:pt x="423" y="248"/>
                  </a:lnTo>
                  <a:lnTo>
                    <a:pt x="423" y="246"/>
                  </a:lnTo>
                  <a:lnTo>
                    <a:pt x="424" y="244"/>
                  </a:lnTo>
                  <a:lnTo>
                    <a:pt x="424" y="244"/>
                  </a:lnTo>
                  <a:lnTo>
                    <a:pt x="425" y="242"/>
                  </a:lnTo>
                  <a:lnTo>
                    <a:pt x="426" y="242"/>
                  </a:lnTo>
                  <a:lnTo>
                    <a:pt x="427" y="242"/>
                  </a:lnTo>
                  <a:lnTo>
                    <a:pt x="428" y="244"/>
                  </a:lnTo>
                  <a:lnTo>
                    <a:pt x="428" y="244"/>
                  </a:lnTo>
                  <a:close/>
                  <a:moveTo>
                    <a:pt x="466" y="337"/>
                  </a:moveTo>
                  <a:lnTo>
                    <a:pt x="474" y="356"/>
                  </a:lnTo>
                  <a:lnTo>
                    <a:pt x="487" y="390"/>
                  </a:lnTo>
                  <a:lnTo>
                    <a:pt x="487" y="392"/>
                  </a:lnTo>
                  <a:lnTo>
                    <a:pt x="487" y="394"/>
                  </a:lnTo>
                  <a:lnTo>
                    <a:pt x="486" y="396"/>
                  </a:lnTo>
                  <a:lnTo>
                    <a:pt x="486" y="397"/>
                  </a:lnTo>
                  <a:lnTo>
                    <a:pt x="485" y="397"/>
                  </a:lnTo>
                  <a:lnTo>
                    <a:pt x="484" y="397"/>
                  </a:lnTo>
                  <a:lnTo>
                    <a:pt x="482" y="397"/>
                  </a:lnTo>
                  <a:lnTo>
                    <a:pt x="481" y="396"/>
                  </a:lnTo>
                  <a:lnTo>
                    <a:pt x="469" y="362"/>
                  </a:lnTo>
                  <a:lnTo>
                    <a:pt x="462" y="340"/>
                  </a:lnTo>
                  <a:lnTo>
                    <a:pt x="460" y="339"/>
                  </a:lnTo>
                  <a:lnTo>
                    <a:pt x="460" y="337"/>
                  </a:lnTo>
                  <a:lnTo>
                    <a:pt x="462" y="335"/>
                  </a:lnTo>
                  <a:lnTo>
                    <a:pt x="463" y="335"/>
                  </a:lnTo>
                  <a:lnTo>
                    <a:pt x="463" y="333"/>
                  </a:lnTo>
                  <a:lnTo>
                    <a:pt x="464" y="333"/>
                  </a:lnTo>
                  <a:lnTo>
                    <a:pt x="465" y="335"/>
                  </a:lnTo>
                  <a:lnTo>
                    <a:pt x="466" y="337"/>
                  </a:lnTo>
                  <a:lnTo>
                    <a:pt x="466" y="337"/>
                  </a:lnTo>
                  <a:close/>
                  <a:moveTo>
                    <a:pt x="501" y="429"/>
                  </a:moveTo>
                  <a:lnTo>
                    <a:pt x="521" y="485"/>
                  </a:lnTo>
                  <a:lnTo>
                    <a:pt x="521" y="486"/>
                  </a:lnTo>
                  <a:lnTo>
                    <a:pt x="521" y="488"/>
                  </a:lnTo>
                  <a:lnTo>
                    <a:pt x="521" y="490"/>
                  </a:lnTo>
                  <a:lnTo>
                    <a:pt x="520" y="492"/>
                  </a:lnTo>
                  <a:lnTo>
                    <a:pt x="519" y="492"/>
                  </a:lnTo>
                  <a:lnTo>
                    <a:pt x="518" y="492"/>
                  </a:lnTo>
                  <a:lnTo>
                    <a:pt x="517" y="490"/>
                  </a:lnTo>
                  <a:lnTo>
                    <a:pt x="515" y="490"/>
                  </a:lnTo>
                  <a:lnTo>
                    <a:pt x="496" y="435"/>
                  </a:lnTo>
                  <a:lnTo>
                    <a:pt x="496" y="433"/>
                  </a:lnTo>
                  <a:lnTo>
                    <a:pt x="496" y="431"/>
                  </a:lnTo>
                  <a:lnTo>
                    <a:pt x="496" y="429"/>
                  </a:lnTo>
                  <a:lnTo>
                    <a:pt x="497" y="428"/>
                  </a:lnTo>
                  <a:lnTo>
                    <a:pt x="498" y="428"/>
                  </a:lnTo>
                  <a:lnTo>
                    <a:pt x="499" y="428"/>
                  </a:lnTo>
                  <a:lnTo>
                    <a:pt x="500" y="429"/>
                  </a:lnTo>
                  <a:lnTo>
                    <a:pt x="501" y="429"/>
                  </a:lnTo>
                  <a:lnTo>
                    <a:pt x="501" y="429"/>
                  </a:lnTo>
                  <a:close/>
                  <a:moveTo>
                    <a:pt x="535" y="524"/>
                  </a:moveTo>
                  <a:lnTo>
                    <a:pt x="556" y="577"/>
                  </a:lnTo>
                  <a:lnTo>
                    <a:pt x="557" y="579"/>
                  </a:lnTo>
                  <a:lnTo>
                    <a:pt x="557" y="581"/>
                  </a:lnTo>
                  <a:lnTo>
                    <a:pt x="556" y="583"/>
                  </a:lnTo>
                  <a:lnTo>
                    <a:pt x="555" y="584"/>
                  </a:lnTo>
                  <a:lnTo>
                    <a:pt x="554" y="584"/>
                  </a:lnTo>
                  <a:lnTo>
                    <a:pt x="554" y="584"/>
                  </a:lnTo>
                  <a:lnTo>
                    <a:pt x="553" y="584"/>
                  </a:lnTo>
                  <a:lnTo>
                    <a:pt x="552" y="583"/>
                  </a:lnTo>
                  <a:lnTo>
                    <a:pt x="530" y="529"/>
                  </a:lnTo>
                  <a:lnTo>
                    <a:pt x="530" y="527"/>
                  </a:lnTo>
                  <a:lnTo>
                    <a:pt x="530" y="526"/>
                  </a:lnTo>
                  <a:lnTo>
                    <a:pt x="530" y="524"/>
                  </a:lnTo>
                  <a:lnTo>
                    <a:pt x="531" y="522"/>
                  </a:lnTo>
                  <a:lnTo>
                    <a:pt x="532" y="522"/>
                  </a:lnTo>
                  <a:lnTo>
                    <a:pt x="533" y="522"/>
                  </a:lnTo>
                  <a:lnTo>
                    <a:pt x="534" y="522"/>
                  </a:lnTo>
                  <a:lnTo>
                    <a:pt x="535" y="524"/>
                  </a:lnTo>
                  <a:lnTo>
                    <a:pt x="535" y="524"/>
                  </a:lnTo>
                  <a:close/>
                  <a:moveTo>
                    <a:pt x="573" y="615"/>
                  </a:moveTo>
                  <a:lnTo>
                    <a:pt x="597" y="665"/>
                  </a:lnTo>
                  <a:lnTo>
                    <a:pt x="597" y="666"/>
                  </a:lnTo>
                  <a:lnTo>
                    <a:pt x="598" y="668"/>
                  </a:lnTo>
                  <a:lnTo>
                    <a:pt x="597" y="670"/>
                  </a:lnTo>
                  <a:lnTo>
                    <a:pt x="597" y="672"/>
                  </a:lnTo>
                  <a:lnTo>
                    <a:pt x="596" y="672"/>
                  </a:lnTo>
                  <a:lnTo>
                    <a:pt x="595" y="672"/>
                  </a:lnTo>
                  <a:lnTo>
                    <a:pt x="594" y="672"/>
                  </a:lnTo>
                  <a:lnTo>
                    <a:pt x="593" y="670"/>
                  </a:lnTo>
                  <a:lnTo>
                    <a:pt x="568" y="620"/>
                  </a:lnTo>
                  <a:lnTo>
                    <a:pt x="567" y="618"/>
                  </a:lnTo>
                  <a:lnTo>
                    <a:pt x="567" y="617"/>
                  </a:lnTo>
                  <a:lnTo>
                    <a:pt x="567" y="615"/>
                  </a:lnTo>
                  <a:lnTo>
                    <a:pt x="568" y="615"/>
                  </a:lnTo>
                  <a:lnTo>
                    <a:pt x="569" y="613"/>
                  </a:lnTo>
                  <a:lnTo>
                    <a:pt x="571" y="613"/>
                  </a:lnTo>
                  <a:lnTo>
                    <a:pt x="572" y="613"/>
                  </a:lnTo>
                  <a:lnTo>
                    <a:pt x="573" y="615"/>
                  </a:lnTo>
                  <a:lnTo>
                    <a:pt x="573" y="615"/>
                  </a:lnTo>
                  <a:close/>
                  <a:moveTo>
                    <a:pt x="615" y="700"/>
                  </a:moveTo>
                  <a:lnTo>
                    <a:pt x="630" y="731"/>
                  </a:lnTo>
                  <a:lnTo>
                    <a:pt x="641" y="747"/>
                  </a:lnTo>
                  <a:lnTo>
                    <a:pt x="641" y="748"/>
                  </a:lnTo>
                  <a:lnTo>
                    <a:pt x="641" y="750"/>
                  </a:lnTo>
                  <a:lnTo>
                    <a:pt x="641" y="752"/>
                  </a:lnTo>
                  <a:lnTo>
                    <a:pt x="641" y="754"/>
                  </a:lnTo>
                  <a:lnTo>
                    <a:pt x="640" y="756"/>
                  </a:lnTo>
                  <a:lnTo>
                    <a:pt x="639" y="756"/>
                  </a:lnTo>
                  <a:lnTo>
                    <a:pt x="638" y="756"/>
                  </a:lnTo>
                  <a:lnTo>
                    <a:pt x="637" y="754"/>
                  </a:lnTo>
                  <a:lnTo>
                    <a:pt x="626" y="736"/>
                  </a:lnTo>
                  <a:lnTo>
                    <a:pt x="610" y="706"/>
                  </a:lnTo>
                  <a:lnTo>
                    <a:pt x="610" y="704"/>
                  </a:lnTo>
                  <a:lnTo>
                    <a:pt x="610" y="702"/>
                  </a:lnTo>
                  <a:lnTo>
                    <a:pt x="610" y="700"/>
                  </a:lnTo>
                  <a:lnTo>
                    <a:pt x="610" y="700"/>
                  </a:lnTo>
                  <a:lnTo>
                    <a:pt x="611" y="699"/>
                  </a:lnTo>
                  <a:lnTo>
                    <a:pt x="612" y="699"/>
                  </a:lnTo>
                  <a:lnTo>
                    <a:pt x="614" y="699"/>
                  </a:lnTo>
                  <a:lnTo>
                    <a:pt x="615" y="700"/>
                  </a:lnTo>
                  <a:lnTo>
                    <a:pt x="615" y="700"/>
                  </a:lnTo>
                  <a:close/>
                  <a:moveTo>
                    <a:pt x="661" y="779"/>
                  </a:moveTo>
                  <a:lnTo>
                    <a:pt x="691" y="811"/>
                  </a:lnTo>
                  <a:lnTo>
                    <a:pt x="689" y="809"/>
                  </a:lnTo>
                  <a:lnTo>
                    <a:pt x="693" y="811"/>
                  </a:lnTo>
                  <a:lnTo>
                    <a:pt x="694" y="813"/>
                  </a:lnTo>
                  <a:lnTo>
                    <a:pt x="695" y="814"/>
                  </a:lnTo>
                  <a:lnTo>
                    <a:pt x="695" y="816"/>
                  </a:lnTo>
                  <a:lnTo>
                    <a:pt x="695" y="818"/>
                  </a:lnTo>
                  <a:lnTo>
                    <a:pt x="695" y="818"/>
                  </a:lnTo>
                  <a:lnTo>
                    <a:pt x="694" y="820"/>
                  </a:lnTo>
                  <a:lnTo>
                    <a:pt x="693" y="820"/>
                  </a:lnTo>
                  <a:lnTo>
                    <a:pt x="692" y="820"/>
                  </a:lnTo>
                  <a:lnTo>
                    <a:pt x="688" y="818"/>
                  </a:lnTo>
                  <a:lnTo>
                    <a:pt x="687" y="818"/>
                  </a:lnTo>
                  <a:lnTo>
                    <a:pt x="687" y="818"/>
                  </a:lnTo>
                  <a:lnTo>
                    <a:pt x="658" y="786"/>
                  </a:lnTo>
                  <a:lnTo>
                    <a:pt x="656" y="784"/>
                  </a:lnTo>
                  <a:lnTo>
                    <a:pt x="656" y="782"/>
                  </a:lnTo>
                  <a:lnTo>
                    <a:pt x="656" y="781"/>
                  </a:lnTo>
                  <a:lnTo>
                    <a:pt x="656" y="781"/>
                  </a:lnTo>
                  <a:lnTo>
                    <a:pt x="658" y="779"/>
                  </a:lnTo>
                  <a:lnTo>
                    <a:pt x="659" y="777"/>
                  </a:lnTo>
                  <a:lnTo>
                    <a:pt x="660" y="777"/>
                  </a:lnTo>
                  <a:lnTo>
                    <a:pt x="661" y="779"/>
                  </a:lnTo>
                  <a:lnTo>
                    <a:pt x="661" y="779"/>
                  </a:lnTo>
                  <a:close/>
                  <a:moveTo>
                    <a:pt x="719" y="823"/>
                  </a:moveTo>
                  <a:lnTo>
                    <a:pt x="753" y="829"/>
                  </a:lnTo>
                  <a:lnTo>
                    <a:pt x="752" y="829"/>
                  </a:lnTo>
                  <a:lnTo>
                    <a:pt x="758" y="825"/>
                  </a:lnTo>
                  <a:lnTo>
                    <a:pt x="759" y="825"/>
                  </a:lnTo>
                  <a:lnTo>
                    <a:pt x="760" y="825"/>
                  </a:lnTo>
                  <a:lnTo>
                    <a:pt x="761" y="827"/>
                  </a:lnTo>
                  <a:lnTo>
                    <a:pt x="761" y="827"/>
                  </a:lnTo>
                  <a:lnTo>
                    <a:pt x="761" y="829"/>
                  </a:lnTo>
                  <a:lnTo>
                    <a:pt x="761" y="830"/>
                  </a:lnTo>
                  <a:lnTo>
                    <a:pt x="760" y="832"/>
                  </a:lnTo>
                  <a:lnTo>
                    <a:pt x="760" y="834"/>
                  </a:lnTo>
                  <a:lnTo>
                    <a:pt x="754" y="836"/>
                  </a:lnTo>
                  <a:lnTo>
                    <a:pt x="753" y="838"/>
                  </a:lnTo>
                  <a:lnTo>
                    <a:pt x="719" y="834"/>
                  </a:lnTo>
                  <a:lnTo>
                    <a:pt x="718" y="832"/>
                  </a:lnTo>
                  <a:lnTo>
                    <a:pt x="717" y="832"/>
                  </a:lnTo>
                  <a:lnTo>
                    <a:pt x="717" y="830"/>
                  </a:lnTo>
                  <a:lnTo>
                    <a:pt x="717" y="829"/>
                  </a:lnTo>
                  <a:lnTo>
                    <a:pt x="717" y="827"/>
                  </a:lnTo>
                  <a:lnTo>
                    <a:pt x="718" y="825"/>
                  </a:lnTo>
                  <a:lnTo>
                    <a:pt x="718" y="825"/>
                  </a:lnTo>
                  <a:lnTo>
                    <a:pt x="719" y="823"/>
                  </a:lnTo>
                  <a:lnTo>
                    <a:pt x="719" y="823"/>
                  </a:lnTo>
                  <a:close/>
                  <a:moveTo>
                    <a:pt x="783" y="809"/>
                  </a:moveTo>
                  <a:lnTo>
                    <a:pt x="813" y="781"/>
                  </a:lnTo>
                  <a:lnTo>
                    <a:pt x="813" y="782"/>
                  </a:lnTo>
                  <a:lnTo>
                    <a:pt x="816" y="775"/>
                  </a:lnTo>
                  <a:lnTo>
                    <a:pt x="817" y="775"/>
                  </a:lnTo>
                  <a:lnTo>
                    <a:pt x="818" y="775"/>
                  </a:lnTo>
                  <a:lnTo>
                    <a:pt x="819" y="775"/>
                  </a:lnTo>
                  <a:lnTo>
                    <a:pt x="821" y="777"/>
                  </a:lnTo>
                  <a:lnTo>
                    <a:pt x="821" y="777"/>
                  </a:lnTo>
                  <a:lnTo>
                    <a:pt x="821" y="779"/>
                  </a:lnTo>
                  <a:lnTo>
                    <a:pt x="821" y="781"/>
                  </a:lnTo>
                  <a:lnTo>
                    <a:pt x="821" y="782"/>
                  </a:lnTo>
                  <a:lnTo>
                    <a:pt x="816" y="788"/>
                  </a:lnTo>
                  <a:lnTo>
                    <a:pt x="816" y="789"/>
                  </a:lnTo>
                  <a:lnTo>
                    <a:pt x="786" y="818"/>
                  </a:lnTo>
                  <a:lnTo>
                    <a:pt x="785" y="818"/>
                  </a:lnTo>
                  <a:lnTo>
                    <a:pt x="784" y="818"/>
                  </a:lnTo>
                  <a:lnTo>
                    <a:pt x="783" y="816"/>
                  </a:lnTo>
                  <a:lnTo>
                    <a:pt x="782" y="816"/>
                  </a:lnTo>
                  <a:lnTo>
                    <a:pt x="782" y="814"/>
                  </a:lnTo>
                  <a:lnTo>
                    <a:pt x="782" y="813"/>
                  </a:lnTo>
                  <a:lnTo>
                    <a:pt x="783" y="811"/>
                  </a:lnTo>
                  <a:lnTo>
                    <a:pt x="783" y="809"/>
                  </a:lnTo>
                  <a:lnTo>
                    <a:pt x="783" y="809"/>
                  </a:lnTo>
                  <a:close/>
                  <a:moveTo>
                    <a:pt x="837" y="745"/>
                  </a:moveTo>
                  <a:lnTo>
                    <a:pt x="844" y="734"/>
                  </a:lnTo>
                  <a:lnTo>
                    <a:pt x="862" y="697"/>
                  </a:lnTo>
                  <a:lnTo>
                    <a:pt x="863" y="697"/>
                  </a:lnTo>
                  <a:lnTo>
                    <a:pt x="865" y="695"/>
                  </a:lnTo>
                  <a:lnTo>
                    <a:pt x="866" y="695"/>
                  </a:lnTo>
                  <a:lnTo>
                    <a:pt x="867" y="697"/>
                  </a:lnTo>
                  <a:lnTo>
                    <a:pt x="867" y="699"/>
                  </a:lnTo>
                  <a:lnTo>
                    <a:pt x="868" y="700"/>
                  </a:lnTo>
                  <a:lnTo>
                    <a:pt x="868" y="702"/>
                  </a:lnTo>
                  <a:lnTo>
                    <a:pt x="867" y="704"/>
                  </a:lnTo>
                  <a:lnTo>
                    <a:pt x="847" y="741"/>
                  </a:lnTo>
                  <a:lnTo>
                    <a:pt x="840" y="750"/>
                  </a:lnTo>
                  <a:lnTo>
                    <a:pt x="839" y="752"/>
                  </a:lnTo>
                  <a:lnTo>
                    <a:pt x="838" y="752"/>
                  </a:lnTo>
                  <a:lnTo>
                    <a:pt x="837" y="752"/>
                  </a:lnTo>
                  <a:lnTo>
                    <a:pt x="837" y="750"/>
                  </a:lnTo>
                  <a:lnTo>
                    <a:pt x="836" y="750"/>
                  </a:lnTo>
                  <a:lnTo>
                    <a:pt x="836" y="748"/>
                  </a:lnTo>
                  <a:lnTo>
                    <a:pt x="836" y="747"/>
                  </a:lnTo>
                  <a:lnTo>
                    <a:pt x="837" y="745"/>
                  </a:lnTo>
                  <a:lnTo>
                    <a:pt x="837" y="745"/>
                  </a:lnTo>
                  <a:close/>
                  <a:moveTo>
                    <a:pt x="880" y="661"/>
                  </a:moveTo>
                  <a:lnTo>
                    <a:pt x="903" y="609"/>
                  </a:lnTo>
                  <a:lnTo>
                    <a:pt x="904" y="608"/>
                  </a:lnTo>
                  <a:lnTo>
                    <a:pt x="904" y="608"/>
                  </a:lnTo>
                  <a:lnTo>
                    <a:pt x="905" y="608"/>
                  </a:lnTo>
                  <a:lnTo>
                    <a:pt x="906" y="609"/>
                  </a:lnTo>
                  <a:lnTo>
                    <a:pt x="908" y="609"/>
                  </a:lnTo>
                  <a:lnTo>
                    <a:pt x="908" y="611"/>
                  </a:lnTo>
                  <a:lnTo>
                    <a:pt x="908" y="613"/>
                  </a:lnTo>
                  <a:lnTo>
                    <a:pt x="908" y="615"/>
                  </a:lnTo>
                  <a:lnTo>
                    <a:pt x="884" y="666"/>
                  </a:lnTo>
                  <a:lnTo>
                    <a:pt x="883" y="668"/>
                  </a:lnTo>
                  <a:lnTo>
                    <a:pt x="882" y="668"/>
                  </a:lnTo>
                  <a:lnTo>
                    <a:pt x="881" y="668"/>
                  </a:lnTo>
                  <a:lnTo>
                    <a:pt x="881" y="668"/>
                  </a:lnTo>
                  <a:lnTo>
                    <a:pt x="880" y="666"/>
                  </a:lnTo>
                  <a:lnTo>
                    <a:pt x="880" y="665"/>
                  </a:lnTo>
                  <a:lnTo>
                    <a:pt x="880" y="663"/>
                  </a:lnTo>
                  <a:lnTo>
                    <a:pt x="880" y="661"/>
                  </a:lnTo>
                  <a:lnTo>
                    <a:pt x="880" y="661"/>
                  </a:lnTo>
                  <a:close/>
                  <a:moveTo>
                    <a:pt x="920" y="572"/>
                  </a:moveTo>
                  <a:lnTo>
                    <a:pt x="938" y="531"/>
                  </a:lnTo>
                  <a:lnTo>
                    <a:pt x="942" y="520"/>
                  </a:lnTo>
                  <a:lnTo>
                    <a:pt x="943" y="519"/>
                  </a:lnTo>
                  <a:lnTo>
                    <a:pt x="944" y="519"/>
                  </a:lnTo>
                  <a:lnTo>
                    <a:pt x="945" y="519"/>
                  </a:lnTo>
                  <a:lnTo>
                    <a:pt x="946" y="519"/>
                  </a:lnTo>
                  <a:lnTo>
                    <a:pt x="946" y="520"/>
                  </a:lnTo>
                  <a:lnTo>
                    <a:pt x="947" y="522"/>
                  </a:lnTo>
                  <a:lnTo>
                    <a:pt x="947" y="524"/>
                  </a:lnTo>
                  <a:lnTo>
                    <a:pt x="947" y="526"/>
                  </a:lnTo>
                  <a:lnTo>
                    <a:pt x="943" y="536"/>
                  </a:lnTo>
                  <a:lnTo>
                    <a:pt x="924" y="577"/>
                  </a:lnTo>
                  <a:lnTo>
                    <a:pt x="923" y="579"/>
                  </a:lnTo>
                  <a:lnTo>
                    <a:pt x="922" y="579"/>
                  </a:lnTo>
                  <a:lnTo>
                    <a:pt x="921" y="579"/>
                  </a:lnTo>
                  <a:lnTo>
                    <a:pt x="920" y="579"/>
                  </a:lnTo>
                  <a:lnTo>
                    <a:pt x="920" y="577"/>
                  </a:lnTo>
                  <a:lnTo>
                    <a:pt x="919" y="576"/>
                  </a:lnTo>
                  <a:lnTo>
                    <a:pt x="919" y="574"/>
                  </a:lnTo>
                  <a:lnTo>
                    <a:pt x="920" y="572"/>
                  </a:lnTo>
                  <a:lnTo>
                    <a:pt x="920" y="572"/>
                  </a:lnTo>
                  <a:close/>
                  <a:moveTo>
                    <a:pt x="957" y="481"/>
                  </a:moveTo>
                  <a:lnTo>
                    <a:pt x="968" y="451"/>
                  </a:lnTo>
                  <a:lnTo>
                    <a:pt x="977" y="428"/>
                  </a:lnTo>
                  <a:lnTo>
                    <a:pt x="978" y="426"/>
                  </a:lnTo>
                  <a:lnTo>
                    <a:pt x="979" y="426"/>
                  </a:lnTo>
                  <a:lnTo>
                    <a:pt x="980" y="426"/>
                  </a:lnTo>
                  <a:lnTo>
                    <a:pt x="981" y="426"/>
                  </a:lnTo>
                  <a:lnTo>
                    <a:pt x="981" y="428"/>
                  </a:lnTo>
                  <a:lnTo>
                    <a:pt x="982" y="428"/>
                  </a:lnTo>
                  <a:lnTo>
                    <a:pt x="982" y="429"/>
                  </a:lnTo>
                  <a:lnTo>
                    <a:pt x="982" y="431"/>
                  </a:lnTo>
                  <a:lnTo>
                    <a:pt x="974" y="456"/>
                  </a:lnTo>
                  <a:lnTo>
                    <a:pt x="961" y="486"/>
                  </a:lnTo>
                  <a:lnTo>
                    <a:pt x="960" y="488"/>
                  </a:lnTo>
                  <a:lnTo>
                    <a:pt x="959" y="488"/>
                  </a:lnTo>
                  <a:lnTo>
                    <a:pt x="958" y="488"/>
                  </a:lnTo>
                  <a:lnTo>
                    <a:pt x="958" y="488"/>
                  </a:lnTo>
                  <a:lnTo>
                    <a:pt x="957" y="486"/>
                  </a:lnTo>
                  <a:lnTo>
                    <a:pt x="956" y="485"/>
                  </a:lnTo>
                  <a:lnTo>
                    <a:pt x="956" y="483"/>
                  </a:lnTo>
                  <a:lnTo>
                    <a:pt x="957" y="481"/>
                  </a:lnTo>
                  <a:lnTo>
                    <a:pt x="957" y="481"/>
                  </a:lnTo>
                  <a:close/>
                  <a:moveTo>
                    <a:pt x="991" y="388"/>
                  </a:moveTo>
                  <a:lnTo>
                    <a:pt x="999" y="367"/>
                  </a:lnTo>
                  <a:lnTo>
                    <a:pt x="1012" y="333"/>
                  </a:lnTo>
                  <a:lnTo>
                    <a:pt x="1012" y="331"/>
                  </a:lnTo>
                  <a:lnTo>
                    <a:pt x="1013" y="331"/>
                  </a:lnTo>
                  <a:lnTo>
                    <a:pt x="1014" y="331"/>
                  </a:lnTo>
                  <a:lnTo>
                    <a:pt x="1015" y="331"/>
                  </a:lnTo>
                  <a:lnTo>
                    <a:pt x="1017" y="333"/>
                  </a:lnTo>
                  <a:lnTo>
                    <a:pt x="1017" y="335"/>
                  </a:lnTo>
                  <a:lnTo>
                    <a:pt x="1018" y="337"/>
                  </a:lnTo>
                  <a:lnTo>
                    <a:pt x="1017" y="339"/>
                  </a:lnTo>
                  <a:lnTo>
                    <a:pt x="1003" y="372"/>
                  </a:lnTo>
                  <a:lnTo>
                    <a:pt x="997" y="392"/>
                  </a:lnTo>
                  <a:lnTo>
                    <a:pt x="996" y="394"/>
                  </a:lnTo>
                  <a:lnTo>
                    <a:pt x="995" y="394"/>
                  </a:lnTo>
                  <a:lnTo>
                    <a:pt x="993" y="396"/>
                  </a:lnTo>
                  <a:lnTo>
                    <a:pt x="992" y="394"/>
                  </a:lnTo>
                  <a:lnTo>
                    <a:pt x="991" y="394"/>
                  </a:lnTo>
                  <a:lnTo>
                    <a:pt x="991" y="392"/>
                  </a:lnTo>
                  <a:lnTo>
                    <a:pt x="991" y="390"/>
                  </a:lnTo>
                  <a:lnTo>
                    <a:pt x="991" y="388"/>
                  </a:lnTo>
                  <a:lnTo>
                    <a:pt x="991" y="388"/>
                  </a:lnTo>
                  <a:close/>
                  <a:moveTo>
                    <a:pt x="1026" y="294"/>
                  </a:moveTo>
                  <a:lnTo>
                    <a:pt x="1030" y="287"/>
                  </a:lnTo>
                  <a:lnTo>
                    <a:pt x="1048" y="240"/>
                  </a:lnTo>
                  <a:lnTo>
                    <a:pt x="1048" y="239"/>
                  </a:lnTo>
                  <a:lnTo>
                    <a:pt x="1050" y="239"/>
                  </a:lnTo>
                  <a:lnTo>
                    <a:pt x="1051" y="239"/>
                  </a:lnTo>
                  <a:lnTo>
                    <a:pt x="1052" y="239"/>
                  </a:lnTo>
                  <a:lnTo>
                    <a:pt x="1053" y="240"/>
                  </a:lnTo>
                  <a:lnTo>
                    <a:pt x="1053" y="242"/>
                  </a:lnTo>
                  <a:lnTo>
                    <a:pt x="1053" y="244"/>
                  </a:lnTo>
                  <a:lnTo>
                    <a:pt x="1053" y="246"/>
                  </a:lnTo>
                  <a:lnTo>
                    <a:pt x="1034" y="292"/>
                  </a:lnTo>
                  <a:lnTo>
                    <a:pt x="1032" y="299"/>
                  </a:lnTo>
                  <a:lnTo>
                    <a:pt x="1031" y="301"/>
                  </a:lnTo>
                  <a:lnTo>
                    <a:pt x="1030" y="301"/>
                  </a:lnTo>
                  <a:lnTo>
                    <a:pt x="1029" y="301"/>
                  </a:lnTo>
                  <a:lnTo>
                    <a:pt x="1028" y="301"/>
                  </a:lnTo>
                  <a:lnTo>
                    <a:pt x="1026" y="299"/>
                  </a:lnTo>
                  <a:lnTo>
                    <a:pt x="1026" y="298"/>
                  </a:lnTo>
                  <a:lnTo>
                    <a:pt x="1026" y="296"/>
                  </a:lnTo>
                  <a:lnTo>
                    <a:pt x="1026" y="294"/>
                  </a:lnTo>
                  <a:lnTo>
                    <a:pt x="1026" y="294"/>
                  </a:lnTo>
                  <a:close/>
                  <a:moveTo>
                    <a:pt x="1064" y="203"/>
                  </a:moveTo>
                  <a:lnTo>
                    <a:pt x="1089" y="153"/>
                  </a:lnTo>
                  <a:lnTo>
                    <a:pt x="1090" y="153"/>
                  </a:lnTo>
                  <a:lnTo>
                    <a:pt x="1091" y="151"/>
                  </a:lnTo>
                  <a:lnTo>
                    <a:pt x="1093" y="151"/>
                  </a:lnTo>
                  <a:lnTo>
                    <a:pt x="1094" y="153"/>
                  </a:lnTo>
                  <a:lnTo>
                    <a:pt x="1095" y="155"/>
                  </a:lnTo>
                  <a:lnTo>
                    <a:pt x="1095" y="157"/>
                  </a:lnTo>
                  <a:lnTo>
                    <a:pt x="1095" y="158"/>
                  </a:lnTo>
                  <a:lnTo>
                    <a:pt x="1094" y="160"/>
                  </a:lnTo>
                  <a:lnTo>
                    <a:pt x="1068" y="208"/>
                  </a:lnTo>
                  <a:lnTo>
                    <a:pt x="1067" y="210"/>
                  </a:lnTo>
                  <a:lnTo>
                    <a:pt x="1067" y="210"/>
                  </a:lnTo>
                  <a:lnTo>
                    <a:pt x="1066" y="210"/>
                  </a:lnTo>
                  <a:lnTo>
                    <a:pt x="1065" y="208"/>
                  </a:lnTo>
                  <a:lnTo>
                    <a:pt x="1064" y="207"/>
                  </a:lnTo>
                  <a:lnTo>
                    <a:pt x="1064" y="207"/>
                  </a:lnTo>
                  <a:lnTo>
                    <a:pt x="1064" y="205"/>
                  </a:lnTo>
                  <a:lnTo>
                    <a:pt x="1064" y="203"/>
                  </a:lnTo>
                  <a:lnTo>
                    <a:pt x="1064" y="203"/>
                  </a:lnTo>
                  <a:close/>
                  <a:moveTo>
                    <a:pt x="1108" y="119"/>
                  </a:moveTo>
                  <a:lnTo>
                    <a:pt x="1124" y="85"/>
                  </a:lnTo>
                  <a:lnTo>
                    <a:pt x="1126" y="85"/>
                  </a:lnTo>
                  <a:lnTo>
                    <a:pt x="1135" y="71"/>
                  </a:lnTo>
                  <a:lnTo>
                    <a:pt x="1135" y="71"/>
                  </a:lnTo>
                  <a:lnTo>
                    <a:pt x="1137" y="71"/>
                  </a:lnTo>
                  <a:lnTo>
                    <a:pt x="1138" y="71"/>
                  </a:lnTo>
                  <a:lnTo>
                    <a:pt x="1139" y="73"/>
                  </a:lnTo>
                  <a:lnTo>
                    <a:pt x="1140" y="73"/>
                  </a:lnTo>
                  <a:lnTo>
                    <a:pt x="1140" y="75"/>
                  </a:lnTo>
                  <a:lnTo>
                    <a:pt x="1140" y="76"/>
                  </a:lnTo>
                  <a:lnTo>
                    <a:pt x="1139" y="78"/>
                  </a:lnTo>
                  <a:lnTo>
                    <a:pt x="1129" y="93"/>
                  </a:lnTo>
                  <a:lnTo>
                    <a:pt x="1129" y="93"/>
                  </a:lnTo>
                  <a:lnTo>
                    <a:pt x="1112" y="125"/>
                  </a:lnTo>
                  <a:lnTo>
                    <a:pt x="1111" y="126"/>
                  </a:lnTo>
                  <a:lnTo>
                    <a:pt x="1110" y="126"/>
                  </a:lnTo>
                  <a:lnTo>
                    <a:pt x="1109" y="126"/>
                  </a:lnTo>
                  <a:lnTo>
                    <a:pt x="1108" y="125"/>
                  </a:lnTo>
                  <a:lnTo>
                    <a:pt x="1108" y="123"/>
                  </a:lnTo>
                  <a:lnTo>
                    <a:pt x="1107" y="123"/>
                  </a:lnTo>
                  <a:lnTo>
                    <a:pt x="1107" y="121"/>
                  </a:lnTo>
                  <a:lnTo>
                    <a:pt x="1108" y="119"/>
                  </a:lnTo>
                  <a:lnTo>
                    <a:pt x="1108" y="119"/>
                  </a:lnTo>
                  <a:close/>
                  <a:moveTo>
                    <a:pt x="1156" y="41"/>
                  </a:moveTo>
                  <a:lnTo>
                    <a:pt x="1187" y="12"/>
                  </a:lnTo>
                  <a:lnTo>
                    <a:pt x="1187" y="12"/>
                  </a:lnTo>
                  <a:lnTo>
                    <a:pt x="1192" y="11"/>
                  </a:lnTo>
                  <a:lnTo>
                    <a:pt x="1193" y="11"/>
                  </a:lnTo>
                  <a:lnTo>
                    <a:pt x="1194" y="11"/>
                  </a:lnTo>
                  <a:lnTo>
                    <a:pt x="1195" y="12"/>
                  </a:lnTo>
                  <a:lnTo>
                    <a:pt x="1195" y="14"/>
                  </a:lnTo>
                  <a:lnTo>
                    <a:pt x="1195" y="16"/>
                  </a:lnTo>
                  <a:lnTo>
                    <a:pt x="1195" y="18"/>
                  </a:lnTo>
                  <a:lnTo>
                    <a:pt x="1194" y="18"/>
                  </a:lnTo>
                  <a:lnTo>
                    <a:pt x="1193" y="19"/>
                  </a:lnTo>
                  <a:lnTo>
                    <a:pt x="1189" y="21"/>
                  </a:lnTo>
                  <a:lnTo>
                    <a:pt x="1189" y="19"/>
                  </a:lnTo>
                  <a:lnTo>
                    <a:pt x="1160" y="50"/>
                  </a:lnTo>
                  <a:lnTo>
                    <a:pt x="1159" y="50"/>
                  </a:lnTo>
                  <a:lnTo>
                    <a:pt x="1158" y="50"/>
                  </a:lnTo>
                  <a:lnTo>
                    <a:pt x="1156" y="48"/>
                  </a:lnTo>
                  <a:lnTo>
                    <a:pt x="1155" y="48"/>
                  </a:lnTo>
                  <a:lnTo>
                    <a:pt x="1155" y="46"/>
                  </a:lnTo>
                  <a:lnTo>
                    <a:pt x="1155" y="44"/>
                  </a:lnTo>
                  <a:lnTo>
                    <a:pt x="1155" y="43"/>
                  </a:lnTo>
                  <a:lnTo>
                    <a:pt x="1156" y="41"/>
                  </a:lnTo>
                  <a:lnTo>
                    <a:pt x="1156" y="41"/>
                  </a:lnTo>
                  <a:close/>
                  <a:moveTo>
                    <a:pt x="1220" y="2"/>
                  </a:moveTo>
                  <a:lnTo>
                    <a:pt x="1253" y="5"/>
                  </a:lnTo>
                  <a:lnTo>
                    <a:pt x="1254" y="5"/>
                  </a:lnTo>
                  <a:lnTo>
                    <a:pt x="1260" y="9"/>
                  </a:lnTo>
                  <a:lnTo>
                    <a:pt x="1261" y="11"/>
                  </a:lnTo>
                  <a:lnTo>
                    <a:pt x="1261" y="12"/>
                  </a:lnTo>
                  <a:lnTo>
                    <a:pt x="1262" y="14"/>
                  </a:lnTo>
                  <a:lnTo>
                    <a:pt x="1261" y="16"/>
                  </a:lnTo>
                  <a:lnTo>
                    <a:pt x="1261" y="16"/>
                  </a:lnTo>
                  <a:lnTo>
                    <a:pt x="1260" y="18"/>
                  </a:lnTo>
                  <a:lnTo>
                    <a:pt x="1259" y="18"/>
                  </a:lnTo>
                  <a:lnTo>
                    <a:pt x="1258" y="18"/>
                  </a:lnTo>
                  <a:lnTo>
                    <a:pt x="1252" y="12"/>
                  </a:lnTo>
                  <a:lnTo>
                    <a:pt x="1252" y="14"/>
                  </a:lnTo>
                  <a:lnTo>
                    <a:pt x="1220" y="11"/>
                  </a:lnTo>
                  <a:lnTo>
                    <a:pt x="1219" y="9"/>
                  </a:lnTo>
                  <a:lnTo>
                    <a:pt x="1218" y="9"/>
                  </a:lnTo>
                  <a:lnTo>
                    <a:pt x="1217" y="7"/>
                  </a:lnTo>
                  <a:lnTo>
                    <a:pt x="1217" y="5"/>
                  </a:lnTo>
                  <a:lnTo>
                    <a:pt x="1218" y="3"/>
                  </a:lnTo>
                  <a:lnTo>
                    <a:pt x="1218" y="2"/>
                  </a:lnTo>
                  <a:lnTo>
                    <a:pt x="1219" y="2"/>
                  </a:lnTo>
                  <a:lnTo>
                    <a:pt x="1220" y="2"/>
                  </a:lnTo>
                  <a:lnTo>
                    <a:pt x="1220" y="2"/>
                  </a:lnTo>
                  <a:close/>
                  <a:moveTo>
                    <a:pt x="1286" y="28"/>
                  </a:moveTo>
                  <a:lnTo>
                    <a:pt x="1316" y="60"/>
                  </a:lnTo>
                  <a:lnTo>
                    <a:pt x="1316" y="60"/>
                  </a:lnTo>
                  <a:lnTo>
                    <a:pt x="1319" y="66"/>
                  </a:lnTo>
                  <a:lnTo>
                    <a:pt x="1319" y="68"/>
                  </a:lnTo>
                  <a:lnTo>
                    <a:pt x="1319" y="69"/>
                  </a:lnTo>
                  <a:lnTo>
                    <a:pt x="1319" y="69"/>
                  </a:lnTo>
                  <a:lnTo>
                    <a:pt x="1319" y="71"/>
                  </a:lnTo>
                  <a:lnTo>
                    <a:pt x="1318" y="73"/>
                  </a:lnTo>
                  <a:lnTo>
                    <a:pt x="1317" y="73"/>
                  </a:lnTo>
                  <a:lnTo>
                    <a:pt x="1316" y="73"/>
                  </a:lnTo>
                  <a:lnTo>
                    <a:pt x="1315" y="71"/>
                  </a:lnTo>
                  <a:lnTo>
                    <a:pt x="1312" y="68"/>
                  </a:lnTo>
                  <a:lnTo>
                    <a:pt x="1313" y="68"/>
                  </a:lnTo>
                  <a:lnTo>
                    <a:pt x="1283" y="35"/>
                  </a:lnTo>
                  <a:lnTo>
                    <a:pt x="1282" y="34"/>
                  </a:lnTo>
                  <a:lnTo>
                    <a:pt x="1282" y="34"/>
                  </a:lnTo>
                  <a:lnTo>
                    <a:pt x="1282" y="32"/>
                  </a:lnTo>
                  <a:lnTo>
                    <a:pt x="1282" y="30"/>
                  </a:lnTo>
                  <a:lnTo>
                    <a:pt x="1283" y="28"/>
                  </a:lnTo>
                  <a:lnTo>
                    <a:pt x="1284" y="28"/>
                  </a:lnTo>
                  <a:lnTo>
                    <a:pt x="1285" y="28"/>
                  </a:lnTo>
                  <a:lnTo>
                    <a:pt x="1286" y="28"/>
                  </a:lnTo>
                  <a:lnTo>
                    <a:pt x="1286" y="28"/>
                  </a:lnTo>
                  <a:close/>
                  <a:moveTo>
                    <a:pt x="1338" y="98"/>
                  </a:moveTo>
                  <a:lnTo>
                    <a:pt x="1347" y="112"/>
                  </a:lnTo>
                  <a:lnTo>
                    <a:pt x="1365" y="148"/>
                  </a:lnTo>
                  <a:lnTo>
                    <a:pt x="1365" y="148"/>
                  </a:lnTo>
                  <a:lnTo>
                    <a:pt x="1365" y="150"/>
                  </a:lnTo>
                  <a:lnTo>
                    <a:pt x="1365" y="151"/>
                  </a:lnTo>
                  <a:lnTo>
                    <a:pt x="1363" y="153"/>
                  </a:lnTo>
                  <a:lnTo>
                    <a:pt x="1362" y="155"/>
                  </a:lnTo>
                  <a:lnTo>
                    <a:pt x="1361" y="155"/>
                  </a:lnTo>
                  <a:lnTo>
                    <a:pt x="1360" y="153"/>
                  </a:lnTo>
                  <a:lnTo>
                    <a:pt x="1360" y="153"/>
                  </a:lnTo>
                  <a:lnTo>
                    <a:pt x="1343" y="117"/>
                  </a:lnTo>
                  <a:lnTo>
                    <a:pt x="1335" y="105"/>
                  </a:lnTo>
                  <a:lnTo>
                    <a:pt x="1334" y="103"/>
                  </a:lnTo>
                  <a:lnTo>
                    <a:pt x="1334" y="101"/>
                  </a:lnTo>
                  <a:lnTo>
                    <a:pt x="1334" y="100"/>
                  </a:lnTo>
                  <a:lnTo>
                    <a:pt x="1335" y="98"/>
                  </a:lnTo>
                  <a:lnTo>
                    <a:pt x="1336" y="96"/>
                  </a:lnTo>
                  <a:lnTo>
                    <a:pt x="1337" y="96"/>
                  </a:lnTo>
                  <a:lnTo>
                    <a:pt x="1338" y="96"/>
                  </a:lnTo>
                  <a:lnTo>
                    <a:pt x="1338" y="98"/>
                  </a:lnTo>
                  <a:lnTo>
                    <a:pt x="1338" y="98"/>
                  </a:lnTo>
                  <a:close/>
                  <a:moveTo>
                    <a:pt x="1381" y="183"/>
                  </a:moveTo>
                  <a:lnTo>
                    <a:pt x="1404" y="237"/>
                  </a:lnTo>
                  <a:lnTo>
                    <a:pt x="1404" y="239"/>
                  </a:lnTo>
                  <a:lnTo>
                    <a:pt x="1404" y="240"/>
                  </a:lnTo>
                  <a:lnTo>
                    <a:pt x="1404" y="242"/>
                  </a:lnTo>
                  <a:lnTo>
                    <a:pt x="1403" y="242"/>
                  </a:lnTo>
                  <a:lnTo>
                    <a:pt x="1402" y="244"/>
                  </a:lnTo>
                  <a:lnTo>
                    <a:pt x="1401" y="244"/>
                  </a:lnTo>
                  <a:lnTo>
                    <a:pt x="1400" y="242"/>
                  </a:lnTo>
                  <a:lnTo>
                    <a:pt x="1399" y="242"/>
                  </a:lnTo>
                  <a:lnTo>
                    <a:pt x="1377" y="189"/>
                  </a:lnTo>
                  <a:lnTo>
                    <a:pt x="1377" y="187"/>
                  </a:lnTo>
                  <a:lnTo>
                    <a:pt x="1377" y="185"/>
                  </a:lnTo>
                  <a:lnTo>
                    <a:pt x="1377" y="183"/>
                  </a:lnTo>
                  <a:lnTo>
                    <a:pt x="1378" y="182"/>
                  </a:lnTo>
                  <a:lnTo>
                    <a:pt x="1379" y="182"/>
                  </a:lnTo>
                  <a:lnTo>
                    <a:pt x="1380" y="182"/>
                  </a:lnTo>
                  <a:lnTo>
                    <a:pt x="1381" y="182"/>
                  </a:lnTo>
                  <a:lnTo>
                    <a:pt x="1381" y="183"/>
                  </a:lnTo>
                  <a:lnTo>
                    <a:pt x="1381" y="183"/>
                  </a:lnTo>
                  <a:close/>
                  <a:moveTo>
                    <a:pt x="1420" y="274"/>
                  </a:moveTo>
                  <a:lnTo>
                    <a:pt x="1442" y="322"/>
                  </a:lnTo>
                  <a:lnTo>
                    <a:pt x="1443" y="326"/>
                  </a:lnTo>
                  <a:lnTo>
                    <a:pt x="1444" y="328"/>
                  </a:lnTo>
                  <a:lnTo>
                    <a:pt x="1443" y="330"/>
                  </a:lnTo>
                  <a:lnTo>
                    <a:pt x="1443" y="331"/>
                  </a:lnTo>
                  <a:lnTo>
                    <a:pt x="1442" y="331"/>
                  </a:lnTo>
                  <a:lnTo>
                    <a:pt x="1441" y="333"/>
                  </a:lnTo>
                  <a:lnTo>
                    <a:pt x="1439" y="333"/>
                  </a:lnTo>
                  <a:lnTo>
                    <a:pt x="1438" y="331"/>
                  </a:lnTo>
                  <a:lnTo>
                    <a:pt x="1438" y="331"/>
                  </a:lnTo>
                  <a:lnTo>
                    <a:pt x="1437" y="328"/>
                  </a:lnTo>
                  <a:lnTo>
                    <a:pt x="1415" y="280"/>
                  </a:lnTo>
                  <a:lnTo>
                    <a:pt x="1415" y="278"/>
                  </a:lnTo>
                  <a:lnTo>
                    <a:pt x="1415" y="276"/>
                  </a:lnTo>
                  <a:lnTo>
                    <a:pt x="1415" y="274"/>
                  </a:lnTo>
                  <a:lnTo>
                    <a:pt x="1416" y="273"/>
                  </a:lnTo>
                  <a:lnTo>
                    <a:pt x="1417" y="273"/>
                  </a:lnTo>
                  <a:lnTo>
                    <a:pt x="1419" y="273"/>
                  </a:lnTo>
                  <a:lnTo>
                    <a:pt x="1420" y="273"/>
                  </a:lnTo>
                  <a:lnTo>
                    <a:pt x="1420" y="274"/>
                  </a:lnTo>
                  <a:lnTo>
                    <a:pt x="1420" y="274"/>
                  </a:lnTo>
                  <a:close/>
                  <a:moveTo>
                    <a:pt x="1457" y="365"/>
                  </a:moveTo>
                  <a:lnTo>
                    <a:pt x="1472" y="408"/>
                  </a:lnTo>
                  <a:lnTo>
                    <a:pt x="1474" y="410"/>
                  </a:lnTo>
                  <a:lnTo>
                    <a:pt x="1472" y="412"/>
                  </a:lnTo>
                  <a:lnTo>
                    <a:pt x="1472" y="412"/>
                  </a:lnTo>
                  <a:lnTo>
                    <a:pt x="1471" y="413"/>
                  </a:lnTo>
                  <a:lnTo>
                    <a:pt x="1470" y="413"/>
                  </a:lnTo>
                  <a:lnTo>
                    <a:pt x="1469" y="413"/>
                  </a:lnTo>
                  <a:lnTo>
                    <a:pt x="1468" y="413"/>
                  </a:lnTo>
                  <a:lnTo>
                    <a:pt x="1468" y="412"/>
                  </a:lnTo>
                  <a:lnTo>
                    <a:pt x="1453" y="371"/>
                  </a:lnTo>
                  <a:lnTo>
                    <a:pt x="1452" y="369"/>
                  </a:lnTo>
                  <a:lnTo>
                    <a:pt x="1453" y="367"/>
                  </a:lnTo>
                  <a:lnTo>
                    <a:pt x="1453" y="365"/>
                  </a:lnTo>
                  <a:lnTo>
                    <a:pt x="1454" y="363"/>
                  </a:lnTo>
                  <a:lnTo>
                    <a:pt x="1455" y="363"/>
                  </a:lnTo>
                  <a:lnTo>
                    <a:pt x="1456" y="363"/>
                  </a:lnTo>
                  <a:lnTo>
                    <a:pt x="1457" y="363"/>
                  </a:lnTo>
                  <a:lnTo>
                    <a:pt x="1457" y="365"/>
                  </a:lnTo>
                  <a:lnTo>
                    <a:pt x="1457" y="365"/>
                  </a:lnTo>
                  <a:close/>
                </a:path>
              </a:pathLst>
            </a:custGeom>
            <a:solidFill>
              <a:srgbClr val="FF0000"/>
            </a:solidFill>
            <a:ln w="3175" cap="flat" cmpd="sng">
              <a:solidFill>
                <a:srgbClr val="FF0000">
                  <a:alpha val="100000"/>
                </a:srgbClr>
              </a:solidFill>
              <a:prstDash val="sysDot"/>
              <a:headEnd type="none" w="med" len="med"/>
              <a:tailEnd type="none" w="med" len="med"/>
            </a:ln>
          </p:spPr>
          <p:txBody>
            <a:bodyPr/>
            <a:p>
              <a:endParaRPr lang="zh-CN" altLang="en-US"/>
            </a:p>
          </p:txBody>
        </p:sp>
        <p:sp>
          <p:nvSpPr>
            <p:cNvPr id="598041" name="直接连接符 598040"/>
            <p:cNvSpPr/>
            <p:nvPr/>
          </p:nvSpPr>
          <p:spPr>
            <a:xfrm>
              <a:off x="3416" y="3265"/>
              <a:ext cx="1965" cy="1"/>
            </a:xfrm>
            <a:prstGeom prst="line">
              <a:avLst/>
            </a:prstGeom>
            <a:ln w="9525" cap="flat" cmpd="sng">
              <a:solidFill>
                <a:schemeClr val="tx1"/>
              </a:solidFill>
              <a:prstDash val="solid"/>
              <a:headEnd type="none" w="med" len="med"/>
              <a:tailEnd type="none" w="med" len="med"/>
            </a:ln>
          </p:spPr>
        </p:sp>
        <p:sp>
          <p:nvSpPr>
            <p:cNvPr id="598042" name="任意多边形 598041"/>
            <p:cNvSpPr/>
            <p:nvPr/>
          </p:nvSpPr>
          <p:spPr>
            <a:xfrm>
              <a:off x="5375" y="3243"/>
              <a:ext cx="81" cy="46"/>
            </a:xfrm>
            <a:custGeom>
              <a:avLst/>
              <a:gdLst/>
              <a:ahLst/>
              <a:cxnLst/>
              <a:pathLst>
                <a:path w="70" h="74">
                  <a:moveTo>
                    <a:pt x="0" y="0"/>
                  </a:moveTo>
                  <a:lnTo>
                    <a:pt x="70" y="37"/>
                  </a:lnTo>
                  <a:lnTo>
                    <a:pt x="0" y="74"/>
                  </a:lnTo>
                  <a:lnTo>
                    <a:pt x="0" y="0"/>
                  </a:lnTo>
                  <a:close/>
                </a:path>
              </a:pathLst>
            </a:custGeom>
            <a:solidFill>
              <a:schemeClr val="tx1"/>
            </a:solidFill>
            <a:ln w="9525">
              <a:noFill/>
            </a:ln>
          </p:spPr>
          <p:txBody>
            <a:bodyPr/>
            <a:p>
              <a:endParaRPr lang="zh-CN" altLang="en-US"/>
            </a:p>
          </p:txBody>
        </p:sp>
        <p:sp>
          <p:nvSpPr>
            <p:cNvPr id="598043" name="直接连接符 598042"/>
            <p:cNvSpPr/>
            <p:nvPr/>
          </p:nvSpPr>
          <p:spPr>
            <a:xfrm flipV="1">
              <a:off x="3529" y="3047"/>
              <a:ext cx="1" cy="349"/>
            </a:xfrm>
            <a:prstGeom prst="line">
              <a:avLst/>
            </a:prstGeom>
            <a:ln w="9525" cap="flat" cmpd="sng">
              <a:solidFill>
                <a:srgbClr val="000000"/>
              </a:solidFill>
              <a:prstDash val="solid"/>
              <a:headEnd type="none" w="med" len="med"/>
              <a:tailEnd type="none" w="med" len="med"/>
            </a:ln>
          </p:spPr>
        </p:sp>
        <p:sp>
          <p:nvSpPr>
            <p:cNvPr id="598044" name="任意多边形 598043"/>
            <p:cNvSpPr/>
            <p:nvPr/>
          </p:nvSpPr>
          <p:spPr>
            <a:xfrm>
              <a:off x="3503" y="2983"/>
              <a:ext cx="55" cy="70"/>
            </a:xfrm>
            <a:custGeom>
              <a:avLst/>
              <a:gdLst/>
              <a:ahLst/>
              <a:cxnLst/>
              <a:pathLst>
                <a:path w="48" h="114">
                  <a:moveTo>
                    <a:pt x="0" y="114"/>
                  </a:moveTo>
                  <a:lnTo>
                    <a:pt x="23" y="0"/>
                  </a:lnTo>
                  <a:lnTo>
                    <a:pt x="48" y="114"/>
                  </a:lnTo>
                  <a:lnTo>
                    <a:pt x="0" y="114"/>
                  </a:lnTo>
                  <a:close/>
                </a:path>
              </a:pathLst>
            </a:custGeom>
            <a:solidFill>
              <a:srgbClr val="000000"/>
            </a:solidFill>
            <a:ln w="9525">
              <a:noFill/>
            </a:ln>
          </p:spPr>
          <p:txBody>
            <a:bodyPr/>
            <a:p>
              <a:endParaRPr lang="zh-CN" altLang="en-US"/>
            </a:p>
          </p:txBody>
        </p:sp>
        <p:sp>
          <p:nvSpPr>
            <p:cNvPr id="598045" name="矩形 598044"/>
            <p:cNvSpPr/>
            <p:nvPr/>
          </p:nvSpPr>
          <p:spPr>
            <a:xfrm>
              <a:off x="4814" y="2199"/>
              <a:ext cx="58" cy="74"/>
            </a:xfrm>
            <a:prstGeom prst="rect">
              <a:avLst/>
            </a:prstGeom>
            <a:noFill/>
            <a:ln w="19050" cap="flat" cmpd="sng">
              <a:solidFill>
                <a:srgbClr val="FF0000"/>
              </a:solidFill>
              <a:prstDash val="solid"/>
              <a:miter/>
              <a:headEnd type="none" w="med" len="med"/>
              <a:tailEnd type="none" w="med" len="med"/>
            </a:ln>
          </p:spPr>
          <p:txBody>
            <a:bodyPr/>
            <a:p>
              <a:endParaRPr lang="zh-CN" altLang="en-US"/>
            </a:p>
          </p:txBody>
        </p:sp>
        <p:sp>
          <p:nvSpPr>
            <p:cNvPr id="598046" name="直接连接符 598045"/>
            <p:cNvSpPr/>
            <p:nvPr/>
          </p:nvSpPr>
          <p:spPr>
            <a:xfrm flipV="1">
              <a:off x="3673" y="2199"/>
              <a:ext cx="1" cy="74"/>
            </a:xfrm>
            <a:prstGeom prst="line">
              <a:avLst/>
            </a:prstGeom>
            <a:ln w="19050" cap="flat" cmpd="sng">
              <a:solidFill>
                <a:srgbClr val="000000"/>
              </a:solidFill>
              <a:prstDash val="solid"/>
              <a:headEnd type="none" w="med" len="med"/>
              <a:tailEnd type="none" w="med" len="med"/>
            </a:ln>
          </p:spPr>
        </p:sp>
        <p:sp>
          <p:nvSpPr>
            <p:cNvPr id="598047" name="直接连接符 598046"/>
            <p:cNvSpPr/>
            <p:nvPr/>
          </p:nvSpPr>
          <p:spPr>
            <a:xfrm>
              <a:off x="3673" y="2199"/>
              <a:ext cx="29" cy="1"/>
            </a:xfrm>
            <a:prstGeom prst="line">
              <a:avLst/>
            </a:prstGeom>
            <a:ln w="19050" cap="flat" cmpd="sng">
              <a:solidFill>
                <a:srgbClr val="FF6600"/>
              </a:solidFill>
              <a:prstDash val="solid"/>
              <a:headEnd type="none" w="med" len="med"/>
              <a:tailEnd type="none" w="med" len="med"/>
            </a:ln>
          </p:spPr>
        </p:sp>
        <p:sp>
          <p:nvSpPr>
            <p:cNvPr id="598048" name="直接连接符 598047"/>
            <p:cNvSpPr/>
            <p:nvPr/>
          </p:nvSpPr>
          <p:spPr>
            <a:xfrm>
              <a:off x="3702" y="2199"/>
              <a:ext cx="27" cy="1"/>
            </a:xfrm>
            <a:prstGeom prst="line">
              <a:avLst/>
            </a:prstGeom>
            <a:ln w="19050" cap="flat" cmpd="sng">
              <a:solidFill>
                <a:srgbClr val="FF6600"/>
              </a:solidFill>
              <a:prstDash val="solid"/>
              <a:headEnd type="none" w="med" len="med"/>
              <a:tailEnd type="none" w="med" len="med"/>
            </a:ln>
          </p:spPr>
        </p:sp>
        <p:sp>
          <p:nvSpPr>
            <p:cNvPr id="598049" name="直接连接符 598048"/>
            <p:cNvSpPr/>
            <p:nvPr/>
          </p:nvSpPr>
          <p:spPr>
            <a:xfrm>
              <a:off x="3729" y="2199"/>
              <a:ext cx="2" cy="74"/>
            </a:xfrm>
            <a:prstGeom prst="line">
              <a:avLst/>
            </a:prstGeom>
            <a:ln w="19050" cap="flat" cmpd="sng">
              <a:solidFill>
                <a:srgbClr val="FF6600"/>
              </a:solidFill>
              <a:prstDash val="solid"/>
              <a:headEnd type="none" w="med" len="med"/>
              <a:tailEnd type="none" w="med" len="med"/>
            </a:ln>
          </p:spPr>
        </p:sp>
        <p:sp>
          <p:nvSpPr>
            <p:cNvPr id="598050" name="任意多边形 598049"/>
            <p:cNvSpPr/>
            <p:nvPr/>
          </p:nvSpPr>
          <p:spPr>
            <a:xfrm>
              <a:off x="3673" y="3089"/>
              <a:ext cx="422" cy="176"/>
            </a:xfrm>
            <a:custGeom>
              <a:avLst/>
              <a:gdLst/>
              <a:ahLst/>
              <a:cxnLst/>
              <a:pathLst>
                <a:path w="365" h="287">
                  <a:moveTo>
                    <a:pt x="0" y="0"/>
                  </a:moveTo>
                  <a:lnTo>
                    <a:pt x="0" y="287"/>
                  </a:lnTo>
                  <a:lnTo>
                    <a:pt x="365" y="287"/>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598051" name="直接连接符 598050"/>
            <p:cNvSpPr/>
            <p:nvPr/>
          </p:nvSpPr>
          <p:spPr>
            <a:xfrm flipV="1">
              <a:off x="3529" y="3173"/>
              <a:ext cx="72" cy="92"/>
            </a:xfrm>
            <a:prstGeom prst="line">
              <a:avLst/>
            </a:prstGeom>
            <a:ln w="28575" cap="flat" cmpd="sng">
              <a:solidFill>
                <a:srgbClr val="0000FF"/>
              </a:solidFill>
              <a:prstDash val="solid"/>
              <a:headEnd type="none" w="med" len="med"/>
              <a:tailEnd type="none" w="med" len="med"/>
            </a:ln>
          </p:spPr>
        </p:sp>
        <p:sp>
          <p:nvSpPr>
            <p:cNvPr id="598052" name="任意多边形 598051"/>
            <p:cNvSpPr/>
            <p:nvPr/>
          </p:nvSpPr>
          <p:spPr>
            <a:xfrm>
              <a:off x="3601" y="3092"/>
              <a:ext cx="67" cy="81"/>
            </a:xfrm>
            <a:custGeom>
              <a:avLst/>
              <a:gdLst/>
              <a:ahLst/>
              <a:cxnLst/>
              <a:pathLst>
                <a:path w="58" h="131">
                  <a:moveTo>
                    <a:pt x="0" y="131"/>
                  </a:moveTo>
                  <a:lnTo>
                    <a:pt x="5" y="112"/>
                  </a:lnTo>
                  <a:lnTo>
                    <a:pt x="13" y="92"/>
                  </a:lnTo>
                  <a:lnTo>
                    <a:pt x="21" y="73"/>
                  </a:lnTo>
                  <a:lnTo>
                    <a:pt x="29" y="55"/>
                  </a:lnTo>
                  <a:lnTo>
                    <a:pt x="32" y="46"/>
                  </a:lnTo>
                  <a:lnTo>
                    <a:pt x="36" y="37"/>
                  </a:lnTo>
                  <a:lnTo>
                    <a:pt x="41" y="30"/>
                  </a:lnTo>
                  <a:lnTo>
                    <a:pt x="44" y="23"/>
                  </a:lnTo>
                  <a:lnTo>
                    <a:pt x="48" y="16"/>
                  </a:lnTo>
                  <a:lnTo>
                    <a:pt x="52" y="8"/>
                  </a:lnTo>
                  <a:lnTo>
                    <a:pt x="55" y="5"/>
                  </a:lnTo>
                  <a:lnTo>
                    <a:pt x="58" y="0"/>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598053" name="任意多边形 598052"/>
            <p:cNvSpPr/>
            <p:nvPr/>
          </p:nvSpPr>
          <p:spPr>
            <a:xfrm>
              <a:off x="4810" y="3084"/>
              <a:ext cx="424" cy="184"/>
            </a:xfrm>
            <a:custGeom>
              <a:avLst/>
              <a:gdLst/>
              <a:ahLst/>
              <a:cxnLst/>
              <a:pathLst>
                <a:path w="366" h="300">
                  <a:moveTo>
                    <a:pt x="0" y="0"/>
                  </a:moveTo>
                  <a:lnTo>
                    <a:pt x="0" y="300"/>
                  </a:lnTo>
                  <a:lnTo>
                    <a:pt x="366" y="300"/>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598054" name="直接连接符 598053"/>
            <p:cNvSpPr/>
            <p:nvPr/>
          </p:nvSpPr>
          <p:spPr>
            <a:xfrm flipV="1">
              <a:off x="4662" y="3170"/>
              <a:ext cx="72" cy="98"/>
            </a:xfrm>
            <a:prstGeom prst="line">
              <a:avLst/>
            </a:prstGeom>
            <a:ln w="28575" cap="flat" cmpd="sng">
              <a:solidFill>
                <a:srgbClr val="0000FF"/>
              </a:solidFill>
              <a:prstDash val="solid"/>
              <a:headEnd type="none" w="med" len="med"/>
              <a:tailEnd type="none" w="med" len="med"/>
            </a:ln>
          </p:spPr>
        </p:sp>
        <p:sp>
          <p:nvSpPr>
            <p:cNvPr id="598055" name="任意多边形 598054"/>
            <p:cNvSpPr/>
            <p:nvPr/>
          </p:nvSpPr>
          <p:spPr>
            <a:xfrm>
              <a:off x="4734" y="3084"/>
              <a:ext cx="76" cy="86"/>
            </a:xfrm>
            <a:custGeom>
              <a:avLst/>
              <a:gdLst/>
              <a:ahLst/>
              <a:cxnLst/>
              <a:pathLst>
                <a:path w="66" h="141">
                  <a:moveTo>
                    <a:pt x="0" y="141"/>
                  </a:moveTo>
                  <a:lnTo>
                    <a:pt x="3" y="130"/>
                  </a:lnTo>
                  <a:lnTo>
                    <a:pt x="7" y="119"/>
                  </a:lnTo>
                  <a:lnTo>
                    <a:pt x="15" y="98"/>
                  </a:lnTo>
                  <a:lnTo>
                    <a:pt x="24" y="78"/>
                  </a:lnTo>
                  <a:lnTo>
                    <a:pt x="33" y="59"/>
                  </a:lnTo>
                  <a:lnTo>
                    <a:pt x="37" y="50"/>
                  </a:lnTo>
                  <a:lnTo>
                    <a:pt x="42" y="41"/>
                  </a:lnTo>
                  <a:lnTo>
                    <a:pt x="46" y="32"/>
                  </a:lnTo>
                  <a:lnTo>
                    <a:pt x="51" y="25"/>
                  </a:lnTo>
                  <a:lnTo>
                    <a:pt x="55" y="18"/>
                  </a:lnTo>
                  <a:lnTo>
                    <a:pt x="59" y="11"/>
                  </a:lnTo>
                  <a:lnTo>
                    <a:pt x="63" y="5"/>
                  </a:lnTo>
                  <a:lnTo>
                    <a:pt x="66" y="0"/>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598056" name="任意多边形 598055"/>
            <p:cNvSpPr/>
            <p:nvPr/>
          </p:nvSpPr>
          <p:spPr>
            <a:xfrm>
              <a:off x="4115" y="3247"/>
              <a:ext cx="561" cy="257"/>
            </a:xfrm>
            <a:custGeom>
              <a:avLst/>
              <a:gdLst/>
              <a:ahLst/>
              <a:cxnLst/>
              <a:pathLst>
                <a:path w="485" h="417">
                  <a:moveTo>
                    <a:pt x="485" y="0"/>
                  </a:moveTo>
                  <a:lnTo>
                    <a:pt x="484" y="7"/>
                  </a:lnTo>
                  <a:lnTo>
                    <a:pt x="482" y="10"/>
                  </a:lnTo>
                  <a:lnTo>
                    <a:pt x="481" y="16"/>
                  </a:lnTo>
                  <a:lnTo>
                    <a:pt x="479" y="19"/>
                  </a:lnTo>
                  <a:lnTo>
                    <a:pt x="477" y="26"/>
                  </a:lnTo>
                  <a:lnTo>
                    <a:pt x="474" y="30"/>
                  </a:lnTo>
                  <a:lnTo>
                    <a:pt x="473" y="37"/>
                  </a:lnTo>
                  <a:lnTo>
                    <a:pt x="472" y="41"/>
                  </a:lnTo>
                  <a:lnTo>
                    <a:pt x="470" y="44"/>
                  </a:lnTo>
                  <a:lnTo>
                    <a:pt x="469" y="48"/>
                  </a:lnTo>
                  <a:lnTo>
                    <a:pt x="467" y="51"/>
                  </a:lnTo>
                  <a:lnTo>
                    <a:pt x="464" y="59"/>
                  </a:lnTo>
                  <a:lnTo>
                    <a:pt x="462" y="62"/>
                  </a:lnTo>
                  <a:lnTo>
                    <a:pt x="461" y="69"/>
                  </a:lnTo>
                  <a:lnTo>
                    <a:pt x="460" y="73"/>
                  </a:lnTo>
                  <a:lnTo>
                    <a:pt x="458" y="76"/>
                  </a:lnTo>
                  <a:lnTo>
                    <a:pt x="457" y="80"/>
                  </a:lnTo>
                  <a:lnTo>
                    <a:pt x="453" y="85"/>
                  </a:lnTo>
                  <a:lnTo>
                    <a:pt x="451" y="92"/>
                  </a:lnTo>
                  <a:lnTo>
                    <a:pt x="449" y="96"/>
                  </a:lnTo>
                  <a:lnTo>
                    <a:pt x="448" y="103"/>
                  </a:lnTo>
                  <a:lnTo>
                    <a:pt x="447" y="107"/>
                  </a:lnTo>
                  <a:lnTo>
                    <a:pt x="445" y="110"/>
                  </a:lnTo>
                  <a:lnTo>
                    <a:pt x="443" y="114"/>
                  </a:lnTo>
                  <a:lnTo>
                    <a:pt x="441" y="117"/>
                  </a:lnTo>
                  <a:lnTo>
                    <a:pt x="439" y="125"/>
                  </a:lnTo>
                  <a:lnTo>
                    <a:pt x="437" y="128"/>
                  </a:lnTo>
                  <a:lnTo>
                    <a:pt x="435" y="135"/>
                  </a:lnTo>
                  <a:lnTo>
                    <a:pt x="432" y="139"/>
                  </a:lnTo>
                  <a:lnTo>
                    <a:pt x="427" y="158"/>
                  </a:lnTo>
                  <a:lnTo>
                    <a:pt x="425" y="162"/>
                  </a:lnTo>
                  <a:lnTo>
                    <a:pt x="424" y="165"/>
                  </a:lnTo>
                  <a:lnTo>
                    <a:pt x="421" y="169"/>
                  </a:lnTo>
                  <a:lnTo>
                    <a:pt x="419" y="176"/>
                  </a:lnTo>
                  <a:lnTo>
                    <a:pt x="417" y="180"/>
                  </a:lnTo>
                  <a:lnTo>
                    <a:pt x="415" y="187"/>
                  </a:lnTo>
                  <a:lnTo>
                    <a:pt x="413" y="190"/>
                  </a:lnTo>
                  <a:lnTo>
                    <a:pt x="412" y="194"/>
                  </a:lnTo>
                  <a:lnTo>
                    <a:pt x="409" y="198"/>
                  </a:lnTo>
                  <a:lnTo>
                    <a:pt x="407" y="205"/>
                  </a:lnTo>
                  <a:lnTo>
                    <a:pt x="405" y="208"/>
                  </a:lnTo>
                  <a:lnTo>
                    <a:pt x="403" y="215"/>
                  </a:lnTo>
                  <a:lnTo>
                    <a:pt x="401" y="219"/>
                  </a:lnTo>
                  <a:lnTo>
                    <a:pt x="399" y="224"/>
                  </a:lnTo>
                  <a:lnTo>
                    <a:pt x="397" y="228"/>
                  </a:lnTo>
                  <a:lnTo>
                    <a:pt x="395" y="235"/>
                  </a:lnTo>
                  <a:lnTo>
                    <a:pt x="393" y="239"/>
                  </a:lnTo>
                  <a:lnTo>
                    <a:pt x="390" y="246"/>
                  </a:lnTo>
                  <a:lnTo>
                    <a:pt x="387" y="246"/>
                  </a:lnTo>
                  <a:lnTo>
                    <a:pt x="386" y="249"/>
                  </a:lnTo>
                  <a:lnTo>
                    <a:pt x="384" y="253"/>
                  </a:lnTo>
                  <a:lnTo>
                    <a:pt x="382" y="260"/>
                  </a:lnTo>
                  <a:lnTo>
                    <a:pt x="380" y="264"/>
                  </a:lnTo>
                  <a:lnTo>
                    <a:pt x="377" y="271"/>
                  </a:lnTo>
                  <a:lnTo>
                    <a:pt x="375" y="274"/>
                  </a:lnTo>
                  <a:lnTo>
                    <a:pt x="374" y="274"/>
                  </a:lnTo>
                  <a:lnTo>
                    <a:pt x="372" y="278"/>
                  </a:lnTo>
                  <a:lnTo>
                    <a:pt x="370" y="285"/>
                  </a:lnTo>
                  <a:lnTo>
                    <a:pt x="367" y="288"/>
                  </a:lnTo>
                  <a:lnTo>
                    <a:pt x="366" y="294"/>
                  </a:lnTo>
                  <a:lnTo>
                    <a:pt x="364" y="294"/>
                  </a:lnTo>
                  <a:lnTo>
                    <a:pt x="362" y="301"/>
                  </a:lnTo>
                  <a:lnTo>
                    <a:pt x="360" y="305"/>
                  </a:lnTo>
                  <a:lnTo>
                    <a:pt x="359" y="308"/>
                  </a:lnTo>
                  <a:lnTo>
                    <a:pt x="358" y="308"/>
                  </a:lnTo>
                  <a:lnTo>
                    <a:pt x="355" y="312"/>
                  </a:lnTo>
                  <a:lnTo>
                    <a:pt x="354" y="315"/>
                  </a:lnTo>
                  <a:lnTo>
                    <a:pt x="352" y="319"/>
                  </a:lnTo>
                  <a:lnTo>
                    <a:pt x="351" y="319"/>
                  </a:lnTo>
                  <a:lnTo>
                    <a:pt x="350" y="322"/>
                  </a:lnTo>
                  <a:lnTo>
                    <a:pt x="348" y="326"/>
                  </a:lnTo>
                  <a:lnTo>
                    <a:pt x="347" y="329"/>
                  </a:lnTo>
                  <a:lnTo>
                    <a:pt x="345" y="329"/>
                  </a:lnTo>
                  <a:lnTo>
                    <a:pt x="343" y="333"/>
                  </a:lnTo>
                  <a:lnTo>
                    <a:pt x="342" y="337"/>
                  </a:lnTo>
                  <a:lnTo>
                    <a:pt x="340" y="337"/>
                  </a:lnTo>
                  <a:lnTo>
                    <a:pt x="338" y="344"/>
                  </a:lnTo>
                  <a:lnTo>
                    <a:pt x="336" y="344"/>
                  </a:lnTo>
                  <a:lnTo>
                    <a:pt x="333" y="351"/>
                  </a:lnTo>
                  <a:lnTo>
                    <a:pt x="331" y="351"/>
                  </a:lnTo>
                  <a:lnTo>
                    <a:pt x="329" y="354"/>
                  </a:lnTo>
                  <a:lnTo>
                    <a:pt x="327" y="354"/>
                  </a:lnTo>
                  <a:lnTo>
                    <a:pt x="325" y="363"/>
                  </a:lnTo>
                  <a:lnTo>
                    <a:pt x="322" y="363"/>
                  </a:lnTo>
                  <a:lnTo>
                    <a:pt x="321" y="367"/>
                  </a:lnTo>
                  <a:lnTo>
                    <a:pt x="320" y="367"/>
                  </a:lnTo>
                  <a:lnTo>
                    <a:pt x="318" y="370"/>
                  </a:lnTo>
                  <a:lnTo>
                    <a:pt x="317" y="370"/>
                  </a:lnTo>
                  <a:lnTo>
                    <a:pt x="315" y="374"/>
                  </a:lnTo>
                  <a:lnTo>
                    <a:pt x="314" y="374"/>
                  </a:lnTo>
                  <a:lnTo>
                    <a:pt x="312" y="378"/>
                  </a:lnTo>
                  <a:lnTo>
                    <a:pt x="310" y="378"/>
                  </a:lnTo>
                  <a:lnTo>
                    <a:pt x="309" y="381"/>
                  </a:lnTo>
                  <a:lnTo>
                    <a:pt x="307" y="381"/>
                  </a:lnTo>
                  <a:lnTo>
                    <a:pt x="306" y="385"/>
                  </a:lnTo>
                  <a:lnTo>
                    <a:pt x="305" y="385"/>
                  </a:lnTo>
                  <a:lnTo>
                    <a:pt x="303" y="388"/>
                  </a:lnTo>
                  <a:lnTo>
                    <a:pt x="300" y="388"/>
                  </a:lnTo>
                  <a:lnTo>
                    <a:pt x="298" y="392"/>
                  </a:lnTo>
                  <a:lnTo>
                    <a:pt x="297" y="392"/>
                  </a:lnTo>
                  <a:lnTo>
                    <a:pt x="295" y="395"/>
                  </a:lnTo>
                  <a:lnTo>
                    <a:pt x="293" y="395"/>
                  </a:lnTo>
                  <a:lnTo>
                    <a:pt x="290" y="399"/>
                  </a:lnTo>
                  <a:lnTo>
                    <a:pt x="288" y="399"/>
                  </a:lnTo>
                  <a:lnTo>
                    <a:pt x="286" y="403"/>
                  </a:lnTo>
                  <a:lnTo>
                    <a:pt x="283" y="403"/>
                  </a:lnTo>
                  <a:lnTo>
                    <a:pt x="282" y="406"/>
                  </a:lnTo>
                  <a:lnTo>
                    <a:pt x="277" y="406"/>
                  </a:lnTo>
                  <a:lnTo>
                    <a:pt x="276" y="410"/>
                  </a:lnTo>
                  <a:lnTo>
                    <a:pt x="271" y="410"/>
                  </a:lnTo>
                  <a:lnTo>
                    <a:pt x="269" y="413"/>
                  </a:lnTo>
                  <a:lnTo>
                    <a:pt x="260" y="413"/>
                  </a:lnTo>
                  <a:lnTo>
                    <a:pt x="257" y="417"/>
                  </a:lnTo>
                  <a:lnTo>
                    <a:pt x="228" y="417"/>
                  </a:lnTo>
                  <a:lnTo>
                    <a:pt x="225" y="413"/>
                  </a:lnTo>
                  <a:lnTo>
                    <a:pt x="217" y="413"/>
                  </a:lnTo>
                  <a:lnTo>
                    <a:pt x="216" y="410"/>
                  </a:lnTo>
                  <a:lnTo>
                    <a:pt x="211" y="410"/>
                  </a:lnTo>
                  <a:lnTo>
                    <a:pt x="209" y="406"/>
                  </a:lnTo>
                  <a:lnTo>
                    <a:pt x="203" y="406"/>
                  </a:lnTo>
                  <a:lnTo>
                    <a:pt x="202" y="403"/>
                  </a:lnTo>
                  <a:lnTo>
                    <a:pt x="199" y="403"/>
                  </a:lnTo>
                  <a:lnTo>
                    <a:pt x="198" y="399"/>
                  </a:lnTo>
                  <a:lnTo>
                    <a:pt x="195" y="399"/>
                  </a:lnTo>
                  <a:lnTo>
                    <a:pt x="193" y="395"/>
                  </a:lnTo>
                  <a:lnTo>
                    <a:pt x="190" y="395"/>
                  </a:lnTo>
                  <a:lnTo>
                    <a:pt x="188" y="392"/>
                  </a:lnTo>
                  <a:lnTo>
                    <a:pt x="186" y="392"/>
                  </a:lnTo>
                  <a:lnTo>
                    <a:pt x="184" y="388"/>
                  </a:lnTo>
                  <a:lnTo>
                    <a:pt x="182" y="388"/>
                  </a:lnTo>
                  <a:lnTo>
                    <a:pt x="180" y="385"/>
                  </a:lnTo>
                  <a:lnTo>
                    <a:pt x="179" y="385"/>
                  </a:lnTo>
                  <a:lnTo>
                    <a:pt x="178" y="381"/>
                  </a:lnTo>
                  <a:lnTo>
                    <a:pt x="176" y="381"/>
                  </a:lnTo>
                  <a:lnTo>
                    <a:pt x="175" y="378"/>
                  </a:lnTo>
                  <a:lnTo>
                    <a:pt x="174" y="378"/>
                  </a:lnTo>
                  <a:lnTo>
                    <a:pt x="171" y="374"/>
                  </a:lnTo>
                  <a:lnTo>
                    <a:pt x="170" y="374"/>
                  </a:lnTo>
                  <a:lnTo>
                    <a:pt x="168" y="370"/>
                  </a:lnTo>
                  <a:lnTo>
                    <a:pt x="167" y="370"/>
                  </a:lnTo>
                  <a:lnTo>
                    <a:pt x="166" y="367"/>
                  </a:lnTo>
                  <a:lnTo>
                    <a:pt x="164" y="367"/>
                  </a:lnTo>
                  <a:lnTo>
                    <a:pt x="163" y="363"/>
                  </a:lnTo>
                  <a:lnTo>
                    <a:pt x="162" y="363"/>
                  </a:lnTo>
                  <a:lnTo>
                    <a:pt x="159" y="358"/>
                  </a:lnTo>
                  <a:lnTo>
                    <a:pt x="158" y="354"/>
                  </a:lnTo>
                  <a:lnTo>
                    <a:pt x="156" y="354"/>
                  </a:lnTo>
                  <a:lnTo>
                    <a:pt x="155" y="351"/>
                  </a:lnTo>
                  <a:lnTo>
                    <a:pt x="154" y="351"/>
                  </a:lnTo>
                  <a:lnTo>
                    <a:pt x="152" y="347"/>
                  </a:lnTo>
                  <a:lnTo>
                    <a:pt x="151" y="344"/>
                  </a:lnTo>
                  <a:lnTo>
                    <a:pt x="149" y="344"/>
                  </a:lnTo>
                  <a:lnTo>
                    <a:pt x="147" y="340"/>
                  </a:lnTo>
                  <a:lnTo>
                    <a:pt x="146" y="337"/>
                  </a:lnTo>
                  <a:lnTo>
                    <a:pt x="144" y="337"/>
                  </a:lnTo>
                  <a:lnTo>
                    <a:pt x="141" y="329"/>
                  </a:lnTo>
                  <a:lnTo>
                    <a:pt x="138" y="329"/>
                  </a:lnTo>
                  <a:lnTo>
                    <a:pt x="136" y="322"/>
                  </a:lnTo>
                  <a:lnTo>
                    <a:pt x="134" y="319"/>
                  </a:lnTo>
                  <a:lnTo>
                    <a:pt x="133" y="319"/>
                  </a:lnTo>
                  <a:lnTo>
                    <a:pt x="131" y="315"/>
                  </a:lnTo>
                  <a:lnTo>
                    <a:pt x="130" y="312"/>
                  </a:lnTo>
                  <a:lnTo>
                    <a:pt x="129" y="312"/>
                  </a:lnTo>
                  <a:lnTo>
                    <a:pt x="126" y="308"/>
                  </a:lnTo>
                  <a:lnTo>
                    <a:pt x="125" y="305"/>
                  </a:lnTo>
                  <a:lnTo>
                    <a:pt x="123" y="301"/>
                  </a:lnTo>
                  <a:lnTo>
                    <a:pt x="122" y="297"/>
                  </a:lnTo>
                  <a:lnTo>
                    <a:pt x="121" y="297"/>
                  </a:lnTo>
                  <a:lnTo>
                    <a:pt x="119" y="294"/>
                  </a:lnTo>
                  <a:lnTo>
                    <a:pt x="116" y="285"/>
                  </a:lnTo>
                  <a:lnTo>
                    <a:pt x="114" y="281"/>
                  </a:lnTo>
                  <a:lnTo>
                    <a:pt x="113" y="278"/>
                  </a:lnTo>
                  <a:lnTo>
                    <a:pt x="111" y="278"/>
                  </a:lnTo>
                  <a:lnTo>
                    <a:pt x="109" y="271"/>
                  </a:lnTo>
                  <a:lnTo>
                    <a:pt x="106" y="267"/>
                  </a:lnTo>
                  <a:lnTo>
                    <a:pt x="104" y="260"/>
                  </a:lnTo>
                  <a:lnTo>
                    <a:pt x="102" y="256"/>
                  </a:lnTo>
                  <a:lnTo>
                    <a:pt x="101" y="253"/>
                  </a:lnTo>
                  <a:lnTo>
                    <a:pt x="99" y="253"/>
                  </a:lnTo>
                  <a:lnTo>
                    <a:pt x="97" y="246"/>
                  </a:lnTo>
                  <a:lnTo>
                    <a:pt x="94" y="242"/>
                  </a:lnTo>
                  <a:lnTo>
                    <a:pt x="92" y="235"/>
                  </a:lnTo>
                  <a:lnTo>
                    <a:pt x="90" y="231"/>
                  </a:lnTo>
                  <a:lnTo>
                    <a:pt x="89" y="228"/>
                  </a:lnTo>
                  <a:lnTo>
                    <a:pt x="87" y="224"/>
                  </a:lnTo>
                  <a:lnTo>
                    <a:pt x="84" y="215"/>
                  </a:lnTo>
                  <a:lnTo>
                    <a:pt x="82" y="212"/>
                  </a:lnTo>
                  <a:lnTo>
                    <a:pt x="80" y="205"/>
                  </a:lnTo>
                  <a:lnTo>
                    <a:pt x="77" y="201"/>
                  </a:lnTo>
                  <a:lnTo>
                    <a:pt x="76" y="198"/>
                  </a:lnTo>
                  <a:lnTo>
                    <a:pt x="73" y="194"/>
                  </a:lnTo>
                  <a:lnTo>
                    <a:pt x="71" y="187"/>
                  </a:lnTo>
                  <a:lnTo>
                    <a:pt x="69" y="183"/>
                  </a:lnTo>
                  <a:lnTo>
                    <a:pt x="68" y="180"/>
                  </a:lnTo>
                  <a:lnTo>
                    <a:pt x="66" y="176"/>
                  </a:lnTo>
                  <a:lnTo>
                    <a:pt x="64" y="169"/>
                  </a:lnTo>
                  <a:lnTo>
                    <a:pt x="61" y="165"/>
                  </a:lnTo>
                  <a:lnTo>
                    <a:pt x="59" y="158"/>
                  </a:lnTo>
                  <a:lnTo>
                    <a:pt x="57" y="155"/>
                  </a:lnTo>
                  <a:lnTo>
                    <a:pt x="56" y="149"/>
                  </a:lnTo>
                  <a:lnTo>
                    <a:pt x="54" y="146"/>
                  </a:lnTo>
                  <a:lnTo>
                    <a:pt x="47" y="125"/>
                  </a:lnTo>
                  <a:lnTo>
                    <a:pt x="45" y="121"/>
                  </a:lnTo>
                  <a:lnTo>
                    <a:pt x="44" y="117"/>
                  </a:lnTo>
                  <a:lnTo>
                    <a:pt x="42" y="114"/>
                  </a:lnTo>
                  <a:lnTo>
                    <a:pt x="39" y="107"/>
                  </a:lnTo>
                  <a:lnTo>
                    <a:pt x="37" y="103"/>
                  </a:lnTo>
                  <a:lnTo>
                    <a:pt x="36" y="100"/>
                  </a:lnTo>
                  <a:lnTo>
                    <a:pt x="35" y="92"/>
                  </a:lnTo>
                  <a:lnTo>
                    <a:pt x="33" y="89"/>
                  </a:lnTo>
                  <a:lnTo>
                    <a:pt x="32" y="85"/>
                  </a:lnTo>
                  <a:lnTo>
                    <a:pt x="29" y="80"/>
                  </a:lnTo>
                  <a:lnTo>
                    <a:pt x="27" y="73"/>
                  </a:lnTo>
                  <a:lnTo>
                    <a:pt x="25" y="69"/>
                  </a:lnTo>
                  <a:lnTo>
                    <a:pt x="19" y="51"/>
                  </a:lnTo>
                  <a:lnTo>
                    <a:pt x="17" y="48"/>
                  </a:lnTo>
                  <a:lnTo>
                    <a:pt x="14" y="41"/>
                  </a:lnTo>
                  <a:lnTo>
                    <a:pt x="12" y="37"/>
                  </a:lnTo>
                  <a:lnTo>
                    <a:pt x="6" y="19"/>
                  </a:lnTo>
                  <a:lnTo>
                    <a:pt x="4" y="16"/>
                  </a:lnTo>
                  <a:lnTo>
                    <a:pt x="2" y="7"/>
                  </a:lnTo>
                  <a:lnTo>
                    <a:pt x="0" y="3"/>
                  </a:lnTo>
                </a:path>
              </a:pathLst>
            </a:custGeom>
            <a:noFill/>
            <a:ln w="28575" cap="flat" cmpd="sng">
              <a:solidFill>
                <a:srgbClr val="0000FF">
                  <a:alpha val="100000"/>
                </a:srgbClr>
              </a:solidFill>
              <a:prstDash val="solid"/>
              <a:headEnd type="none" w="med" len="med"/>
              <a:tailEnd type="none" w="med" len="med"/>
            </a:ln>
          </p:spPr>
          <p:txBody>
            <a:bodyPr/>
            <a:p>
              <a:endParaRPr lang="zh-CN" altLang="en-US"/>
            </a:p>
          </p:txBody>
        </p:sp>
        <p:sp>
          <p:nvSpPr>
            <p:cNvPr id="598057" name="直接连接符 598056"/>
            <p:cNvSpPr/>
            <p:nvPr/>
          </p:nvSpPr>
          <p:spPr>
            <a:xfrm>
              <a:off x="4101" y="2725"/>
              <a:ext cx="1" cy="131"/>
            </a:xfrm>
            <a:prstGeom prst="line">
              <a:avLst/>
            </a:prstGeom>
            <a:ln w="9525" cap="flat" cmpd="sng">
              <a:solidFill>
                <a:srgbClr val="000000"/>
              </a:solidFill>
              <a:prstDash val="solid"/>
              <a:headEnd type="none" w="med" len="med"/>
              <a:tailEnd type="none" w="med" len="med"/>
            </a:ln>
          </p:spPr>
        </p:sp>
        <p:sp>
          <p:nvSpPr>
            <p:cNvPr id="598058" name="直接连接符 598057"/>
            <p:cNvSpPr/>
            <p:nvPr/>
          </p:nvSpPr>
          <p:spPr>
            <a:xfrm>
              <a:off x="3751" y="2842"/>
              <a:ext cx="275" cy="1"/>
            </a:xfrm>
            <a:prstGeom prst="line">
              <a:avLst/>
            </a:prstGeom>
            <a:ln w="9525" cap="flat" cmpd="sng">
              <a:solidFill>
                <a:srgbClr val="000000"/>
              </a:solidFill>
              <a:prstDash val="solid"/>
              <a:headEnd type="none" w="med" len="med"/>
              <a:tailEnd type="none" w="med" len="med"/>
            </a:ln>
          </p:spPr>
        </p:sp>
        <p:sp>
          <p:nvSpPr>
            <p:cNvPr id="598059" name="任意多边形 598058"/>
            <p:cNvSpPr/>
            <p:nvPr/>
          </p:nvSpPr>
          <p:spPr>
            <a:xfrm>
              <a:off x="3676" y="2819"/>
              <a:ext cx="83" cy="47"/>
            </a:xfrm>
            <a:custGeom>
              <a:avLst/>
              <a:gdLst/>
              <a:ahLst/>
              <a:cxnLst/>
              <a:pathLst>
                <a:path w="72" h="77">
                  <a:moveTo>
                    <a:pt x="72" y="77"/>
                  </a:moveTo>
                  <a:lnTo>
                    <a:pt x="0" y="38"/>
                  </a:lnTo>
                  <a:lnTo>
                    <a:pt x="72" y="0"/>
                  </a:lnTo>
                  <a:lnTo>
                    <a:pt x="72" y="77"/>
                  </a:lnTo>
                  <a:close/>
                </a:path>
              </a:pathLst>
            </a:custGeom>
            <a:solidFill>
              <a:srgbClr val="000000"/>
            </a:solidFill>
            <a:ln w="9525">
              <a:noFill/>
            </a:ln>
          </p:spPr>
          <p:txBody>
            <a:bodyPr/>
            <a:p>
              <a:endParaRPr lang="zh-CN" altLang="en-US"/>
            </a:p>
          </p:txBody>
        </p:sp>
        <p:sp>
          <p:nvSpPr>
            <p:cNvPr id="598060" name="任意多边形 598059"/>
            <p:cNvSpPr/>
            <p:nvPr/>
          </p:nvSpPr>
          <p:spPr>
            <a:xfrm>
              <a:off x="4019" y="2819"/>
              <a:ext cx="82" cy="47"/>
            </a:xfrm>
            <a:custGeom>
              <a:avLst/>
              <a:gdLst/>
              <a:ahLst/>
              <a:cxnLst/>
              <a:pathLst>
                <a:path w="71" h="77">
                  <a:moveTo>
                    <a:pt x="0" y="0"/>
                  </a:moveTo>
                  <a:lnTo>
                    <a:pt x="71" y="38"/>
                  </a:lnTo>
                  <a:lnTo>
                    <a:pt x="0" y="77"/>
                  </a:lnTo>
                  <a:lnTo>
                    <a:pt x="0" y="0"/>
                  </a:lnTo>
                  <a:close/>
                </a:path>
              </a:pathLst>
            </a:custGeom>
            <a:solidFill>
              <a:srgbClr val="000000"/>
            </a:solidFill>
            <a:ln w="9525">
              <a:noFill/>
            </a:ln>
          </p:spPr>
          <p:txBody>
            <a:bodyPr/>
            <a:p>
              <a:endParaRPr lang="zh-CN" altLang="en-US"/>
            </a:p>
          </p:txBody>
        </p:sp>
        <p:sp>
          <p:nvSpPr>
            <p:cNvPr id="598061" name="直接连接符 598060"/>
            <p:cNvSpPr/>
            <p:nvPr/>
          </p:nvSpPr>
          <p:spPr>
            <a:xfrm>
              <a:off x="3416" y="2835"/>
              <a:ext cx="38" cy="2"/>
            </a:xfrm>
            <a:prstGeom prst="line">
              <a:avLst/>
            </a:prstGeom>
            <a:ln w="9525" cap="flat" cmpd="sng">
              <a:solidFill>
                <a:srgbClr val="000000"/>
              </a:solidFill>
              <a:prstDash val="solid"/>
              <a:headEnd type="none" w="med" len="med"/>
              <a:tailEnd type="none" w="med" len="med"/>
            </a:ln>
          </p:spPr>
        </p:sp>
        <p:sp>
          <p:nvSpPr>
            <p:cNvPr id="598062" name="任意多边形 598061"/>
            <p:cNvSpPr/>
            <p:nvPr/>
          </p:nvSpPr>
          <p:spPr>
            <a:xfrm>
              <a:off x="3448" y="2812"/>
              <a:ext cx="81" cy="47"/>
            </a:xfrm>
            <a:custGeom>
              <a:avLst/>
              <a:gdLst/>
              <a:ahLst/>
              <a:cxnLst/>
              <a:pathLst>
                <a:path w="70" h="75">
                  <a:moveTo>
                    <a:pt x="0" y="0"/>
                  </a:moveTo>
                  <a:lnTo>
                    <a:pt x="70" y="37"/>
                  </a:lnTo>
                  <a:lnTo>
                    <a:pt x="0" y="75"/>
                  </a:lnTo>
                  <a:lnTo>
                    <a:pt x="0" y="0"/>
                  </a:lnTo>
                  <a:close/>
                </a:path>
              </a:pathLst>
            </a:custGeom>
            <a:solidFill>
              <a:srgbClr val="000000"/>
            </a:solidFill>
            <a:ln w="9525">
              <a:noFill/>
            </a:ln>
          </p:spPr>
          <p:txBody>
            <a:bodyPr/>
            <a:p>
              <a:endParaRPr lang="zh-CN" altLang="en-US"/>
            </a:p>
          </p:txBody>
        </p:sp>
        <p:sp>
          <p:nvSpPr>
            <p:cNvPr id="598063" name="任意多边形 598062"/>
            <p:cNvSpPr/>
            <p:nvPr/>
          </p:nvSpPr>
          <p:spPr>
            <a:xfrm>
              <a:off x="3529" y="2539"/>
              <a:ext cx="144" cy="186"/>
            </a:xfrm>
            <a:custGeom>
              <a:avLst/>
              <a:gdLst/>
              <a:ahLst/>
              <a:cxnLst/>
              <a:pathLst>
                <a:path w="124" h="303">
                  <a:moveTo>
                    <a:pt x="0" y="303"/>
                  </a:moveTo>
                  <a:lnTo>
                    <a:pt x="124" y="303"/>
                  </a:lnTo>
                  <a:lnTo>
                    <a:pt x="124" y="0"/>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598064" name="任意多边形 598063"/>
            <p:cNvSpPr/>
            <p:nvPr/>
          </p:nvSpPr>
          <p:spPr>
            <a:xfrm>
              <a:off x="4101" y="2529"/>
              <a:ext cx="713" cy="196"/>
            </a:xfrm>
            <a:custGeom>
              <a:avLst/>
              <a:gdLst/>
              <a:ahLst/>
              <a:cxnLst/>
              <a:pathLst>
                <a:path w="616" h="319">
                  <a:moveTo>
                    <a:pt x="0" y="319"/>
                  </a:moveTo>
                  <a:lnTo>
                    <a:pt x="616" y="319"/>
                  </a:lnTo>
                  <a:lnTo>
                    <a:pt x="616" y="0"/>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598065" name="任意多边形 598064"/>
            <p:cNvSpPr/>
            <p:nvPr/>
          </p:nvSpPr>
          <p:spPr>
            <a:xfrm>
              <a:off x="3673" y="2478"/>
              <a:ext cx="74" cy="61"/>
            </a:xfrm>
            <a:custGeom>
              <a:avLst/>
              <a:gdLst/>
              <a:ahLst/>
              <a:cxnLst/>
              <a:pathLst>
                <a:path w="64" h="96">
                  <a:moveTo>
                    <a:pt x="0" y="96"/>
                  </a:moveTo>
                  <a:lnTo>
                    <a:pt x="1" y="93"/>
                  </a:lnTo>
                  <a:lnTo>
                    <a:pt x="2" y="91"/>
                  </a:lnTo>
                  <a:lnTo>
                    <a:pt x="4" y="87"/>
                  </a:lnTo>
                  <a:lnTo>
                    <a:pt x="6" y="82"/>
                  </a:lnTo>
                  <a:lnTo>
                    <a:pt x="10" y="77"/>
                  </a:lnTo>
                  <a:lnTo>
                    <a:pt x="13" y="71"/>
                  </a:lnTo>
                  <a:lnTo>
                    <a:pt x="16" y="66"/>
                  </a:lnTo>
                  <a:lnTo>
                    <a:pt x="21" y="59"/>
                  </a:lnTo>
                  <a:lnTo>
                    <a:pt x="25" y="53"/>
                  </a:lnTo>
                  <a:lnTo>
                    <a:pt x="30" y="46"/>
                  </a:lnTo>
                  <a:lnTo>
                    <a:pt x="35" y="39"/>
                  </a:lnTo>
                  <a:lnTo>
                    <a:pt x="40" y="30"/>
                  </a:lnTo>
                  <a:lnTo>
                    <a:pt x="51" y="16"/>
                  </a:lnTo>
                  <a:lnTo>
                    <a:pt x="64" y="0"/>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598066" name="任意多边形 598065"/>
            <p:cNvSpPr/>
            <p:nvPr/>
          </p:nvSpPr>
          <p:spPr>
            <a:xfrm>
              <a:off x="3747" y="2460"/>
              <a:ext cx="136" cy="18"/>
            </a:xfrm>
            <a:custGeom>
              <a:avLst/>
              <a:gdLst/>
              <a:ahLst/>
              <a:cxnLst/>
              <a:pathLst>
                <a:path w="118" h="30">
                  <a:moveTo>
                    <a:pt x="0" y="30"/>
                  </a:moveTo>
                  <a:lnTo>
                    <a:pt x="8" y="23"/>
                  </a:lnTo>
                  <a:lnTo>
                    <a:pt x="17" y="16"/>
                  </a:lnTo>
                  <a:lnTo>
                    <a:pt x="26" y="10"/>
                  </a:lnTo>
                  <a:lnTo>
                    <a:pt x="36" y="7"/>
                  </a:lnTo>
                  <a:lnTo>
                    <a:pt x="45" y="3"/>
                  </a:lnTo>
                  <a:lnTo>
                    <a:pt x="52" y="1"/>
                  </a:lnTo>
                  <a:lnTo>
                    <a:pt x="61" y="0"/>
                  </a:lnTo>
                  <a:lnTo>
                    <a:pt x="69" y="0"/>
                  </a:lnTo>
                  <a:lnTo>
                    <a:pt x="78" y="0"/>
                  </a:lnTo>
                  <a:lnTo>
                    <a:pt x="84" y="1"/>
                  </a:lnTo>
                  <a:lnTo>
                    <a:pt x="92" y="3"/>
                  </a:lnTo>
                  <a:lnTo>
                    <a:pt x="99" y="7"/>
                  </a:lnTo>
                  <a:lnTo>
                    <a:pt x="104" y="10"/>
                  </a:lnTo>
                  <a:lnTo>
                    <a:pt x="110" y="16"/>
                  </a:lnTo>
                  <a:lnTo>
                    <a:pt x="114" y="23"/>
                  </a:lnTo>
                  <a:lnTo>
                    <a:pt x="118" y="30"/>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598067" name="任意多边形 598066"/>
            <p:cNvSpPr/>
            <p:nvPr/>
          </p:nvSpPr>
          <p:spPr>
            <a:xfrm>
              <a:off x="3883" y="2478"/>
              <a:ext cx="218" cy="247"/>
            </a:xfrm>
            <a:custGeom>
              <a:avLst/>
              <a:gdLst/>
              <a:ahLst/>
              <a:cxnLst/>
              <a:pathLst>
                <a:path w="188" h="399">
                  <a:moveTo>
                    <a:pt x="0" y="0"/>
                  </a:moveTo>
                  <a:lnTo>
                    <a:pt x="6" y="5"/>
                  </a:lnTo>
                  <a:lnTo>
                    <a:pt x="11" y="12"/>
                  </a:lnTo>
                  <a:lnTo>
                    <a:pt x="16" y="20"/>
                  </a:lnTo>
                  <a:lnTo>
                    <a:pt x="22" y="28"/>
                  </a:lnTo>
                  <a:lnTo>
                    <a:pt x="28" y="37"/>
                  </a:lnTo>
                  <a:lnTo>
                    <a:pt x="33" y="46"/>
                  </a:lnTo>
                  <a:lnTo>
                    <a:pt x="40" y="55"/>
                  </a:lnTo>
                  <a:lnTo>
                    <a:pt x="46" y="66"/>
                  </a:lnTo>
                  <a:lnTo>
                    <a:pt x="52" y="77"/>
                  </a:lnTo>
                  <a:lnTo>
                    <a:pt x="58" y="87"/>
                  </a:lnTo>
                  <a:lnTo>
                    <a:pt x="71" y="110"/>
                  </a:lnTo>
                  <a:lnTo>
                    <a:pt x="83" y="135"/>
                  </a:lnTo>
                  <a:lnTo>
                    <a:pt x="96" y="162"/>
                  </a:lnTo>
                  <a:lnTo>
                    <a:pt x="108" y="191"/>
                  </a:lnTo>
                  <a:lnTo>
                    <a:pt x="122" y="219"/>
                  </a:lnTo>
                  <a:lnTo>
                    <a:pt x="134" y="248"/>
                  </a:lnTo>
                  <a:lnTo>
                    <a:pt x="146" y="278"/>
                  </a:lnTo>
                  <a:lnTo>
                    <a:pt x="157" y="308"/>
                  </a:lnTo>
                  <a:lnTo>
                    <a:pt x="168" y="339"/>
                  </a:lnTo>
                  <a:lnTo>
                    <a:pt x="178" y="369"/>
                  </a:lnTo>
                  <a:lnTo>
                    <a:pt x="188" y="399"/>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598068" name="任意多边形 598067"/>
            <p:cNvSpPr/>
            <p:nvPr/>
          </p:nvSpPr>
          <p:spPr>
            <a:xfrm>
              <a:off x="4814" y="2473"/>
              <a:ext cx="74" cy="59"/>
            </a:xfrm>
            <a:custGeom>
              <a:avLst/>
              <a:gdLst/>
              <a:ahLst/>
              <a:cxnLst/>
              <a:pathLst>
                <a:path w="64" h="96">
                  <a:moveTo>
                    <a:pt x="0" y="96"/>
                  </a:moveTo>
                  <a:lnTo>
                    <a:pt x="1" y="94"/>
                  </a:lnTo>
                  <a:lnTo>
                    <a:pt x="3" y="91"/>
                  </a:lnTo>
                  <a:lnTo>
                    <a:pt x="5" y="87"/>
                  </a:lnTo>
                  <a:lnTo>
                    <a:pt x="7" y="82"/>
                  </a:lnTo>
                  <a:lnTo>
                    <a:pt x="10" y="77"/>
                  </a:lnTo>
                  <a:lnTo>
                    <a:pt x="14" y="71"/>
                  </a:lnTo>
                  <a:lnTo>
                    <a:pt x="17" y="66"/>
                  </a:lnTo>
                  <a:lnTo>
                    <a:pt x="21" y="61"/>
                  </a:lnTo>
                  <a:lnTo>
                    <a:pt x="26" y="53"/>
                  </a:lnTo>
                  <a:lnTo>
                    <a:pt x="31" y="46"/>
                  </a:lnTo>
                  <a:lnTo>
                    <a:pt x="36" y="39"/>
                  </a:lnTo>
                  <a:lnTo>
                    <a:pt x="41" y="32"/>
                  </a:lnTo>
                  <a:lnTo>
                    <a:pt x="52" y="16"/>
                  </a:lnTo>
                  <a:lnTo>
                    <a:pt x="64" y="0"/>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598069" name="任意多边形 598068"/>
            <p:cNvSpPr/>
            <p:nvPr/>
          </p:nvSpPr>
          <p:spPr>
            <a:xfrm>
              <a:off x="5026" y="2478"/>
              <a:ext cx="216" cy="247"/>
            </a:xfrm>
            <a:custGeom>
              <a:avLst/>
              <a:gdLst/>
              <a:ahLst/>
              <a:cxnLst/>
              <a:pathLst>
                <a:path w="187" h="399">
                  <a:moveTo>
                    <a:pt x="0" y="0"/>
                  </a:moveTo>
                  <a:lnTo>
                    <a:pt x="5" y="7"/>
                  </a:lnTo>
                  <a:lnTo>
                    <a:pt x="10" y="14"/>
                  </a:lnTo>
                  <a:lnTo>
                    <a:pt x="14" y="21"/>
                  </a:lnTo>
                  <a:lnTo>
                    <a:pt x="20" y="30"/>
                  </a:lnTo>
                  <a:lnTo>
                    <a:pt x="26" y="39"/>
                  </a:lnTo>
                  <a:lnTo>
                    <a:pt x="31" y="48"/>
                  </a:lnTo>
                  <a:lnTo>
                    <a:pt x="37" y="59"/>
                  </a:lnTo>
                  <a:lnTo>
                    <a:pt x="43" y="69"/>
                  </a:lnTo>
                  <a:lnTo>
                    <a:pt x="49" y="80"/>
                  </a:lnTo>
                  <a:lnTo>
                    <a:pt x="55" y="91"/>
                  </a:lnTo>
                  <a:lnTo>
                    <a:pt x="67" y="116"/>
                  </a:lnTo>
                  <a:lnTo>
                    <a:pt x="79" y="141"/>
                  </a:lnTo>
                  <a:lnTo>
                    <a:pt x="93" y="167"/>
                  </a:lnTo>
                  <a:lnTo>
                    <a:pt x="105" y="194"/>
                  </a:lnTo>
                  <a:lnTo>
                    <a:pt x="118" y="223"/>
                  </a:lnTo>
                  <a:lnTo>
                    <a:pt x="130" y="251"/>
                  </a:lnTo>
                  <a:lnTo>
                    <a:pt x="142" y="282"/>
                  </a:lnTo>
                  <a:lnTo>
                    <a:pt x="154" y="312"/>
                  </a:lnTo>
                  <a:lnTo>
                    <a:pt x="166" y="340"/>
                  </a:lnTo>
                  <a:lnTo>
                    <a:pt x="177" y="371"/>
                  </a:lnTo>
                  <a:lnTo>
                    <a:pt x="187" y="399"/>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598070" name="直接连接符 598069"/>
            <p:cNvSpPr/>
            <p:nvPr/>
          </p:nvSpPr>
          <p:spPr>
            <a:xfrm flipV="1">
              <a:off x="3895" y="884"/>
              <a:ext cx="1" cy="21"/>
            </a:xfrm>
            <a:prstGeom prst="line">
              <a:avLst/>
            </a:prstGeom>
            <a:ln w="9525" cap="flat" cmpd="sng">
              <a:solidFill>
                <a:srgbClr val="000000"/>
              </a:solidFill>
              <a:prstDash val="solid"/>
              <a:headEnd type="none" w="med" len="med"/>
              <a:tailEnd type="none" w="med" len="med"/>
            </a:ln>
          </p:spPr>
        </p:sp>
        <p:sp>
          <p:nvSpPr>
            <p:cNvPr id="598071" name="直接连接符 598070"/>
            <p:cNvSpPr/>
            <p:nvPr/>
          </p:nvSpPr>
          <p:spPr>
            <a:xfrm flipV="1">
              <a:off x="3895" y="1350"/>
              <a:ext cx="1" cy="23"/>
            </a:xfrm>
            <a:prstGeom prst="line">
              <a:avLst/>
            </a:prstGeom>
            <a:ln w="9525" cap="flat" cmpd="sng">
              <a:solidFill>
                <a:srgbClr val="000000"/>
              </a:solidFill>
              <a:prstDash val="solid"/>
              <a:headEnd type="none" w="med" len="med"/>
              <a:tailEnd type="none" w="med" len="med"/>
            </a:ln>
          </p:spPr>
        </p:sp>
        <p:sp>
          <p:nvSpPr>
            <p:cNvPr id="598072" name="任意多边形 598071"/>
            <p:cNvSpPr/>
            <p:nvPr/>
          </p:nvSpPr>
          <p:spPr>
            <a:xfrm>
              <a:off x="3831" y="905"/>
              <a:ext cx="64" cy="445"/>
            </a:xfrm>
            <a:custGeom>
              <a:avLst/>
              <a:gdLst/>
              <a:ahLst/>
              <a:cxnLst/>
              <a:pathLst>
                <a:path w="55" h="723">
                  <a:moveTo>
                    <a:pt x="55" y="723"/>
                  </a:moveTo>
                  <a:lnTo>
                    <a:pt x="50" y="723"/>
                  </a:lnTo>
                  <a:lnTo>
                    <a:pt x="44" y="722"/>
                  </a:lnTo>
                  <a:lnTo>
                    <a:pt x="39" y="720"/>
                  </a:lnTo>
                  <a:lnTo>
                    <a:pt x="34" y="716"/>
                  </a:lnTo>
                  <a:lnTo>
                    <a:pt x="29" y="713"/>
                  </a:lnTo>
                  <a:lnTo>
                    <a:pt x="25" y="709"/>
                  </a:lnTo>
                  <a:lnTo>
                    <a:pt x="20" y="704"/>
                  </a:lnTo>
                  <a:lnTo>
                    <a:pt x="17" y="699"/>
                  </a:lnTo>
                  <a:lnTo>
                    <a:pt x="12" y="691"/>
                  </a:lnTo>
                  <a:lnTo>
                    <a:pt x="9" y="684"/>
                  </a:lnTo>
                  <a:lnTo>
                    <a:pt x="7" y="677"/>
                  </a:lnTo>
                  <a:lnTo>
                    <a:pt x="5" y="668"/>
                  </a:lnTo>
                  <a:lnTo>
                    <a:pt x="3" y="661"/>
                  </a:lnTo>
                  <a:lnTo>
                    <a:pt x="1" y="652"/>
                  </a:lnTo>
                  <a:lnTo>
                    <a:pt x="0" y="643"/>
                  </a:lnTo>
                  <a:lnTo>
                    <a:pt x="0" y="634"/>
                  </a:lnTo>
                  <a:lnTo>
                    <a:pt x="0" y="625"/>
                  </a:lnTo>
                  <a:lnTo>
                    <a:pt x="1" y="615"/>
                  </a:lnTo>
                  <a:lnTo>
                    <a:pt x="3" y="608"/>
                  </a:lnTo>
                  <a:lnTo>
                    <a:pt x="5" y="599"/>
                  </a:lnTo>
                  <a:lnTo>
                    <a:pt x="7" y="590"/>
                  </a:lnTo>
                  <a:lnTo>
                    <a:pt x="9" y="583"/>
                  </a:lnTo>
                  <a:lnTo>
                    <a:pt x="12" y="576"/>
                  </a:lnTo>
                  <a:lnTo>
                    <a:pt x="17" y="570"/>
                  </a:lnTo>
                  <a:lnTo>
                    <a:pt x="20" y="565"/>
                  </a:lnTo>
                  <a:lnTo>
                    <a:pt x="25" y="560"/>
                  </a:lnTo>
                  <a:lnTo>
                    <a:pt x="29" y="554"/>
                  </a:lnTo>
                  <a:lnTo>
                    <a:pt x="34" y="551"/>
                  </a:lnTo>
                  <a:lnTo>
                    <a:pt x="39" y="547"/>
                  </a:lnTo>
                  <a:lnTo>
                    <a:pt x="44" y="545"/>
                  </a:lnTo>
                  <a:lnTo>
                    <a:pt x="50" y="543"/>
                  </a:lnTo>
                  <a:lnTo>
                    <a:pt x="55" y="543"/>
                  </a:lnTo>
                  <a:lnTo>
                    <a:pt x="55" y="543"/>
                  </a:lnTo>
                  <a:lnTo>
                    <a:pt x="50" y="543"/>
                  </a:lnTo>
                  <a:lnTo>
                    <a:pt x="44" y="542"/>
                  </a:lnTo>
                  <a:lnTo>
                    <a:pt x="39" y="540"/>
                  </a:lnTo>
                  <a:lnTo>
                    <a:pt x="34" y="536"/>
                  </a:lnTo>
                  <a:lnTo>
                    <a:pt x="29" y="533"/>
                  </a:lnTo>
                  <a:lnTo>
                    <a:pt x="25" y="527"/>
                  </a:lnTo>
                  <a:lnTo>
                    <a:pt x="20" y="522"/>
                  </a:lnTo>
                  <a:lnTo>
                    <a:pt x="17" y="517"/>
                  </a:lnTo>
                  <a:lnTo>
                    <a:pt x="12" y="510"/>
                  </a:lnTo>
                  <a:lnTo>
                    <a:pt x="9" y="504"/>
                  </a:lnTo>
                  <a:lnTo>
                    <a:pt x="7" y="495"/>
                  </a:lnTo>
                  <a:lnTo>
                    <a:pt x="5" y="488"/>
                  </a:lnTo>
                  <a:lnTo>
                    <a:pt x="3" y="479"/>
                  </a:lnTo>
                  <a:lnTo>
                    <a:pt x="1" y="470"/>
                  </a:lnTo>
                  <a:lnTo>
                    <a:pt x="0" y="461"/>
                  </a:lnTo>
                  <a:lnTo>
                    <a:pt x="0" y="453"/>
                  </a:lnTo>
                  <a:lnTo>
                    <a:pt x="0" y="444"/>
                  </a:lnTo>
                  <a:lnTo>
                    <a:pt x="1" y="435"/>
                  </a:lnTo>
                  <a:lnTo>
                    <a:pt x="3" y="426"/>
                  </a:lnTo>
                  <a:lnTo>
                    <a:pt x="5" y="417"/>
                  </a:lnTo>
                  <a:lnTo>
                    <a:pt x="7" y="410"/>
                  </a:lnTo>
                  <a:lnTo>
                    <a:pt x="9" y="403"/>
                  </a:lnTo>
                  <a:lnTo>
                    <a:pt x="12" y="396"/>
                  </a:lnTo>
                  <a:lnTo>
                    <a:pt x="17" y="388"/>
                  </a:lnTo>
                  <a:lnTo>
                    <a:pt x="20" y="383"/>
                  </a:lnTo>
                  <a:lnTo>
                    <a:pt x="25" y="378"/>
                  </a:lnTo>
                  <a:lnTo>
                    <a:pt x="29" y="374"/>
                  </a:lnTo>
                  <a:lnTo>
                    <a:pt x="34" y="369"/>
                  </a:lnTo>
                  <a:lnTo>
                    <a:pt x="39" y="367"/>
                  </a:lnTo>
                  <a:lnTo>
                    <a:pt x="44" y="363"/>
                  </a:lnTo>
                  <a:lnTo>
                    <a:pt x="50" y="363"/>
                  </a:lnTo>
                  <a:lnTo>
                    <a:pt x="55" y="362"/>
                  </a:lnTo>
                  <a:lnTo>
                    <a:pt x="55" y="362"/>
                  </a:lnTo>
                  <a:lnTo>
                    <a:pt x="50" y="362"/>
                  </a:lnTo>
                  <a:lnTo>
                    <a:pt x="44" y="360"/>
                  </a:lnTo>
                  <a:lnTo>
                    <a:pt x="39" y="358"/>
                  </a:lnTo>
                  <a:lnTo>
                    <a:pt x="34" y="355"/>
                  </a:lnTo>
                  <a:lnTo>
                    <a:pt x="29" y="351"/>
                  </a:lnTo>
                  <a:lnTo>
                    <a:pt x="25" y="347"/>
                  </a:lnTo>
                  <a:lnTo>
                    <a:pt x="20" y="342"/>
                  </a:lnTo>
                  <a:lnTo>
                    <a:pt x="17" y="337"/>
                  </a:lnTo>
                  <a:lnTo>
                    <a:pt x="12" y="330"/>
                  </a:lnTo>
                  <a:lnTo>
                    <a:pt x="9" y="322"/>
                  </a:lnTo>
                  <a:lnTo>
                    <a:pt x="7" y="315"/>
                  </a:lnTo>
                  <a:lnTo>
                    <a:pt x="5" y="306"/>
                  </a:lnTo>
                  <a:lnTo>
                    <a:pt x="3" y="299"/>
                  </a:lnTo>
                  <a:lnTo>
                    <a:pt x="1" y="290"/>
                  </a:lnTo>
                  <a:lnTo>
                    <a:pt x="0" y="281"/>
                  </a:lnTo>
                  <a:lnTo>
                    <a:pt x="0" y="273"/>
                  </a:lnTo>
                  <a:lnTo>
                    <a:pt x="0" y="262"/>
                  </a:lnTo>
                  <a:lnTo>
                    <a:pt x="1" y="253"/>
                  </a:lnTo>
                  <a:lnTo>
                    <a:pt x="3" y="246"/>
                  </a:lnTo>
                  <a:lnTo>
                    <a:pt x="5" y="237"/>
                  </a:lnTo>
                  <a:lnTo>
                    <a:pt x="7" y="228"/>
                  </a:lnTo>
                  <a:lnTo>
                    <a:pt x="9" y="221"/>
                  </a:lnTo>
                  <a:lnTo>
                    <a:pt x="12" y="214"/>
                  </a:lnTo>
                  <a:lnTo>
                    <a:pt x="17" y="208"/>
                  </a:lnTo>
                  <a:lnTo>
                    <a:pt x="20" y="201"/>
                  </a:lnTo>
                  <a:lnTo>
                    <a:pt x="25" y="198"/>
                  </a:lnTo>
                  <a:lnTo>
                    <a:pt x="29" y="192"/>
                  </a:lnTo>
                  <a:lnTo>
                    <a:pt x="34" y="189"/>
                  </a:lnTo>
                  <a:lnTo>
                    <a:pt x="39" y="185"/>
                  </a:lnTo>
                  <a:lnTo>
                    <a:pt x="44" y="183"/>
                  </a:lnTo>
                  <a:lnTo>
                    <a:pt x="50" y="182"/>
                  </a:lnTo>
                  <a:lnTo>
                    <a:pt x="55" y="182"/>
                  </a:lnTo>
                  <a:lnTo>
                    <a:pt x="55" y="182"/>
                  </a:lnTo>
                  <a:lnTo>
                    <a:pt x="50" y="182"/>
                  </a:lnTo>
                  <a:lnTo>
                    <a:pt x="44" y="180"/>
                  </a:lnTo>
                  <a:lnTo>
                    <a:pt x="39" y="178"/>
                  </a:lnTo>
                  <a:lnTo>
                    <a:pt x="34" y="174"/>
                  </a:lnTo>
                  <a:lnTo>
                    <a:pt x="29" y="171"/>
                  </a:lnTo>
                  <a:lnTo>
                    <a:pt x="25" y="166"/>
                  </a:lnTo>
                  <a:lnTo>
                    <a:pt x="20" y="160"/>
                  </a:lnTo>
                  <a:lnTo>
                    <a:pt x="17" y="155"/>
                  </a:lnTo>
                  <a:lnTo>
                    <a:pt x="12" y="148"/>
                  </a:lnTo>
                  <a:lnTo>
                    <a:pt x="9" y="141"/>
                  </a:lnTo>
                  <a:lnTo>
                    <a:pt x="7" y="133"/>
                  </a:lnTo>
                  <a:lnTo>
                    <a:pt x="5" y="126"/>
                  </a:lnTo>
                  <a:lnTo>
                    <a:pt x="3" y="117"/>
                  </a:lnTo>
                  <a:lnTo>
                    <a:pt x="1" y="109"/>
                  </a:lnTo>
                  <a:lnTo>
                    <a:pt x="0" y="100"/>
                  </a:lnTo>
                  <a:lnTo>
                    <a:pt x="0" y="91"/>
                  </a:lnTo>
                  <a:lnTo>
                    <a:pt x="0" y="82"/>
                  </a:lnTo>
                  <a:lnTo>
                    <a:pt x="1" y="73"/>
                  </a:lnTo>
                  <a:lnTo>
                    <a:pt x="3" y="64"/>
                  </a:lnTo>
                  <a:lnTo>
                    <a:pt x="5" y="55"/>
                  </a:lnTo>
                  <a:lnTo>
                    <a:pt x="7" y="48"/>
                  </a:lnTo>
                  <a:lnTo>
                    <a:pt x="9" y="41"/>
                  </a:lnTo>
                  <a:lnTo>
                    <a:pt x="12" y="34"/>
                  </a:lnTo>
                  <a:lnTo>
                    <a:pt x="17" y="27"/>
                  </a:lnTo>
                  <a:lnTo>
                    <a:pt x="20" y="21"/>
                  </a:lnTo>
                  <a:lnTo>
                    <a:pt x="25" y="16"/>
                  </a:lnTo>
                  <a:lnTo>
                    <a:pt x="29" y="10"/>
                  </a:lnTo>
                  <a:lnTo>
                    <a:pt x="34" y="7"/>
                  </a:lnTo>
                  <a:lnTo>
                    <a:pt x="39" y="5"/>
                  </a:lnTo>
                  <a:lnTo>
                    <a:pt x="44" y="2"/>
                  </a:lnTo>
                  <a:lnTo>
                    <a:pt x="50" y="2"/>
                  </a:lnTo>
                  <a:lnTo>
                    <a:pt x="55" y="0"/>
                  </a:lnTo>
                  <a:lnTo>
                    <a:pt x="55" y="0"/>
                  </a:lnTo>
                </a:path>
              </a:pathLst>
            </a:custGeom>
            <a:noFill/>
            <a:ln w="9525" cap="flat" cmpd="sng">
              <a:solidFill>
                <a:srgbClr val="000000"/>
              </a:solidFill>
              <a:prstDash val="solid"/>
              <a:headEnd type="none" w="med" len="med"/>
              <a:tailEnd type="none" w="med" len="med"/>
            </a:ln>
          </p:spPr>
          <p:txBody>
            <a:bodyPr/>
            <a:p>
              <a:endParaRPr lang="zh-CN" altLang="en-US"/>
            </a:p>
          </p:txBody>
        </p:sp>
        <p:sp>
          <p:nvSpPr>
            <p:cNvPr id="598073" name="直接连接符 598072"/>
            <p:cNvSpPr/>
            <p:nvPr/>
          </p:nvSpPr>
          <p:spPr>
            <a:xfrm>
              <a:off x="3728" y="1352"/>
              <a:ext cx="1" cy="21"/>
            </a:xfrm>
            <a:prstGeom prst="line">
              <a:avLst/>
            </a:prstGeom>
            <a:ln w="9525" cap="flat" cmpd="sng">
              <a:solidFill>
                <a:srgbClr val="000000"/>
              </a:solidFill>
              <a:prstDash val="solid"/>
              <a:headEnd type="none" w="med" len="med"/>
              <a:tailEnd type="none" w="med" len="med"/>
            </a:ln>
          </p:spPr>
        </p:sp>
        <p:sp>
          <p:nvSpPr>
            <p:cNvPr id="598074" name="直接连接符 598073"/>
            <p:cNvSpPr/>
            <p:nvPr/>
          </p:nvSpPr>
          <p:spPr>
            <a:xfrm>
              <a:off x="3728" y="885"/>
              <a:ext cx="1" cy="21"/>
            </a:xfrm>
            <a:prstGeom prst="line">
              <a:avLst/>
            </a:prstGeom>
            <a:ln w="9525" cap="flat" cmpd="sng">
              <a:solidFill>
                <a:srgbClr val="000000"/>
              </a:solidFill>
              <a:prstDash val="solid"/>
              <a:headEnd type="none" w="med" len="med"/>
              <a:tailEnd type="none" w="med" len="med"/>
            </a:ln>
          </p:spPr>
        </p:sp>
        <p:sp>
          <p:nvSpPr>
            <p:cNvPr id="598075" name="任意多边形 598074"/>
            <p:cNvSpPr/>
            <p:nvPr/>
          </p:nvSpPr>
          <p:spPr>
            <a:xfrm>
              <a:off x="3728" y="906"/>
              <a:ext cx="65" cy="446"/>
            </a:xfrm>
            <a:custGeom>
              <a:avLst/>
              <a:gdLst/>
              <a:ahLst/>
              <a:cxnLst/>
              <a:pathLst>
                <a:path w="56" h="723">
                  <a:moveTo>
                    <a:pt x="0" y="0"/>
                  </a:moveTo>
                  <a:lnTo>
                    <a:pt x="6" y="0"/>
                  </a:lnTo>
                  <a:lnTo>
                    <a:pt x="11" y="1"/>
                  </a:lnTo>
                  <a:lnTo>
                    <a:pt x="17" y="3"/>
                  </a:lnTo>
                  <a:lnTo>
                    <a:pt x="22" y="7"/>
                  </a:lnTo>
                  <a:lnTo>
                    <a:pt x="27" y="10"/>
                  </a:lnTo>
                  <a:lnTo>
                    <a:pt x="32" y="16"/>
                  </a:lnTo>
                  <a:lnTo>
                    <a:pt x="35" y="19"/>
                  </a:lnTo>
                  <a:lnTo>
                    <a:pt x="40" y="26"/>
                  </a:lnTo>
                  <a:lnTo>
                    <a:pt x="43" y="32"/>
                  </a:lnTo>
                  <a:lnTo>
                    <a:pt x="46" y="39"/>
                  </a:lnTo>
                  <a:lnTo>
                    <a:pt x="50" y="46"/>
                  </a:lnTo>
                  <a:lnTo>
                    <a:pt x="52" y="55"/>
                  </a:lnTo>
                  <a:lnTo>
                    <a:pt x="54" y="64"/>
                  </a:lnTo>
                  <a:lnTo>
                    <a:pt x="55" y="71"/>
                  </a:lnTo>
                  <a:lnTo>
                    <a:pt x="56" y="80"/>
                  </a:lnTo>
                  <a:lnTo>
                    <a:pt x="56" y="90"/>
                  </a:lnTo>
                  <a:lnTo>
                    <a:pt x="56" y="99"/>
                  </a:lnTo>
                  <a:lnTo>
                    <a:pt x="55" y="108"/>
                  </a:lnTo>
                  <a:lnTo>
                    <a:pt x="54" y="117"/>
                  </a:lnTo>
                  <a:lnTo>
                    <a:pt x="52" y="124"/>
                  </a:lnTo>
                  <a:lnTo>
                    <a:pt x="50" y="133"/>
                  </a:lnTo>
                  <a:lnTo>
                    <a:pt x="46" y="140"/>
                  </a:lnTo>
                  <a:lnTo>
                    <a:pt x="43" y="148"/>
                  </a:lnTo>
                  <a:lnTo>
                    <a:pt x="40" y="155"/>
                  </a:lnTo>
                  <a:lnTo>
                    <a:pt x="35" y="160"/>
                  </a:lnTo>
                  <a:lnTo>
                    <a:pt x="32" y="165"/>
                  </a:lnTo>
                  <a:lnTo>
                    <a:pt x="27" y="169"/>
                  </a:lnTo>
                  <a:lnTo>
                    <a:pt x="22" y="172"/>
                  </a:lnTo>
                  <a:lnTo>
                    <a:pt x="17" y="176"/>
                  </a:lnTo>
                  <a:lnTo>
                    <a:pt x="11" y="178"/>
                  </a:lnTo>
                  <a:lnTo>
                    <a:pt x="6" y="180"/>
                  </a:lnTo>
                  <a:lnTo>
                    <a:pt x="0" y="180"/>
                  </a:lnTo>
                  <a:lnTo>
                    <a:pt x="0" y="180"/>
                  </a:lnTo>
                  <a:lnTo>
                    <a:pt x="6" y="181"/>
                  </a:lnTo>
                  <a:lnTo>
                    <a:pt x="11" y="181"/>
                  </a:lnTo>
                  <a:lnTo>
                    <a:pt x="17" y="185"/>
                  </a:lnTo>
                  <a:lnTo>
                    <a:pt x="22" y="187"/>
                  </a:lnTo>
                  <a:lnTo>
                    <a:pt x="27" y="192"/>
                  </a:lnTo>
                  <a:lnTo>
                    <a:pt x="32" y="196"/>
                  </a:lnTo>
                  <a:lnTo>
                    <a:pt x="35" y="201"/>
                  </a:lnTo>
                  <a:lnTo>
                    <a:pt x="40" y="206"/>
                  </a:lnTo>
                  <a:lnTo>
                    <a:pt x="43" y="213"/>
                  </a:lnTo>
                  <a:lnTo>
                    <a:pt x="46" y="221"/>
                  </a:lnTo>
                  <a:lnTo>
                    <a:pt x="50" y="228"/>
                  </a:lnTo>
                  <a:lnTo>
                    <a:pt x="52" y="235"/>
                  </a:lnTo>
                  <a:lnTo>
                    <a:pt x="54" y="244"/>
                  </a:lnTo>
                  <a:lnTo>
                    <a:pt x="55" y="253"/>
                  </a:lnTo>
                  <a:lnTo>
                    <a:pt x="56" y="262"/>
                  </a:lnTo>
                  <a:lnTo>
                    <a:pt x="56" y="271"/>
                  </a:lnTo>
                  <a:lnTo>
                    <a:pt x="56" y="279"/>
                  </a:lnTo>
                  <a:lnTo>
                    <a:pt x="55" y="288"/>
                  </a:lnTo>
                  <a:lnTo>
                    <a:pt x="54" y="297"/>
                  </a:lnTo>
                  <a:lnTo>
                    <a:pt x="52" y="306"/>
                  </a:lnTo>
                  <a:lnTo>
                    <a:pt x="50" y="313"/>
                  </a:lnTo>
                  <a:lnTo>
                    <a:pt x="46" y="322"/>
                  </a:lnTo>
                  <a:lnTo>
                    <a:pt x="43" y="328"/>
                  </a:lnTo>
                  <a:lnTo>
                    <a:pt x="40" y="335"/>
                  </a:lnTo>
                  <a:lnTo>
                    <a:pt x="35" y="340"/>
                  </a:lnTo>
                  <a:lnTo>
                    <a:pt x="32" y="345"/>
                  </a:lnTo>
                  <a:lnTo>
                    <a:pt x="27" y="351"/>
                  </a:lnTo>
                  <a:lnTo>
                    <a:pt x="22" y="354"/>
                  </a:lnTo>
                  <a:lnTo>
                    <a:pt x="17" y="358"/>
                  </a:lnTo>
                  <a:lnTo>
                    <a:pt x="11" y="360"/>
                  </a:lnTo>
                  <a:lnTo>
                    <a:pt x="6" y="361"/>
                  </a:lnTo>
                  <a:lnTo>
                    <a:pt x="0" y="361"/>
                  </a:lnTo>
                  <a:lnTo>
                    <a:pt x="0" y="361"/>
                  </a:lnTo>
                  <a:lnTo>
                    <a:pt x="6" y="361"/>
                  </a:lnTo>
                  <a:lnTo>
                    <a:pt x="11" y="363"/>
                  </a:lnTo>
                  <a:lnTo>
                    <a:pt x="17" y="365"/>
                  </a:lnTo>
                  <a:lnTo>
                    <a:pt x="22" y="369"/>
                  </a:lnTo>
                  <a:lnTo>
                    <a:pt x="27" y="372"/>
                  </a:lnTo>
                  <a:lnTo>
                    <a:pt x="32" y="377"/>
                  </a:lnTo>
                  <a:lnTo>
                    <a:pt x="35" y="383"/>
                  </a:lnTo>
                  <a:lnTo>
                    <a:pt x="40" y="388"/>
                  </a:lnTo>
                  <a:lnTo>
                    <a:pt x="43" y="394"/>
                  </a:lnTo>
                  <a:lnTo>
                    <a:pt x="46" y="401"/>
                  </a:lnTo>
                  <a:lnTo>
                    <a:pt x="50" y="408"/>
                  </a:lnTo>
                  <a:lnTo>
                    <a:pt x="52" y="417"/>
                  </a:lnTo>
                  <a:lnTo>
                    <a:pt x="54" y="426"/>
                  </a:lnTo>
                  <a:lnTo>
                    <a:pt x="55" y="433"/>
                  </a:lnTo>
                  <a:lnTo>
                    <a:pt x="56" y="443"/>
                  </a:lnTo>
                  <a:lnTo>
                    <a:pt x="56" y="452"/>
                  </a:lnTo>
                  <a:lnTo>
                    <a:pt x="56" y="461"/>
                  </a:lnTo>
                  <a:lnTo>
                    <a:pt x="55" y="470"/>
                  </a:lnTo>
                  <a:lnTo>
                    <a:pt x="54" y="479"/>
                  </a:lnTo>
                  <a:lnTo>
                    <a:pt x="52" y="486"/>
                  </a:lnTo>
                  <a:lnTo>
                    <a:pt x="50" y="495"/>
                  </a:lnTo>
                  <a:lnTo>
                    <a:pt x="46" y="502"/>
                  </a:lnTo>
                  <a:lnTo>
                    <a:pt x="43" y="509"/>
                  </a:lnTo>
                  <a:lnTo>
                    <a:pt x="40" y="517"/>
                  </a:lnTo>
                  <a:lnTo>
                    <a:pt x="35" y="522"/>
                  </a:lnTo>
                  <a:lnTo>
                    <a:pt x="32" y="527"/>
                  </a:lnTo>
                  <a:lnTo>
                    <a:pt x="27" y="531"/>
                  </a:lnTo>
                  <a:lnTo>
                    <a:pt x="22" y="534"/>
                  </a:lnTo>
                  <a:lnTo>
                    <a:pt x="17" y="538"/>
                  </a:lnTo>
                  <a:lnTo>
                    <a:pt x="11" y="540"/>
                  </a:lnTo>
                  <a:lnTo>
                    <a:pt x="6" y="541"/>
                  </a:lnTo>
                  <a:lnTo>
                    <a:pt x="0" y="541"/>
                  </a:lnTo>
                  <a:lnTo>
                    <a:pt x="0" y="541"/>
                  </a:lnTo>
                  <a:lnTo>
                    <a:pt x="6" y="543"/>
                  </a:lnTo>
                  <a:lnTo>
                    <a:pt x="11" y="545"/>
                  </a:lnTo>
                  <a:lnTo>
                    <a:pt x="17" y="547"/>
                  </a:lnTo>
                  <a:lnTo>
                    <a:pt x="22" y="549"/>
                  </a:lnTo>
                  <a:lnTo>
                    <a:pt x="27" y="554"/>
                  </a:lnTo>
                  <a:lnTo>
                    <a:pt x="32" y="558"/>
                  </a:lnTo>
                  <a:lnTo>
                    <a:pt x="35" y="563"/>
                  </a:lnTo>
                  <a:lnTo>
                    <a:pt x="40" y="568"/>
                  </a:lnTo>
                  <a:lnTo>
                    <a:pt x="43" y="575"/>
                  </a:lnTo>
                  <a:lnTo>
                    <a:pt x="46" y="582"/>
                  </a:lnTo>
                  <a:lnTo>
                    <a:pt x="50" y="590"/>
                  </a:lnTo>
                  <a:lnTo>
                    <a:pt x="52" y="599"/>
                  </a:lnTo>
                  <a:lnTo>
                    <a:pt x="54" y="606"/>
                  </a:lnTo>
                  <a:lnTo>
                    <a:pt x="55" y="615"/>
                  </a:lnTo>
                  <a:lnTo>
                    <a:pt x="56" y="623"/>
                  </a:lnTo>
                  <a:lnTo>
                    <a:pt x="56" y="632"/>
                  </a:lnTo>
                  <a:lnTo>
                    <a:pt x="56" y="641"/>
                  </a:lnTo>
                  <a:lnTo>
                    <a:pt x="55" y="650"/>
                  </a:lnTo>
                  <a:lnTo>
                    <a:pt x="54" y="659"/>
                  </a:lnTo>
                  <a:lnTo>
                    <a:pt x="52" y="668"/>
                  </a:lnTo>
                  <a:lnTo>
                    <a:pt x="50" y="675"/>
                  </a:lnTo>
                  <a:lnTo>
                    <a:pt x="46" y="684"/>
                  </a:lnTo>
                  <a:lnTo>
                    <a:pt x="43" y="691"/>
                  </a:lnTo>
                  <a:lnTo>
                    <a:pt x="40" y="697"/>
                  </a:lnTo>
                  <a:lnTo>
                    <a:pt x="35" y="702"/>
                  </a:lnTo>
                  <a:lnTo>
                    <a:pt x="32" y="707"/>
                  </a:lnTo>
                  <a:lnTo>
                    <a:pt x="27" y="713"/>
                  </a:lnTo>
                  <a:lnTo>
                    <a:pt x="22" y="716"/>
                  </a:lnTo>
                  <a:lnTo>
                    <a:pt x="17" y="720"/>
                  </a:lnTo>
                  <a:lnTo>
                    <a:pt x="11" y="721"/>
                  </a:lnTo>
                  <a:lnTo>
                    <a:pt x="6" y="723"/>
                  </a:lnTo>
                  <a:lnTo>
                    <a:pt x="0" y="723"/>
                  </a:lnTo>
                  <a:lnTo>
                    <a:pt x="0" y="723"/>
                  </a:lnTo>
                </a:path>
              </a:pathLst>
            </a:custGeom>
            <a:noFill/>
            <a:ln w="9525" cap="flat" cmpd="sng">
              <a:solidFill>
                <a:srgbClr val="000000"/>
              </a:solidFill>
              <a:prstDash val="solid"/>
              <a:headEnd type="none" w="med" len="med"/>
              <a:tailEnd type="none" w="med" len="med"/>
            </a:ln>
          </p:spPr>
          <p:txBody>
            <a:bodyPr/>
            <a:p>
              <a:endParaRPr lang="zh-CN" altLang="en-US"/>
            </a:p>
          </p:txBody>
        </p:sp>
        <p:sp>
          <p:nvSpPr>
            <p:cNvPr id="598076" name="直接连接符 598075"/>
            <p:cNvSpPr/>
            <p:nvPr/>
          </p:nvSpPr>
          <p:spPr>
            <a:xfrm flipV="1">
              <a:off x="4868" y="908"/>
              <a:ext cx="1" cy="117"/>
            </a:xfrm>
            <a:prstGeom prst="line">
              <a:avLst/>
            </a:prstGeom>
            <a:ln w="9525" cap="flat" cmpd="sng">
              <a:solidFill>
                <a:srgbClr val="000000"/>
              </a:solidFill>
              <a:prstDash val="solid"/>
              <a:headEnd type="none" w="med" len="med"/>
              <a:tailEnd type="none" w="med" len="med"/>
            </a:ln>
          </p:spPr>
        </p:sp>
        <p:sp>
          <p:nvSpPr>
            <p:cNvPr id="598077" name="直接连接符 598076"/>
            <p:cNvSpPr/>
            <p:nvPr/>
          </p:nvSpPr>
          <p:spPr>
            <a:xfrm>
              <a:off x="4868" y="1237"/>
              <a:ext cx="1" cy="113"/>
            </a:xfrm>
            <a:prstGeom prst="line">
              <a:avLst/>
            </a:prstGeom>
            <a:ln w="9525" cap="flat" cmpd="sng">
              <a:solidFill>
                <a:srgbClr val="000000"/>
              </a:solidFill>
              <a:prstDash val="solid"/>
              <a:headEnd type="none" w="med" len="med"/>
              <a:tailEnd type="none" w="med" len="med"/>
            </a:ln>
          </p:spPr>
        </p:sp>
        <p:sp>
          <p:nvSpPr>
            <p:cNvPr id="598078" name="矩形 598077"/>
            <p:cNvSpPr/>
            <p:nvPr/>
          </p:nvSpPr>
          <p:spPr>
            <a:xfrm>
              <a:off x="4839" y="1025"/>
              <a:ext cx="58" cy="212"/>
            </a:xfrm>
            <a:prstGeom prst="rect">
              <a:avLst/>
            </a:prstGeom>
            <a:noFill/>
            <a:ln w="9525" cap="flat" cmpd="sng">
              <a:solidFill>
                <a:srgbClr val="000000"/>
              </a:solidFill>
              <a:prstDash val="solid"/>
              <a:miter/>
              <a:headEnd type="none" w="med" len="med"/>
              <a:tailEnd type="none" w="med" len="med"/>
            </a:ln>
          </p:spPr>
          <p:txBody>
            <a:bodyPr/>
            <a:p>
              <a:endParaRPr lang="zh-CN" altLang="en-US"/>
            </a:p>
          </p:txBody>
        </p:sp>
        <p:sp>
          <p:nvSpPr>
            <p:cNvPr id="598079" name="直接连接符 598078"/>
            <p:cNvSpPr/>
            <p:nvPr/>
          </p:nvSpPr>
          <p:spPr>
            <a:xfrm>
              <a:off x="3954" y="944"/>
              <a:ext cx="1" cy="305"/>
            </a:xfrm>
            <a:prstGeom prst="line">
              <a:avLst/>
            </a:prstGeom>
            <a:ln w="9525" cap="flat" cmpd="sng">
              <a:solidFill>
                <a:srgbClr val="000000"/>
              </a:solidFill>
              <a:prstDash val="solid"/>
              <a:headEnd type="none" w="med" len="med"/>
              <a:tailEnd type="none" w="med" len="med"/>
            </a:ln>
          </p:spPr>
        </p:sp>
        <p:sp>
          <p:nvSpPr>
            <p:cNvPr id="598080" name="任意多边形 598079"/>
            <p:cNvSpPr/>
            <p:nvPr/>
          </p:nvSpPr>
          <p:spPr>
            <a:xfrm>
              <a:off x="3927" y="1243"/>
              <a:ext cx="55" cy="70"/>
            </a:xfrm>
            <a:custGeom>
              <a:avLst/>
              <a:gdLst/>
              <a:ahLst/>
              <a:cxnLst/>
              <a:pathLst>
                <a:path w="47" h="114">
                  <a:moveTo>
                    <a:pt x="47" y="0"/>
                  </a:moveTo>
                  <a:lnTo>
                    <a:pt x="23" y="114"/>
                  </a:lnTo>
                  <a:lnTo>
                    <a:pt x="0" y="0"/>
                  </a:lnTo>
                  <a:lnTo>
                    <a:pt x="47" y="0"/>
                  </a:lnTo>
                  <a:close/>
                </a:path>
              </a:pathLst>
            </a:custGeom>
            <a:solidFill>
              <a:srgbClr val="000000"/>
            </a:solidFill>
            <a:ln w="9525">
              <a:noFill/>
            </a:ln>
          </p:spPr>
          <p:txBody>
            <a:bodyPr/>
            <a:p>
              <a:endParaRPr lang="zh-CN" altLang="en-US"/>
            </a:p>
          </p:txBody>
        </p:sp>
        <p:sp>
          <p:nvSpPr>
            <p:cNvPr id="598081" name="直接连接符 598080"/>
            <p:cNvSpPr/>
            <p:nvPr/>
          </p:nvSpPr>
          <p:spPr>
            <a:xfrm>
              <a:off x="4777" y="995"/>
              <a:ext cx="1" cy="231"/>
            </a:xfrm>
            <a:prstGeom prst="line">
              <a:avLst/>
            </a:prstGeom>
            <a:ln w="9525" cap="flat" cmpd="sng">
              <a:solidFill>
                <a:srgbClr val="000000"/>
              </a:solidFill>
              <a:prstDash val="solid"/>
              <a:headEnd type="none" w="med" len="med"/>
              <a:tailEnd type="none" w="med" len="med"/>
            </a:ln>
          </p:spPr>
        </p:sp>
        <p:sp>
          <p:nvSpPr>
            <p:cNvPr id="598082" name="任意多边形 598081"/>
            <p:cNvSpPr/>
            <p:nvPr/>
          </p:nvSpPr>
          <p:spPr>
            <a:xfrm>
              <a:off x="4750" y="1220"/>
              <a:ext cx="56" cy="70"/>
            </a:xfrm>
            <a:custGeom>
              <a:avLst/>
              <a:gdLst/>
              <a:ahLst/>
              <a:cxnLst/>
              <a:pathLst>
                <a:path w="48" h="114">
                  <a:moveTo>
                    <a:pt x="48" y="0"/>
                  </a:moveTo>
                  <a:lnTo>
                    <a:pt x="23" y="114"/>
                  </a:lnTo>
                  <a:lnTo>
                    <a:pt x="0" y="0"/>
                  </a:lnTo>
                  <a:lnTo>
                    <a:pt x="48" y="0"/>
                  </a:lnTo>
                  <a:close/>
                </a:path>
              </a:pathLst>
            </a:custGeom>
            <a:solidFill>
              <a:srgbClr val="000000"/>
            </a:solidFill>
            <a:ln w="9525">
              <a:noFill/>
            </a:ln>
          </p:spPr>
          <p:txBody>
            <a:bodyPr/>
            <a:p>
              <a:endParaRPr lang="zh-CN" altLang="en-US"/>
            </a:p>
          </p:txBody>
        </p:sp>
        <p:sp>
          <p:nvSpPr>
            <p:cNvPr id="598083" name="直接连接符 598082"/>
            <p:cNvSpPr/>
            <p:nvPr/>
          </p:nvSpPr>
          <p:spPr>
            <a:xfrm>
              <a:off x="4295" y="975"/>
              <a:ext cx="228" cy="1"/>
            </a:xfrm>
            <a:prstGeom prst="line">
              <a:avLst/>
            </a:prstGeom>
            <a:ln w="9525" cap="flat" cmpd="sng">
              <a:solidFill>
                <a:srgbClr val="000000"/>
              </a:solidFill>
              <a:prstDash val="solid"/>
              <a:headEnd type="none" w="med" len="med"/>
              <a:tailEnd type="none" w="med" len="med"/>
            </a:ln>
          </p:spPr>
        </p:sp>
        <p:sp>
          <p:nvSpPr>
            <p:cNvPr id="598084" name="任意多边形 598083"/>
            <p:cNvSpPr/>
            <p:nvPr/>
          </p:nvSpPr>
          <p:spPr>
            <a:xfrm>
              <a:off x="4516" y="951"/>
              <a:ext cx="83" cy="46"/>
            </a:xfrm>
            <a:custGeom>
              <a:avLst/>
              <a:gdLst/>
              <a:ahLst/>
              <a:cxnLst/>
              <a:pathLst>
                <a:path w="71" h="75">
                  <a:moveTo>
                    <a:pt x="0" y="0"/>
                  </a:moveTo>
                  <a:lnTo>
                    <a:pt x="71" y="37"/>
                  </a:lnTo>
                  <a:lnTo>
                    <a:pt x="0" y="75"/>
                  </a:lnTo>
                  <a:lnTo>
                    <a:pt x="0" y="0"/>
                  </a:lnTo>
                  <a:close/>
                </a:path>
              </a:pathLst>
            </a:custGeom>
            <a:solidFill>
              <a:srgbClr val="000000"/>
            </a:solidFill>
            <a:ln w="9525">
              <a:noFill/>
            </a:ln>
          </p:spPr>
          <p:txBody>
            <a:bodyPr/>
            <a:p>
              <a:endParaRPr lang="zh-CN" altLang="en-US"/>
            </a:p>
          </p:txBody>
        </p:sp>
        <p:sp>
          <p:nvSpPr>
            <p:cNvPr id="598085" name="任意多边形 598084"/>
            <p:cNvSpPr/>
            <p:nvPr/>
          </p:nvSpPr>
          <p:spPr>
            <a:xfrm>
              <a:off x="3901" y="1323"/>
              <a:ext cx="967" cy="50"/>
            </a:xfrm>
            <a:custGeom>
              <a:avLst/>
              <a:gdLst/>
              <a:ahLst/>
              <a:cxnLst/>
              <a:pathLst>
                <a:path w="836" h="80">
                  <a:moveTo>
                    <a:pt x="0" y="80"/>
                  </a:moveTo>
                  <a:lnTo>
                    <a:pt x="836" y="80"/>
                  </a:lnTo>
                  <a:lnTo>
                    <a:pt x="836" y="0"/>
                  </a:lnTo>
                </a:path>
              </a:pathLst>
            </a:custGeom>
            <a:noFill/>
            <a:ln w="9525" cap="flat" cmpd="sng">
              <a:solidFill>
                <a:srgbClr val="000000"/>
              </a:solidFill>
              <a:prstDash val="solid"/>
              <a:headEnd type="none" w="med" len="med"/>
              <a:tailEnd type="none" w="med" len="med"/>
            </a:ln>
          </p:spPr>
          <p:txBody>
            <a:bodyPr/>
            <a:p>
              <a:endParaRPr lang="zh-CN" altLang="en-US"/>
            </a:p>
          </p:txBody>
        </p:sp>
        <p:sp>
          <p:nvSpPr>
            <p:cNvPr id="598086" name="直接连接符 598085"/>
            <p:cNvSpPr/>
            <p:nvPr/>
          </p:nvSpPr>
          <p:spPr>
            <a:xfrm flipH="1">
              <a:off x="3492" y="1373"/>
              <a:ext cx="237" cy="1"/>
            </a:xfrm>
            <a:prstGeom prst="line">
              <a:avLst/>
            </a:prstGeom>
            <a:ln w="9525" cap="flat" cmpd="sng">
              <a:solidFill>
                <a:srgbClr val="000000"/>
              </a:solidFill>
              <a:prstDash val="solid"/>
              <a:headEnd type="none" w="med" len="med"/>
              <a:tailEnd type="none" w="med" len="med"/>
            </a:ln>
          </p:spPr>
        </p:sp>
        <p:sp>
          <p:nvSpPr>
            <p:cNvPr id="598087" name="任意多边形 598086"/>
            <p:cNvSpPr/>
            <p:nvPr/>
          </p:nvSpPr>
          <p:spPr>
            <a:xfrm>
              <a:off x="3452" y="1355"/>
              <a:ext cx="40" cy="35"/>
            </a:xfrm>
            <a:custGeom>
              <a:avLst/>
              <a:gdLst/>
              <a:ahLst/>
              <a:cxnLst/>
              <a:pathLst>
                <a:path w="35" h="57">
                  <a:moveTo>
                    <a:pt x="35" y="28"/>
                  </a:moveTo>
                  <a:lnTo>
                    <a:pt x="35" y="23"/>
                  </a:lnTo>
                  <a:lnTo>
                    <a:pt x="34" y="17"/>
                  </a:lnTo>
                  <a:lnTo>
                    <a:pt x="33" y="12"/>
                  </a:lnTo>
                  <a:lnTo>
                    <a:pt x="31" y="9"/>
                  </a:lnTo>
                  <a:lnTo>
                    <a:pt x="28" y="5"/>
                  </a:lnTo>
                  <a:lnTo>
                    <a:pt x="25" y="1"/>
                  </a:lnTo>
                  <a:lnTo>
                    <a:pt x="22" y="1"/>
                  </a:lnTo>
                  <a:lnTo>
                    <a:pt x="18" y="0"/>
                  </a:lnTo>
                  <a:lnTo>
                    <a:pt x="14" y="1"/>
                  </a:lnTo>
                  <a:lnTo>
                    <a:pt x="11" y="1"/>
                  </a:lnTo>
                  <a:lnTo>
                    <a:pt x="8" y="5"/>
                  </a:lnTo>
                  <a:lnTo>
                    <a:pt x="6" y="9"/>
                  </a:lnTo>
                  <a:lnTo>
                    <a:pt x="3" y="12"/>
                  </a:lnTo>
                  <a:lnTo>
                    <a:pt x="2" y="17"/>
                  </a:lnTo>
                  <a:lnTo>
                    <a:pt x="1" y="23"/>
                  </a:lnTo>
                  <a:lnTo>
                    <a:pt x="0" y="28"/>
                  </a:lnTo>
                  <a:lnTo>
                    <a:pt x="0" y="28"/>
                  </a:lnTo>
                  <a:lnTo>
                    <a:pt x="1" y="33"/>
                  </a:lnTo>
                  <a:lnTo>
                    <a:pt x="2" y="39"/>
                  </a:lnTo>
                  <a:lnTo>
                    <a:pt x="3" y="44"/>
                  </a:lnTo>
                  <a:lnTo>
                    <a:pt x="6" y="50"/>
                  </a:lnTo>
                  <a:lnTo>
                    <a:pt x="8" y="53"/>
                  </a:lnTo>
                  <a:lnTo>
                    <a:pt x="11" y="55"/>
                  </a:lnTo>
                  <a:lnTo>
                    <a:pt x="14" y="57"/>
                  </a:lnTo>
                  <a:lnTo>
                    <a:pt x="18" y="57"/>
                  </a:lnTo>
                  <a:lnTo>
                    <a:pt x="22" y="57"/>
                  </a:lnTo>
                  <a:lnTo>
                    <a:pt x="25" y="55"/>
                  </a:lnTo>
                  <a:lnTo>
                    <a:pt x="28" y="53"/>
                  </a:lnTo>
                  <a:lnTo>
                    <a:pt x="31" y="50"/>
                  </a:lnTo>
                  <a:lnTo>
                    <a:pt x="33" y="44"/>
                  </a:lnTo>
                  <a:lnTo>
                    <a:pt x="34" y="39"/>
                  </a:lnTo>
                  <a:lnTo>
                    <a:pt x="35" y="33"/>
                  </a:lnTo>
                  <a:lnTo>
                    <a:pt x="35" y="28"/>
                  </a:lnTo>
                </a:path>
              </a:pathLst>
            </a:custGeom>
            <a:noFill/>
            <a:ln w="9525" cap="flat" cmpd="sng">
              <a:solidFill>
                <a:srgbClr val="000000"/>
              </a:solidFill>
              <a:prstDash val="solid"/>
              <a:headEnd type="none" w="med" len="med"/>
              <a:tailEnd type="none" w="med" len="med"/>
            </a:ln>
          </p:spPr>
          <p:txBody>
            <a:bodyPr/>
            <a:p>
              <a:endParaRPr lang="zh-CN" altLang="en-US"/>
            </a:p>
          </p:txBody>
        </p:sp>
        <p:sp>
          <p:nvSpPr>
            <p:cNvPr id="598088" name="直接连接符 598087"/>
            <p:cNvSpPr/>
            <p:nvPr/>
          </p:nvSpPr>
          <p:spPr>
            <a:xfrm flipH="1">
              <a:off x="3492" y="884"/>
              <a:ext cx="236" cy="1"/>
            </a:xfrm>
            <a:prstGeom prst="line">
              <a:avLst/>
            </a:prstGeom>
            <a:ln w="9525" cap="flat" cmpd="sng">
              <a:solidFill>
                <a:srgbClr val="000000"/>
              </a:solidFill>
              <a:prstDash val="solid"/>
              <a:headEnd type="none" w="med" len="med"/>
              <a:tailEnd type="none" w="med" len="med"/>
            </a:ln>
          </p:spPr>
        </p:sp>
        <p:sp>
          <p:nvSpPr>
            <p:cNvPr id="598089" name="任意多边形 598088"/>
            <p:cNvSpPr/>
            <p:nvPr/>
          </p:nvSpPr>
          <p:spPr>
            <a:xfrm>
              <a:off x="3452" y="865"/>
              <a:ext cx="40" cy="37"/>
            </a:xfrm>
            <a:custGeom>
              <a:avLst/>
              <a:gdLst/>
              <a:ahLst/>
              <a:cxnLst/>
              <a:pathLst>
                <a:path w="35" h="58">
                  <a:moveTo>
                    <a:pt x="35" y="28"/>
                  </a:moveTo>
                  <a:lnTo>
                    <a:pt x="35" y="23"/>
                  </a:lnTo>
                  <a:lnTo>
                    <a:pt x="34" y="17"/>
                  </a:lnTo>
                  <a:lnTo>
                    <a:pt x="32" y="14"/>
                  </a:lnTo>
                  <a:lnTo>
                    <a:pt x="30" y="9"/>
                  </a:lnTo>
                  <a:lnTo>
                    <a:pt x="28" y="5"/>
                  </a:lnTo>
                  <a:lnTo>
                    <a:pt x="24" y="3"/>
                  </a:lnTo>
                  <a:lnTo>
                    <a:pt x="21" y="1"/>
                  </a:lnTo>
                  <a:lnTo>
                    <a:pt x="18" y="0"/>
                  </a:lnTo>
                  <a:lnTo>
                    <a:pt x="14" y="1"/>
                  </a:lnTo>
                  <a:lnTo>
                    <a:pt x="11" y="3"/>
                  </a:lnTo>
                  <a:lnTo>
                    <a:pt x="8" y="5"/>
                  </a:lnTo>
                  <a:lnTo>
                    <a:pt x="6" y="9"/>
                  </a:lnTo>
                  <a:lnTo>
                    <a:pt x="3" y="14"/>
                  </a:lnTo>
                  <a:lnTo>
                    <a:pt x="1" y="17"/>
                  </a:lnTo>
                  <a:lnTo>
                    <a:pt x="0" y="23"/>
                  </a:lnTo>
                  <a:lnTo>
                    <a:pt x="0" y="28"/>
                  </a:lnTo>
                  <a:lnTo>
                    <a:pt x="0" y="28"/>
                  </a:lnTo>
                  <a:lnTo>
                    <a:pt x="0" y="35"/>
                  </a:lnTo>
                  <a:lnTo>
                    <a:pt x="1" y="41"/>
                  </a:lnTo>
                  <a:lnTo>
                    <a:pt x="3" y="44"/>
                  </a:lnTo>
                  <a:lnTo>
                    <a:pt x="6" y="50"/>
                  </a:lnTo>
                  <a:lnTo>
                    <a:pt x="8" y="53"/>
                  </a:lnTo>
                  <a:lnTo>
                    <a:pt x="11" y="55"/>
                  </a:lnTo>
                  <a:lnTo>
                    <a:pt x="14" y="57"/>
                  </a:lnTo>
                  <a:lnTo>
                    <a:pt x="18" y="58"/>
                  </a:lnTo>
                  <a:lnTo>
                    <a:pt x="21" y="57"/>
                  </a:lnTo>
                  <a:lnTo>
                    <a:pt x="24" y="55"/>
                  </a:lnTo>
                  <a:lnTo>
                    <a:pt x="28" y="53"/>
                  </a:lnTo>
                  <a:lnTo>
                    <a:pt x="30" y="50"/>
                  </a:lnTo>
                  <a:lnTo>
                    <a:pt x="32" y="44"/>
                  </a:lnTo>
                  <a:lnTo>
                    <a:pt x="34" y="41"/>
                  </a:lnTo>
                  <a:lnTo>
                    <a:pt x="35" y="35"/>
                  </a:lnTo>
                  <a:lnTo>
                    <a:pt x="35" y="28"/>
                  </a:lnTo>
                </a:path>
              </a:pathLst>
            </a:custGeom>
            <a:noFill/>
            <a:ln w="9525" cap="flat" cmpd="sng">
              <a:solidFill>
                <a:srgbClr val="000000"/>
              </a:solidFill>
              <a:prstDash val="solid"/>
              <a:headEnd type="none" w="med" len="med"/>
              <a:tailEnd type="none" w="med" len="med"/>
            </a:ln>
          </p:spPr>
          <p:txBody>
            <a:bodyPr/>
            <a:p>
              <a:endParaRPr lang="zh-CN" altLang="en-US"/>
            </a:p>
          </p:txBody>
        </p:sp>
        <p:sp>
          <p:nvSpPr>
            <p:cNvPr id="598090" name="任意多边形 598089"/>
            <p:cNvSpPr/>
            <p:nvPr/>
          </p:nvSpPr>
          <p:spPr>
            <a:xfrm>
              <a:off x="3529" y="1571"/>
              <a:ext cx="1699" cy="517"/>
            </a:xfrm>
            <a:custGeom>
              <a:avLst/>
              <a:gdLst/>
              <a:ahLst/>
              <a:cxnLst/>
              <a:pathLst>
                <a:path w="1468" h="839">
                  <a:moveTo>
                    <a:pt x="0" y="422"/>
                  </a:moveTo>
                  <a:lnTo>
                    <a:pt x="31" y="337"/>
                  </a:lnTo>
                  <a:lnTo>
                    <a:pt x="62" y="255"/>
                  </a:lnTo>
                  <a:lnTo>
                    <a:pt x="96" y="182"/>
                  </a:lnTo>
                  <a:lnTo>
                    <a:pt x="126" y="117"/>
                  </a:lnTo>
                  <a:lnTo>
                    <a:pt x="157" y="66"/>
                  </a:lnTo>
                  <a:lnTo>
                    <a:pt x="188" y="30"/>
                  </a:lnTo>
                  <a:lnTo>
                    <a:pt x="218" y="3"/>
                  </a:lnTo>
                  <a:lnTo>
                    <a:pt x="251" y="0"/>
                  </a:lnTo>
                  <a:lnTo>
                    <a:pt x="282" y="10"/>
                  </a:lnTo>
                  <a:lnTo>
                    <a:pt x="313" y="37"/>
                  </a:lnTo>
                  <a:lnTo>
                    <a:pt x="344" y="82"/>
                  </a:lnTo>
                  <a:lnTo>
                    <a:pt x="375" y="137"/>
                  </a:lnTo>
                  <a:lnTo>
                    <a:pt x="439" y="278"/>
                  </a:lnTo>
                  <a:lnTo>
                    <a:pt x="469" y="358"/>
                  </a:lnTo>
                  <a:lnTo>
                    <a:pt x="530" y="529"/>
                  </a:lnTo>
                  <a:lnTo>
                    <a:pt x="561" y="608"/>
                  </a:lnTo>
                  <a:lnTo>
                    <a:pt x="595" y="677"/>
                  </a:lnTo>
                  <a:lnTo>
                    <a:pt x="626" y="740"/>
                  </a:lnTo>
                  <a:lnTo>
                    <a:pt x="657" y="788"/>
                  </a:lnTo>
                  <a:lnTo>
                    <a:pt x="686" y="822"/>
                  </a:lnTo>
                  <a:lnTo>
                    <a:pt x="717" y="836"/>
                  </a:lnTo>
                  <a:lnTo>
                    <a:pt x="751" y="839"/>
                  </a:lnTo>
                  <a:lnTo>
                    <a:pt x="782" y="822"/>
                  </a:lnTo>
                  <a:lnTo>
                    <a:pt x="813" y="791"/>
                  </a:lnTo>
                  <a:lnTo>
                    <a:pt x="843" y="743"/>
                  </a:lnTo>
                  <a:lnTo>
                    <a:pt x="874" y="684"/>
                  </a:lnTo>
                  <a:lnTo>
                    <a:pt x="904" y="615"/>
                  </a:lnTo>
                  <a:lnTo>
                    <a:pt x="939" y="536"/>
                  </a:lnTo>
                  <a:lnTo>
                    <a:pt x="968" y="454"/>
                  </a:lnTo>
                  <a:lnTo>
                    <a:pt x="999" y="371"/>
                  </a:lnTo>
                  <a:lnTo>
                    <a:pt x="1030" y="289"/>
                  </a:lnTo>
                  <a:lnTo>
                    <a:pt x="1061" y="210"/>
                  </a:lnTo>
                  <a:lnTo>
                    <a:pt x="1095" y="144"/>
                  </a:lnTo>
                  <a:lnTo>
                    <a:pt x="1125" y="85"/>
                  </a:lnTo>
                  <a:lnTo>
                    <a:pt x="1156" y="41"/>
                  </a:lnTo>
                  <a:lnTo>
                    <a:pt x="1186" y="10"/>
                  </a:lnTo>
                  <a:lnTo>
                    <a:pt x="1217" y="0"/>
                  </a:lnTo>
                  <a:lnTo>
                    <a:pt x="1251" y="3"/>
                  </a:lnTo>
                  <a:lnTo>
                    <a:pt x="1281" y="27"/>
                  </a:lnTo>
                  <a:lnTo>
                    <a:pt x="1312" y="59"/>
                  </a:lnTo>
                  <a:lnTo>
                    <a:pt x="1343" y="110"/>
                  </a:lnTo>
                  <a:lnTo>
                    <a:pt x="1374" y="174"/>
                  </a:lnTo>
                  <a:lnTo>
                    <a:pt x="1403" y="248"/>
                  </a:lnTo>
                  <a:lnTo>
                    <a:pt x="1437" y="326"/>
                  </a:lnTo>
                  <a:lnTo>
                    <a:pt x="1468" y="412"/>
                  </a:lnTo>
                </a:path>
              </a:pathLst>
            </a:custGeom>
            <a:noFill/>
            <a:ln w="28575" cap="flat" cmpd="sng">
              <a:solidFill>
                <a:srgbClr val="FF0000"/>
              </a:solidFill>
              <a:prstDash val="solid"/>
              <a:headEnd type="none" w="med" len="med"/>
              <a:tailEnd type="none" w="med" len="med"/>
            </a:ln>
          </p:spPr>
          <p:txBody>
            <a:bodyPr/>
            <a:p>
              <a:endParaRPr lang="zh-CN" altLang="en-US"/>
            </a:p>
          </p:txBody>
        </p:sp>
        <p:sp>
          <p:nvSpPr>
            <p:cNvPr id="598091" name="直接连接符 598090"/>
            <p:cNvSpPr/>
            <p:nvPr/>
          </p:nvSpPr>
          <p:spPr>
            <a:xfrm>
              <a:off x="3416" y="1838"/>
              <a:ext cx="1965" cy="1"/>
            </a:xfrm>
            <a:prstGeom prst="line">
              <a:avLst/>
            </a:prstGeom>
            <a:ln w="9525" cap="flat" cmpd="sng">
              <a:solidFill>
                <a:schemeClr val="tx1"/>
              </a:solidFill>
              <a:prstDash val="solid"/>
              <a:headEnd type="none" w="med" len="med"/>
              <a:tailEnd type="none" w="med" len="med"/>
            </a:ln>
          </p:spPr>
        </p:sp>
        <p:sp>
          <p:nvSpPr>
            <p:cNvPr id="598092" name="任意多边形 598091"/>
            <p:cNvSpPr/>
            <p:nvPr/>
          </p:nvSpPr>
          <p:spPr>
            <a:xfrm>
              <a:off x="5375" y="1813"/>
              <a:ext cx="81" cy="48"/>
            </a:xfrm>
            <a:custGeom>
              <a:avLst/>
              <a:gdLst/>
              <a:ahLst/>
              <a:cxnLst/>
              <a:pathLst>
                <a:path w="70" h="76">
                  <a:moveTo>
                    <a:pt x="0" y="0"/>
                  </a:moveTo>
                  <a:lnTo>
                    <a:pt x="70" y="39"/>
                  </a:lnTo>
                  <a:lnTo>
                    <a:pt x="0" y="76"/>
                  </a:lnTo>
                  <a:lnTo>
                    <a:pt x="0" y="0"/>
                  </a:lnTo>
                  <a:close/>
                </a:path>
              </a:pathLst>
            </a:custGeom>
            <a:solidFill>
              <a:schemeClr val="tx1"/>
            </a:solidFill>
            <a:ln w="9525">
              <a:noFill/>
            </a:ln>
          </p:spPr>
          <p:txBody>
            <a:bodyPr/>
            <a:p>
              <a:endParaRPr lang="zh-CN" altLang="en-US"/>
            </a:p>
          </p:txBody>
        </p:sp>
        <p:sp>
          <p:nvSpPr>
            <p:cNvPr id="598093" name="直接连接符 598092"/>
            <p:cNvSpPr/>
            <p:nvPr/>
          </p:nvSpPr>
          <p:spPr>
            <a:xfrm flipV="1">
              <a:off x="3529" y="1607"/>
              <a:ext cx="1" cy="347"/>
            </a:xfrm>
            <a:prstGeom prst="line">
              <a:avLst/>
            </a:prstGeom>
            <a:ln w="9525" cap="flat" cmpd="sng">
              <a:solidFill>
                <a:srgbClr val="000000"/>
              </a:solidFill>
              <a:prstDash val="solid"/>
              <a:headEnd type="none" w="med" len="med"/>
              <a:tailEnd type="none" w="med" len="med"/>
            </a:ln>
          </p:spPr>
        </p:sp>
        <p:sp>
          <p:nvSpPr>
            <p:cNvPr id="598094" name="任意多边形 598093"/>
            <p:cNvSpPr/>
            <p:nvPr/>
          </p:nvSpPr>
          <p:spPr>
            <a:xfrm>
              <a:off x="3503" y="1541"/>
              <a:ext cx="55" cy="72"/>
            </a:xfrm>
            <a:custGeom>
              <a:avLst/>
              <a:gdLst/>
              <a:ahLst/>
              <a:cxnLst/>
              <a:pathLst>
                <a:path w="48" h="116">
                  <a:moveTo>
                    <a:pt x="0" y="116"/>
                  </a:moveTo>
                  <a:lnTo>
                    <a:pt x="23" y="0"/>
                  </a:lnTo>
                  <a:lnTo>
                    <a:pt x="48" y="116"/>
                  </a:lnTo>
                  <a:lnTo>
                    <a:pt x="0" y="116"/>
                  </a:lnTo>
                  <a:close/>
                </a:path>
              </a:pathLst>
            </a:custGeom>
            <a:solidFill>
              <a:srgbClr val="000000"/>
            </a:solidFill>
            <a:ln w="9525">
              <a:noFill/>
            </a:ln>
          </p:spPr>
          <p:txBody>
            <a:bodyPr/>
            <a:p>
              <a:endParaRPr lang="zh-CN" altLang="en-US"/>
            </a:p>
          </p:txBody>
        </p:sp>
        <p:sp>
          <p:nvSpPr>
            <p:cNvPr id="598095" name="任意多边形 598094"/>
            <p:cNvSpPr>
              <a:spLocks noEditPoints="1"/>
            </p:cNvSpPr>
            <p:nvPr/>
          </p:nvSpPr>
          <p:spPr>
            <a:xfrm>
              <a:off x="3669" y="1651"/>
              <a:ext cx="7" cy="180"/>
            </a:xfrm>
            <a:custGeom>
              <a:avLst/>
              <a:gdLst/>
              <a:ahLst/>
              <a:cxnLst/>
              <a:pathLst>
                <a:path w="6" h="292">
                  <a:moveTo>
                    <a:pt x="6" y="5"/>
                  </a:moveTo>
                  <a:lnTo>
                    <a:pt x="6" y="68"/>
                  </a:lnTo>
                  <a:lnTo>
                    <a:pt x="6" y="70"/>
                  </a:lnTo>
                  <a:lnTo>
                    <a:pt x="5" y="71"/>
                  </a:lnTo>
                  <a:lnTo>
                    <a:pt x="4" y="73"/>
                  </a:lnTo>
                  <a:lnTo>
                    <a:pt x="3" y="73"/>
                  </a:lnTo>
                  <a:lnTo>
                    <a:pt x="2" y="73"/>
                  </a:lnTo>
                  <a:lnTo>
                    <a:pt x="0" y="71"/>
                  </a:lnTo>
                  <a:lnTo>
                    <a:pt x="0" y="70"/>
                  </a:lnTo>
                  <a:lnTo>
                    <a:pt x="0" y="68"/>
                  </a:lnTo>
                  <a:lnTo>
                    <a:pt x="0" y="5"/>
                  </a:lnTo>
                  <a:lnTo>
                    <a:pt x="0" y="4"/>
                  </a:lnTo>
                  <a:lnTo>
                    <a:pt x="0" y="2"/>
                  </a:lnTo>
                  <a:lnTo>
                    <a:pt x="2" y="0"/>
                  </a:lnTo>
                  <a:lnTo>
                    <a:pt x="3" y="0"/>
                  </a:lnTo>
                  <a:lnTo>
                    <a:pt x="4" y="0"/>
                  </a:lnTo>
                  <a:lnTo>
                    <a:pt x="5" y="2"/>
                  </a:lnTo>
                  <a:lnTo>
                    <a:pt x="6" y="4"/>
                  </a:lnTo>
                  <a:lnTo>
                    <a:pt x="6" y="5"/>
                  </a:lnTo>
                  <a:lnTo>
                    <a:pt x="6" y="5"/>
                  </a:lnTo>
                  <a:close/>
                  <a:moveTo>
                    <a:pt x="6" y="114"/>
                  </a:moveTo>
                  <a:lnTo>
                    <a:pt x="6" y="178"/>
                  </a:lnTo>
                  <a:lnTo>
                    <a:pt x="6" y="180"/>
                  </a:lnTo>
                  <a:lnTo>
                    <a:pt x="5" y="182"/>
                  </a:lnTo>
                  <a:lnTo>
                    <a:pt x="4" y="182"/>
                  </a:lnTo>
                  <a:lnTo>
                    <a:pt x="3" y="182"/>
                  </a:lnTo>
                  <a:lnTo>
                    <a:pt x="2" y="182"/>
                  </a:lnTo>
                  <a:lnTo>
                    <a:pt x="0" y="182"/>
                  </a:lnTo>
                  <a:lnTo>
                    <a:pt x="0" y="180"/>
                  </a:lnTo>
                  <a:lnTo>
                    <a:pt x="0" y="178"/>
                  </a:lnTo>
                  <a:lnTo>
                    <a:pt x="0" y="114"/>
                  </a:lnTo>
                  <a:lnTo>
                    <a:pt x="0" y="112"/>
                  </a:lnTo>
                  <a:lnTo>
                    <a:pt x="0" y="111"/>
                  </a:lnTo>
                  <a:lnTo>
                    <a:pt x="2" y="111"/>
                  </a:lnTo>
                  <a:lnTo>
                    <a:pt x="3" y="109"/>
                  </a:lnTo>
                  <a:lnTo>
                    <a:pt x="4" y="111"/>
                  </a:lnTo>
                  <a:lnTo>
                    <a:pt x="5" y="111"/>
                  </a:lnTo>
                  <a:lnTo>
                    <a:pt x="6" y="112"/>
                  </a:lnTo>
                  <a:lnTo>
                    <a:pt x="6" y="114"/>
                  </a:lnTo>
                  <a:lnTo>
                    <a:pt x="6" y="114"/>
                  </a:lnTo>
                  <a:close/>
                  <a:moveTo>
                    <a:pt x="6" y="223"/>
                  </a:moveTo>
                  <a:lnTo>
                    <a:pt x="6" y="287"/>
                  </a:lnTo>
                  <a:lnTo>
                    <a:pt x="6" y="289"/>
                  </a:lnTo>
                  <a:lnTo>
                    <a:pt x="5" y="291"/>
                  </a:lnTo>
                  <a:lnTo>
                    <a:pt x="4" y="292"/>
                  </a:lnTo>
                  <a:lnTo>
                    <a:pt x="3" y="292"/>
                  </a:lnTo>
                  <a:lnTo>
                    <a:pt x="2" y="292"/>
                  </a:lnTo>
                  <a:lnTo>
                    <a:pt x="0" y="291"/>
                  </a:lnTo>
                  <a:lnTo>
                    <a:pt x="0" y="289"/>
                  </a:lnTo>
                  <a:lnTo>
                    <a:pt x="0" y="287"/>
                  </a:lnTo>
                  <a:lnTo>
                    <a:pt x="0" y="223"/>
                  </a:lnTo>
                  <a:lnTo>
                    <a:pt x="0" y="221"/>
                  </a:lnTo>
                  <a:lnTo>
                    <a:pt x="0" y="221"/>
                  </a:lnTo>
                  <a:lnTo>
                    <a:pt x="2" y="219"/>
                  </a:lnTo>
                  <a:lnTo>
                    <a:pt x="3" y="219"/>
                  </a:lnTo>
                  <a:lnTo>
                    <a:pt x="4" y="219"/>
                  </a:lnTo>
                  <a:lnTo>
                    <a:pt x="5" y="221"/>
                  </a:lnTo>
                  <a:lnTo>
                    <a:pt x="6" y="221"/>
                  </a:lnTo>
                  <a:lnTo>
                    <a:pt x="6" y="223"/>
                  </a:lnTo>
                  <a:lnTo>
                    <a:pt x="6" y="223"/>
                  </a:lnTo>
                  <a:close/>
                </a:path>
              </a:pathLst>
            </a:custGeom>
            <a:solidFill>
              <a:srgbClr val="000000"/>
            </a:solidFill>
            <a:ln w="1588" cap="flat" cmpd="sng">
              <a:solidFill>
                <a:srgbClr val="000000"/>
              </a:solidFill>
              <a:prstDash val="solid"/>
              <a:headEnd type="none" w="med" len="med"/>
              <a:tailEnd type="none" w="med" len="med"/>
            </a:ln>
          </p:spPr>
          <p:txBody>
            <a:bodyPr/>
            <a:p>
              <a:endParaRPr lang="zh-CN" altLang="en-US"/>
            </a:p>
          </p:txBody>
        </p:sp>
        <p:sp>
          <p:nvSpPr>
            <p:cNvPr id="598096" name="直接连接符 598095"/>
            <p:cNvSpPr/>
            <p:nvPr/>
          </p:nvSpPr>
          <p:spPr>
            <a:xfrm flipH="1" flipV="1">
              <a:off x="4368" y="827"/>
              <a:ext cx="150" cy="57"/>
            </a:xfrm>
            <a:prstGeom prst="line">
              <a:avLst/>
            </a:prstGeom>
            <a:ln w="9525" cap="flat" cmpd="sng">
              <a:solidFill>
                <a:srgbClr val="000000"/>
              </a:solidFill>
              <a:prstDash val="solid"/>
              <a:headEnd type="none" w="med" len="med"/>
              <a:tailEnd type="none" w="med" len="med"/>
            </a:ln>
          </p:spPr>
        </p:sp>
        <p:sp>
          <p:nvSpPr>
            <p:cNvPr id="598097" name="直接连接符 598096"/>
            <p:cNvSpPr/>
            <p:nvPr/>
          </p:nvSpPr>
          <p:spPr>
            <a:xfrm flipH="1">
              <a:off x="4269" y="884"/>
              <a:ext cx="327" cy="1"/>
            </a:xfrm>
            <a:prstGeom prst="line">
              <a:avLst/>
            </a:prstGeom>
            <a:ln w="9525" cap="flat" cmpd="sng">
              <a:solidFill>
                <a:srgbClr val="000000"/>
              </a:solidFill>
              <a:prstDash val="solid"/>
              <a:headEnd type="none" w="med" len="med"/>
              <a:tailEnd type="none" w="med" len="med"/>
            </a:ln>
          </p:spPr>
        </p:sp>
        <p:sp>
          <p:nvSpPr>
            <p:cNvPr id="598098" name="直接连接符 598097"/>
            <p:cNvSpPr/>
            <p:nvPr/>
          </p:nvSpPr>
          <p:spPr>
            <a:xfrm flipH="1">
              <a:off x="4368" y="884"/>
              <a:ext cx="152" cy="49"/>
            </a:xfrm>
            <a:prstGeom prst="line">
              <a:avLst/>
            </a:prstGeom>
            <a:ln w="9525" cap="flat" cmpd="sng">
              <a:solidFill>
                <a:srgbClr val="000000"/>
              </a:solidFill>
              <a:prstDash val="solid"/>
              <a:headEnd type="none" w="med" len="med"/>
              <a:tailEnd type="none" w="med" len="med"/>
            </a:ln>
          </p:spPr>
        </p:sp>
        <p:sp>
          <p:nvSpPr>
            <p:cNvPr id="598099" name="直接连接符 598098"/>
            <p:cNvSpPr/>
            <p:nvPr/>
          </p:nvSpPr>
          <p:spPr>
            <a:xfrm>
              <a:off x="4368" y="827"/>
              <a:ext cx="1" cy="106"/>
            </a:xfrm>
            <a:prstGeom prst="line">
              <a:avLst/>
            </a:prstGeom>
            <a:ln w="9525" cap="flat" cmpd="sng">
              <a:solidFill>
                <a:srgbClr val="000000"/>
              </a:solidFill>
              <a:prstDash val="solid"/>
              <a:headEnd type="none" w="med" len="med"/>
              <a:tailEnd type="none" w="med" len="med"/>
            </a:ln>
          </p:spPr>
        </p:sp>
        <p:sp>
          <p:nvSpPr>
            <p:cNvPr id="598100" name="直接连接符 598099"/>
            <p:cNvSpPr/>
            <p:nvPr/>
          </p:nvSpPr>
          <p:spPr>
            <a:xfrm>
              <a:off x="4519" y="827"/>
              <a:ext cx="1" cy="108"/>
            </a:xfrm>
            <a:prstGeom prst="line">
              <a:avLst/>
            </a:prstGeom>
            <a:ln w="9525" cap="flat" cmpd="sng">
              <a:solidFill>
                <a:srgbClr val="000000"/>
              </a:solidFill>
              <a:prstDash val="solid"/>
              <a:headEnd type="none" w="med" len="med"/>
              <a:tailEnd type="none" w="med" len="med"/>
            </a:ln>
          </p:spPr>
        </p:sp>
        <p:sp>
          <p:nvSpPr>
            <p:cNvPr id="598101" name="任意多边形 598100"/>
            <p:cNvSpPr/>
            <p:nvPr/>
          </p:nvSpPr>
          <p:spPr>
            <a:xfrm>
              <a:off x="4519" y="895"/>
              <a:ext cx="55" cy="55"/>
            </a:xfrm>
            <a:custGeom>
              <a:avLst/>
              <a:gdLst/>
              <a:ahLst/>
              <a:cxnLst/>
              <a:pathLst>
                <a:path w="48" h="89">
                  <a:moveTo>
                    <a:pt x="0" y="0"/>
                  </a:moveTo>
                  <a:lnTo>
                    <a:pt x="48" y="37"/>
                  </a:lnTo>
                  <a:lnTo>
                    <a:pt x="48" y="89"/>
                  </a:lnTo>
                </a:path>
              </a:pathLst>
            </a:custGeom>
            <a:noFill/>
            <a:ln w="9525" cap="flat" cmpd="sng">
              <a:solidFill>
                <a:srgbClr val="000000"/>
              </a:solidFill>
              <a:prstDash val="solid"/>
              <a:headEnd type="none" w="med" len="med"/>
              <a:tailEnd type="none" w="med" len="med"/>
            </a:ln>
          </p:spPr>
          <p:txBody>
            <a:bodyPr/>
            <a:p>
              <a:endParaRPr lang="zh-CN" altLang="en-US"/>
            </a:p>
          </p:txBody>
        </p:sp>
        <p:sp>
          <p:nvSpPr>
            <p:cNvPr id="598102" name="任意多边形 598101"/>
            <p:cNvSpPr/>
            <p:nvPr/>
          </p:nvSpPr>
          <p:spPr>
            <a:xfrm>
              <a:off x="4596" y="884"/>
              <a:ext cx="272" cy="24"/>
            </a:xfrm>
            <a:custGeom>
              <a:avLst/>
              <a:gdLst/>
              <a:ahLst/>
              <a:cxnLst/>
              <a:pathLst>
                <a:path w="235" h="41">
                  <a:moveTo>
                    <a:pt x="0" y="0"/>
                  </a:moveTo>
                  <a:lnTo>
                    <a:pt x="235" y="0"/>
                  </a:lnTo>
                  <a:lnTo>
                    <a:pt x="235" y="41"/>
                  </a:lnTo>
                </a:path>
              </a:pathLst>
            </a:custGeom>
            <a:noFill/>
            <a:ln w="9525" cap="flat" cmpd="sng">
              <a:solidFill>
                <a:srgbClr val="000000"/>
              </a:solidFill>
              <a:prstDash val="solid"/>
              <a:headEnd type="none" w="med" len="med"/>
              <a:tailEnd type="none" w="med" len="med"/>
            </a:ln>
          </p:spPr>
          <p:txBody>
            <a:bodyPr/>
            <a:p>
              <a:endParaRPr lang="zh-CN" altLang="en-US"/>
            </a:p>
          </p:txBody>
        </p:sp>
        <p:sp>
          <p:nvSpPr>
            <p:cNvPr id="598103" name="直接连接符 598102"/>
            <p:cNvSpPr/>
            <p:nvPr/>
          </p:nvSpPr>
          <p:spPr>
            <a:xfrm>
              <a:off x="3898" y="884"/>
              <a:ext cx="371" cy="1"/>
            </a:xfrm>
            <a:prstGeom prst="line">
              <a:avLst/>
            </a:prstGeom>
            <a:ln w="9525" cap="flat" cmpd="sng">
              <a:solidFill>
                <a:srgbClr val="000000"/>
              </a:solidFill>
              <a:prstDash val="solid"/>
              <a:headEnd type="none" w="med" len="med"/>
              <a:tailEnd type="none" w="med" len="med"/>
            </a:ln>
          </p:spPr>
        </p:sp>
        <p:sp>
          <p:nvSpPr>
            <p:cNvPr id="598104" name="直接连接符 598103"/>
            <p:cNvSpPr/>
            <p:nvPr/>
          </p:nvSpPr>
          <p:spPr>
            <a:xfrm>
              <a:off x="4868" y="908"/>
              <a:ext cx="1" cy="9"/>
            </a:xfrm>
            <a:prstGeom prst="line">
              <a:avLst/>
            </a:prstGeom>
            <a:ln w="9525" cap="flat" cmpd="sng">
              <a:solidFill>
                <a:srgbClr val="000000"/>
              </a:solidFill>
              <a:prstDash val="solid"/>
              <a:headEnd type="none" w="med" len="med"/>
              <a:tailEnd type="none" w="med" len="med"/>
            </a:ln>
          </p:spPr>
        </p:sp>
        <p:sp>
          <p:nvSpPr>
            <p:cNvPr id="598105" name="任意多边形 598104"/>
            <p:cNvSpPr/>
            <p:nvPr/>
          </p:nvSpPr>
          <p:spPr>
            <a:xfrm>
              <a:off x="4841" y="912"/>
              <a:ext cx="55" cy="70"/>
            </a:xfrm>
            <a:custGeom>
              <a:avLst/>
              <a:gdLst/>
              <a:ahLst/>
              <a:cxnLst/>
              <a:pathLst>
                <a:path w="48" h="115">
                  <a:moveTo>
                    <a:pt x="48" y="0"/>
                  </a:moveTo>
                  <a:lnTo>
                    <a:pt x="24" y="115"/>
                  </a:lnTo>
                  <a:lnTo>
                    <a:pt x="0" y="0"/>
                  </a:lnTo>
                  <a:lnTo>
                    <a:pt x="48" y="0"/>
                  </a:lnTo>
                  <a:close/>
                </a:path>
              </a:pathLst>
            </a:custGeom>
            <a:solidFill>
              <a:srgbClr val="000000"/>
            </a:solidFill>
            <a:ln w="9525">
              <a:noFill/>
            </a:ln>
          </p:spPr>
          <p:txBody>
            <a:bodyPr/>
            <a:p>
              <a:endParaRPr lang="zh-CN" altLang="en-US"/>
            </a:p>
          </p:txBody>
        </p:sp>
        <p:sp>
          <p:nvSpPr>
            <p:cNvPr id="598106" name="任意多边形 598105"/>
            <p:cNvSpPr/>
            <p:nvPr/>
          </p:nvSpPr>
          <p:spPr>
            <a:xfrm>
              <a:off x="4890" y="2460"/>
              <a:ext cx="132" cy="17"/>
            </a:xfrm>
            <a:custGeom>
              <a:avLst/>
              <a:gdLst/>
              <a:ahLst/>
              <a:cxnLst/>
              <a:pathLst>
                <a:path w="114" h="26">
                  <a:moveTo>
                    <a:pt x="0" y="19"/>
                  </a:moveTo>
                  <a:lnTo>
                    <a:pt x="4" y="16"/>
                  </a:lnTo>
                  <a:lnTo>
                    <a:pt x="6" y="14"/>
                  </a:lnTo>
                  <a:lnTo>
                    <a:pt x="8" y="12"/>
                  </a:lnTo>
                  <a:lnTo>
                    <a:pt x="10" y="10"/>
                  </a:lnTo>
                  <a:lnTo>
                    <a:pt x="11" y="10"/>
                  </a:lnTo>
                  <a:lnTo>
                    <a:pt x="13" y="9"/>
                  </a:lnTo>
                  <a:lnTo>
                    <a:pt x="14" y="9"/>
                  </a:lnTo>
                  <a:lnTo>
                    <a:pt x="19" y="5"/>
                  </a:lnTo>
                  <a:lnTo>
                    <a:pt x="24" y="3"/>
                  </a:lnTo>
                  <a:lnTo>
                    <a:pt x="30" y="1"/>
                  </a:lnTo>
                  <a:lnTo>
                    <a:pt x="36" y="0"/>
                  </a:lnTo>
                  <a:lnTo>
                    <a:pt x="41" y="0"/>
                  </a:lnTo>
                  <a:lnTo>
                    <a:pt x="48" y="0"/>
                  </a:lnTo>
                  <a:lnTo>
                    <a:pt x="54" y="0"/>
                  </a:lnTo>
                  <a:lnTo>
                    <a:pt x="61" y="0"/>
                  </a:lnTo>
                  <a:lnTo>
                    <a:pt x="70" y="1"/>
                  </a:lnTo>
                  <a:lnTo>
                    <a:pt x="79" y="3"/>
                  </a:lnTo>
                  <a:lnTo>
                    <a:pt x="87" y="7"/>
                  </a:lnTo>
                  <a:lnTo>
                    <a:pt x="95" y="12"/>
                  </a:lnTo>
                  <a:lnTo>
                    <a:pt x="103" y="16"/>
                  </a:lnTo>
                  <a:lnTo>
                    <a:pt x="105" y="19"/>
                  </a:lnTo>
                  <a:lnTo>
                    <a:pt x="108" y="21"/>
                  </a:lnTo>
                  <a:lnTo>
                    <a:pt x="111" y="23"/>
                  </a:lnTo>
                  <a:lnTo>
                    <a:pt x="113" y="25"/>
                  </a:lnTo>
                  <a:lnTo>
                    <a:pt x="114" y="26"/>
                  </a:lnTo>
                  <a:lnTo>
                    <a:pt x="114" y="26"/>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598107" name="矩形 598106"/>
            <p:cNvSpPr/>
            <p:nvPr/>
          </p:nvSpPr>
          <p:spPr>
            <a:xfrm>
              <a:off x="3169" y="1072"/>
              <a:ext cx="60" cy="92"/>
            </a:xfrm>
            <a:prstGeom prst="rect">
              <a:avLst/>
            </a:prstGeom>
            <a:noFill/>
            <a:ln w="9525">
              <a:noFill/>
            </a:ln>
          </p:spPr>
          <p:txBody>
            <a:bodyPr wrap="none" lIns="0" tIns="0" rIns="0" bIns="0">
              <a:spAutoFit/>
            </a:bodyPr>
            <a:p>
              <a:pPr algn="ctr" eaLnBrk="0" hangingPunct="0"/>
              <a:r>
                <a:rPr lang="en-US" altLang="zh-CN" sz="1000">
                  <a:solidFill>
                    <a:srgbClr val="000000"/>
                  </a:solidFill>
                  <a:latin typeface="Times New Roman" panose="02020603050405020304" pitchFamily="18" charset="0"/>
                  <a:ea typeface="华文中宋" pitchFamily="2" charset="-122"/>
                </a:rPr>
                <a:t>a)</a:t>
              </a:r>
              <a:endParaRPr lang="en-US" altLang="zh-CN">
                <a:latin typeface="Times New Roman" panose="02020603050405020304" pitchFamily="18" charset="0"/>
                <a:ea typeface="华文中宋" pitchFamily="2" charset="-122"/>
              </a:endParaRPr>
            </a:p>
          </p:txBody>
        </p:sp>
        <p:sp>
          <p:nvSpPr>
            <p:cNvPr id="598108" name="矩形 598107"/>
            <p:cNvSpPr/>
            <p:nvPr/>
          </p:nvSpPr>
          <p:spPr>
            <a:xfrm>
              <a:off x="3487" y="1057"/>
              <a:ext cx="38" cy="91"/>
            </a:xfrm>
            <a:prstGeom prst="rect">
              <a:avLst/>
            </a:prstGeom>
            <a:noFill/>
            <a:ln w="9525">
              <a:noFill/>
            </a:ln>
          </p:spPr>
          <p:txBody>
            <a:bodyPr wrap="none" lIns="0" tIns="0" rIns="0" bIns="0">
              <a:spAutoFit/>
            </a:bodyPr>
            <a:p>
              <a:pPr algn="ctr" eaLnBrk="0" hangingPunct="0"/>
              <a:r>
                <a:rPr lang="en-US" altLang="zh-CN" sz="1000" i="1">
                  <a:solidFill>
                    <a:srgbClr val="000000"/>
                  </a:solidFill>
                  <a:latin typeface="Times New Roman" panose="02020603050405020304" pitchFamily="18" charset="0"/>
                  <a:ea typeface="华文中宋" pitchFamily="2" charset="-122"/>
                </a:rPr>
                <a:t>u</a:t>
              </a:r>
              <a:endParaRPr lang="en-US" altLang="zh-CN">
                <a:latin typeface="Times New Roman" panose="02020603050405020304" pitchFamily="18" charset="0"/>
                <a:ea typeface="华文中宋" pitchFamily="2" charset="-122"/>
              </a:endParaRPr>
            </a:p>
          </p:txBody>
        </p:sp>
        <p:sp>
          <p:nvSpPr>
            <p:cNvPr id="598109" name="矩形 598108"/>
            <p:cNvSpPr/>
            <p:nvPr/>
          </p:nvSpPr>
          <p:spPr>
            <a:xfrm>
              <a:off x="3534" y="1120"/>
              <a:ext cx="27" cy="64"/>
            </a:xfrm>
            <a:prstGeom prst="rect">
              <a:avLst/>
            </a:prstGeom>
            <a:noFill/>
            <a:ln w="9525">
              <a:noFill/>
            </a:ln>
          </p:spPr>
          <p:txBody>
            <a:bodyPr wrap="none" lIns="0" tIns="0" rIns="0" bIns="0">
              <a:spAutoFit/>
            </a:bodyPr>
            <a:p>
              <a:pPr algn="ctr" eaLnBrk="0" hangingPunct="0"/>
              <a:r>
                <a:rPr lang="en-US" altLang="zh-CN" sz="700">
                  <a:solidFill>
                    <a:srgbClr val="000000"/>
                  </a:solidFill>
                  <a:latin typeface="Times New Roman" panose="02020603050405020304" pitchFamily="18" charset="0"/>
                  <a:ea typeface="华文中宋" pitchFamily="2" charset="-122"/>
                </a:rPr>
                <a:t>1</a:t>
              </a:r>
              <a:endParaRPr lang="en-US" altLang="zh-CN">
                <a:latin typeface="Times New Roman" panose="02020603050405020304" pitchFamily="18" charset="0"/>
                <a:ea typeface="华文中宋" pitchFamily="2" charset="-122"/>
              </a:endParaRPr>
            </a:p>
          </p:txBody>
        </p:sp>
        <p:sp>
          <p:nvSpPr>
            <p:cNvPr id="598110" name="矩形 598109"/>
            <p:cNvSpPr/>
            <p:nvPr/>
          </p:nvSpPr>
          <p:spPr>
            <a:xfrm>
              <a:off x="4035" y="1057"/>
              <a:ext cx="38" cy="91"/>
            </a:xfrm>
            <a:prstGeom prst="rect">
              <a:avLst/>
            </a:prstGeom>
            <a:noFill/>
            <a:ln w="9525">
              <a:noFill/>
            </a:ln>
          </p:spPr>
          <p:txBody>
            <a:bodyPr wrap="none" lIns="0" tIns="0" rIns="0" bIns="0">
              <a:spAutoFit/>
            </a:bodyPr>
            <a:p>
              <a:pPr algn="ctr" eaLnBrk="0" hangingPunct="0"/>
              <a:r>
                <a:rPr lang="en-US" altLang="zh-CN" sz="1000" i="1">
                  <a:solidFill>
                    <a:srgbClr val="000000"/>
                  </a:solidFill>
                  <a:latin typeface="Times New Roman" panose="02020603050405020304" pitchFamily="18" charset="0"/>
                  <a:ea typeface="华文中宋" pitchFamily="2" charset="-122"/>
                </a:rPr>
                <a:t>u</a:t>
              </a:r>
              <a:endParaRPr lang="en-US" altLang="zh-CN">
                <a:latin typeface="Times New Roman" panose="02020603050405020304" pitchFamily="18" charset="0"/>
                <a:ea typeface="华文中宋" pitchFamily="2" charset="-122"/>
              </a:endParaRPr>
            </a:p>
          </p:txBody>
        </p:sp>
        <p:sp>
          <p:nvSpPr>
            <p:cNvPr id="598111" name="矩形 598110"/>
            <p:cNvSpPr/>
            <p:nvPr/>
          </p:nvSpPr>
          <p:spPr>
            <a:xfrm>
              <a:off x="4081" y="1120"/>
              <a:ext cx="27" cy="64"/>
            </a:xfrm>
            <a:prstGeom prst="rect">
              <a:avLst/>
            </a:prstGeom>
            <a:noFill/>
            <a:ln w="9525">
              <a:noFill/>
            </a:ln>
          </p:spPr>
          <p:txBody>
            <a:bodyPr wrap="none" lIns="0" tIns="0" rIns="0" bIns="0">
              <a:spAutoFit/>
            </a:bodyPr>
            <a:p>
              <a:pPr algn="ctr" eaLnBrk="0" hangingPunct="0"/>
              <a:r>
                <a:rPr lang="en-US" altLang="zh-CN" sz="700">
                  <a:solidFill>
                    <a:srgbClr val="000000"/>
                  </a:solidFill>
                  <a:latin typeface="Times New Roman" panose="02020603050405020304" pitchFamily="18" charset="0"/>
                  <a:ea typeface="华文中宋" pitchFamily="2" charset="-122"/>
                </a:rPr>
                <a:t>2</a:t>
              </a:r>
              <a:endParaRPr lang="en-US" altLang="zh-CN">
                <a:latin typeface="Times New Roman" panose="02020603050405020304" pitchFamily="18" charset="0"/>
                <a:ea typeface="华文中宋" pitchFamily="2" charset="-122"/>
              </a:endParaRPr>
            </a:p>
          </p:txBody>
        </p:sp>
        <p:sp>
          <p:nvSpPr>
            <p:cNvPr id="598112" name="矩形 598111"/>
            <p:cNvSpPr/>
            <p:nvPr/>
          </p:nvSpPr>
          <p:spPr>
            <a:xfrm>
              <a:off x="4408" y="953"/>
              <a:ext cx="39" cy="91"/>
            </a:xfrm>
            <a:prstGeom prst="rect">
              <a:avLst/>
            </a:prstGeom>
            <a:noFill/>
            <a:ln w="9525">
              <a:noFill/>
            </a:ln>
          </p:spPr>
          <p:txBody>
            <a:bodyPr wrap="none" lIns="0" tIns="0" rIns="0" bIns="0">
              <a:spAutoFit/>
            </a:bodyPr>
            <a:p>
              <a:pPr algn="ctr" eaLnBrk="0" hangingPunct="0"/>
              <a:r>
                <a:rPr lang="en-US" altLang="zh-CN" sz="1000" i="1">
                  <a:solidFill>
                    <a:srgbClr val="000000"/>
                  </a:solidFill>
                  <a:latin typeface="Times New Roman" panose="02020603050405020304" pitchFamily="18" charset="0"/>
                  <a:ea typeface="华文中宋" pitchFamily="2" charset="-122"/>
                </a:rPr>
                <a:t>u</a:t>
              </a:r>
              <a:endParaRPr lang="en-US" altLang="zh-CN">
                <a:latin typeface="Times New Roman" panose="02020603050405020304" pitchFamily="18" charset="0"/>
                <a:ea typeface="华文中宋" pitchFamily="2" charset="-122"/>
              </a:endParaRPr>
            </a:p>
          </p:txBody>
        </p:sp>
        <p:sp>
          <p:nvSpPr>
            <p:cNvPr id="598113" name="矩形 598112"/>
            <p:cNvSpPr/>
            <p:nvPr/>
          </p:nvSpPr>
          <p:spPr>
            <a:xfrm>
              <a:off x="4468" y="1016"/>
              <a:ext cx="71" cy="64"/>
            </a:xfrm>
            <a:prstGeom prst="rect">
              <a:avLst/>
            </a:prstGeom>
            <a:noFill/>
            <a:ln w="9525">
              <a:noFill/>
            </a:ln>
          </p:spPr>
          <p:txBody>
            <a:bodyPr wrap="none" lIns="0" tIns="0" rIns="0" bIns="0">
              <a:spAutoFit/>
            </a:bodyPr>
            <a:p>
              <a:pPr algn="ctr" eaLnBrk="0" hangingPunct="0"/>
              <a:r>
                <a:rPr lang="en-US" altLang="zh-CN" sz="700">
                  <a:solidFill>
                    <a:srgbClr val="000000"/>
                  </a:solidFill>
                  <a:latin typeface="Times New Roman" panose="02020603050405020304" pitchFamily="18" charset="0"/>
                  <a:ea typeface="华文中宋" pitchFamily="2" charset="-122"/>
                </a:rPr>
                <a:t>VT</a:t>
              </a:r>
              <a:endParaRPr lang="en-US" altLang="zh-CN">
                <a:latin typeface="Times New Roman" panose="02020603050405020304" pitchFamily="18" charset="0"/>
                <a:ea typeface="华文中宋" pitchFamily="2" charset="-122"/>
              </a:endParaRPr>
            </a:p>
          </p:txBody>
        </p:sp>
        <p:sp>
          <p:nvSpPr>
            <p:cNvPr id="598114" name="矩形 598113"/>
            <p:cNvSpPr/>
            <p:nvPr/>
          </p:nvSpPr>
          <p:spPr>
            <a:xfrm>
              <a:off x="4688" y="1057"/>
              <a:ext cx="38" cy="91"/>
            </a:xfrm>
            <a:prstGeom prst="rect">
              <a:avLst/>
            </a:prstGeom>
            <a:noFill/>
            <a:ln w="9525">
              <a:noFill/>
            </a:ln>
          </p:spPr>
          <p:txBody>
            <a:bodyPr wrap="none" lIns="0" tIns="0" rIns="0" bIns="0">
              <a:spAutoFit/>
            </a:bodyPr>
            <a:p>
              <a:pPr algn="ctr" eaLnBrk="0" hangingPunct="0"/>
              <a:r>
                <a:rPr lang="en-US" altLang="zh-CN" sz="1000" i="1">
                  <a:solidFill>
                    <a:srgbClr val="000000"/>
                  </a:solidFill>
                  <a:latin typeface="Times New Roman" panose="02020603050405020304" pitchFamily="18" charset="0"/>
                  <a:ea typeface="华文中宋" pitchFamily="2" charset="-122"/>
                </a:rPr>
                <a:t>u</a:t>
              </a:r>
              <a:endParaRPr lang="en-US" altLang="zh-CN">
                <a:latin typeface="Times New Roman" panose="02020603050405020304" pitchFamily="18" charset="0"/>
                <a:ea typeface="华文中宋" pitchFamily="2" charset="-122"/>
              </a:endParaRPr>
            </a:p>
          </p:txBody>
        </p:sp>
        <p:sp>
          <p:nvSpPr>
            <p:cNvPr id="598115" name="矩形 598114"/>
            <p:cNvSpPr/>
            <p:nvPr/>
          </p:nvSpPr>
          <p:spPr>
            <a:xfrm>
              <a:off x="4734" y="1120"/>
              <a:ext cx="27" cy="64"/>
            </a:xfrm>
            <a:prstGeom prst="rect">
              <a:avLst/>
            </a:prstGeom>
            <a:noFill/>
            <a:ln w="9525">
              <a:noFill/>
            </a:ln>
          </p:spPr>
          <p:txBody>
            <a:bodyPr wrap="none" lIns="0" tIns="0" rIns="0" bIns="0">
              <a:spAutoFit/>
            </a:bodyPr>
            <a:p>
              <a:pPr algn="ctr" eaLnBrk="0" hangingPunct="0"/>
              <a:r>
                <a:rPr lang="en-US" altLang="zh-CN" sz="700">
                  <a:solidFill>
                    <a:srgbClr val="000000"/>
                  </a:solidFill>
                  <a:latin typeface="Times New Roman" panose="02020603050405020304" pitchFamily="18" charset="0"/>
                  <a:ea typeface="华文中宋" pitchFamily="2" charset="-122"/>
                </a:rPr>
                <a:t>d</a:t>
              </a:r>
              <a:endParaRPr lang="en-US" altLang="zh-CN">
                <a:latin typeface="Times New Roman" panose="02020603050405020304" pitchFamily="18" charset="0"/>
                <a:ea typeface="华文中宋" pitchFamily="2" charset="-122"/>
              </a:endParaRPr>
            </a:p>
          </p:txBody>
        </p:sp>
        <p:sp>
          <p:nvSpPr>
            <p:cNvPr id="598116" name="矩形 598115"/>
            <p:cNvSpPr/>
            <p:nvPr/>
          </p:nvSpPr>
          <p:spPr>
            <a:xfrm>
              <a:off x="4930" y="883"/>
              <a:ext cx="21" cy="92"/>
            </a:xfrm>
            <a:prstGeom prst="rect">
              <a:avLst/>
            </a:prstGeom>
            <a:noFill/>
            <a:ln w="9525">
              <a:noFill/>
            </a:ln>
          </p:spPr>
          <p:txBody>
            <a:bodyPr wrap="none" lIns="0" tIns="0" rIns="0" bIns="0">
              <a:spAutoFit/>
            </a:bodyPr>
            <a:p>
              <a:pPr algn="ctr" eaLnBrk="0" hangingPunct="0"/>
              <a:r>
                <a:rPr lang="en-US" altLang="zh-CN" sz="1000" i="1">
                  <a:solidFill>
                    <a:srgbClr val="000000"/>
                  </a:solidFill>
                  <a:latin typeface="Times New Roman" panose="02020603050405020304" pitchFamily="18" charset="0"/>
                  <a:ea typeface="华文中宋" pitchFamily="2" charset="-122"/>
                </a:rPr>
                <a:t>i</a:t>
              </a:r>
              <a:endParaRPr lang="en-US" altLang="zh-CN">
                <a:latin typeface="Times New Roman" panose="02020603050405020304" pitchFamily="18" charset="0"/>
                <a:ea typeface="华文中宋" pitchFamily="2" charset="-122"/>
              </a:endParaRPr>
            </a:p>
          </p:txBody>
        </p:sp>
        <p:sp>
          <p:nvSpPr>
            <p:cNvPr id="598117" name="矩形 598116"/>
            <p:cNvSpPr/>
            <p:nvPr/>
          </p:nvSpPr>
          <p:spPr>
            <a:xfrm>
              <a:off x="4958" y="945"/>
              <a:ext cx="26" cy="64"/>
            </a:xfrm>
            <a:prstGeom prst="rect">
              <a:avLst/>
            </a:prstGeom>
            <a:noFill/>
            <a:ln w="9525">
              <a:noFill/>
            </a:ln>
          </p:spPr>
          <p:txBody>
            <a:bodyPr wrap="none" lIns="0" tIns="0" rIns="0" bIns="0">
              <a:spAutoFit/>
            </a:bodyPr>
            <a:p>
              <a:pPr algn="ctr" eaLnBrk="0" hangingPunct="0"/>
              <a:r>
                <a:rPr lang="en-US" altLang="zh-CN" sz="700">
                  <a:solidFill>
                    <a:srgbClr val="000000"/>
                  </a:solidFill>
                  <a:latin typeface="Times New Roman" panose="02020603050405020304" pitchFamily="18" charset="0"/>
                  <a:ea typeface="华文中宋" pitchFamily="2" charset="-122"/>
                </a:rPr>
                <a:t>d</a:t>
              </a:r>
              <a:endParaRPr lang="en-US" altLang="zh-CN">
                <a:latin typeface="Times New Roman" panose="02020603050405020304" pitchFamily="18" charset="0"/>
                <a:ea typeface="华文中宋" pitchFamily="2" charset="-122"/>
              </a:endParaRPr>
            </a:p>
          </p:txBody>
        </p:sp>
        <p:sp>
          <p:nvSpPr>
            <p:cNvPr id="598118" name="矩形 598117"/>
            <p:cNvSpPr/>
            <p:nvPr/>
          </p:nvSpPr>
          <p:spPr>
            <a:xfrm>
              <a:off x="3736" y="1821"/>
              <a:ext cx="53" cy="91"/>
            </a:xfrm>
            <a:prstGeom prst="rect">
              <a:avLst/>
            </a:prstGeom>
            <a:noFill/>
            <a:ln w="9525">
              <a:noFill/>
            </a:ln>
          </p:spPr>
          <p:txBody>
            <a:bodyPr wrap="none" lIns="0" tIns="0" rIns="0" bIns="0">
              <a:spAutoFit/>
            </a:bodyPr>
            <a:p>
              <a:pPr algn="ctr" eaLnBrk="0" hangingPunct="0"/>
              <a:r>
                <a:rPr lang="en-US" altLang="zh-CN" sz="1000" i="1">
                  <a:solidFill>
                    <a:srgbClr val="000000"/>
                  </a:solidFill>
                  <a:latin typeface="Symbol" panose="05050102010706020507" pitchFamily="18" charset="2"/>
                  <a:ea typeface="华文中宋" pitchFamily="2" charset="-122"/>
                </a:rPr>
                <a:t>w</a:t>
              </a:r>
              <a:endParaRPr lang="en-US" altLang="zh-CN">
                <a:latin typeface="Times New Roman" panose="02020603050405020304" pitchFamily="18" charset="0"/>
                <a:ea typeface="华文中宋" pitchFamily="2" charset="-122"/>
              </a:endParaRPr>
            </a:p>
          </p:txBody>
        </p:sp>
        <p:sp>
          <p:nvSpPr>
            <p:cNvPr id="598119" name="矩形 598118"/>
            <p:cNvSpPr/>
            <p:nvPr/>
          </p:nvSpPr>
          <p:spPr>
            <a:xfrm>
              <a:off x="3795" y="1831"/>
              <a:ext cx="21" cy="92"/>
            </a:xfrm>
            <a:prstGeom prst="rect">
              <a:avLst/>
            </a:prstGeom>
            <a:noFill/>
            <a:ln w="9525">
              <a:noFill/>
            </a:ln>
          </p:spPr>
          <p:txBody>
            <a:bodyPr wrap="none" lIns="0" tIns="0" rIns="0" bIns="0">
              <a:spAutoFit/>
            </a:bodyPr>
            <a:p>
              <a:pPr algn="ctr" eaLnBrk="0" hangingPunct="0"/>
              <a:r>
                <a:rPr lang="en-US" altLang="zh-CN" sz="1000" i="1">
                  <a:solidFill>
                    <a:srgbClr val="000000"/>
                  </a:solidFill>
                  <a:latin typeface="Times New Roman" panose="02020603050405020304" pitchFamily="18" charset="0"/>
                  <a:ea typeface="华文中宋" pitchFamily="2" charset="-122"/>
                </a:rPr>
                <a:t>t</a:t>
              </a:r>
              <a:endParaRPr lang="en-US" altLang="zh-CN">
                <a:latin typeface="Times New Roman" panose="02020603050405020304" pitchFamily="18" charset="0"/>
                <a:ea typeface="华文中宋" pitchFamily="2" charset="-122"/>
              </a:endParaRPr>
            </a:p>
          </p:txBody>
        </p:sp>
        <p:sp>
          <p:nvSpPr>
            <p:cNvPr id="598120" name="矩形 598119"/>
            <p:cNvSpPr/>
            <p:nvPr/>
          </p:nvSpPr>
          <p:spPr>
            <a:xfrm>
              <a:off x="3823" y="1893"/>
              <a:ext cx="27" cy="64"/>
            </a:xfrm>
            <a:prstGeom prst="rect">
              <a:avLst/>
            </a:prstGeom>
            <a:noFill/>
            <a:ln w="9525">
              <a:noFill/>
            </a:ln>
          </p:spPr>
          <p:txBody>
            <a:bodyPr wrap="none" lIns="0" tIns="0" rIns="0" bIns="0">
              <a:spAutoFit/>
            </a:bodyPr>
            <a:p>
              <a:pPr algn="ctr" eaLnBrk="0" hangingPunct="0"/>
              <a:r>
                <a:rPr lang="en-US" altLang="zh-CN" sz="700">
                  <a:solidFill>
                    <a:srgbClr val="000000"/>
                  </a:solidFill>
                  <a:latin typeface="Times New Roman" panose="02020603050405020304" pitchFamily="18" charset="0"/>
                  <a:ea typeface="华文中宋" pitchFamily="2" charset="-122"/>
                </a:rPr>
                <a:t>1</a:t>
              </a:r>
              <a:endParaRPr lang="en-US" altLang="zh-CN">
                <a:latin typeface="Times New Roman" panose="02020603050405020304" pitchFamily="18" charset="0"/>
                <a:ea typeface="华文中宋" pitchFamily="2" charset="-122"/>
              </a:endParaRPr>
            </a:p>
          </p:txBody>
        </p:sp>
        <p:sp>
          <p:nvSpPr>
            <p:cNvPr id="598121" name="矩形 598120"/>
            <p:cNvSpPr/>
            <p:nvPr/>
          </p:nvSpPr>
          <p:spPr>
            <a:xfrm>
              <a:off x="4065" y="1817"/>
              <a:ext cx="42" cy="91"/>
            </a:xfrm>
            <a:prstGeom prst="rect">
              <a:avLst/>
            </a:prstGeom>
            <a:noFill/>
            <a:ln w="9525">
              <a:noFill/>
            </a:ln>
          </p:spPr>
          <p:txBody>
            <a:bodyPr wrap="none" lIns="0" tIns="0" rIns="0" bIns="0">
              <a:spAutoFit/>
            </a:bodyPr>
            <a:p>
              <a:pPr algn="ctr" eaLnBrk="0" hangingPunct="0"/>
              <a:r>
                <a:rPr lang="en-US" altLang="zh-CN" sz="1000">
                  <a:solidFill>
                    <a:srgbClr val="000000"/>
                  </a:solidFill>
                  <a:latin typeface="Symbol" panose="05050102010706020507" pitchFamily="18" charset="2"/>
                  <a:ea typeface="华文中宋" pitchFamily="2" charset="-122"/>
                </a:rPr>
                <a:t>p</a:t>
              </a:r>
              <a:endParaRPr lang="en-US" altLang="zh-CN">
                <a:latin typeface="Times New Roman" panose="02020603050405020304" pitchFamily="18" charset="0"/>
                <a:ea typeface="华文中宋" pitchFamily="2" charset="-122"/>
              </a:endParaRPr>
            </a:p>
          </p:txBody>
        </p:sp>
        <p:sp>
          <p:nvSpPr>
            <p:cNvPr id="598122" name="矩形 598121"/>
            <p:cNvSpPr/>
            <p:nvPr/>
          </p:nvSpPr>
          <p:spPr>
            <a:xfrm>
              <a:off x="4698" y="1844"/>
              <a:ext cx="39" cy="91"/>
            </a:xfrm>
            <a:prstGeom prst="rect">
              <a:avLst/>
            </a:prstGeom>
            <a:noFill/>
            <a:ln w="9525">
              <a:noFill/>
            </a:ln>
          </p:spPr>
          <p:txBody>
            <a:bodyPr wrap="none" lIns="0" tIns="0" rIns="0" bIns="0">
              <a:spAutoFit/>
            </a:bodyPr>
            <a:p>
              <a:pPr algn="ctr" eaLnBrk="0" hangingPunct="0"/>
              <a:r>
                <a:rPr lang="en-US" altLang="zh-CN" sz="1000">
                  <a:solidFill>
                    <a:srgbClr val="000000"/>
                  </a:solidFill>
                  <a:latin typeface="Times New Roman" panose="02020603050405020304" pitchFamily="18" charset="0"/>
                  <a:ea typeface="华文中宋" pitchFamily="2" charset="-122"/>
                </a:rPr>
                <a:t>2</a:t>
              </a:r>
              <a:endParaRPr lang="en-US" altLang="zh-CN">
                <a:latin typeface="Times New Roman" panose="02020603050405020304" pitchFamily="18" charset="0"/>
                <a:ea typeface="华文中宋" pitchFamily="2" charset="-122"/>
              </a:endParaRPr>
            </a:p>
          </p:txBody>
        </p:sp>
        <p:sp>
          <p:nvSpPr>
            <p:cNvPr id="598123" name="矩形 598122"/>
            <p:cNvSpPr/>
            <p:nvPr/>
          </p:nvSpPr>
          <p:spPr>
            <a:xfrm>
              <a:off x="4766" y="1834"/>
              <a:ext cx="43" cy="91"/>
            </a:xfrm>
            <a:prstGeom prst="rect">
              <a:avLst/>
            </a:prstGeom>
            <a:noFill/>
            <a:ln w="9525">
              <a:noFill/>
            </a:ln>
          </p:spPr>
          <p:txBody>
            <a:bodyPr wrap="none" lIns="0" tIns="0" rIns="0" bIns="0">
              <a:spAutoFit/>
            </a:bodyPr>
            <a:p>
              <a:pPr algn="ctr" eaLnBrk="0" hangingPunct="0"/>
              <a:r>
                <a:rPr lang="en-US" altLang="zh-CN" sz="1000">
                  <a:solidFill>
                    <a:srgbClr val="000000"/>
                  </a:solidFill>
                  <a:latin typeface="Symbol" panose="05050102010706020507" pitchFamily="18" charset="2"/>
                  <a:ea typeface="华文中宋" pitchFamily="2" charset="-122"/>
                </a:rPr>
                <a:t>p</a:t>
              </a:r>
              <a:endParaRPr lang="en-US" altLang="zh-CN">
                <a:latin typeface="Times New Roman" panose="02020603050405020304" pitchFamily="18" charset="0"/>
                <a:ea typeface="华文中宋" pitchFamily="2" charset="-122"/>
              </a:endParaRPr>
            </a:p>
          </p:txBody>
        </p:sp>
        <p:sp>
          <p:nvSpPr>
            <p:cNvPr id="598124" name="矩形 598123"/>
            <p:cNvSpPr/>
            <p:nvPr/>
          </p:nvSpPr>
          <p:spPr>
            <a:xfrm>
              <a:off x="5454" y="2280"/>
              <a:ext cx="21" cy="91"/>
            </a:xfrm>
            <a:prstGeom prst="rect">
              <a:avLst/>
            </a:prstGeom>
            <a:noFill/>
            <a:ln w="9525">
              <a:noFill/>
            </a:ln>
          </p:spPr>
          <p:txBody>
            <a:bodyPr wrap="none" lIns="0" tIns="0" rIns="0" bIns="0">
              <a:spAutoFit/>
            </a:bodyPr>
            <a:p>
              <a:pPr algn="ctr" eaLnBrk="0" hangingPunct="0"/>
              <a:r>
                <a:rPr lang="en-US" altLang="zh-CN" sz="1000" i="1">
                  <a:solidFill>
                    <a:srgbClr val="000000"/>
                  </a:solidFill>
                  <a:latin typeface="Times New Roman" panose="02020603050405020304" pitchFamily="18" charset="0"/>
                  <a:ea typeface="华文中宋" pitchFamily="2" charset="-122"/>
                </a:rPr>
                <a:t>t</a:t>
              </a:r>
              <a:endParaRPr lang="en-US" altLang="zh-CN">
                <a:latin typeface="Times New Roman" panose="02020603050405020304" pitchFamily="18" charset="0"/>
                <a:ea typeface="华文中宋" pitchFamily="2" charset="-122"/>
              </a:endParaRPr>
            </a:p>
          </p:txBody>
        </p:sp>
        <p:sp>
          <p:nvSpPr>
            <p:cNvPr id="598125" name="矩形 598124"/>
            <p:cNvSpPr/>
            <p:nvPr/>
          </p:nvSpPr>
          <p:spPr>
            <a:xfrm>
              <a:off x="5454" y="2722"/>
              <a:ext cx="21" cy="91"/>
            </a:xfrm>
            <a:prstGeom prst="rect">
              <a:avLst/>
            </a:prstGeom>
            <a:noFill/>
            <a:ln w="9525">
              <a:noFill/>
            </a:ln>
          </p:spPr>
          <p:txBody>
            <a:bodyPr wrap="none" lIns="0" tIns="0" rIns="0" bIns="0">
              <a:spAutoFit/>
            </a:bodyPr>
            <a:p>
              <a:pPr algn="ctr" eaLnBrk="0" hangingPunct="0"/>
              <a:r>
                <a:rPr lang="en-US" altLang="zh-CN" sz="1000" i="1">
                  <a:solidFill>
                    <a:srgbClr val="000000"/>
                  </a:solidFill>
                  <a:latin typeface="Times New Roman" panose="02020603050405020304" pitchFamily="18" charset="0"/>
                  <a:ea typeface="华文中宋" pitchFamily="2" charset="-122"/>
                </a:rPr>
                <a:t>t</a:t>
              </a:r>
              <a:endParaRPr lang="en-US" altLang="zh-CN">
                <a:latin typeface="Times New Roman" panose="02020603050405020304" pitchFamily="18" charset="0"/>
                <a:ea typeface="华文中宋" pitchFamily="2" charset="-122"/>
              </a:endParaRPr>
            </a:p>
          </p:txBody>
        </p:sp>
        <p:sp>
          <p:nvSpPr>
            <p:cNvPr id="598126" name="矩形 598125"/>
            <p:cNvSpPr/>
            <p:nvPr/>
          </p:nvSpPr>
          <p:spPr>
            <a:xfrm>
              <a:off x="5446" y="3270"/>
              <a:ext cx="21" cy="92"/>
            </a:xfrm>
            <a:prstGeom prst="rect">
              <a:avLst/>
            </a:prstGeom>
            <a:noFill/>
            <a:ln w="9525">
              <a:noFill/>
            </a:ln>
          </p:spPr>
          <p:txBody>
            <a:bodyPr wrap="none" lIns="0" tIns="0" rIns="0" bIns="0">
              <a:spAutoFit/>
            </a:bodyPr>
            <a:p>
              <a:pPr algn="ctr" eaLnBrk="0" hangingPunct="0"/>
              <a:r>
                <a:rPr lang="en-US" altLang="zh-CN" sz="1000" i="1">
                  <a:solidFill>
                    <a:srgbClr val="000000"/>
                  </a:solidFill>
                  <a:latin typeface="Times New Roman" panose="02020603050405020304" pitchFamily="18" charset="0"/>
                  <a:ea typeface="华文中宋" pitchFamily="2" charset="-122"/>
                </a:rPr>
                <a:t>t</a:t>
              </a:r>
              <a:endParaRPr lang="en-US" altLang="zh-CN">
                <a:latin typeface="Times New Roman" panose="02020603050405020304" pitchFamily="18" charset="0"/>
                <a:ea typeface="华文中宋" pitchFamily="2" charset="-122"/>
              </a:endParaRPr>
            </a:p>
          </p:txBody>
        </p:sp>
        <p:sp>
          <p:nvSpPr>
            <p:cNvPr id="598127" name="矩形 598126"/>
            <p:cNvSpPr/>
            <p:nvPr/>
          </p:nvSpPr>
          <p:spPr>
            <a:xfrm>
              <a:off x="3431" y="1508"/>
              <a:ext cx="38" cy="92"/>
            </a:xfrm>
            <a:prstGeom prst="rect">
              <a:avLst/>
            </a:prstGeom>
            <a:noFill/>
            <a:ln w="9525">
              <a:noFill/>
            </a:ln>
          </p:spPr>
          <p:txBody>
            <a:bodyPr wrap="none" lIns="0" tIns="0" rIns="0" bIns="0">
              <a:spAutoFit/>
            </a:bodyPr>
            <a:p>
              <a:pPr algn="ctr" eaLnBrk="0" hangingPunct="0"/>
              <a:r>
                <a:rPr lang="en-US" altLang="zh-CN" sz="1000" i="1">
                  <a:solidFill>
                    <a:srgbClr val="000000"/>
                  </a:solidFill>
                  <a:latin typeface="Times New Roman" panose="02020603050405020304" pitchFamily="18" charset="0"/>
                  <a:ea typeface="华文中宋" pitchFamily="2" charset="-122"/>
                </a:rPr>
                <a:t>u</a:t>
              </a:r>
              <a:endParaRPr lang="en-US" altLang="zh-CN">
                <a:latin typeface="Times New Roman" panose="02020603050405020304" pitchFamily="18" charset="0"/>
                <a:ea typeface="华文中宋" pitchFamily="2" charset="-122"/>
              </a:endParaRPr>
            </a:p>
          </p:txBody>
        </p:sp>
        <p:sp>
          <p:nvSpPr>
            <p:cNvPr id="598128" name="矩形 598127"/>
            <p:cNvSpPr/>
            <p:nvPr/>
          </p:nvSpPr>
          <p:spPr>
            <a:xfrm>
              <a:off x="3476" y="1571"/>
              <a:ext cx="27" cy="64"/>
            </a:xfrm>
            <a:prstGeom prst="rect">
              <a:avLst/>
            </a:prstGeom>
            <a:noFill/>
            <a:ln w="9525">
              <a:noFill/>
            </a:ln>
          </p:spPr>
          <p:txBody>
            <a:bodyPr wrap="none" lIns="0" tIns="0" rIns="0" bIns="0">
              <a:spAutoFit/>
            </a:bodyPr>
            <a:p>
              <a:pPr algn="ctr" eaLnBrk="0" hangingPunct="0"/>
              <a:r>
                <a:rPr lang="en-US" altLang="zh-CN" sz="700">
                  <a:solidFill>
                    <a:srgbClr val="000000"/>
                  </a:solidFill>
                  <a:latin typeface="Times New Roman" panose="02020603050405020304" pitchFamily="18" charset="0"/>
                  <a:ea typeface="华文中宋" pitchFamily="2" charset="-122"/>
                </a:rPr>
                <a:t>2</a:t>
              </a:r>
              <a:endParaRPr lang="en-US" altLang="zh-CN">
                <a:latin typeface="Times New Roman" panose="02020603050405020304" pitchFamily="18" charset="0"/>
                <a:ea typeface="华文中宋" pitchFamily="2" charset="-122"/>
              </a:endParaRPr>
            </a:p>
          </p:txBody>
        </p:sp>
        <p:sp>
          <p:nvSpPr>
            <p:cNvPr id="598129" name="矩形 598128"/>
            <p:cNvSpPr/>
            <p:nvPr/>
          </p:nvSpPr>
          <p:spPr>
            <a:xfrm>
              <a:off x="3431" y="1950"/>
              <a:ext cx="38" cy="91"/>
            </a:xfrm>
            <a:prstGeom prst="rect">
              <a:avLst/>
            </a:prstGeom>
            <a:noFill/>
            <a:ln w="9525">
              <a:noFill/>
            </a:ln>
          </p:spPr>
          <p:txBody>
            <a:bodyPr wrap="none" lIns="0" tIns="0" rIns="0" bIns="0">
              <a:spAutoFit/>
            </a:bodyPr>
            <a:p>
              <a:pPr algn="ctr" eaLnBrk="0" hangingPunct="0"/>
              <a:r>
                <a:rPr lang="en-US" altLang="zh-CN" sz="1000" i="1">
                  <a:solidFill>
                    <a:srgbClr val="000000"/>
                  </a:solidFill>
                  <a:latin typeface="Times New Roman" panose="02020603050405020304" pitchFamily="18" charset="0"/>
                  <a:ea typeface="华文中宋" pitchFamily="2" charset="-122"/>
                </a:rPr>
                <a:t>u</a:t>
              </a:r>
              <a:endParaRPr lang="en-US" altLang="zh-CN">
                <a:latin typeface="Times New Roman" panose="02020603050405020304" pitchFamily="18" charset="0"/>
                <a:ea typeface="华文中宋" pitchFamily="2" charset="-122"/>
              </a:endParaRPr>
            </a:p>
          </p:txBody>
        </p:sp>
        <p:sp>
          <p:nvSpPr>
            <p:cNvPr id="598130" name="矩形 598129"/>
            <p:cNvSpPr/>
            <p:nvPr/>
          </p:nvSpPr>
          <p:spPr>
            <a:xfrm>
              <a:off x="3476" y="2013"/>
              <a:ext cx="27" cy="63"/>
            </a:xfrm>
            <a:prstGeom prst="rect">
              <a:avLst/>
            </a:prstGeom>
            <a:noFill/>
            <a:ln w="9525">
              <a:noFill/>
            </a:ln>
          </p:spPr>
          <p:txBody>
            <a:bodyPr wrap="none" lIns="0" tIns="0" rIns="0" bIns="0">
              <a:spAutoFit/>
            </a:bodyPr>
            <a:p>
              <a:pPr algn="ctr" eaLnBrk="0" hangingPunct="0"/>
              <a:r>
                <a:rPr lang="en-US" altLang="zh-CN" sz="700">
                  <a:solidFill>
                    <a:srgbClr val="000000"/>
                  </a:solidFill>
                  <a:latin typeface="Times New Roman" panose="02020603050405020304" pitchFamily="18" charset="0"/>
                  <a:ea typeface="华文中宋" pitchFamily="2" charset="-122"/>
                </a:rPr>
                <a:t>g</a:t>
              </a:r>
              <a:endParaRPr lang="en-US" altLang="zh-CN">
                <a:latin typeface="Times New Roman" panose="02020603050405020304" pitchFamily="18" charset="0"/>
                <a:ea typeface="华文中宋" pitchFamily="2" charset="-122"/>
              </a:endParaRPr>
            </a:p>
          </p:txBody>
        </p:sp>
        <p:sp>
          <p:nvSpPr>
            <p:cNvPr id="598131" name="矩形 598130"/>
            <p:cNvSpPr/>
            <p:nvPr/>
          </p:nvSpPr>
          <p:spPr>
            <a:xfrm>
              <a:off x="3431" y="2407"/>
              <a:ext cx="38" cy="91"/>
            </a:xfrm>
            <a:prstGeom prst="rect">
              <a:avLst/>
            </a:prstGeom>
            <a:noFill/>
            <a:ln w="9525">
              <a:noFill/>
            </a:ln>
          </p:spPr>
          <p:txBody>
            <a:bodyPr wrap="none" lIns="0" tIns="0" rIns="0" bIns="0">
              <a:spAutoFit/>
            </a:bodyPr>
            <a:p>
              <a:pPr algn="ctr" eaLnBrk="0" hangingPunct="0"/>
              <a:r>
                <a:rPr lang="en-US" altLang="zh-CN" sz="1000" i="1">
                  <a:solidFill>
                    <a:srgbClr val="000000"/>
                  </a:solidFill>
                  <a:latin typeface="Times New Roman" panose="02020603050405020304" pitchFamily="18" charset="0"/>
                  <a:ea typeface="华文中宋" pitchFamily="2" charset="-122"/>
                </a:rPr>
                <a:t>u</a:t>
              </a:r>
              <a:endParaRPr lang="en-US" altLang="zh-CN">
                <a:latin typeface="Times New Roman" panose="02020603050405020304" pitchFamily="18" charset="0"/>
                <a:ea typeface="华文中宋" pitchFamily="2" charset="-122"/>
              </a:endParaRPr>
            </a:p>
          </p:txBody>
        </p:sp>
        <p:sp>
          <p:nvSpPr>
            <p:cNvPr id="598132" name="矩形 598131"/>
            <p:cNvSpPr/>
            <p:nvPr/>
          </p:nvSpPr>
          <p:spPr>
            <a:xfrm>
              <a:off x="3476" y="2470"/>
              <a:ext cx="27" cy="63"/>
            </a:xfrm>
            <a:prstGeom prst="rect">
              <a:avLst/>
            </a:prstGeom>
            <a:noFill/>
            <a:ln w="9525">
              <a:noFill/>
            </a:ln>
          </p:spPr>
          <p:txBody>
            <a:bodyPr wrap="none" lIns="0" tIns="0" rIns="0" bIns="0">
              <a:spAutoFit/>
            </a:bodyPr>
            <a:p>
              <a:pPr algn="ctr" eaLnBrk="0" hangingPunct="0"/>
              <a:r>
                <a:rPr lang="en-US" altLang="zh-CN" sz="700">
                  <a:solidFill>
                    <a:srgbClr val="000000"/>
                  </a:solidFill>
                  <a:latin typeface="Times New Roman" panose="02020603050405020304" pitchFamily="18" charset="0"/>
                  <a:ea typeface="华文中宋" pitchFamily="2" charset="-122"/>
                </a:rPr>
                <a:t>d</a:t>
              </a:r>
              <a:endParaRPr lang="en-US" altLang="zh-CN">
                <a:latin typeface="Times New Roman" panose="02020603050405020304" pitchFamily="18" charset="0"/>
                <a:ea typeface="华文中宋" pitchFamily="2" charset="-122"/>
              </a:endParaRPr>
            </a:p>
          </p:txBody>
        </p:sp>
        <p:sp>
          <p:nvSpPr>
            <p:cNvPr id="598133" name="矩形 598132"/>
            <p:cNvSpPr/>
            <p:nvPr/>
          </p:nvSpPr>
          <p:spPr>
            <a:xfrm>
              <a:off x="3373" y="2955"/>
              <a:ext cx="39" cy="91"/>
            </a:xfrm>
            <a:prstGeom prst="rect">
              <a:avLst/>
            </a:prstGeom>
            <a:noFill/>
            <a:ln w="9525">
              <a:noFill/>
            </a:ln>
          </p:spPr>
          <p:txBody>
            <a:bodyPr wrap="none" lIns="0" tIns="0" rIns="0" bIns="0">
              <a:spAutoFit/>
            </a:bodyPr>
            <a:p>
              <a:pPr algn="ctr" eaLnBrk="0" hangingPunct="0"/>
              <a:r>
                <a:rPr lang="en-US" altLang="zh-CN" sz="1000" i="1">
                  <a:solidFill>
                    <a:srgbClr val="000000"/>
                  </a:solidFill>
                  <a:latin typeface="Times New Roman" panose="02020603050405020304" pitchFamily="18" charset="0"/>
                  <a:ea typeface="华文中宋" pitchFamily="2" charset="-122"/>
                </a:rPr>
                <a:t>u</a:t>
              </a:r>
              <a:endParaRPr lang="en-US" altLang="zh-CN">
                <a:latin typeface="Times New Roman" panose="02020603050405020304" pitchFamily="18" charset="0"/>
                <a:ea typeface="华文中宋" pitchFamily="2" charset="-122"/>
              </a:endParaRPr>
            </a:p>
          </p:txBody>
        </p:sp>
        <p:sp>
          <p:nvSpPr>
            <p:cNvPr id="598134" name="矩形 598133"/>
            <p:cNvSpPr/>
            <p:nvPr/>
          </p:nvSpPr>
          <p:spPr>
            <a:xfrm>
              <a:off x="3432" y="3016"/>
              <a:ext cx="71" cy="63"/>
            </a:xfrm>
            <a:prstGeom prst="rect">
              <a:avLst/>
            </a:prstGeom>
            <a:noFill/>
            <a:ln w="9525">
              <a:noFill/>
            </a:ln>
          </p:spPr>
          <p:txBody>
            <a:bodyPr wrap="none" lIns="0" tIns="0" rIns="0" bIns="0">
              <a:spAutoFit/>
            </a:bodyPr>
            <a:p>
              <a:pPr algn="ctr" eaLnBrk="0" hangingPunct="0"/>
              <a:r>
                <a:rPr lang="en-US" altLang="zh-CN" sz="700">
                  <a:solidFill>
                    <a:srgbClr val="000000"/>
                  </a:solidFill>
                  <a:latin typeface="Times New Roman" panose="02020603050405020304" pitchFamily="18" charset="0"/>
                  <a:ea typeface="华文中宋" pitchFamily="2" charset="-122"/>
                </a:rPr>
                <a:t>VT</a:t>
              </a:r>
              <a:endParaRPr lang="en-US" altLang="zh-CN">
                <a:latin typeface="Times New Roman" panose="02020603050405020304" pitchFamily="18" charset="0"/>
                <a:ea typeface="华文中宋" pitchFamily="2" charset="-122"/>
              </a:endParaRPr>
            </a:p>
          </p:txBody>
        </p:sp>
        <p:sp>
          <p:nvSpPr>
            <p:cNvPr id="598135" name="矩形 598134"/>
            <p:cNvSpPr/>
            <p:nvPr/>
          </p:nvSpPr>
          <p:spPr>
            <a:xfrm>
              <a:off x="3607" y="2746"/>
              <a:ext cx="48" cy="91"/>
            </a:xfrm>
            <a:prstGeom prst="rect">
              <a:avLst/>
            </a:prstGeom>
            <a:noFill/>
            <a:ln w="9525">
              <a:noFill/>
            </a:ln>
          </p:spPr>
          <p:txBody>
            <a:bodyPr wrap="none" lIns="0" tIns="0" rIns="0" bIns="0">
              <a:spAutoFit/>
            </a:bodyPr>
            <a:p>
              <a:pPr algn="ctr" eaLnBrk="0" hangingPunct="0"/>
              <a:r>
                <a:rPr lang="en-US" altLang="zh-CN" sz="1000" i="1">
                  <a:solidFill>
                    <a:srgbClr val="000000"/>
                  </a:solidFill>
                  <a:latin typeface="Symbol" panose="05050102010706020507" pitchFamily="18" charset="2"/>
                  <a:ea typeface="华文中宋" pitchFamily="2" charset="-122"/>
                </a:rPr>
                <a:t>a</a:t>
              </a:r>
              <a:endParaRPr lang="en-US" altLang="zh-CN">
                <a:latin typeface="Times New Roman" panose="02020603050405020304" pitchFamily="18" charset="0"/>
                <a:ea typeface="华文中宋" pitchFamily="2" charset="-122"/>
              </a:endParaRPr>
            </a:p>
          </p:txBody>
        </p:sp>
        <p:sp>
          <p:nvSpPr>
            <p:cNvPr id="598136" name="矩形 598135"/>
            <p:cNvSpPr/>
            <p:nvPr/>
          </p:nvSpPr>
          <p:spPr>
            <a:xfrm>
              <a:off x="3896" y="2728"/>
              <a:ext cx="40" cy="91"/>
            </a:xfrm>
            <a:prstGeom prst="rect">
              <a:avLst/>
            </a:prstGeom>
            <a:noFill/>
            <a:ln w="9525">
              <a:noFill/>
            </a:ln>
          </p:spPr>
          <p:txBody>
            <a:bodyPr wrap="none" lIns="0" tIns="0" rIns="0" bIns="0">
              <a:spAutoFit/>
            </a:bodyPr>
            <a:p>
              <a:pPr algn="ctr" eaLnBrk="0" hangingPunct="0"/>
              <a:r>
                <a:rPr lang="en-US" altLang="zh-CN" sz="1000" i="1">
                  <a:solidFill>
                    <a:srgbClr val="000000"/>
                  </a:solidFill>
                  <a:latin typeface="Symbol" panose="05050102010706020507" pitchFamily="18" charset="2"/>
                  <a:ea typeface="华文中宋" pitchFamily="2" charset="-122"/>
                </a:rPr>
                <a:t>q</a:t>
              </a:r>
              <a:endParaRPr lang="en-US" altLang="zh-CN">
                <a:latin typeface="Times New Roman" panose="02020603050405020304" pitchFamily="18" charset="0"/>
                <a:ea typeface="华文中宋" pitchFamily="2" charset="-122"/>
              </a:endParaRPr>
            </a:p>
          </p:txBody>
        </p:sp>
        <p:sp>
          <p:nvSpPr>
            <p:cNvPr id="598137" name="矩形 598136"/>
            <p:cNvSpPr/>
            <p:nvPr/>
          </p:nvSpPr>
          <p:spPr>
            <a:xfrm>
              <a:off x="3476" y="2275"/>
              <a:ext cx="39" cy="91"/>
            </a:xfrm>
            <a:prstGeom prst="rect">
              <a:avLst/>
            </a:prstGeom>
            <a:noFill/>
            <a:ln w="9525">
              <a:noFill/>
            </a:ln>
          </p:spPr>
          <p:txBody>
            <a:bodyPr wrap="none" lIns="0" tIns="0" rIns="0" bIns="0">
              <a:spAutoFit/>
            </a:bodyPr>
            <a:p>
              <a:pPr algn="ctr" eaLnBrk="0" hangingPunct="0"/>
              <a:r>
                <a:rPr lang="en-US" altLang="zh-CN" sz="1000">
                  <a:solidFill>
                    <a:srgbClr val="000000"/>
                  </a:solidFill>
                  <a:latin typeface="Times New Roman" panose="02020603050405020304" pitchFamily="18" charset="0"/>
                  <a:ea typeface="华文中宋" pitchFamily="2" charset="-122"/>
                </a:rPr>
                <a:t>0</a:t>
              </a:r>
              <a:endParaRPr lang="en-US" altLang="zh-CN">
                <a:latin typeface="Times New Roman" panose="02020603050405020304" pitchFamily="18" charset="0"/>
                <a:ea typeface="华文中宋" pitchFamily="2" charset="-122"/>
              </a:endParaRPr>
            </a:p>
          </p:txBody>
        </p:sp>
        <p:sp>
          <p:nvSpPr>
            <p:cNvPr id="598138" name="矩形 598137"/>
            <p:cNvSpPr/>
            <p:nvPr/>
          </p:nvSpPr>
          <p:spPr>
            <a:xfrm>
              <a:off x="3175" y="1754"/>
              <a:ext cx="64" cy="92"/>
            </a:xfrm>
            <a:prstGeom prst="rect">
              <a:avLst/>
            </a:prstGeom>
            <a:noFill/>
            <a:ln w="9525">
              <a:noFill/>
            </a:ln>
          </p:spPr>
          <p:txBody>
            <a:bodyPr wrap="none" lIns="0" tIns="0" rIns="0" bIns="0">
              <a:spAutoFit/>
            </a:bodyPr>
            <a:p>
              <a:pPr algn="ctr" eaLnBrk="0" hangingPunct="0"/>
              <a:r>
                <a:rPr lang="en-US" altLang="zh-CN" sz="1000">
                  <a:solidFill>
                    <a:srgbClr val="000000"/>
                  </a:solidFill>
                  <a:latin typeface="Times New Roman" panose="02020603050405020304" pitchFamily="18" charset="0"/>
                  <a:ea typeface="华文中宋" pitchFamily="2" charset="-122"/>
                </a:rPr>
                <a:t>b)</a:t>
              </a:r>
              <a:endParaRPr lang="en-US" altLang="zh-CN">
                <a:latin typeface="Times New Roman" panose="02020603050405020304" pitchFamily="18" charset="0"/>
                <a:ea typeface="华文中宋" pitchFamily="2" charset="-122"/>
              </a:endParaRPr>
            </a:p>
          </p:txBody>
        </p:sp>
        <p:sp>
          <p:nvSpPr>
            <p:cNvPr id="598139" name="矩形 598138"/>
            <p:cNvSpPr/>
            <p:nvPr/>
          </p:nvSpPr>
          <p:spPr>
            <a:xfrm>
              <a:off x="3177" y="2185"/>
              <a:ext cx="60" cy="91"/>
            </a:xfrm>
            <a:prstGeom prst="rect">
              <a:avLst/>
            </a:prstGeom>
            <a:noFill/>
            <a:ln w="9525">
              <a:noFill/>
            </a:ln>
          </p:spPr>
          <p:txBody>
            <a:bodyPr wrap="none" lIns="0" tIns="0" rIns="0" bIns="0">
              <a:spAutoFit/>
            </a:bodyPr>
            <a:p>
              <a:pPr algn="ctr" eaLnBrk="0" hangingPunct="0"/>
              <a:r>
                <a:rPr lang="en-US" altLang="zh-CN" sz="1000">
                  <a:solidFill>
                    <a:srgbClr val="000000"/>
                  </a:solidFill>
                  <a:latin typeface="Times New Roman" panose="02020603050405020304" pitchFamily="18" charset="0"/>
                  <a:ea typeface="华文中宋" pitchFamily="2" charset="-122"/>
                </a:rPr>
                <a:t>c)</a:t>
              </a:r>
              <a:endParaRPr lang="en-US" altLang="zh-CN">
                <a:latin typeface="Times New Roman" panose="02020603050405020304" pitchFamily="18" charset="0"/>
                <a:ea typeface="华文中宋" pitchFamily="2" charset="-122"/>
              </a:endParaRPr>
            </a:p>
          </p:txBody>
        </p:sp>
        <p:sp>
          <p:nvSpPr>
            <p:cNvPr id="598140" name="矩形 598139"/>
            <p:cNvSpPr/>
            <p:nvPr/>
          </p:nvSpPr>
          <p:spPr>
            <a:xfrm>
              <a:off x="3175" y="2632"/>
              <a:ext cx="64" cy="91"/>
            </a:xfrm>
            <a:prstGeom prst="rect">
              <a:avLst/>
            </a:prstGeom>
            <a:noFill/>
            <a:ln w="9525">
              <a:noFill/>
            </a:ln>
          </p:spPr>
          <p:txBody>
            <a:bodyPr wrap="none" lIns="0" tIns="0" rIns="0" bIns="0">
              <a:spAutoFit/>
            </a:bodyPr>
            <a:p>
              <a:pPr algn="ctr" eaLnBrk="0" hangingPunct="0"/>
              <a:r>
                <a:rPr lang="en-US" altLang="zh-CN" sz="1000">
                  <a:solidFill>
                    <a:srgbClr val="000000"/>
                  </a:solidFill>
                  <a:latin typeface="Times New Roman" panose="02020603050405020304" pitchFamily="18" charset="0"/>
                  <a:ea typeface="华文中宋" pitchFamily="2" charset="-122"/>
                </a:rPr>
                <a:t>d)</a:t>
              </a:r>
              <a:endParaRPr lang="en-US" altLang="zh-CN">
                <a:latin typeface="Times New Roman" panose="02020603050405020304" pitchFamily="18" charset="0"/>
                <a:ea typeface="华文中宋" pitchFamily="2" charset="-122"/>
              </a:endParaRPr>
            </a:p>
          </p:txBody>
        </p:sp>
        <p:sp>
          <p:nvSpPr>
            <p:cNvPr id="598141" name="矩形 598140"/>
            <p:cNvSpPr/>
            <p:nvPr/>
          </p:nvSpPr>
          <p:spPr>
            <a:xfrm>
              <a:off x="3177" y="3168"/>
              <a:ext cx="60" cy="91"/>
            </a:xfrm>
            <a:prstGeom prst="rect">
              <a:avLst/>
            </a:prstGeom>
            <a:noFill/>
            <a:ln w="9525">
              <a:noFill/>
            </a:ln>
          </p:spPr>
          <p:txBody>
            <a:bodyPr wrap="none" lIns="0" tIns="0" rIns="0" bIns="0">
              <a:spAutoFit/>
            </a:bodyPr>
            <a:p>
              <a:pPr algn="ctr" eaLnBrk="0" hangingPunct="0"/>
              <a:r>
                <a:rPr lang="en-US" altLang="zh-CN" sz="1000">
                  <a:solidFill>
                    <a:srgbClr val="000000"/>
                  </a:solidFill>
                  <a:latin typeface="Times New Roman" panose="02020603050405020304" pitchFamily="18" charset="0"/>
                  <a:ea typeface="华文中宋" pitchFamily="2" charset="-122"/>
                </a:rPr>
                <a:t>e)</a:t>
              </a:r>
              <a:endParaRPr lang="en-US" altLang="zh-CN">
                <a:latin typeface="Times New Roman" panose="02020603050405020304" pitchFamily="18" charset="0"/>
                <a:ea typeface="华文中宋" pitchFamily="2" charset="-122"/>
              </a:endParaRPr>
            </a:p>
          </p:txBody>
        </p:sp>
        <p:sp>
          <p:nvSpPr>
            <p:cNvPr id="598142" name="矩形 598141"/>
            <p:cNvSpPr/>
            <p:nvPr/>
          </p:nvSpPr>
          <p:spPr>
            <a:xfrm>
              <a:off x="3476" y="2717"/>
              <a:ext cx="39" cy="91"/>
            </a:xfrm>
            <a:prstGeom prst="rect">
              <a:avLst/>
            </a:prstGeom>
            <a:noFill/>
            <a:ln w="9525">
              <a:noFill/>
            </a:ln>
          </p:spPr>
          <p:txBody>
            <a:bodyPr wrap="none" lIns="0" tIns="0" rIns="0" bIns="0">
              <a:spAutoFit/>
            </a:bodyPr>
            <a:p>
              <a:pPr algn="ctr" eaLnBrk="0" hangingPunct="0"/>
              <a:r>
                <a:rPr lang="en-US" altLang="zh-CN" sz="1000">
                  <a:solidFill>
                    <a:srgbClr val="000000"/>
                  </a:solidFill>
                  <a:latin typeface="Times New Roman" panose="02020603050405020304" pitchFamily="18" charset="0"/>
                  <a:ea typeface="华文中宋" pitchFamily="2" charset="-122"/>
                </a:rPr>
                <a:t>0</a:t>
              </a:r>
              <a:endParaRPr lang="en-US" altLang="zh-CN">
                <a:latin typeface="Times New Roman" panose="02020603050405020304" pitchFamily="18" charset="0"/>
                <a:ea typeface="华文中宋" pitchFamily="2" charset="-122"/>
              </a:endParaRPr>
            </a:p>
          </p:txBody>
        </p:sp>
        <p:sp>
          <p:nvSpPr>
            <p:cNvPr id="598143" name="矩形 598142"/>
            <p:cNvSpPr/>
            <p:nvPr/>
          </p:nvSpPr>
          <p:spPr>
            <a:xfrm>
              <a:off x="3456" y="3265"/>
              <a:ext cx="38" cy="91"/>
            </a:xfrm>
            <a:prstGeom prst="rect">
              <a:avLst/>
            </a:prstGeom>
            <a:noFill/>
            <a:ln w="9525">
              <a:noFill/>
            </a:ln>
          </p:spPr>
          <p:txBody>
            <a:bodyPr wrap="none" lIns="0" tIns="0" rIns="0" bIns="0">
              <a:spAutoFit/>
            </a:bodyPr>
            <a:p>
              <a:pPr algn="ctr" eaLnBrk="0" hangingPunct="0"/>
              <a:r>
                <a:rPr lang="en-US" altLang="zh-CN" sz="1000">
                  <a:solidFill>
                    <a:srgbClr val="000000"/>
                  </a:solidFill>
                  <a:latin typeface="Times New Roman" panose="02020603050405020304" pitchFamily="18" charset="0"/>
                  <a:ea typeface="华文中宋" pitchFamily="2" charset="-122"/>
                </a:rPr>
                <a:t>0</a:t>
              </a:r>
              <a:endParaRPr lang="en-US" altLang="zh-CN">
                <a:latin typeface="Times New Roman" panose="02020603050405020304" pitchFamily="18" charset="0"/>
                <a:ea typeface="华文中宋" pitchFamily="2" charset="-122"/>
              </a:endParaRPr>
            </a:p>
          </p:txBody>
        </p:sp>
      </p:grpSp>
      <p:pic>
        <p:nvPicPr>
          <p:cNvPr id="598144" name="图片 598143" descr="8-14"/>
          <p:cNvPicPr>
            <a:picLocks noChangeAspect="1"/>
          </p:cNvPicPr>
          <p:nvPr/>
        </p:nvPicPr>
        <p:blipFill>
          <a:blip r:embed="rId1"/>
          <a:srcRect t="27945" r="65849" b="32037"/>
          <a:stretch>
            <a:fillRect/>
          </a:stretch>
        </p:blipFill>
        <p:spPr>
          <a:xfrm>
            <a:off x="5292725" y="1268413"/>
            <a:ext cx="3097213" cy="1900237"/>
          </a:xfrm>
          <a:prstGeom prst="rect">
            <a:avLst/>
          </a:prstGeom>
          <a:noFill/>
          <a:ln w="9525">
            <a:noFill/>
          </a:ln>
        </p:spPr>
      </p:pic>
      <p:sp>
        <p:nvSpPr>
          <p:cNvPr id="598145" name="文本框 598144"/>
          <p:cNvSpPr txBox="1"/>
          <p:nvPr/>
        </p:nvSpPr>
        <p:spPr>
          <a:xfrm>
            <a:off x="539750" y="2117725"/>
            <a:ext cx="2514600" cy="519113"/>
          </a:xfrm>
          <a:prstGeom prst="rect">
            <a:avLst/>
          </a:prstGeom>
          <a:noFill/>
          <a:ln w="9525">
            <a:noFill/>
          </a:ln>
        </p:spPr>
        <p:txBody>
          <a:bodyPr>
            <a:spAutoFit/>
          </a:bodyPr>
          <a:p>
            <a:pPr>
              <a:spcBef>
                <a:spcPct val="50000"/>
              </a:spcBef>
            </a:pPr>
            <a:r>
              <a:rPr lang="en-US" altLang="zh-CN" sz="2800">
                <a:solidFill>
                  <a:srgbClr val="FF9900"/>
                </a:solidFill>
                <a:effectLst>
                  <a:outerShdw blurRad="38100" dist="38100" dir="2700000">
                    <a:srgbClr val="C0C0C0"/>
                  </a:outerShdw>
                </a:effectLst>
                <a:latin typeface="华文中宋" pitchFamily="2" charset="-122"/>
                <a:ea typeface="华文中宋" pitchFamily="2" charset="-122"/>
              </a:rPr>
              <a:t>1</a:t>
            </a:r>
            <a:r>
              <a:rPr lang="zh-CN" altLang="en-US" sz="2800" dirty="0">
                <a:solidFill>
                  <a:srgbClr val="FF9900"/>
                </a:solidFill>
                <a:effectLst>
                  <a:outerShdw blurRad="38100" dist="38100" dir="2700000">
                    <a:srgbClr val="C0C0C0"/>
                  </a:outerShdw>
                </a:effectLst>
                <a:latin typeface="华文中宋" pitchFamily="2" charset="-122"/>
                <a:ea typeface="华文中宋" pitchFamily="2" charset="-122"/>
              </a:rPr>
              <a:t>、电路结构</a:t>
            </a:r>
            <a:endParaRPr lang="zh-CN" altLang="en-US" sz="2800">
              <a:solidFill>
                <a:srgbClr val="FF9900"/>
              </a:solidFill>
              <a:effectLst>
                <a:outerShdw blurRad="38100" dist="38100" dir="2700000">
                  <a:srgbClr val="C0C0C0"/>
                </a:outerShdw>
              </a:effectLst>
              <a:latin typeface="华文中宋" pitchFamily="2" charset="-122"/>
              <a:ea typeface="华文中宋" pitchFamily="2" charset="-122"/>
            </a:endParaRPr>
          </a:p>
        </p:txBody>
      </p:sp>
      <p:sp>
        <p:nvSpPr>
          <p:cNvPr id="598146" name="文本框 598145"/>
          <p:cNvSpPr txBox="1"/>
          <p:nvPr/>
        </p:nvSpPr>
        <p:spPr>
          <a:xfrm>
            <a:off x="611188" y="2781300"/>
            <a:ext cx="4030662" cy="3195638"/>
          </a:xfrm>
          <a:prstGeom prst="rect">
            <a:avLst/>
          </a:prstGeom>
          <a:noFill/>
          <a:ln w="9525">
            <a:noFill/>
          </a:ln>
        </p:spPr>
        <p:txBody>
          <a:bodyPr>
            <a:spAutoFit/>
          </a:bodyPr>
          <a:p>
            <a:pPr>
              <a:spcBef>
                <a:spcPct val="50000"/>
              </a:spcBef>
            </a:pPr>
            <a:r>
              <a:rPr lang="zh-CN" altLang="en-US" dirty="0">
                <a:latin typeface="华文中宋" pitchFamily="2" charset="-122"/>
                <a:ea typeface="华文中宋" pitchFamily="2" charset="-122"/>
              </a:rPr>
              <a:t>电炉、电焊及白炽灯等均属</a:t>
            </a:r>
            <a:endParaRPr lang="zh-CN" altLang="en-US" dirty="0">
              <a:latin typeface="华文中宋" pitchFamily="2" charset="-122"/>
              <a:ea typeface="华文中宋" pitchFamily="2" charset="-122"/>
            </a:endParaRPr>
          </a:p>
          <a:p>
            <a:pPr>
              <a:spcBef>
                <a:spcPct val="50000"/>
              </a:spcBef>
            </a:pPr>
            <a:r>
              <a:rPr lang="zh-CN" altLang="en-US" dirty="0">
                <a:latin typeface="华文中宋" pitchFamily="2" charset="-122"/>
                <a:ea typeface="华文中宋" pitchFamily="2" charset="-122"/>
              </a:rPr>
              <a:t>于电阻性负载。</a:t>
            </a:r>
            <a:endParaRPr lang="zh-CN" altLang="en-US" dirty="0">
              <a:latin typeface="华文中宋" pitchFamily="2" charset="-122"/>
              <a:ea typeface="华文中宋" pitchFamily="2" charset="-122"/>
            </a:endParaRPr>
          </a:p>
          <a:p>
            <a:pPr>
              <a:spcBef>
                <a:spcPct val="50000"/>
              </a:spcBef>
            </a:pPr>
            <a:r>
              <a:rPr lang="zh-CN" altLang="en-US" b="1" dirty="0">
                <a:solidFill>
                  <a:srgbClr val="CC00FF"/>
                </a:solidFill>
                <a:latin typeface="华文中宋" pitchFamily="2" charset="-122"/>
                <a:ea typeface="华文中宋" pitchFamily="2" charset="-122"/>
              </a:rPr>
              <a:t>组成：</a:t>
            </a:r>
            <a:r>
              <a:rPr lang="zh-CN" altLang="en-US" dirty="0">
                <a:latin typeface="华文中宋" pitchFamily="2" charset="-122"/>
                <a:ea typeface="华文中宋" pitchFamily="2" charset="-122"/>
              </a:rPr>
              <a:t>由晶闸管</a:t>
            </a:r>
            <a:r>
              <a:rPr lang="en-US" altLang="zh-CN">
                <a:latin typeface="华文中宋" pitchFamily="2" charset="-122"/>
                <a:ea typeface="华文中宋" pitchFamily="2" charset="-122"/>
              </a:rPr>
              <a:t>KP</a:t>
            </a:r>
            <a:r>
              <a:rPr lang="zh-CN" altLang="en-US">
                <a:latin typeface="华文中宋" pitchFamily="2" charset="-122"/>
                <a:ea typeface="华文中宋" pitchFamily="2" charset="-122"/>
              </a:rPr>
              <a:t>、</a:t>
            </a:r>
            <a:r>
              <a:rPr lang="zh-CN" altLang="en-US" dirty="0">
                <a:latin typeface="华文中宋" pitchFamily="2" charset="-122"/>
                <a:ea typeface="华文中宋" pitchFamily="2" charset="-122"/>
              </a:rPr>
              <a:t>负载电</a:t>
            </a:r>
            <a:endParaRPr lang="zh-CN" altLang="en-US" dirty="0">
              <a:latin typeface="华文中宋" pitchFamily="2" charset="-122"/>
              <a:ea typeface="华文中宋" pitchFamily="2" charset="-122"/>
            </a:endParaRPr>
          </a:p>
          <a:p>
            <a:pPr>
              <a:spcBef>
                <a:spcPct val="50000"/>
              </a:spcBef>
            </a:pPr>
            <a:r>
              <a:rPr lang="zh-CN" altLang="en-US" dirty="0">
                <a:latin typeface="华文中宋" pitchFamily="2" charset="-122"/>
                <a:ea typeface="华文中宋" pitchFamily="2" charset="-122"/>
              </a:rPr>
              <a:t>阻</a:t>
            </a:r>
            <a:r>
              <a:rPr lang="en-US" altLang="zh-CN">
                <a:latin typeface="华文中宋" pitchFamily="2" charset="-122"/>
                <a:ea typeface="华文中宋" pitchFamily="2" charset="-122"/>
              </a:rPr>
              <a:t>Rd</a:t>
            </a:r>
            <a:r>
              <a:rPr lang="zh-CN" altLang="en-US" dirty="0">
                <a:latin typeface="华文中宋" pitchFamily="2" charset="-122"/>
                <a:ea typeface="华文中宋" pitchFamily="2" charset="-122"/>
              </a:rPr>
              <a:t>和整流变压器</a:t>
            </a:r>
            <a:r>
              <a:rPr lang="en-US" altLang="zh-CN">
                <a:latin typeface="华文中宋" pitchFamily="2" charset="-122"/>
                <a:ea typeface="华文中宋" pitchFamily="2" charset="-122"/>
              </a:rPr>
              <a:t>TR</a:t>
            </a:r>
            <a:r>
              <a:rPr lang="zh-CN" altLang="en-US">
                <a:latin typeface="华文中宋" pitchFamily="2" charset="-122"/>
                <a:ea typeface="华文中宋" pitchFamily="2" charset="-122"/>
              </a:rPr>
              <a:t>。</a:t>
            </a:r>
            <a:endParaRPr lang="zh-CN" altLang="en-US">
              <a:latin typeface="华文中宋" pitchFamily="2" charset="-122"/>
              <a:ea typeface="华文中宋" pitchFamily="2" charset="-122"/>
            </a:endParaRPr>
          </a:p>
          <a:p>
            <a:pPr>
              <a:spcBef>
                <a:spcPct val="50000"/>
              </a:spcBef>
            </a:pPr>
            <a:r>
              <a:rPr lang="zh-CN" altLang="en-US" dirty="0">
                <a:latin typeface="华文中宋" pitchFamily="2" charset="-122"/>
                <a:ea typeface="华文中宋" pitchFamily="2" charset="-122"/>
              </a:rPr>
              <a:t>变压器</a:t>
            </a:r>
            <a:r>
              <a:rPr lang="en-US" altLang="zh-CN">
                <a:latin typeface="华文中宋" pitchFamily="2" charset="-122"/>
                <a:ea typeface="华文中宋" pitchFamily="2" charset="-122"/>
              </a:rPr>
              <a:t>T</a:t>
            </a:r>
            <a:r>
              <a:rPr lang="zh-CN" altLang="en-US" dirty="0">
                <a:latin typeface="华文中宋" pitchFamily="2" charset="-122"/>
                <a:ea typeface="华文中宋" pitchFamily="2" charset="-122"/>
              </a:rPr>
              <a:t>起变换电压和电气</a:t>
            </a:r>
            <a:endParaRPr lang="zh-CN" altLang="en-US" dirty="0">
              <a:latin typeface="华文中宋" pitchFamily="2" charset="-122"/>
              <a:ea typeface="华文中宋" pitchFamily="2" charset="-122"/>
            </a:endParaRPr>
          </a:p>
          <a:p>
            <a:pPr>
              <a:spcBef>
                <a:spcPct val="50000"/>
              </a:spcBef>
            </a:pPr>
            <a:r>
              <a:rPr lang="zh-CN" altLang="en-US" dirty="0">
                <a:latin typeface="华文中宋" pitchFamily="2" charset="-122"/>
                <a:ea typeface="华文中宋" pitchFamily="2" charset="-122"/>
              </a:rPr>
              <a:t>隔离的作用。</a:t>
            </a:r>
            <a:endParaRPr lang="zh-CN" altLang="en-US" dirty="0">
              <a:latin typeface="华文中宋" pitchFamily="2" charset="-122"/>
              <a:ea typeface="华文中宋" pitchFamily="2" charset="-122"/>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98019">
                                            <p:txEl>
                                              <p:charRg st="0" end="8"/>
                                            </p:txEl>
                                          </p:spTgt>
                                        </p:tgtEl>
                                        <p:attrNameLst>
                                          <p:attrName>style.visibility</p:attrName>
                                        </p:attrNameLst>
                                      </p:cBhvr>
                                      <p:to>
                                        <p:strVal val="visible"/>
                                      </p:to>
                                    </p:set>
                                    <p:animEffect transition="in" filter="wipe(left)">
                                      <p:cBhvr>
                                        <p:cTn id="7" dur="500"/>
                                        <p:tgtEl>
                                          <p:spTgt spid="598019">
                                            <p:txEl>
                                              <p:charRg st="0"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8019"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9042" name="文本框 599041"/>
          <p:cNvSpPr txBox="1"/>
          <p:nvPr/>
        </p:nvSpPr>
        <p:spPr>
          <a:xfrm>
            <a:off x="323850" y="593090"/>
            <a:ext cx="3048000" cy="519113"/>
          </a:xfrm>
          <a:prstGeom prst="rect">
            <a:avLst/>
          </a:prstGeom>
          <a:noFill/>
          <a:ln w="9525">
            <a:noFill/>
          </a:ln>
        </p:spPr>
        <p:txBody>
          <a:bodyPr>
            <a:spAutoFit/>
          </a:bodyPr>
          <a:p>
            <a:pPr>
              <a:spcBef>
                <a:spcPct val="50000"/>
              </a:spcBef>
            </a:pPr>
            <a:r>
              <a:rPr lang="en-US" altLang="zh-CN" sz="2800" b="1">
                <a:solidFill>
                  <a:schemeClr val="bg1"/>
                </a:solidFill>
                <a:effectLst>
                  <a:outerShdw blurRad="38100" dist="38100" dir="2700000">
                    <a:srgbClr val="C0C0C0"/>
                  </a:outerShdw>
                </a:effectLst>
                <a:latin typeface="华文中宋" pitchFamily="2" charset="-122"/>
                <a:ea typeface="华文中宋" pitchFamily="2" charset="-122"/>
              </a:rPr>
              <a:t>2</a:t>
            </a:r>
            <a:r>
              <a:rPr lang="zh-CN" altLang="en-US" sz="2800" b="1" dirty="0">
                <a:solidFill>
                  <a:schemeClr val="bg1"/>
                </a:solidFill>
                <a:effectLst>
                  <a:outerShdw blurRad="38100" dist="38100" dir="2700000">
                    <a:srgbClr val="C0C0C0"/>
                  </a:outerShdw>
                </a:effectLst>
                <a:latin typeface="华文中宋" pitchFamily="2" charset="-122"/>
                <a:ea typeface="华文中宋" pitchFamily="2" charset="-122"/>
              </a:rPr>
              <a:t>、工作原理</a:t>
            </a:r>
            <a:endParaRPr lang="zh-CN" altLang="en-US" sz="2800" b="1" dirty="0">
              <a:solidFill>
                <a:schemeClr val="bg1"/>
              </a:solidFill>
              <a:effectLst>
                <a:outerShdw blurRad="38100" dist="38100" dir="2700000">
                  <a:srgbClr val="C0C0C0"/>
                </a:outerShdw>
              </a:effectLst>
              <a:latin typeface="华文中宋" pitchFamily="2" charset="-122"/>
              <a:ea typeface="华文中宋" pitchFamily="2" charset="-122"/>
            </a:endParaRPr>
          </a:p>
        </p:txBody>
      </p:sp>
      <p:sp>
        <p:nvSpPr>
          <p:cNvPr id="599043" name="矩形 599042"/>
          <p:cNvSpPr/>
          <p:nvPr/>
        </p:nvSpPr>
        <p:spPr>
          <a:xfrm>
            <a:off x="468313" y="5373688"/>
            <a:ext cx="8496300" cy="427037"/>
          </a:xfrm>
          <a:prstGeom prst="rect">
            <a:avLst/>
          </a:prstGeom>
          <a:noFill/>
          <a:ln w="9525">
            <a:noFill/>
          </a:ln>
        </p:spPr>
        <p:txBody>
          <a:bodyPr>
            <a:spAutoFit/>
          </a:bodyPr>
          <a:p>
            <a:r>
              <a:rPr lang="en-US" altLang="zh-CN" sz="2200">
                <a:latin typeface="华文中宋" pitchFamily="2" charset="-122"/>
                <a:ea typeface="华文中宋" pitchFamily="2" charset="-122"/>
              </a:rPr>
              <a:t>u</a:t>
            </a:r>
            <a:r>
              <a:rPr lang="en-US" altLang="zh-CN" sz="2200" baseline="-30000">
                <a:latin typeface="华文中宋" pitchFamily="2" charset="-122"/>
                <a:ea typeface="华文中宋" pitchFamily="2" charset="-122"/>
              </a:rPr>
              <a:t>2</a:t>
            </a:r>
            <a:r>
              <a:rPr lang="zh-CN" altLang="en-US" sz="2200" dirty="0">
                <a:latin typeface="华文中宋" pitchFamily="2" charset="-122"/>
                <a:ea typeface="华文中宋" pitchFamily="2" charset="-122"/>
              </a:rPr>
              <a:t>为负半波→</a:t>
            </a:r>
            <a:r>
              <a:rPr lang="en-US" altLang="zh-CN" sz="2200">
                <a:latin typeface="华文中宋" pitchFamily="2" charset="-122"/>
                <a:ea typeface="华文中宋" pitchFamily="2" charset="-122"/>
              </a:rPr>
              <a:t>KP</a:t>
            </a:r>
            <a:r>
              <a:rPr lang="zh-CN" altLang="en-US" sz="2200" dirty="0">
                <a:latin typeface="华文中宋" pitchFamily="2" charset="-122"/>
                <a:ea typeface="华文中宋" pitchFamily="2" charset="-122"/>
              </a:rPr>
              <a:t>承受反向电压→</a:t>
            </a:r>
            <a:r>
              <a:rPr lang="en-US" altLang="zh-CN" sz="2200">
                <a:latin typeface="华文中宋" pitchFamily="2" charset="-122"/>
                <a:ea typeface="华文中宋" pitchFamily="2" charset="-122"/>
              </a:rPr>
              <a:t>KP</a:t>
            </a:r>
            <a:r>
              <a:rPr lang="zh-CN" altLang="en-US" sz="2200" dirty="0">
                <a:latin typeface="华文中宋" pitchFamily="2" charset="-122"/>
                <a:ea typeface="华文中宋" pitchFamily="2" charset="-122"/>
              </a:rPr>
              <a:t>截止→</a:t>
            </a:r>
            <a:r>
              <a:rPr lang="en-US" altLang="zh-CN" sz="2200">
                <a:latin typeface="华文中宋" pitchFamily="2" charset="-122"/>
              </a:rPr>
              <a:t>i</a:t>
            </a:r>
            <a:r>
              <a:rPr lang="en-US" altLang="zh-CN" sz="2200" baseline="-30000">
                <a:latin typeface="华文中宋" pitchFamily="2" charset="-122"/>
              </a:rPr>
              <a:t>d</a:t>
            </a:r>
            <a:r>
              <a:rPr lang="en-US" altLang="zh-CN" sz="2200">
                <a:latin typeface="华文中宋" pitchFamily="2" charset="-122"/>
              </a:rPr>
              <a:t>=0</a:t>
            </a:r>
            <a:r>
              <a:rPr lang="zh-CN" altLang="en-US" sz="2200">
                <a:latin typeface="宋体" panose="02010600030101010101" pitchFamily="2" charset="-122"/>
              </a:rPr>
              <a:t>，</a:t>
            </a:r>
            <a:r>
              <a:rPr lang="en-US" altLang="zh-CN" sz="2200" dirty="0" err="1">
                <a:latin typeface="华文中宋" pitchFamily="2" charset="-122"/>
              </a:rPr>
              <a:t>u</a:t>
            </a:r>
            <a:r>
              <a:rPr lang="en-US" altLang="zh-CN" sz="2200" baseline="-30000" dirty="0" err="1">
                <a:latin typeface="华文中宋" pitchFamily="2" charset="-122"/>
              </a:rPr>
              <a:t>d</a:t>
            </a:r>
            <a:r>
              <a:rPr lang="en-US" altLang="zh-CN" sz="2200">
                <a:latin typeface="华文中宋" pitchFamily="2" charset="-122"/>
              </a:rPr>
              <a:t>=0</a:t>
            </a:r>
            <a:r>
              <a:rPr lang="zh-CN" altLang="en-US" sz="2200">
                <a:latin typeface="华文中宋" pitchFamily="2" charset="-122"/>
              </a:rPr>
              <a:t>，</a:t>
            </a:r>
            <a:r>
              <a:rPr lang="en-US" altLang="zh-CN" sz="2200" dirty="0" err="1">
                <a:latin typeface="华文中宋" pitchFamily="2" charset="-122"/>
              </a:rPr>
              <a:t>u</a:t>
            </a:r>
            <a:r>
              <a:rPr lang="en-US" altLang="zh-CN" sz="2200" baseline="-30000" dirty="0" err="1">
                <a:latin typeface="华文中宋" pitchFamily="2" charset="-122"/>
              </a:rPr>
              <a:t>T</a:t>
            </a:r>
            <a:r>
              <a:rPr lang="en-US" altLang="zh-CN" sz="2200">
                <a:latin typeface="华文中宋" pitchFamily="2" charset="-122"/>
              </a:rPr>
              <a:t>=u</a:t>
            </a:r>
            <a:r>
              <a:rPr lang="en-US" altLang="zh-CN" sz="2200" baseline="-30000">
                <a:latin typeface="华文中宋" pitchFamily="2" charset="-122"/>
              </a:rPr>
              <a:t>2</a:t>
            </a:r>
            <a:r>
              <a:rPr lang="en-US" altLang="zh-CN" sz="2200">
                <a:latin typeface="华文中宋" pitchFamily="2" charset="-122"/>
              </a:rPr>
              <a:t> </a:t>
            </a:r>
            <a:endParaRPr lang="en-US" altLang="zh-CN" sz="2200">
              <a:latin typeface="华文中宋" pitchFamily="2" charset="-122"/>
            </a:endParaRPr>
          </a:p>
        </p:txBody>
      </p:sp>
      <p:sp>
        <p:nvSpPr>
          <p:cNvPr id="599044" name="矩形 599043"/>
          <p:cNvSpPr/>
          <p:nvPr/>
        </p:nvSpPr>
        <p:spPr>
          <a:xfrm>
            <a:off x="468313" y="5907088"/>
            <a:ext cx="6696075" cy="457200"/>
          </a:xfrm>
          <a:prstGeom prst="rect">
            <a:avLst/>
          </a:prstGeom>
          <a:noFill/>
          <a:ln w="9525">
            <a:noFill/>
          </a:ln>
        </p:spPr>
        <p:txBody>
          <a:bodyPr>
            <a:spAutoFit/>
          </a:bodyPr>
          <a:p>
            <a:r>
              <a:rPr lang="en-US" altLang="zh-CN">
                <a:latin typeface="华文中宋" pitchFamily="2" charset="-122"/>
                <a:ea typeface="华文中宋" pitchFamily="2" charset="-122"/>
              </a:rPr>
              <a:t>u</a:t>
            </a:r>
            <a:r>
              <a:rPr lang="en-US" altLang="zh-CN" baseline="-30000">
                <a:latin typeface="华文中宋" pitchFamily="2" charset="-122"/>
                <a:ea typeface="华文中宋" pitchFamily="2" charset="-122"/>
              </a:rPr>
              <a:t>2</a:t>
            </a:r>
            <a:r>
              <a:rPr lang="zh-CN" altLang="en-US" dirty="0">
                <a:latin typeface="华文中宋" pitchFamily="2" charset="-122"/>
                <a:ea typeface="华文中宋" pitchFamily="2" charset="-122"/>
              </a:rPr>
              <a:t>的下一个周期工作情况同上所述，循环往复。 </a:t>
            </a:r>
            <a:endParaRPr lang="zh-CN" altLang="en-US" dirty="0">
              <a:latin typeface="Times New Roman" panose="02020603050405020304" pitchFamily="18" charset="0"/>
            </a:endParaRPr>
          </a:p>
        </p:txBody>
      </p:sp>
      <p:graphicFrame>
        <p:nvGraphicFramePr>
          <p:cNvPr id="599045" name="对象 599044"/>
          <p:cNvGraphicFramePr/>
          <p:nvPr/>
        </p:nvGraphicFramePr>
        <p:xfrm>
          <a:off x="396875" y="1341438"/>
          <a:ext cx="1943100" cy="525462"/>
        </p:xfrm>
        <a:graphic>
          <a:graphicData uri="http://schemas.openxmlformats.org/presentationml/2006/ole">
            <mc:AlternateContent xmlns:mc="http://schemas.openxmlformats.org/markup-compatibility/2006">
              <mc:Choice xmlns:v="urn:schemas-microsoft-com:vml" Requires="v">
                <p:oleObj spid="_x0000_s4669" name="" r:id="rId1" imgW="811530" imgH="215900" progId="Equation.3">
                  <p:embed/>
                </p:oleObj>
              </mc:Choice>
              <mc:Fallback>
                <p:oleObj name="" r:id="rId1" imgW="811530" imgH="215900" progId="Equation.3">
                  <p:embed/>
                  <p:pic>
                    <p:nvPicPr>
                      <p:cNvPr id="0" name="图片 4668"/>
                      <p:cNvPicPr/>
                      <p:nvPr/>
                    </p:nvPicPr>
                    <p:blipFill>
                      <a:blip r:embed="rId2">
                        <a:clrChange>
                          <a:clrFrom>
                            <a:srgbClr val="000000"/>
                          </a:clrFrom>
                          <a:clrTo>
                            <a:srgbClr val="FF0000"/>
                          </a:clrTo>
                        </a:clrChange>
                      </a:blip>
                      <a:stretch>
                        <a:fillRect/>
                      </a:stretch>
                    </p:blipFill>
                    <p:spPr>
                      <a:xfrm>
                        <a:off x="396875" y="1341438"/>
                        <a:ext cx="1943100" cy="525462"/>
                      </a:xfrm>
                      <a:prstGeom prst="rect">
                        <a:avLst/>
                      </a:prstGeom>
                      <a:noFill/>
                      <a:ln w="38100">
                        <a:noFill/>
                        <a:miter/>
                      </a:ln>
                    </p:spPr>
                  </p:pic>
                </p:oleObj>
              </mc:Fallback>
            </mc:AlternateContent>
          </a:graphicData>
        </a:graphic>
      </p:graphicFrame>
      <p:sp>
        <p:nvSpPr>
          <p:cNvPr id="599046" name="文本框 599045"/>
          <p:cNvSpPr txBox="1"/>
          <p:nvPr/>
        </p:nvSpPr>
        <p:spPr>
          <a:xfrm>
            <a:off x="5219700" y="1844675"/>
            <a:ext cx="3673475" cy="1265238"/>
          </a:xfrm>
          <a:prstGeom prst="rect">
            <a:avLst/>
          </a:prstGeom>
          <a:noFill/>
          <a:ln w="9525">
            <a:noFill/>
          </a:ln>
        </p:spPr>
        <p:txBody>
          <a:bodyPr>
            <a:spAutoFit/>
          </a:bodyPr>
          <a:p>
            <a:pPr>
              <a:spcBef>
                <a:spcPct val="50000"/>
              </a:spcBef>
            </a:pPr>
            <a:r>
              <a:rPr lang="zh-CN" altLang="en-US" sz="2200">
                <a:latin typeface="华文中宋" pitchFamily="2" charset="-122"/>
                <a:ea typeface="华文中宋" pitchFamily="2" charset="-122"/>
              </a:rPr>
              <a:t>→</a:t>
            </a:r>
            <a:r>
              <a:rPr lang="en-US" altLang="zh-CN" sz="2200">
                <a:latin typeface="华文中宋" pitchFamily="2" charset="-122"/>
                <a:ea typeface="华文中宋" pitchFamily="2" charset="-122"/>
              </a:rPr>
              <a:t>KP</a:t>
            </a:r>
            <a:r>
              <a:rPr lang="zh-CN" altLang="en-US" sz="2200" dirty="0">
                <a:latin typeface="华文中宋" pitchFamily="2" charset="-122"/>
                <a:ea typeface="华文中宋" pitchFamily="2" charset="-122"/>
              </a:rPr>
              <a:t>截止→</a:t>
            </a:r>
            <a:r>
              <a:rPr lang="en-US" altLang="zh-CN" sz="2200" dirty="0" err="1">
                <a:latin typeface="华文中宋" pitchFamily="2" charset="-122"/>
                <a:ea typeface="华文中宋" pitchFamily="2" charset="-122"/>
              </a:rPr>
              <a:t>u</a:t>
            </a:r>
            <a:r>
              <a:rPr lang="en-US" altLang="zh-CN" sz="2200" baseline="-30000" dirty="0" err="1">
                <a:latin typeface="华文中宋" pitchFamily="2" charset="-122"/>
                <a:ea typeface="华文中宋" pitchFamily="2" charset="-122"/>
              </a:rPr>
              <a:t>d</a:t>
            </a:r>
            <a:r>
              <a:rPr lang="en-US" altLang="zh-CN" sz="2200">
                <a:latin typeface="华文中宋" pitchFamily="2" charset="-122"/>
                <a:ea typeface="华文中宋" pitchFamily="2" charset="-122"/>
              </a:rPr>
              <a:t>=0→i</a:t>
            </a:r>
            <a:r>
              <a:rPr lang="en-US" altLang="zh-CN" sz="2200" baseline="-30000">
                <a:latin typeface="华文中宋" pitchFamily="2" charset="-122"/>
                <a:ea typeface="华文中宋" pitchFamily="2" charset="-122"/>
              </a:rPr>
              <a:t>d</a:t>
            </a:r>
            <a:r>
              <a:rPr lang="en-US" altLang="zh-CN" sz="2200">
                <a:latin typeface="华文中宋" pitchFamily="2" charset="-122"/>
                <a:ea typeface="华文中宋" pitchFamily="2" charset="-122"/>
              </a:rPr>
              <a:t>=0→</a:t>
            </a:r>
            <a:endParaRPr lang="en-US" altLang="zh-CN" sz="2200">
              <a:latin typeface="华文中宋" pitchFamily="2" charset="-122"/>
              <a:ea typeface="华文中宋" pitchFamily="2" charset="-122"/>
            </a:endParaRPr>
          </a:p>
          <a:p>
            <a:pPr>
              <a:spcBef>
                <a:spcPct val="50000"/>
              </a:spcBef>
            </a:pPr>
            <a:r>
              <a:rPr lang="zh-CN" altLang="en-US" sz="2200" dirty="0">
                <a:latin typeface="宋体" panose="02010600030101010101" pitchFamily="2" charset="-122"/>
              </a:rPr>
              <a:t>因晶闸管和电阻负载是串联连接</a:t>
            </a:r>
            <a:r>
              <a:rPr lang="zh-CN" altLang="en-US" sz="2200" dirty="0">
                <a:latin typeface="华文中宋" pitchFamily="2" charset="-122"/>
              </a:rPr>
              <a:t>→</a:t>
            </a:r>
            <a:r>
              <a:rPr lang="en-US" altLang="zh-CN" sz="2200">
                <a:latin typeface="华文中宋" pitchFamily="2" charset="-122"/>
              </a:rPr>
              <a:t>i</a:t>
            </a:r>
            <a:r>
              <a:rPr lang="en-US" altLang="zh-CN" sz="2200" baseline="-30000">
                <a:latin typeface="华文中宋" pitchFamily="2" charset="-122"/>
              </a:rPr>
              <a:t>d</a:t>
            </a:r>
            <a:r>
              <a:rPr lang="en-US" altLang="zh-CN" sz="2200">
                <a:latin typeface="华文中宋" pitchFamily="2" charset="-122"/>
              </a:rPr>
              <a:t>=i</a:t>
            </a:r>
            <a:r>
              <a:rPr lang="en-US" altLang="zh-CN" sz="2200" baseline="-30000">
                <a:latin typeface="华文中宋" pitchFamily="2" charset="-122"/>
              </a:rPr>
              <a:t>2</a:t>
            </a:r>
            <a:r>
              <a:rPr lang="en-US" altLang="zh-CN" sz="2200">
                <a:latin typeface="华文中宋" pitchFamily="2" charset="-122"/>
              </a:rPr>
              <a:t>=</a:t>
            </a:r>
            <a:r>
              <a:rPr lang="en-US" altLang="zh-CN" sz="2200" dirty="0" err="1">
                <a:latin typeface="华文中宋" pitchFamily="2" charset="-122"/>
              </a:rPr>
              <a:t>i</a:t>
            </a:r>
            <a:r>
              <a:rPr lang="en-US" altLang="zh-CN" sz="2200" baseline="-30000" dirty="0" err="1">
                <a:latin typeface="华文中宋" pitchFamily="2" charset="-122"/>
              </a:rPr>
              <a:t>T</a:t>
            </a:r>
            <a:r>
              <a:rPr lang="en-US" altLang="zh-CN" sz="2200">
                <a:latin typeface="华文中宋" pitchFamily="2" charset="-122"/>
              </a:rPr>
              <a:t>=0</a:t>
            </a:r>
            <a:r>
              <a:rPr lang="zh-CN" altLang="en-US" sz="2200">
                <a:latin typeface="宋体" panose="02010600030101010101" pitchFamily="2" charset="-122"/>
              </a:rPr>
              <a:t>，</a:t>
            </a:r>
            <a:r>
              <a:rPr lang="en-US" altLang="zh-CN" sz="2200" dirty="0" err="1">
                <a:latin typeface="华文中宋" pitchFamily="2" charset="-122"/>
              </a:rPr>
              <a:t>u</a:t>
            </a:r>
            <a:r>
              <a:rPr lang="en-US" altLang="zh-CN" sz="2200" baseline="-30000" dirty="0" err="1">
                <a:latin typeface="华文中宋" pitchFamily="2" charset="-122"/>
              </a:rPr>
              <a:t>T</a:t>
            </a:r>
            <a:r>
              <a:rPr lang="en-US" altLang="zh-CN" sz="2200">
                <a:latin typeface="华文中宋" pitchFamily="2" charset="-122"/>
              </a:rPr>
              <a:t>=u</a:t>
            </a:r>
            <a:r>
              <a:rPr lang="en-US" altLang="zh-CN" sz="2200" baseline="-30000">
                <a:latin typeface="华文中宋" pitchFamily="2" charset="-122"/>
              </a:rPr>
              <a:t>2</a:t>
            </a:r>
            <a:r>
              <a:rPr lang="en-US" altLang="zh-CN" sz="2200">
                <a:latin typeface="华文中宋" pitchFamily="2" charset="-122"/>
                <a:ea typeface="华文中宋" pitchFamily="2" charset="-122"/>
              </a:rPr>
              <a:t> </a:t>
            </a:r>
            <a:endParaRPr lang="en-US" altLang="zh-CN" sz="2200">
              <a:latin typeface="华文中宋" pitchFamily="2" charset="-122"/>
              <a:ea typeface="华文中宋" pitchFamily="2" charset="-122"/>
            </a:endParaRPr>
          </a:p>
        </p:txBody>
      </p:sp>
      <p:graphicFrame>
        <p:nvGraphicFramePr>
          <p:cNvPr id="599047" name="对象 599046"/>
          <p:cNvGraphicFramePr/>
          <p:nvPr/>
        </p:nvGraphicFramePr>
        <p:xfrm>
          <a:off x="468313" y="3068638"/>
          <a:ext cx="1871662" cy="504825"/>
        </p:xfrm>
        <a:graphic>
          <a:graphicData uri="http://schemas.openxmlformats.org/presentationml/2006/ole">
            <mc:AlternateContent xmlns:mc="http://schemas.openxmlformats.org/markup-compatibility/2006">
              <mc:Choice xmlns:v="urn:schemas-microsoft-com:vml" Requires="v">
                <p:oleObj spid="_x0000_s4670" name="" r:id="rId3" imgW="811530" imgH="215900" progId="Equation.3">
                  <p:embed/>
                </p:oleObj>
              </mc:Choice>
              <mc:Fallback>
                <p:oleObj name="" r:id="rId3" imgW="811530" imgH="215900" progId="Equation.3">
                  <p:embed/>
                  <p:pic>
                    <p:nvPicPr>
                      <p:cNvPr id="0" name="图片 4669"/>
                      <p:cNvPicPr/>
                      <p:nvPr/>
                    </p:nvPicPr>
                    <p:blipFill>
                      <a:blip r:embed="rId4">
                        <a:clrChange>
                          <a:clrFrom>
                            <a:srgbClr val="000000"/>
                          </a:clrFrom>
                          <a:clrTo>
                            <a:srgbClr val="FF0000"/>
                          </a:clrTo>
                        </a:clrChange>
                      </a:blip>
                      <a:stretch>
                        <a:fillRect/>
                      </a:stretch>
                    </p:blipFill>
                    <p:spPr>
                      <a:xfrm>
                        <a:off x="468313" y="3068638"/>
                        <a:ext cx="1871662" cy="504825"/>
                      </a:xfrm>
                      <a:prstGeom prst="rect">
                        <a:avLst/>
                      </a:prstGeom>
                      <a:noFill/>
                      <a:ln w="38100">
                        <a:noFill/>
                        <a:miter/>
                      </a:ln>
                    </p:spPr>
                  </p:pic>
                </p:oleObj>
              </mc:Fallback>
            </mc:AlternateContent>
          </a:graphicData>
        </a:graphic>
      </p:graphicFrame>
      <p:sp>
        <p:nvSpPr>
          <p:cNvPr id="599048" name="矩形 599047"/>
          <p:cNvSpPr/>
          <p:nvPr/>
        </p:nvSpPr>
        <p:spPr>
          <a:xfrm>
            <a:off x="252413" y="3646488"/>
            <a:ext cx="4248150" cy="427037"/>
          </a:xfrm>
          <a:prstGeom prst="rect">
            <a:avLst/>
          </a:prstGeom>
          <a:noFill/>
          <a:ln w="9525">
            <a:noFill/>
          </a:ln>
        </p:spPr>
        <p:txBody>
          <a:bodyPr>
            <a:spAutoFit/>
          </a:bodyPr>
          <a:p>
            <a:r>
              <a:rPr lang="en-US" altLang="zh-CN" sz="2200">
                <a:latin typeface="华文中宋" pitchFamily="2" charset="-122"/>
                <a:ea typeface="华文中宋" pitchFamily="2" charset="-122"/>
              </a:rPr>
              <a:t>u</a:t>
            </a:r>
            <a:r>
              <a:rPr lang="en-US" altLang="zh-CN" sz="2200" baseline="-30000">
                <a:latin typeface="华文中宋" pitchFamily="2" charset="-122"/>
                <a:ea typeface="华文中宋" pitchFamily="2" charset="-122"/>
              </a:rPr>
              <a:t>2</a:t>
            </a:r>
            <a:r>
              <a:rPr lang="zh-CN" altLang="en-US" sz="2200" dirty="0">
                <a:latin typeface="华文中宋" pitchFamily="2" charset="-122"/>
                <a:ea typeface="华文中宋" pitchFamily="2" charset="-122"/>
              </a:rPr>
              <a:t>仍为正半波→</a:t>
            </a:r>
            <a:r>
              <a:rPr lang="en-US" altLang="zh-CN" sz="2200">
                <a:latin typeface="华文中宋" pitchFamily="2" charset="-122"/>
                <a:ea typeface="华文中宋" pitchFamily="2" charset="-122"/>
              </a:rPr>
              <a:t>KP</a:t>
            </a:r>
            <a:r>
              <a:rPr lang="zh-CN" altLang="en-US" sz="2200" dirty="0">
                <a:latin typeface="华文中宋" pitchFamily="2" charset="-122"/>
                <a:ea typeface="华文中宋" pitchFamily="2" charset="-122"/>
              </a:rPr>
              <a:t>承受正向电压</a:t>
            </a:r>
            <a:endParaRPr lang="zh-CN" altLang="en-US" sz="2200" dirty="0">
              <a:latin typeface="华文中宋" pitchFamily="2" charset="-122"/>
              <a:ea typeface="华文中宋" pitchFamily="2" charset="-122"/>
            </a:endParaRPr>
          </a:p>
        </p:txBody>
      </p:sp>
      <p:sp>
        <p:nvSpPr>
          <p:cNvPr id="599049" name="矩形 599048"/>
          <p:cNvSpPr/>
          <p:nvPr/>
        </p:nvSpPr>
        <p:spPr>
          <a:xfrm>
            <a:off x="2686050" y="4384675"/>
            <a:ext cx="1849438" cy="427038"/>
          </a:xfrm>
          <a:prstGeom prst="rect">
            <a:avLst/>
          </a:prstGeom>
          <a:noFill/>
          <a:ln w="9525">
            <a:noFill/>
          </a:ln>
        </p:spPr>
        <p:txBody>
          <a:bodyPr>
            <a:spAutoFit/>
          </a:bodyPr>
          <a:p>
            <a:r>
              <a:rPr lang="zh-CN" altLang="en-US" sz="2200" dirty="0">
                <a:latin typeface="华文中宋" pitchFamily="2" charset="-122"/>
                <a:ea typeface="华文中宋" pitchFamily="2" charset="-122"/>
              </a:rPr>
              <a:t>门极有触发 </a:t>
            </a:r>
            <a:endParaRPr lang="zh-CN" altLang="en-US" sz="2200" dirty="0">
              <a:latin typeface="Times New Roman" panose="02020603050405020304" pitchFamily="18" charset="0"/>
            </a:endParaRPr>
          </a:p>
        </p:txBody>
      </p:sp>
      <p:sp>
        <p:nvSpPr>
          <p:cNvPr id="599050" name="右大括号 599049"/>
          <p:cNvSpPr/>
          <p:nvPr/>
        </p:nvSpPr>
        <p:spPr>
          <a:xfrm>
            <a:off x="4379913" y="3857625"/>
            <a:ext cx="263525" cy="844550"/>
          </a:xfrm>
          <a:prstGeom prst="rightBrace">
            <a:avLst>
              <a:gd name="adj1" fmla="val 26706"/>
              <a:gd name="adj2" fmla="val 50000"/>
            </a:avLst>
          </a:prstGeom>
          <a:noFill/>
          <a:ln w="9525" cap="flat" cmpd="sng">
            <a:solidFill>
              <a:schemeClr val="tx1"/>
            </a:solidFill>
            <a:prstDash val="solid"/>
            <a:headEnd type="none" w="med" len="med"/>
            <a:tailEnd type="none" w="med" len="med"/>
          </a:ln>
        </p:spPr>
        <p:txBody>
          <a:bodyPr/>
          <a:p>
            <a:endParaRPr lang="zh-CN" altLang="en-US"/>
          </a:p>
        </p:txBody>
      </p:sp>
      <p:graphicFrame>
        <p:nvGraphicFramePr>
          <p:cNvPr id="599051" name="对象 599050"/>
          <p:cNvGraphicFramePr/>
          <p:nvPr/>
        </p:nvGraphicFramePr>
        <p:xfrm>
          <a:off x="4622800" y="3962400"/>
          <a:ext cx="4052888" cy="757238"/>
        </p:xfrm>
        <a:graphic>
          <a:graphicData uri="http://schemas.openxmlformats.org/presentationml/2006/ole">
            <mc:AlternateContent xmlns:mc="http://schemas.openxmlformats.org/markup-compatibility/2006">
              <mc:Choice xmlns:v="urn:schemas-microsoft-com:vml" Requires="v">
                <p:oleObj spid="_x0000_s4676" name="" r:id="rId5" imgW="2792730" imgH="431800" progId="Equation.3">
                  <p:embed/>
                </p:oleObj>
              </mc:Choice>
              <mc:Fallback>
                <p:oleObj name="" r:id="rId5" imgW="2792730" imgH="431800" progId="Equation.3">
                  <p:embed/>
                  <p:pic>
                    <p:nvPicPr>
                      <p:cNvPr id="0" name="图片 4675"/>
                      <p:cNvPicPr/>
                      <p:nvPr/>
                    </p:nvPicPr>
                    <p:blipFill>
                      <a:blip r:embed="rId6"/>
                      <a:stretch>
                        <a:fillRect/>
                      </a:stretch>
                    </p:blipFill>
                    <p:spPr>
                      <a:xfrm>
                        <a:off x="4622800" y="3962400"/>
                        <a:ext cx="4052888" cy="757238"/>
                      </a:xfrm>
                      <a:prstGeom prst="rect">
                        <a:avLst/>
                      </a:prstGeom>
                      <a:noFill/>
                      <a:ln w="38100">
                        <a:noFill/>
                        <a:miter/>
                      </a:ln>
                    </p:spPr>
                  </p:pic>
                </p:oleObj>
              </mc:Fallback>
            </mc:AlternateContent>
          </a:graphicData>
        </a:graphic>
      </p:graphicFrame>
      <p:graphicFrame>
        <p:nvGraphicFramePr>
          <p:cNvPr id="599052" name="对象 599051"/>
          <p:cNvGraphicFramePr/>
          <p:nvPr/>
        </p:nvGraphicFramePr>
        <p:xfrm>
          <a:off x="539750" y="4797425"/>
          <a:ext cx="1800225" cy="457200"/>
        </p:xfrm>
        <a:graphic>
          <a:graphicData uri="http://schemas.openxmlformats.org/presentationml/2006/ole">
            <mc:AlternateContent xmlns:mc="http://schemas.openxmlformats.org/markup-compatibility/2006">
              <mc:Choice xmlns:v="urn:schemas-microsoft-com:vml" Requires="v">
                <p:oleObj spid="_x0000_s4675" name="" r:id="rId7" imgW="799465" imgH="203200" progId="Equation.3">
                  <p:embed/>
                </p:oleObj>
              </mc:Choice>
              <mc:Fallback>
                <p:oleObj name="" r:id="rId7" imgW="799465" imgH="203200" progId="Equation.3">
                  <p:embed/>
                  <p:pic>
                    <p:nvPicPr>
                      <p:cNvPr id="0" name="图片 4674"/>
                      <p:cNvPicPr/>
                      <p:nvPr/>
                    </p:nvPicPr>
                    <p:blipFill>
                      <a:blip r:embed="rId8">
                        <a:clrChange>
                          <a:clrFrom>
                            <a:srgbClr val="000000"/>
                          </a:clrFrom>
                          <a:clrTo>
                            <a:srgbClr val="FF0000"/>
                          </a:clrTo>
                        </a:clrChange>
                      </a:blip>
                      <a:stretch>
                        <a:fillRect/>
                      </a:stretch>
                    </p:blipFill>
                    <p:spPr>
                      <a:xfrm>
                        <a:off x="539750" y="4797425"/>
                        <a:ext cx="1800225" cy="457200"/>
                      </a:xfrm>
                      <a:prstGeom prst="rect">
                        <a:avLst/>
                      </a:prstGeom>
                      <a:noFill/>
                      <a:ln w="38100">
                        <a:noFill/>
                        <a:miter/>
                      </a:ln>
                    </p:spPr>
                  </p:pic>
                </p:oleObj>
              </mc:Fallback>
            </mc:AlternateContent>
          </a:graphicData>
        </a:graphic>
      </p:graphicFrame>
      <p:sp>
        <p:nvSpPr>
          <p:cNvPr id="599053" name="矩形 599052"/>
          <p:cNvSpPr/>
          <p:nvPr/>
        </p:nvSpPr>
        <p:spPr>
          <a:xfrm>
            <a:off x="3570288" y="2492375"/>
            <a:ext cx="1722437" cy="427038"/>
          </a:xfrm>
          <a:prstGeom prst="rect">
            <a:avLst/>
          </a:prstGeom>
          <a:noFill/>
          <a:ln w="9525">
            <a:noFill/>
          </a:ln>
        </p:spPr>
        <p:txBody>
          <a:bodyPr>
            <a:spAutoFit/>
          </a:bodyPr>
          <a:p>
            <a:pPr>
              <a:spcBef>
                <a:spcPct val="50000"/>
              </a:spcBef>
            </a:pPr>
            <a:r>
              <a:rPr lang="zh-CN" altLang="en-US" sz="2200" dirty="0">
                <a:effectLst>
                  <a:outerShdw blurRad="38100" dist="38100" dir="2700000">
                    <a:srgbClr val="C0C0C0"/>
                  </a:outerShdw>
                </a:effectLst>
                <a:latin typeface="华文中宋" pitchFamily="2" charset="-122"/>
                <a:ea typeface="华文中宋" pitchFamily="2" charset="-122"/>
              </a:rPr>
              <a:t>门极无触发</a:t>
            </a:r>
            <a:endParaRPr lang="zh-CN" altLang="en-US" sz="2200" dirty="0">
              <a:effectLst>
                <a:outerShdw blurRad="38100" dist="38100" dir="2700000">
                  <a:srgbClr val="C0C0C0"/>
                </a:outerShdw>
              </a:effectLst>
              <a:latin typeface="华文中宋" pitchFamily="2" charset="-122"/>
              <a:ea typeface="华文中宋" pitchFamily="2" charset="-122"/>
            </a:endParaRPr>
          </a:p>
        </p:txBody>
      </p:sp>
      <p:sp>
        <p:nvSpPr>
          <p:cNvPr id="599054" name="右大括号 599053"/>
          <p:cNvSpPr/>
          <p:nvPr/>
        </p:nvSpPr>
        <p:spPr>
          <a:xfrm>
            <a:off x="5076825" y="2060575"/>
            <a:ext cx="304800" cy="609600"/>
          </a:xfrm>
          <a:prstGeom prst="rightBrace">
            <a:avLst>
              <a:gd name="adj1" fmla="val 16666"/>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599055" name="矩形 599054"/>
          <p:cNvSpPr/>
          <p:nvPr/>
        </p:nvSpPr>
        <p:spPr>
          <a:xfrm>
            <a:off x="323850" y="1844675"/>
            <a:ext cx="4895850" cy="427038"/>
          </a:xfrm>
          <a:prstGeom prst="rect">
            <a:avLst/>
          </a:prstGeom>
          <a:noFill/>
          <a:ln w="9525">
            <a:noFill/>
          </a:ln>
        </p:spPr>
        <p:txBody>
          <a:bodyPr>
            <a:spAutoFit/>
          </a:bodyPr>
          <a:p>
            <a:r>
              <a:rPr lang="en-US" altLang="zh-CN" sz="2200">
                <a:effectLst>
                  <a:outerShdw blurRad="38100" dist="38100" dir="2700000">
                    <a:srgbClr val="C0C0C0"/>
                  </a:outerShdw>
                </a:effectLst>
                <a:latin typeface="华文中宋" pitchFamily="2" charset="-122"/>
                <a:ea typeface="华文中宋" pitchFamily="2" charset="-122"/>
              </a:rPr>
              <a:t>u</a:t>
            </a:r>
            <a:r>
              <a:rPr lang="en-US" altLang="zh-CN" sz="2200" baseline="-30000">
                <a:effectLst>
                  <a:outerShdw blurRad="38100" dist="38100" dir="2700000">
                    <a:srgbClr val="C0C0C0"/>
                  </a:outerShdw>
                </a:effectLst>
                <a:latin typeface="华文中宋" pitchFamily="2" charset="-122"/>
                <a:ea typeface="华文中宋" pitchFamily="2" charset="-122"/>
              </a:rPr>
              <a:t>2</a:t>
            </a:r>
            <a:r>
              <a:rPr lang="zh-CN" altLang="en-US" sz="2200" dirty="0">
                <a:effectLst>
                  <a:outerShdw blurRad="38100" dist="38100" dir="2700000">
                    <a:srgbClr val="C0C0C0"/>
                  </a:outerShdw>
                </a:effectLst>
                <a:latin typeface="华文中宋" pitchFamily="2" charset="-122"/>
                <a:ea typeface="华文中宋" pitchFamily="2" charset="-122"/>
              </a:rPr>
              <a:t>为正半波→晶闸管</a:t>
            </a:r>
            <a:r>
              <a:rPr lang="en-US" altLang="zh-CN" sz="2200">
                <a:effectLst>
                  <a:outerShdw blurRad="38100" dist="38100" dir="2700000">
                    <a:srgbClr val="C0C0C0"/>
                  </a:outerShdw>
                </a:effectLst>
                <a:latin typeface="华文中宋" pitchFamily="2" charset="-122"/>
                <a:ea typeface="华文中宋" pitchFamily="2" charset="-122"/>
              </a:rPr>
              <a:t>KP</a:t>
            </a:r>
            <a:r>
              <a:rPr lang="zh-CN" altLang="en-US" sz="2200" dirty="0">
                <a:effectLst>
                  <a:outerShdw blurRad="38100" dist="38100" dir="2700000">
                    <a:srgbClr val="C0C0C0"/>
                  </a:outerShdw>
                </a:effectLst>
                <a:latin typeface="华文中宋" pitchFamily="2" charset="-122"/>
                <a:ea typeface="华文中宋" pitchFamily="2" charset="-122"/>
              </a:rPr>
              <a:t>承受正向电压 　</a:t>
            </a:r>
            <a:endParaRPr lang="zh-CN" altLang="en-US" sz="2200" baseline="-30000">
              <a:effectLst>
                <a:outerShdw blurRad="38100" dist="38100" dir="2700000">
                  <a:srgbClr val="C0C0C0"/>
                </a:outerShdw>
              </a:effectLst>
              <a:latin typeface="华文中宋" pitchFamily="2" charset="-122"/>
              <a:ea typeface="华文中宋" pitchFamily="2" charset="-122"/>
            </a:endParaRPr>
          </a:p>
        </p:txBody>
      </p:sp>
      <p:sp>
        <p:nvSpPr>
          <p:cNvPr id="10" name="页脚占位符 4"/>
          <p:cNvSpPr txBox="1">
            <a:spLocks noGrp="1"/>
          </p:cNvSpPr>
          <p:nvPr>
            <p:ph type="ftr" sz="quarter" idx="11"/>
            <p:custDataLst>
              <p:tags r:id="rId9"/>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02" name="直接连接符 563201"/>
          <p:cNvSpPr/>
          <p:nvPr/>
        </p:nvSpPr>
        <p:spPr>
          <a:xfrm>
            <a:off x="1322388" y="2800350"/>
            <a:ext cx="381000" cy="0"/>
          </a:xfrm>
          <a:prstGeom prst="line">
            <a:avLst/>
          </a:prstGeom>
          <a:ln w="28575" cap="flat" cmpd="sng">
            <a:solidFill>
              <a:schemeClr val="tx1"/>
            </a:solidFill>
            <a:prstDash val="solid"/>
            <a:headEnd type="none" w="med" len="med"/>
            <a:tailEnd type="stealth" w="med" len="lg"/>
          </a:ln>
        </p:spPr>
      </p:sp>
      <p:sp>
        <p:nvSpPr>
          <p:cNvPr id="563203" name="直接连接符 563202"/>
          <p:cNvSpPr/>
          <p:nvPr/>
        </p:nvSpPr>
        <p:spPr>
          <a:xfrm>
            <a:off x="2940050" y="2817813"/>
            <a:ext cx="533400" cy="0"/>
          </a:xfrm>
          <a:prstGeom prst="line">
            <a:avLst/>
          </a:prstGeom>
          <a:ln w="25400" cap="flat" cmpd="sng">
            <a:solidFill>
              <a:schemeClr val="tx1"/>
            </a:solidFill>
            <a:prstDash val="solid"/>
            <a:headEnd type="none" w="med" len="med"/>
            <a:tailEnd type="stealth" w="med" len="lg"/>
          </a:ln>
        </p:spPr>
      </p:sp>
      <p:sp>
        <p:nvSpPr>
          <p:cNvPr id="563204" name="直接连接符 563203"/>
          <p:cNvSpPr/>
          <p:nvPr/>
        </p:nvSpPr>
        <p:spPr>
          <a:xfrm>
            <a:off x="4751388" y="2819400"/>
            <a:ext cx="457200" cy="0"/>
          </a:xfrm>
          <a:prstGeom prst="line">
            <a:avLst/>
          </a:prstGeom>
          <a:ln w="25400" cap="flat" cmpd="sng">
            <a:solidFill>
              <a:schemeClr val="tx1"/>
            </a:solidFill>
            <a:prstDash val="solid"/>
            <a:headEnd type="none" w="med" len="med"/>
            <a:tailEnd type="stealth" w="med" len="lg"/>
          </a:ln>
        </p:spPr>
      </p:sp>
      <p:sp>
        <p:nvSpPr>
          <p:cNvPr id="563205" name="直接连接符 563204"/>
          <p:cNvSpPr/>
          <p:nvPr/>
        </p:nvSpPr>
        <p:spPr>
          <a:xfrm>
            <a:off x="6427788" y="2819400"/>
            <a:ext cx="457200" cy="0"/>
          </a:xfrm>
          <a:prstGeom prst="line">
            <a:avLst/>
          </a:prstGeom>
          <a:ln w="25400" cap="flat" cmpd="sng">
            <a:solidFill>
              <a:schemeClr val="tx1"/>
            </a:solidFill>
            <a:prstDash val="solid"/>
            <a:headEnd type="none" w="med" len="med"/>
            <a:tailEnd type="stealth" w="med" len="lg"/>
          </a:ln>
        </p:spPr>
      </p:sp>
      <p:grpSp>
        <p:nvGrpSpPr>
          <p:cNvPr id="563206" name="组合 563205"/>
          <p:cNvGrpSpPr/>
          <p:nvPr/>
        </p:nvGrpSpPr>
        <p:grpSpPr>
          <a:xfrm>
            <a:off x="5219700" y="1268413"/>
            <a:ext cx="1219200" cy="2514600"/>
            <a:chOff x="3209" y="724"/>
            <a:chExt cx="768" cy="1584"/>
          </a:xfrm>
        </p:grpSpPr>
        <p:grpSp>
          <p:nvGrpSpPr>
            <p:cNvPr id="563207" name="组合 563206"/>
            <p:cNvGrpSpPr/>
            <p:nvPr/>
          </p:nvGrpSpPr>
          <p:grpSpPr>
            <a:xfrm>
              <a:off x="3209" y="1108"/>
              <a:ext cx="768" cy="1200"/>
              <a:chOff x="3209" y="1108"/>
              <a:chExt cx="768" cy="1200"/>
            </a:xfrm>
          </p:grpSpPr>
          <p:sp>
            <p:nvSpPr>
              <p:cNvPr id="563208" name="矩形 563207"/>
              <p:cNvSpPr/>
              <p:nvPr/>
            </p:nvSpPr>
            <p:spPr>
              <a:xfrm>
                <a:off x="3209" y="1108"/>
                <a:ext cx="768" cy="1200"/>
              </a:xfrm>
              <a:prstGeom prst="rect">
                <a:avLst/>
              </a:prstGeom>
              <a:solidFill>
                <a:srgbClr val="CCFFFF"/>
              </a:solidFill>
              <a:ln w="38100" cap="flat" cmpd="sng">
                <a:solidFill>
                  <a:srgbClr val="0033CC"/>
                </a:solidFill>
                <a:prstDash val="solid"/>
                <a:miter/>
                <a:headEnd type="none" w="med" len="med"/>
                <a:tailEnd type="none" w="med" len="med"/>
              </a:ln>
            </p:spPr>
            <p:txBody>
              <a:bodyPr/>
              <a:p>
                <a:endParaRPr lang="zh-CN" altLang="en-US"/>
              </a:p>
            </p:txBody>
          </p:sp>
          <p:grpSp>
            <p:nvGrpSpPr>
              <p:cNvPr id="563209" name="组合 563208"/>
              <p:cNvGrpSpPr/>
              <p:nvPr/>
            </p:nvGrpSpPr>
            <p:grpSpPr>
              <a:xfrm>
                <a:off x="3281" y="1348"/>
                <a:ext cx="636" cy="625"/>
                <a:chOff x="3240" y="1440"/>
                <a:chExt cx="636" cy="625"/>
              </a:xfrm>
            </p:grpSpPr>
            <p:sp>
              <p:nvSpPr>
                <p:cNvPr id="563210" name="直接连接符 563209"/>
                <p:cNvSpPr/>
                <p:nvPr/>
              </p:nvSpPr>
              <p:spPr>
                <a:xfrm>
                  <a:off x="3240" y="1476"/>
                  <a:ext cx="636" cy="0"/>
                </a:xfrm>
                <a:prstGeom prst="line">
                  <a:avLst/>
                </a:prstGeom>
                <a:ln w="28575" cap="flat" cmpd="sng">
                  <a:solidFill>
                    <a:srgbClr val="0033CC"/>
                  </a:solidFill>
                  <a:prstDash val="solid"/>
                  <a:headEnd type="none" w="med" len="med"/>
                  <a:tailEnd type="none" w="med" len="med"/>
                </a:ln>
              </p:spPr>
            </p:sp>
            <p:sp>
              <p:nvSpPr>
                <p:cNvPr id="563211" name="矩形 563210"/>
                <p:cNvSpPr/>
                <p:nvPr/>
              </p:nvSpPr>
              <p:spPr>
                <a:xfrm rot="-10800000">
                  <a:off x="3396" y="1440"/>
                  <a:ext cx="288" cy="96"/>
                </a:xfrm>
                <a:prstGeom prst="rect">
                  <a:avLst/>
                </a:prstGeom>
                <a:solidFill>
                  <a:srgbClr val="FFFFCC"/>
                </a:solidFill>
                <a:ln w="38100" cap="flat" cmpd="sng">
                  <a:solidFill>
                    <a:srgbClr val="0033CC"/>
                  </a:solidFill>
                  <a:prstDash val="solid"/>
                  <a:miter/>
                  <a:headEnd type="none" w="med" len="med"/>
                  <a:tailEnd type="none" w="med" len="med"/>
                </a:ln>
              </p:spPr>
              <p:txBody>
                <a:bodyPr/>
                <a:p>
                  <a:endParaRPr lang="zh-CN" altLang="en-US"/>
                </a:p>
              </p:txBody>
            </p:sp>
            <p:grpSp>
              <p:nvGrpSpPr>
                <p:cNvPr id="563212" name="组合 563211"/>
                <p:cNvGrpSpPr/>
                <p:nvPr/>
              </p:nvGrpSpPr>
              <p:grpSpPr>
                <a:xfrm rot="-5400000">
                  <a:off x="3291" y="1671"/>
                  <a:ext cx="90" cy="192"/>
                  <a:chOff x="3168" y="2208"/>
                  <a:chExt cx="96" cy="240"/>
                </a:xfrm>
              </p:grpSpPr>
              <p:sp>
                <p:nvSpPr>
                  <p:cNvPr id="563213" name="直接连接符 563212"/>
                  <p:cNvSpPr/>
                  <p:nvPr/>
                </p:nvSpPr>
                <p:spPr>
                  <a:xfrm>
                    <a:off x="3168" y="2208"/>
                    <a:ext cx="0" cy="240"/>
                  </a:xfrm>
                  <a:prstGeom prst="line">
                    <a:avLst/>
                  </a:prstGeom>
                  <a:ln w="38100" cap="flat" cmpd="sng">
                    <a:solidFill>
                      <a:srgbClr val="0033CC"/>
                    </a:solidFill>
                    <a:prstDash val="solid"/>
                    <a:headEnd type="none" w="med" len="med"/>
                    <a:tailEnd type="none" w="med" len="med"/>
                  </a:ln>
                </p:spPr>
              </p:sp>
              <p:sp>
                <p:nvSpPr>
                  <p:cNvPr id="563214" name="直接连接符 563213"/>
                  <p:cNvSpPr/>
                  <p:nvPr/>
                </p:nvSpPr>
                <p:spPr>
                  <a:xfrm>
                    <a:off x="3264" y="2208"/>
                    <a:ext cx="0" cy="240"/>
                  </a:xfrm>
                  <a:prstGeom prst="line">
                    <a:avLst/>
                  </a:prstGeom>
                  <a:ln w="38100" cap="flat" cmpd="sng">
                    <a:solidFill>
                      <a:srgbClr val="0033CC"/>
                    </a:solidFill>
                    <a:prstDash val="solid"/>
                    <a:headEnd type="none" w="med" len="med"/>
                    <a:tailEnd type="none" w="med" len="med"/>
                  </a:ln>
                </p:spPr>
              </p:sp>
            </p:grpSp>
            <p:sp>
              <p:nvSpPr>
                <p:cNvPr id="563215" name="直接连接符 563214"/>
                <p:cNvSpPr/>
                <p:nvPr/>
              </p:nvSpPr>
              <p:spPr>
                <a:xfrm rot="-5400000">
                  <a:off x="3216" y="1596"/>
                  <a:ext cx="240" cy="0"/>
                </a:xfrm>
                <a:prstGeom prst="line">
                  <a:avLst/>
                </a:prstGeom>
                <a:ln w="25400" cap="flat" cmpd="sng">
                  <a:solidFill>
                    <a:srgbClr val="0033CC"/>
                  </a:solidFill>
                  <a:prstDash val="solid"/>
                  <a:headEnd type="none" w="med" len="med"/>
                  <a:tailEnd type="none" w="med" len="med"/>
                </a:ln>
              </p:spPr>
            </p:sp>
            <p:sp>
              <p:nvSpPr>
                <p:cNvPr id="563216" name="直接连接符 563215"/>
                <p:cNvSpPr/>
                <p:nvPr/>
              </p:nvSpPr>
              <p:spPr>
                <a:xfrm rot="-5400000">
                  <a:off x="3216" y="1938"/>
                  <a:ext cx="240" cy="0"/>
                </a:xfrm>
                <a:prstGeom prst="line">
                  <a:avLst/>
                </a:prstGeom>
                <a:ln w="25400" cap="flat" cmpd="sng">
                  <a:solidFill>
                    <a:srgbClr val="0033CC"/>
                  </a:solidFill>
                  <a:prstDash val="solid"/>
                  <a:headEnd type="none" w="med" len="med"/>
                  <a:tailEnd type="none" w="med" len="med"/>
                </a:ln>
              </p:spPr>
            </p:sp>
            <p:sp>
              <p:nvSpPr>
                <p:cNvPr id="563217" name="直接连接符 563216"/>
                <p:cNvSpPr/>
                <p:nvPr/>
              </p:nvSpPr>
              <p:spPr>
                <a:xfrm>
                  <a:off x="3265" y="2065"/>
                  <a:ext cx="144" cy="0"/>
                </a:xfrm>
                <a:prstGeom prst="line">
                  <a:avLst/>
                </a:prstGeom>
                <a:ln w="38100" cap="flat" cmpd="sng">
                  <a:solidFill>
                    <a:srgbClr val="0033CC"/>
                  </a:solidFill>
                  <a:prstDash val="solid"/>
                  <a:headEnd type="none" w="med" len="med"/>
                  <a:tailEnd type="none" w="med" len="med"/>
                </a:ln>
              </p:spPr>
            </p:sp>
            <p:sp>
              <p:nvSpPr>
                <p:cNvPr id="563218" name="直接连接符 563217"/>
                <p:cNvSpPr/>
                <p:nvPr/>
              </p:nvSpPr>
              <p:spPr>
                <a:xfrm rot="-5400000">
                  <a:off x="3624" y="1596"/>
                  <a:ext cx="240" cy="0"/>
                </a:xfrm>
                <a:prstGeom prst="line">
                  <a:avLst/>
                </a:prstGeom>
                <a:ln w="25400" cap="flat" cmpd="sng">
                  <a:solidFill>
                    <a:srgbClr val="0033CC"/>
                  </a:solidFill>
                  <a:prstDash val="solid"/>
                  <a:headEnd type="none" w="med" len="med"/>
                  <a:tailEnd type="none" w="med" len="med"/>
                </a:ln>
              </p:spPr>
            </p:sp>
            <p:sp>
              <p:nvSpPr>
                <p:cNvPr id="563219" name="直接连接符 563218"/>
                <p:cNvSpPr/>
                <p:nvPr/>
              </p:nvSpPr>
              <p:spPr>
                <a:xfrm rot="-5400000">
                  <a:off x="3624" y="1938"/>
                  <a:ext cx="240" cy="0"/>
                </a:xfrm>
                <a:prstGeom prst="line">
                  <a:avLst/>
                </a:prstGeom>
                <a:ln w="25400" cap="flat" cmpd="sng">
                  <a:solidFill>
                    <a:srgbClr val="0033CC"/>
                  </a:solidFill>
                  <a:prstDash val="solid"/>
                  <a:headEnd type="none" w="med" len="med"/>
                  <a:tailEnd type="none" w="med" len="med"/>
                </a:ln>
              </p:spPr>
            </p:sp>
            <p:sp>
              <p:nvSpPr>
                <p:cNvPr id="563220" name="直接连接符 563219"/>
                <p:cNvSpPr/>
                <p:nvPr/>
              </p:nvSpPr>
              <p:spPr>
                <a:xfrm>
                  <a:off x="3673" y="2065"/>
                  <a:ext cx="144" cy="0"/>
                </a:xfrm>
                <a:prstGeom prst="line">
                  <a:avLst/>
                </a:prstGeom>
                <a:ln w="38100" cap="flat" cmpd="sng">
                  <a:solidFill>
                    <a:srgbClr val="0033CC"/>
                  </a:solidFill>
                  <a:prstDash val="solid"/>
                  <a:headEnd type="none" w="med" len="med"/>
                  <a:tailEnd type="none" w="med" len="med"/>
                </a:ln>
              </p:spPr>
            </p:sp>
            <p:grpSp>
              <p:nvGrpSpPr>
                <p:cNvPr id="563221" name="组合 563220"/>
                <p:cNvGrpSpPr/>
                <p:nvPr/>
              </p:nvGrpSpPr>
              <p:grpSpPr>
                <a:xfrm rot="-5400000">
                  <a:off x="3699" y="1677"/>
                  <a:ext cx="90" cy="192"/>
                  <a:chOff x="3168" y="2208"/>
                  <a:chExt cx="96" cy="240"/>
                </a:xfrm>
              </p:grpSpPr>
              <p:sp>
                <p:nvSpPr>
                  <p:cNvPr id="563222" name="直接连接符 563221"/>
                  <p:cNvSpPr/>
                  <p:nvPr/>
                </p:nvSpPr>
                <p:spPr>
                  <a:xfrm>
                    <a:off x="3168" y="2208"/>
                    <a:ext cx="0" cy="240"/>
                  </a:xfrm>
                  <a:prstGeom prst="line">
                    <a:avLst/>
                  </a:prstGeom>
                  <a:ln w="38100" cap="flat" cmpd="sng">
                    <a:solidFill>
                      <a:srgbClr val="0033CC"/>
                    </a:solidFill>
                    <a:prstDash val="solid"/>
                    <a:headEnd type="none" w="med" len="med"/>
                    <a:tailEnd type="none" w="med" len="med"/>
                  </a:ln>
                </p:spPr>
              </p:sp>
              <p:sp>
                <p:nvSpPr>
                  <p:cNvPr id="563223" name="直接连接符 563222"/>
                  <p:cNvSpPr/>
                  <p:nvPr/>
                </p:nvSpPr>
                <p:spPr>
                  <a:xfrm>
                    <a:off x="3264" y="2208"/>
                    <a:ext cx="0" cy="240"/>
                  </a:xfrm>
                  <a:prstGeom prst="line">
                    <a:avLst/>
                  </a:prstGeom>
                  <a:ln w="38100" cap="flat" cmpd="sng">
                    <a:solidFill>
                      <a:srgbClr val="0033CC"/>
                    </a:solidFill>
                    <a:prstDash val="solid"/>
                    <a:headEnd type="none" w="med" len="med"/>
                    <a:tailEnd type="none" w="med" len="med"/>
                  </a:ln>
                </p:spPr>
              </p:sp>
            </p:grpSp>
          </p:grpSp>
        </p:grpSp>
        <p:sp>
          <p:nvSpPr>
            <p:cNvPr id="563224" name="矩形 563223"/>
            <p:cNvSpPr/>
            <p:nvPr/>
          </p:nvSpPr>
          <p:spPr>
            <a:xfrm>
              <a:off x="3269" y="724"/>
              <a:ext cx="576" cy="384"/>
            </a:xfrm>
            <a:prstGeom prst="rect">
              <a:avLst/>
            </a:prstGeom>
            <a:noFill/>
            <a:ln w="19050">
              <a:noFill/>
            </a:ln>
          </p:spPr>
          <p:txBody>
            <a:bodyPr wrap="none" anchor="ctr" anchorCtr="0"/>
            <a:p>
              <a:pPr algn="ctr"/>
              <a:r>
                <a:rPr lang="zh-CN" altLang="en-US" b="1" dirty="0">
                  <a:solidFill>
                    <a:srgbClr val="0000CC"/>
                  </a:solidFill>
                  <a:latin typeface="幼圆" pitchFamily="49" charset="-122"/>
                  <a:ea typeface="幼圆" pitchFamily="49" charset="-122"/>
                </a:rPr>
                <a:t>滤波</a:t>
              </a:r>
              <a:endParaRPr lang="zh-CN" altLang="en-US">
                <a:latin typeface="幼圆" pitchFamily="49" charset="-122"/>
                <a:ea typeface="幼圆" pitchFamily="49" charset="-122"/>
              </a:endParaRPr>
            </a:p>
          </p:txBody>
        </p:sp>
      </p:grpSp>
      <p:grpSp>
        <p:nvGrpSpPr>
          <p:cNvPr id="563225" name="组合 563224"/>
          <p:cNvGrpSpPr/>
          <p:nvPr/>
        </p:nvGrpSpPr>
        <p:grpSpPr>
          <a:xfrm>
            <a:off x="3492500" y="1196975"/>
            <a:ext cx="1219200" cy="2552700"/>
            <a:chOff x="2129" y="700"/>
            <a:chExt cx="768" cy="1608"/>
          </a:xfrm>
        </p:grpSpPr>
        <p:sp>
          <p:nvSpPr>
            <p:cNvPr id="563226" name="矩形 563225"/>
            <p:cNvSpPr/>
            <p:nvPr/>
          </p:nvSpPr>
          <p:spPr>
            <a:xfrm>
              <a:off x="2129" y="1108"/>
              <a:ext cx="768" cy="1200"/>
            </a:xfrm>
            <a:prstGeom prst="rect">
              <a:avLst/>
            </a:prstGeom>
            <a:solidFill>
              <a:srgbClr val="CCFFFF"/>
            </a:solidFill>
            <a:ln w="38100" cap="flat" cmpd="sng">
              <a:solidFill>
                <a:srgbClr val="0033CC"/>
              </a:solidFill>
              <a:prstDash val="solid"/>
              <a:miter/>
              <a:headEnd type="none" w="med" len="med"/>
              <a:tailEnd type="none" w="med" len="med"/>
            </a:ln>
          </p:spPr>
          <p:txBody>
            <a:bodyPr/>
            <a:p>
              <a:endParaRPr lang="zh-CN" altLang="en-US"/>
            </a:p>
          </p:txBody>
        </p:sp>
        <p:grpSp>
          <p:nvGrpSpPr>
            <p:cNvPr id="563227" name="组合 563226"/>
            <p:cNvGrpSpPr/>
            <p:nvPr/>
          </p:nvGrpSpPr>
          <p:grpSpPr>
            <a:xfrm>
              <a:off x="2165" y="1336"/>
              <a:ext cx="720" cy="768"/>
              <a:chOff x="2208" y="1392"/>
              <a:chExt cx="720" cy="768"/>
            </a:xfrm>
          </p:grpSpPr>
          <p:sp>
            <p:nvSpPr>
              <p:cNvPr id="563228" name="矩形 563227"/>
              <p:cNvSpPr/>
              <p:nvPr/>
            </p:nvSpPr>
            <p:spPr>
              <a:xfrm rot="2763419">
                <a:off x="2352" y="1584"/>
                <a:ext cx="384" cy="384"/>
              </a:xfrm>
              <a:prstGeom prst="rect">
                <a:avLst/>
              </a:prstGeom>
              <a:noFill/>
              <a:ln w="38100" cap="flat" cmpd="sng">
                <a:solidFill>
                  <a:srgbClr val="0033CC"/>
                </a:solidFill>
                <a:prstDash val="solid"/>
                <a:miter/>
                <a:headEnd type="none" w="med" len="med"/>
                <a:tailEnd type="none" w="med" len="med"/>
              </a:ln>
            </p:spPr>
            <p:txBody>
              <a:bodyPr/>
              <a:p>
                <a:endParaRPr lang="zh-CN" altLang="en-US"/>
              </a:p>
            </p:txBody>
          </p:sp>
          <p:grpSp>
            <p:nvGrpSpPr>
              <p:cNvPr id="563229" name="组合 563228"/>
              <p:cNvGrpSpPr/>
              <p:nvPr/>
            </p:nvGrpSpPr>
            <p:grpSpPr>
              <a:xfrm>
                <a:off x="2405" y="1680"/>
                <a:ext cx="319" cy="192"/>
                <a:chOff x="1841" y="2928"/>
                <a:chExt cx="319" cy="192"/>
              </a:xfrm>
            </p:grpSpPr>
            <p:sp>
              <p:nvSpPr>
                <p:cNvPr id="563230" name="等腰三角形 563229"/>
                <p:cNvSpPr/>
                <p:nvPr/>
              </p:nvSpPr>
              <p:spPr>
                <a:xfrm rot="-5400000" flipV="1">
                  <a:off x="1892" y="2935"/>
                  <a:ext cx="192" cy="178"/>
                </a:xfrm>
                <a:prstGeom prst="triangle">
                  <a:avLst>
                    <a:gd name="adj" fmla="val 49370"/>
                  </a:avLst>
                </a:prstGeom>
                <a:noFill/>
                <a:ln w="38100" cap="flat" cmpd="sng">
                  <a:solidFill>
                    <a:srgbClr val="0033CC"/>
                  </a:solidFill>
                  <a:prstDash val="solid"/>
                  <a:miter/>
                  <a:headEnd type="none" w="med" len="med"/>
                  <a:tailEnd type="none" w="med" len="med"/>
                </a:ln>
              </p:spPr>
              <p:txBody>
                <a:bodyPr/>
                <a:p>
                  <a:endParaRPr lang="zh-CN" altLang="en-US"/>
                </a:p>
              </p:txBody>
            </p:sp>
            <p:sp>
              <p:nvSpPr>
                <p:cNvPr id="563231" name="直接连接符 563230"/>
                <p:cNvSpPr/>
                <p:nvPr/>
              </p:nvSpPr>
              <p:spPr>
                <a:xfrm>
                  <a:off x="1841" y="3024"/>
                  <a:ext cx="319" cy="0"/>
                </a:xfrm>
                <a:prstGeom prst="line">
                  <a:avLst/>
                </a:prstGeom>
                <a:ln w="28575" cap="flat" cmpd="sng">
                  <a:solidFill>
                    <a:srgbClr val="0033CC"/>
                  </a:solidFill>
                  <a:prstDash val="solid"/>
                  <a:headEnd type="none" w="med" len="med"/>
                  <a:tailEnd type="none" w="med" len="med"/>
                </a:ln>
              </p:spPr>
            </p:sp>
            <p:sp>
              <p:nvSpPr>
                <p:cNvPr id="563232" name="直接连接符 563231"/>
                <p:cNvSpPr/>
                <p:nvPr/>
              </p:nvSpPr>
              <p:spPr>
                <a:xfrm>
                  <a:off x="2076" y="2928"/>
                  <a:ext cx="0" cy="192"/>
                </a:xfrm>
                <a:prstGeom prst="line">
                  <a:avLst/>
                </a:prstGeom>
                <a:ln w="38100" cap="flat" cmpd="sng">
                  <a:solidFill>
                    <a:srgbClr val="0033CC"/>
                  </a:solidFill>
                  <a:prstDash val="solid"/>
                  <a:headEnd type="none" w="med" len="med"/>
                  <a:tailEnd type="none" w="med" len="med"/>
                </a:ln>
              </p:spPr>
            </p:sp>
          </p:grpSp>
          <p:sp>
            <p:nvSpPr>
              <p:cNvPr id="563233" name="直接连接符 563232"/>
              <p:cNvSpPr/>
              <p:nvPr/>
            </p:nvSpPr>
            <p:spPr>
              <a:xfrm>
                <a:off x="2208" y="1776"/>
                <a:ext cx="96" cy="0"/>
              </a:xfrm>
              <a:prstGeom prst="line">
                <a:avLst/>
              </a:prstGeom>
              <a:ln w="28575" cap="flat" cmpd="sng">
                <a:solidFill>
                  <a:srgbClr val="0033CC"/>
                </a:solidFill>
                <a:prstDash val="solid"/>
                <a:headEnd type="none" w="med" len="med"/>
                <a:tailEnd type="none" w="med" len="med"/>
              </a:ln>
            </p:spPr>
          </p:sp>
          <p:sp>
            <p:nvSpPr>
              <p:cNvPr id="563234" name="直接连接符 563233"/>
              <p:cNvSpPr/>
              <p:nvPr/>
            </p:nvSpPr>
            <p:spPr>
              <a:xfrm>
                <a:off x="2832" y="1776"/>
                <a:ext cx="96" cy="0"/>
              </a:xfrm>
              <a:prstGeom prst="line">
                <a:avLst/>
              </a:prstGeom>
              <a:ln w="25400" cap="flat" cmpd="sng">
                <a:solidFill>
                  <a:srgbClr val="0033CC"/>
                </a:solidFill>
                <a:prstDash val="solid"/>
                <a:headEnd type="none" w="med" len="med"/>
                <a:tailEnd type="none" w="med" len="med"/>
              </a:ln>
            </p:spPr>
          </p:sp>
          <p:sp>
            <p:nvSpPr>
              <p:cNvPr id="563235" name="直接连接符 563234"/>
              <p:cNvSpPr/>
              <p:nvPr/>
            </p:nvSpPr>
            <p:spPr>
              <a:xfrm>
                <a:off x="2544" y="2064"/>
                <a:ext cx="0" cy="96"/>
              </a:xfrm>
              <a:prstGeom prst="line">
                <a:avLst/>
              </a:prstGeom>
              <a:ln w="25400" cap="flat" cmpd="sng">
                <a:solidFill>
                  <a:srgbClr val="0033CC"/>
                </a:solidFill>
                <a:prstDash val="solid"/>
                <a:headEnd type="none" w="med" len="med"/>
                <a:tailEnd type="none" w="med" len="med"/>
              </a:ln>
            </p:spPr>
          </p:sp>
          <p:sp>
            <p:nvSpPr>
              <p:cNvPr id="563236" name="直接连接符 563235"/>
              <p:cNvSpPr/>
              <p:nvPr/>
            </p:nvSpPr>
            <p:spPr>
              <a:xfrm>
                <a:off x="2544" y="1392"/>
                <a:ext cx="0" cy="96"/>
              </a:xfrm>
              <a:prstGeom prst="line">
                <a:avLst/>
              </a:prstGeom>
              <a:ln w="25400" cap="flat" cmpd="sng">
                <a:solidFill>
                  <a:srgbClr val="0033CC"/>
                </a:solidFill>
                <a:prstDash val="solid"/>
                <a:headEnd type="none" w="med" len="med"/>
                <a:tailEnd type="none" w="med" len="med"/>
              </a:ln>
            </p:spPr>
          </p:sp>
        </p:grpSp>
        <p:sp>
          <p:nvSpPr>
            <p:cNvPr id="563237" name="矩形 563236"/>
            <p:cNvSpPr/>
            <p:nvPr/>
          </p:nvSpPr>
          <p:spPr>
            <a:xfrm>
              <a:off x="2225" y="700"/>
              <a:ext cx="576" cy="432"/>
            </a:xfrm>
            <a:prstGeom prst="rect">
              <a:avLst/>
            </a:prstGeom>
            <a:noFill/>
            <a:ln w="19050">
              <a:noFill/>
            </a:ln>
          </p:spPr>
          <p:txBody>
            <a:bodyPr wrap="none" anchor="ctr" anchorCtr="0"/>
            <a:p>
              <a:pPr algn="ctr"/>
              <a:r>
                <a:rPr lang="zh-CN" altLang="en-US" b="1" dirty="0">
                  <a:solidFill>
                    <a:srgbClr val="0000CC"/>
                  </a:solidFill>
                  <a:latin typeface="幼圆" pitchFamily="49" charset="-122"/>
                  <a:ea typeface="幼圆" pitchFamily="49" charset="-122"/>
                </a:rPr>
                <a:t>整流</a:t>
              </a:r>
              <a:endParaRPr lang="zh-CN" altLang="en-US">
                <a:latin typeface="幼圆" pitchFamily="49" charset="-122"/>
                <a:ea typeface="幼圆" pitchFamily="49" charset="-122"/>
              </a:endParaRPr>
            </a:p>
          </p:txBody>
        </p:sp>
      </p:grpSp>
      <p:grpSp>
        <p:nvGrpSpPr>
          <p:cNvPr id="563238" name="组合 563237"/>
          <p:cNvGrpSpPr/>
          <p:nvPr/>
        </p:nvGrpSpPr>
        <p:grpSpPr>
          <a:xfrm>
            <a:off x="6948488" y="1196975"/>
            <a:ext cx="1638300" cy="2552700"/>
            <a:chOff x="4289" y="700"/>
            <a:chExt cx="1032" cy="1608"/>
          </a:xfrm>
        </p:grpSpPr>
        <p:sp>
          <p:nvSpPr>
            <p:cNvPr id="563239" name="矩形 563238"/>
            <p:cNvSpPr/>
            <p:nvPr/>
          </p:nvSpPr>
          <p:spPr>
            <a:xfrm>
              <a:off x="4289" y="1108"/>
              <a:ext cx="768" cy="1200"/>
            </a:xfrm>
            <a:prstGeom prst="rect">
              <a:avLst/>
            </a:prstGeom>
            <a:solidFill>
              <a:srgbClr val="CCFFFF"/>
            </a:solidFill>
            <a:ln w="38100" cap="flat" cmpd="sng">
              <a:solidFill>
                <a:srgbClr val="0033CC"/>
              </a:solidFill>
              <a:prstDash val="solid"/>
              <a:miter/>
              <a:headEnd type="none" w="med" len="med"/>
              <a:tailEnd type="none" w="med" len="med"/>
            </a:ln>
          </p:spPr>
          <p:txBody>
            <a:bodyPr/>
            <a:p>
              <a:endParaRPr lang="zh-CN" altLang="en-US"/>
            </a:p>
          </p:txBody>
        </p:sp>
        <p:grpSp>
          <p:nvGrpSpPr>
            <p:cNvPr id="563240" name="组合 563239"/>
            <p:cNvGrpSpPr/>
            <p:nvPr/>
          </p:nvGrpSpPr>
          <p:grpSpPr>
            <a:xfrm>
              <a:off x="4541" y="1312"/>
              <a:ext cx="216" cy="804"/>
              <a:chOff x="4536" y="1284"/>
              <a:chExt cx="276" cy="1056"/>
            </a:xfrm>
          </p:grpSpPr>
          <p:sp>
            <p:nvSpPr>
              <p:cNvPr id="563241" name="等腰三角形 563240"/>
              <p:cNvSpPr/>
              <p:nvPr/>
            </p:nvSpPr>
            <p:spPr>
              <a:xfrm rot="-10800000" flipV="1">
                <a:off x="4536" y="1500"/>
                <a:ext cx="268" cy="240"/>
              </a:xfrm>
              <a:prstGeom prst="triangle">
                <a:avLst>
                  <a:gd name="adj" fmla="val 49370"/>
                </a:avLst>
              </a:prstGeom>
              <a:noFill/>
              <a:ln w="38100" cap="flat" cmpd="sng">
                <a:solidFill>
                  <a:srgbClr val="0033CC"/>
                </a:solidFill>
                <a:prstDash val="solid"/>
                <a:miter/>
                <a:headEnd type="none" w="med" len="med"/>
                <a:tailEnd type="none" w="med" len="med"/>
              </a:ln>
            </p:spPr>
            <p:txBody>
              <a:bodyPr/>
              <a:p>
                <a:endParaRPr lang="zh-CN" altLang="en-US"/>
              </a:p>
            </p:txBody>
          </p:sp>
          <p:sp>
            <p:nvSpPr>
              <p:cNvPr id="563242" name="直接连接符 563241"/>
              <p:cNvSpPr/>
              <p:nvPr/>
            </p:nvSpPr>
            <p:spPr>
              <a:xfrm rot="-10800000">
                <a:off x="4544" y="1476"/>
                <a:ext cx="243" cy="9"/>
              </a:xfrm>
              <a:prstGeom prst="line">
                <a:avLst/>
              </a:prstGeom>
              <a:ln w="38100" cap="flat" cmpd="sng">
                <a:solidFill>
                  <a:srgbClr val="0033CC"/>
                </a:solidFill>
                <a:prstDash val="solid"/>
                <a:headEnd type="none" w="med" len="med"/>
                <a:tailEnd type="none" w="med" len="med"/>
              </a:ln>
            </p:spPr>
          </p:sp>
          <p:sp>
            <p:nvSpPr>
              <p:cNvPr id="563243" name="直接连接符 563242"/>
              <p:cNvSpPr/>
              <p:nvPr/>
            </p:nvSpPr>
            <p:spPr>
              <a:xfrm>
                <a:off x="4796" y="1476"/>
                <a:ext cx="0" cy="96"/>
              </a:xfrm>
              <a:prstGeom prst="line">
                <a:avLst/>
              </a:prstGeom>
              <a:ln w="38100" cap="flat" cmpd="sng">
                <a:solidFill>
                  <a:srgbClr val="0033CC"/>
                </a:solidFill>
                <a:prstDash val="solid"/>
                <a:headEnd type="none" w="med" len="med"/>
                <a:tailEnd type="none" w="med" len="med"/>
              </a:ln>
            </p:spPr>
          </p:sp>
          <p:sp>
            <p:nvSpPr>
              <p:cNvPr id="563244" name="等腰三角形 563243"/>
              <p:cNvSpPr/>
              <p:nvPr/>
            </p:nvSpPr>
            <p:spPr>
              <a:xfrm rot="-10800000" flipV="1">
                <a:off x="4544" y="1968"/>
                <a:ext cx="268" cy="240"/>
              </a:xfrm>
              <a:prstGeom prst="triangle">
                <a:avLst>
                  <a:gd name="adj" fmla="val 49370"/>
                </a:avLst>
              </a:prstGeom>
              <a:noFill/>
              <a:ln w="38100" cap="flat" cmpd="sng">
                <a:solidFill>
                  <a:srgbClr val="0033CC"/>
                </a:solidFill>
                <a:prstDash val="solid"/>
                <a:miter/>
                <a:headEnd type="none" w="med" len="med"/>
                <a:tailEnd type="none" w="med" len="med"/>
              </a:ln>
            </p:spPr>
            <p:txBody>
              <a:bodyPr/>
              <a:p>
                <a:endParaRPr lang="zh-CN" altLang="en-US"/>
              </a:p>
            </p:txBody>
          </p:sp>
          <p:sp>
            <p:nvSpPr>
              <p:cNvPr id="563245" name="直接连接符 563244"/>
              <p:cNvSpPr/>
              <p:nvPr/>
            </p:nvSpPr>
            <p:spPr>
              <a:xfrm rot="-10800000">
                <a:off x="4552" y="1944"/>
                <a:ext cx="243" cy="9"/>
              </a:xfrm>
              <a:prstGeom prst="line">
                <a:avLst/>
              </a:prstGeom>
              <a:ln w="38100" cap="flat" cmpd="sng">
                <a:solidFill>
                  <a:srgbClr val="0033CC"/>
                </a:solidFill>
                <a:prstDash val="solid"/>
                <a:headEnd type="none" w="med" len="med"/>
                <a:tailEnd type="none" w="med" len="med"/>
              </a:ln>
            </p:spPr>
          </p:sp>
          <p:sp>
            <p:nvSpPr>
              <p:cNvPr id="563246" name="直接连接符 563245"/>
              <p:cNvSpPr/>
              <p:nvPr/>
            </p:nvSpPr>
            <p:spPr>
              <a:xfrm>
                <a:off x="4804" y="1944"/>
                <a:ext cx="0" cy="96"/>
              </a:xfrm>
              <a:prstGeom prst="line">
                <a:avLst/>
              </a:prstGeom>
              <a:ln w="38100" cap="flat" cmpd="sng">
                <a:solidFill>
                  <a:srgbClr val="0033CC"/>
                </a:solidFill>
                <a:prstDash val="solid"/>
                <a:headEnd type="none" w="med" len="med"/>
                <a:tailEnd type="none" w="med" len="med"/>
              </a:ln>
            </p:spPr>
          </p:sp>
          <p:sp>
            <p:nvSpPr>
              <p:cNvPr id="563247" name="直接连接符 563246"/>
              <p:cNvSpPr/>
              <p:nvPr/>
            </p:nvSpPr>
            <p:spPr>
              <a:xfrm>
                <a:off x="4676" y="1284"/>
                <a:ext cx="0" cy="1056"/>
              </a:xfrm>
              <a:prstGeom prst="line">
                <a:avLst/>
              </a:prstGeom>
              <a:ln w="25400" cap="flat" cmpd="sng">
                <a:solidFill>
                  <a:srgbClr val="0033CC"/>
                </a:solidFill>
                <a:prstDash val="solid"/>
                <a:headEnd type="none" w="med" len="med"/>
                <a:tailEnd type="none" w="med" len="med"/>
              </a:ln>
            </p:spPr>
          </p:sp>
        </p:grpSp>
        <p:sp>
          <p:nvSpPr>
            <p:cNvPr id="563248" name="直接连接符 563247"/>
            <p:cNvSpPr/>
            <p:nvPr/>
          </p:nvSpPr>
          <p:spPr>
            <a:xfrm>
              <a:off x="5033" y="1696"/>
              <a:ext cx="288" cy="0"/>
            </a:xfrm>
            <a:prstGeom prst="line">
              <a:avLst/>
            </a:prstGeom>
            <a:ln w="25400" cap="flat" cmpd="sng">
              <a:solidFill>
                <a:srgbClr val="0033CC"/>
              </a:solidFill>
              <a:prstDash val="solid"/>
              <a:headEnd type="none" w="med" len="med"/>
              <a:tailEnd type="stealth" w="med" len="lg"/>
            </a:ln>
          </p:spPr>
        </p:sp>
        <p:sp>
          <p:nvSpPr>
            <p:cNvPr id="563249" name="矩形 563248"/>
            <p:cNvSpPr/>
            <p:nvPr/>
          </p:nvSpPr>
          <p:spPr>
            <a:xfrm>
              <a:off x="4337" y="700"/>
              <a:ext cx="576" cy="432"/>
            </a:xfrm>
            <a:prstGeom prst="rect">
              <a:avLst/>
            </a:prstGeom>
            <a:noFill/>
            <a:ln w="19050">
              <a:noFill/>
            </a:ln>
          </p:spPr>
          <p:txBody>
            <a:bodyPr wrap="none" anchor="ctr" anchorCtr="0"/>
            <a:p>
              <a:pPr algn="ctr"/>
              <a:r>
                <a:rPr lang="zh-CN" altLang="en-US" b="1" dirty="0">
                  <a:solidFill>
                    <a:srgbClr val="0000CC"/>
                  </a:solidFill>
                  <a:latin typeface="幼圆" pitchFamily="49" charset="-122"/>
                  <a:ea typeface="幼圆" pitchFamily="49" charset="-122"/>
                </a:rPr>
                <a:t>稳压</a:t>
              </a:r>
              <a:endParaRPr lang="zh-CN" altLang="en-US">
                <a:latin typeface="幼圆" pitchFamily="49" charset="-122"/>
                <a:ea typeface="幼圆" pitchFamily="49" charset="-122"/>
              </a:endParaRPr>
            </a:p>
          </p:txBody>
        </p:sp>
      </p:grpSp>
      <p:grpSp>
        <p:nvGrpSpPr>
          <p:cNvPr id="563250" name="组合 563249"/>
          <p:cNvGrpSpPr/>
          <p:nvPr/>
        </p:nvGrpSpPr>
        <p:grpSpPr>
          <a:xfrm>
            <a:off x="1763713" y="1341438"/>
            <a:ext cx="1219200" cy="2419350"/>
            <a:chOff x="1025" y="772"/>
            <a:chExt cx="768" cy="1524"/>
          </a:xfrm>
        </p:grpSpPr>
        <p:sp>
          <p:nvSpPr>
            <p:cNvPr id="563251" name="矩形 563250"/>
            <p:cNvSpPr/>
            <p:nvPr/>
          </p:nvSpPr>
          <p:spPr>
            <a:xfrm>
              <a:off x="1025" y="1096"/>
              <a:ext cx="768" cy="1200"/>
            </a:xfrm>
            <a:prstGeom prst="rect">
              <a:avLst/>
            </a:prstGeom>
            <a:solidFill>
              <a:srgbClr val="CCFFFF"/>
            </a:solidFill>
            <a:ln w="38100" cap="flat" cmpd="sng">
              <a:solidFill>
                <a:srgbClr val="0033CC"/>
              </a:solidFill>
              <a:prstDash val="solid"/>
              <a:miter/>
              <a:headEnd type="none" w="med" len="med"/>
              <a:tailEnd type="none" w="med" len="med"/>
            </a:ln>
          </p:spPr>
          <p:txBody>
            <a:bodyPr/>
            <a:p>
              <a:endParaRPr lang="zh-CN" altLang="en-US"/>
            </a:p>
          </p:txBody>
        </p:sp>
        <p:grpSp>
          <p:nvGrpSpPr>
            <p:cNvPr id="563252" name="组合 563251"/>
            <p:cNvGrpSpPr/>
            <p:nvPr/>
          </p:nvGrpSpPr>
          <p:grpSpPr>
            <a:xfrm>
              <a:off x="1193" y="1240"/>
              <a:ext cx="385" cy="894"/>
              <a:chOff x="2496" y="2736"/>
              <a:chExt cx="385" cy="894"/>
            </a:xfrm>
          </p:grpSpPr>
          <p:grpSp>
            <p:nvGrpSpPr>
              <p:cNvPr id="563253" name="组合 563252"/>
              <p:cNvGrpSpPr/>
              <p:nvPr/>
            </p:nvGrpSpPr>
            <p:grpSpPr>
              <a:xfrm>
                <a:off x="2736" y="2736"/>
                <a:ext cx="145" cy="894"/>
                <a:chOff x="4138" y="1536"/>
                <a:chExt cx="145" cy="894"/>
              </a:xfrm>
            </p:grpSpPr>
            <p:sp>
              <p:nvSpPr>
                <p:cNvPr id="563254" name="任意多边形 563253"/>
                <p:cNvSpPr/>
                <p:nvPr/>
              </p:nvSpPr>
              <p:spPr>
                <a:xfrm rot="-5400000" flipH="1">
                  <a:off x="4139" y="1769"/>
                  <a:ext cx="144" cy="144"/>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0033CC"/>
                  </a:solidFill>
                  <a:prstDash val="solid"/>
                  <a:headEnd type="none" w="med" len="med"/>
                  <a:tailEnd type="none" w="med" len="med"/>
                </a:ln>
              </p:spPr>
              <p:txBody>
                <a:bodyPr/>
                <a:p>
                  <a:endParaRPr lang="zh-CN" altLang="en-US"/>
                </a:p>
              </p:txBody>
            </p:sp>
            <p:sp>
              <p:nvSpPr>
                <p:cNvPr id="563255" name="任意多边形 563254"/>
                <p:cNvSpPr/>
                <p:nvPr/>
              </p:nvSpPr>
              <p:spPr>
                <a:xfrm rot="-5400000" flipH="1">
                  <a:off x="4138" y="1908"/>
                  <a:ext cx="144" cy="144"/>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0033CC"/>
                  </a:solidFill>
                  <a:prstDash val="solid"/>
                  <a:headEnd type="none" w="med" len="med"/>
                  <a:tailEnd type="none" w="med" len="med"/>
                </a:ln>
              </p:spPr>
              <p:txBody>
                <a:bodyPr/>
                <a:p>
                  <a:endParaRPr lang="zh-CN" altLang="en-US"/>
                </a:p>
              </p:txBody>
            </p:sp>
            <p:sp>
              <p:nvSpPr>
                <p:cNvPr id="563256" name="任意多边形 563255"/>
                <p:cNvSpPr/>
                <p:nvPr/>
              </p:nvSpPr>
              <p:spPr>
                <a:xfrm rot="-5400000" flipH="1">
                  <a:off x="4139" y="2045"/>
                  <a:ext cx="144" cy="144"/>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0033CC"/>
                  </a:solidFill>
                  <a:prstDash val="solid"/>
                  <a:headEnd type="none" w="med" len="med"/>
                  <a:tailEnd type="none" w="med" len="med"/>
                </a:ln>
              </p:spPr>
              <p:txBody>
                <a:bodyPr/>
                <a:p>
                  <a:endParaRPr lang="zh-CN" altLang="en-US"/>
                </a:p>
              </p:txBody>
            </p:sp>
            <p:sp>
              <p:nvSpPr>
                <p:cNvPr id="563257" name="直接连接符 563256"/>
                <p:cNvSpPr/>
                <p:nvPr/>
              </p:nvSpPr>
              <p:spPr>
                <a:xfrm rot="-5400000" flipH="1">
                  <a:off x="4102" y="1656"/>
                  <a:ext cx="240" cy="0"/>
                </a:xfrm>
                <a:prstGeom prst="line">
                  <a:avLst/>
                </a:prstGeom>
                <a:ln w="25400" cap="flat" cmpd="sng">
                  <a:solidFill>
                    <a:srgbClr val="0033CC"/>
                  </a:solidFill>
                  <a:prstDash val="solid"/>
                  <a:headEnd type="none" w="med" len="med"/>
                  <a:tailEnd type="none" w="med" len="med"/>
                </a:ln>
              </p:spPr>
            </p:sp>
            <p:sp>
              <p:nvSpPr>
                <p:cNvPr id="563258" name="直接连接符 563257"/>
                <p:cNvSpPr/>
                <p:nvPr/>
              </p:nvSpPr>
              <p:spPr>
                <a:xfrm rot="-5400000" flipH="1">
                  <a:off x="4108" y="2310"/>
                  <a:ext cx="240" cy="0"/>
                </a:xfrm>
                <a:prstGeom prst="line">
                  <a:avLst/>
                </a:prstGeom>
                <a:ln w="25400" cap="flat" cmpd="sng">
                  <a:solidFill>
                    <a:srgbClr val="0033CC"/>
                  </a:solidFill>
                  <a:prstDash val="solid"/>
                  <a:headEnd type="none" w="med" len="med"/>
                  <a:tailEnd type="none" w="med" len="med"/>
                </a:ln>
              </p:spPr>
            </p:sp>
          </p:grpSp>
          <p:grpSp>
            <p:nvGrpSpPr>
              <p:cNvPr id="563259" name="组合 563258"/>
              <p:cNvGrpSpPr/>
              <p:nvPr/>
            </p:nvGrpSpPr>
            <p:grpSpPr>
              <a:xfrm flipH="1">
                <a:off x="2496" y="2736"/>
                <a:ext cx="145" cy="894"/>
                <a:chOff x="4138" y="1536"/>
                <a:chExt cx="145" cy="894"/>
              </a:xfrm>
            </p:grpSpPr>
            <p:sp>
              <p:nvSpPr>
                <p:cNvPr id="563260" name="任意多边形 563259"/>
                <p:cNvSpPr/>
                <p:nvPr/>
              </p:nvSpPr>
              <p:spPr>
                <a:xfrm rot="-5400000" flipH="1">
                  <a:off x="4139" y="1769"/>
                  <a:ext cx="144" cy="144"/>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0033CC"/>
                  </a:solidFill>
                  <a:prstDash val="solid"/>
                  <a:headEnd type="none" w="med" len="med"/>
                  <a:tailEnd type="none" w="med" len="med"/>
                </a:ln>
              </p:spPr>
              <p:txBody>
                <a:bodyPr/>
                <a:p>
                  <a:endParaRPr lang="zh-CN" altLang="en-US"/>
                </a:p>
              </p:txBody>
            </p:sp>
            <p:sp>
              <p:nvSpPr>
                <p:cNvPr id="563261" name="任意多边形 563260"/>
                <p:cNvSpPr/>
                <p:nvPr/>
              </p:nvSpPr>
              <p:spPr>
                <a:xfrm rot="-5400000" flipH="1">
                  <a:off x="4138" y="1908"/>
                  <a:ext cx="144" cy="144"/>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0033CC"/>
                  </a:solidFill>
                  <a:prstDash val="solid"/>
                  <a:headEnd type="none" w="med" len="med"/>
                  <a:tailEnd type="none" w="med" len="med"/>
                </a:ln>
              </p:spPr>
              <p:txBody>
                <a:bodyPr/>
                <a:p>
                  <a:endParaRPr lang="zh-CN" altLang="en-US"/>
                </a:p>
              </p:txBody>
            </p:sp>
            <p:sp>
              <p:nvSpPr>
                <p:cNvPr id="563262" name="任意多边形 563261"/>
                <p:cNvSpPr/>
                <p:nvPr/>
              </p:nvSpPr>
              <p:spPr>
                <a:xfrm rot="-5400000" flipH="1">
                  <a:off x="4139" y="2045"/>
                  <a:ext cx="144" cy="144"/>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0033CC"/>
                  </a:solidFill>
                  <a:prstDash val="solid"/>
                  <a:headEnd type="none" w="med" len="med"/>
                  <a:tailEnd type="none" w="med" len="med"/>
                </a:ln>
              </p:spPr>
              <p:txBody>
                <a:bodyPr/>
                <a:p>
                  <a:endParaRPr lang="zh-CN" altLang="en-US"/>
                </a:p>
              </p:txBody>
            </p:sp>
            <p:sp>
              <p:nvSpPr>
                <p:cNvPr id="563263" name="直接连接符 563262"/>
                <p:cNvSpPr/>
                <p:nvPr/>
              </p:nvSpPr>
              <p:spPr>
                <a:xfrm rot="-5400000" flipH="1">
                  <a:off x="4102" y="1656"/>
                  <a:ext cx="240" cy="0"/>
                </a:xfrm>
                <a:prstGeom prst="line">
                  <a:avLst/>
                </a:prstGeom>
                <a:ln w="25400" cap="flat" cmpd="sng">
                  <a:solidFill>
                    <a:srgbClr val="0033CC"/>
                  </a:solidFill>
                  <a:prstDash val="solid"/>
                  <a:headEnd type="none" w="med" len="med"/>
                  <a:tailEnd type="none" w="med" len="med"/>
                </a:ln>
              </p:spPr>
            </p:sp>
            <p:sp>
              <p:nvSpPr>
                <p:cNvPr id="563264" name="直接连接符 563263"/>
                <p:cNvSpPr/>
                <p:nvPr/>
              </p:nvSpPr>
              <p:spPr>
                <a:xfrm rot="-5400000" flipH="1">
                  <a:off x="4108" y="2310"/>
                  <a:ext cx="240" cy="0"/>
                </a:xfrm>
                <a:prstGeom prst="line">
                  <a:avLst/>
                </a:prstGeom>
                <a:ln w="25400" cap="flat" cmpd="sng">
                  <a:solidFill>
                    <a:srgbClr val="0033CC"/>
                  </a:solidFill>
                  <a:prstDash val="solid"/>
                  <a:headEnd type="none" w="med" len="med"/>
                  <a:tailEnd type="none" w="med" len="med"/>
                </a:ln>
              </p:spPr>
            </p:sp>
          </p:grpSp>
          <p:sp>
            <p:nvSpPr>
              <p:cNvPr id="563265" name="直接连接符 563264"/>
              <p:cNvSpPr/>
              <p:nvPr/>
            </p:nvSpPr>
            <p:spPr>
              <a:xfrm>
                <a:off x="2688" y="2976"/>
                <a:ext cx="0" cy="384"/>
              </a:xfrm>
              <a:prstGeom prst="line">
                <a:avLst/>
              </a:prstGeom>
              <a:ln w="38100" cap="flat" cmpd="sng">
                <a:solidFill>
                  <a:srgbClr val="0033CC"/>
                </a:solidFill>
                <a:prstDash val="solid"/>
                <a:headEnd type="none" w="med" len="med"/>
                <a:tailEnd type="none" w="med" len="med"/>
              </a:ln>
            </p:spPr>
          </p:sp>
        </p:grpSp>
        <p:sp>
          <p:nvSpPr>
            <p:cNvPr id="563266" name="文本框 563265"/>
            <p:cNvSpPr txBox="1"/>
            <p:nvPr/>
          </p:nvSpPr>
          <p:spPr>
            <a:xfrm>
              <a:off x="1146" y="772"/>
              <a:ext cx="502" cy="288"/>
            </a:xfrm>
            <a:prstGeom prst="rect">
              <a:avLst/>
            </a:prstGeom>
            <a:noFill/>
            <a:ln w="19050">
              <a:noFill/>
            </a:ln>
          </p:spPr>
          <p:txBody>
            <a:bodyPr wrap="none" anchor="t" anchorCtr="0">
              <a:spAutoFit/>
            </a:bodyPr>
            <a:p>
              <a:pPr algn="ctr"/>
              <a:r>
                <a:rPr lang="zh-CN" altLang="en-US" b="1" dirty="0">
                  <a:solidFill>
                    <a:srgbClr val="0033CC"/>
                  </a:solidFill>
                  <a:latin typeface="幼圆" pitchFamily="49" charset="-122"/>
                  <a:ea typeface="幼圆" pitchFamily="49" charset="-122"/>
                </a:rPr>
                <a:t>变压</a:t>
              </a:r>
              <a:endParaRPr lang="zh-CN" altLang="en-US">
                <a:solidFill>
                  <a:srgbClr val="0033CC"/>
                </a:solidFill>
                <a:latin typeface="幼圆" pitchFamily="49" charset="-122"/>
                <a:ea typeface="幼圆" pitchFamily="49" charset="-122"/>
              </a:endParaRPr>
            </a:p>
          </p:txBody>
        </p:sp>
      </p:grpSp>
      <p:sp>
        <p:nvSpPr>
          <p:cNvPr id="563267" name="文本框 563266"/>
          <p:cNvSpPr txBox="1"/>
          <p:nvPr/>
        </p:nvSpPr>
        <p:spPr>
          <a:xfrm>
            <a:off x="388938" y="2324100"/>
            <a:ext cx="1204912" cy="822325"/>
          </a:xfrm>
          <a:prstGeom prst="rect">
            <a:avLst/>
          </a:prstGeom>
          <a:noFill/>
          <a:ln w="19050">
            <a:noFill/>
          </a:ln>
        </p:spPr>
        <p:txBody>
          <a:bodyPr>
            <a:spAutoFit/>
          </a:bodyPr>
          <a:p>
            <a:r>
              <a:rPr lang="zh-CN" altLang="en-US" b="1" dirty="0">
                <a:solidFill>
                  <a:srgbClr val="D60093"/>
                </a:solidFill>
                <a:latin typeface="幼圆" pitchFamily="49" charset="-122"/>
                <a:ea typeface="幼圆" pitchFamily="49" charset="-122"/>
              </a:rPr>
              <a:t>交流</a:t>
            </a:r>
            <a:endParaRPr lang="zh-CN" altLang="en-US" b="1" dirty="0">
              <a:solidFill>
                <a:srgbClr val="D60093"/>
              </a:solidFill>
              <a:latin typeface="幼圆" pitchFamily="49" charset="-122"/>
              <a:ea typeface="幼圆" pitchFamily="49" charset="-122"/>
            </a:endParaRPr>
          </a:p>
          <a:p>
            <a:r>
              <a:rPr lang="zh-CN" altLang="en-US" b="1" dirty="0">
                <a:solidFill>
                  <a:srgbClr val="D60093"/>
                </a:solidFill>
                <a:latin typeface="幼圆" pitchFamily="49" charset="-122"/>
                <a:ea typeface="幼圆" pitchFamily="49" charset="-122"/>
              </a:rPr>
              <a:t>电源</a:t>
            </a:r>
            <a:endParaRPr lang="zh-CN" altLang="en-US">
              <a:solidFill>
                <a:srgbClr val="D60093"/>
              </a:solidFill>
              <a:latin typeface="幼圆" pitchFamily="49" charset="-122"/>
              <a:ea typeface="幼圆" pitchFamily="49" charset="-122"/>
            </a:endParaRPr>
          </a:p>
        </p:txBody>
      </p:sp>
      <p:sp>
        <p:nvSpPr>
          <p:cNvPr id="563268" name="文本框 563267"/>
          <p:cNvSpPr txBox="1"/>
          <p:nvPr/>
        </p:nvSpPr>
        <p:spPr>
          <a:xfrm>
            <a:off x="8459788" y="2381250"/>
            <a:ext cx="528637" cy="822325"/>
          </a:xfrm>
          <a:prstGeom prst="rect">
            <a:avLst/>
          </a:prstGeom>
          <a:noFill/>
          <a:ln w="25400">
            <a:noFill/>
          </a:ln>
        </p:spPr>
        <p:txBody>
          <a:bodyPr>
            <a:spAutoFit/>
          </a:bodyPr>
          <a:p>
            <a:r>
              <a:rPr lang="zh-CN" altLang="en-US" b="1" dirty="0">
                <a:solidFill>
                  <a:srgbClr val="D60093"/>
                </a:solidFill>
                <a:latin typeface="Times New Roman" panose="02020603050405020304" pitchFamily="18" charset="0"/>
              </a:rPr>
              <a:t>负</a:t>
            </a:r>
            <a:endParaRPr lang="zh-CN" altLang="en-US" b="1" dirty="0">
              <a:solidFill>
                <a:srgbClr val="D60093"/>
              </a:solidFill>
              <a:latin typeface="Times New Roman" panose="02020603050405020304" pitchFamily="18" charset="0"/>
            </a:endParaRPr>
          </a:p>
          <a:p>
            <a:r>
              <a:rPr lang="zh-CN" altLang="en-US" b="1" dirty="0">
                <a:solidFill>
                  <a:srgbClr val="D60093"/>
                </a:solidFill>
                <a:latin typeface="Times New Roman" panose="02020603050405020304" pitchFamily="18" charset="0"/>
              </a:rPr>
              <a:t>载</a:t>
            </a:r>
            <a:endParaRPr lang="zh-CN" altLang="en-US" b="1">
              <a:solidFill>
                <a:srgbClr val="D60093"/>
              </a:solidFill>
              <a:latin typeface="Times New Roman" panose="02020603050405020304" pitchFamily="18" charset="0"/>
            </a:endParaRPr>
          </a:p>
        </p:txBody>
      </p:sp>
      <p:grpSp>
        <p:nvGrpSpPr>
          <p:cNvPr id="563269" name="组合 563268"/>
          <p:cNvGrpSpPr/>
          <p:nvPr/>
        </p:nvGrpSpPr>
        <p:grpSpPr>
          <a:xfrm>
            <a:off x="484188" y="3867150"/>
            <a:ext cx="1716087" cy="1695450"/>
            <a:chOff x="432" y="2292"/>
            <a:chExt cx="1081" cy="1068"/>
          </a:xfrm>
        </p:grpSpPr>
        <p:sp>
          <p:nvSpPr>
            <p:cNvPr id="563270" name="直接连接符 563269"/>
            <p:cNvSpPr/>
            <p:nvPr/>
          </p:nvSpPr>
          <p:spPr>
            <a:xfrm>
              <a:off x="672" y="2976"/>
              <a:ext cx="672" cy="0"/>
            </a:xfrm>
            <a:prstGeom prst="line">
              <a:avLst/>
            </a:prstGeom>
            <a:ln w="19050" cap="flat" cmpd="sng">
              <a:solidFill>
                <a:schemeClr val="tx1"/>
              </a:solidFill>
              <a:prstDash val="solid"/>
              <a:headEnd type="none" w="med" len="med"/>
              <a:tailEnd type="stealth" w="med" len="lg"/>
            </a:ln>
          </p:spPr>
        </p:sp>
        <p:sp>
          <p:nvSpPr>
            <p:cNvPr id="563271" name="直接连接符 563270"/>
            <p:cNvSpPr/>
            <p:nvPr/>
          </p:nvSpPr>
          <p:spPr>
            <a:xfrm flipV="1">
              <a:off x="672" y="2400"/>
              <a:ext cx="0" cy="960"/>
            </a:xfrm>
            <a:prstGeom prst="line">
              <a:avLst/>
            </a:prstGeom>
            <a:ln w="19050" cap="flat" cmpd="sng">
              <a:solidFill>
                <a:schemeClr val="tx1"/>
              </a:solidFill>
              <a:prstDash val="solid"/>
              <a:headEnd type="none" w="med" len="med"/>
              <a:tailEnd type="stealth" w="med" len="lg"/>
            </a:ln>
          </p:spPr>
        </p:sp>
        <p:sp>
          <p:nvSpPr>
            <p:cNvPr id="563272" name="文本框 563271"/>
            <p:cNvSpPr txBox="1"/>
            <p:nvPr/>
          </p:nvSpPr>
          <p:spPr>
            <a:xfrm>
              <a:off x="458" y="2901"/>
              <a:ext cx="232" cy="250"/>
            </a:xfrm>
            <a:prstGeom prst="rect">
              <a:avLst/>
            </a:prstGeom>
            <a:noFill/>
            <a:ln w="25400">
              <a:noFill/>
            </a:ln>
          </p:spPr>
          <p:txBody>
            <a:bodyPr wrap="none" anchor="t" anchorCtr="0">
              <a:spAutoFit/>
            </a:bodyPr>
            <a:p>
              <a:r>
                <a:rPr lang="en-US" altLang="zh-CN" sz="2000" b="1" i="1">
                  <a:latin typeface="Times New Roman" panose="02020603050405020304" pitchFamily="18" charset="0"/>
                </a:rPr>
                <a:t>O</a:t>
              </a:r>
              <a:endParaRPr lang="en-US" altLang="zh-CN" sz="2000" b="1" i="1">
                <a:latin typeface="Times New Roman" panose="02020603050405020304" pitchFamily="18" charset="0"/>
              </a:endParaRPr>
            </a:p>
          </p:txBody>
        </p:sp>
        <p:sp>
          <p:nvSpPr>
            <p:cNvPr id="563273" name="文本框 563272"/>
            <p:cNvSpPr txBox="1"/>
            <p:nvPr/>
          </p:nvSpPr>
          <p:spPr>
            <a:xfrm>
              <a:off x="1344" y="2880"/>
              <a:ext cx="169" cy="288"/>
            </a:xfrm>
            <a:prstGeom prst="rect">
              <a:avLst/>
            </a:prstGeom>
            <a:noFill/>
            <a:ln w="25400">
              <a:noFill/>
            </a:ln>
          </p:spPr>
          <p:txBody>
            <a:bodyPr wrap="none" anchor="t" anchorCtr="0">
              <a:spAutoFit/>
            </a:bodyPr>
            <a:p>
              <a:r>
                <a:rPr lang="en-US" altLang="zh-CN" b="1" i="1">
                  <a:latin typeface="Times New Roman" panose="02020603050405020304" pitchFamily="18" charset="0"/>
                </a:rPr>
                <a:t>t</a:t>
              </a:r>
              <a:endParaRPr lang="en-US" altLang="zh-CN" b="1" i="1">
                <a:latin typeface="Times New Roman" panose="02020603050405020304" pitchFamily="18" charset="0"/>
              </a:endParaRPr>
            </a:p>
          </p:txBody>
        </p:sp>
        <p:sp>
          <p:nvSpPr>
            <p:cNvPr id="563274" name="文本框 563273"/>
            <p:cNvSpPr txBox="1"/>
            <p:nvPr/>
          </p:nvSpPr>
          <p:spPr>
            <a:xfrm>
              <a:off x="432" y="2292"/>
              <a:ext cx="223" cy="288"/>
            </a:xfrm>
            <a:prstGeom prst="rect">
              <a:avLst/>
            </a:prstGeom>
            <a:noFill/>
            <a:ln w="25400">
              <a:noFill/>
            </a:ln>
          </p:spPr>
          <p:txBody>
            <a:bodyPr wrap="none" anchor="t" anchorCtr="0">
              <a:spAutoFit/>
            </a:bodyPr>
            <a:p>
              <a:r>
                <a:rPr lang="en-US" altLang="zh-CN" b="1" i="1">
                  <a:latin typeface="Times New Roman" panose="02020603050405020304" pitchFamily="18" charset="0"/>
                </a:rPr>
                <a:t>u</a:t>
              </a:r>
              <a:endParaRPr lang="en-US" altLang="zh-CN" b="1" i="1">
                <a:latin typeface="Times New Roman" panose="02020603050405020304" pitchFamily="18" charset="0"/>
              </a:endParaRPr>
            </a:p>
          </p:txBody>
        </p:sp>
      </p:grpSp>
      <p:grpSp>
        <p:nvGrpSpPr>
          <p:cNvPr id="563275" name="组合 563274"/>
          <p:cNvGrpSpPr/>
          <p:nvPr/>
        </p:nvGrpSpPr>
        <p:grpSpPr>
          <a:xfrm>
            <a:off x="2103438" y="3886200"/>
            <a:ext cx="1716087" cy="1695450"/>
            <a:chOff x="432" y="2292"/>
            <a:chExt cx="1081" cy="1068"/>
          </a:xfrm>
        </p:grpSpPr>
        <p:sp>
          <p:nvSpPr>
            <p:cNvPr id="563276" name="直接连接符 563275"/>
            <p:cNvSpPr/>
            <p:nvPr/>
          </p:nvSpPr>
          <p:spPr>
            <a:xfrm>
              <a:off x="672" y="2976"/>
              <a:ext cx="672" cy="0"/>
            </a:xfrm>
            <a:prstGeom prst="line">
              <a:avLst/>
            </a:prstGeom>
            <a:ln w="19050" cap="flat" cmpd="sng">
              <a:solidFill>
                <a:schemeClr val="tx1"/>
              </a:solidFill>
              <a:prstDash val="solid"/>
              <a:headEnd type="none" w="med" len="med"/>
              <a:tailEnd type="stealth" w="med" len="lg"/>
            </a:ln>
          </p:spPr>
        </p:sp>
        <p:sp>
          <p:nvSpPr>
            <p:cNvPr id="563277" name="直接连接符 563276"/>
            <p:cNvSpPr/>
            <p:nvPr/>
          </p:nvSpPr>
          <p:spPr>
            <a:xfrm flipV="1">
              <a:off x="672" y="2400"/>
              <a:ext cx="0" cy="960"/>
            </a:xfrm>
            <a:prstGeom prst="line">
              <a:avLst/>
            </a:prstGeom>
            <a:ln w="19050" cap="flat" cmpd="sng">
              <a:solidFill>
                <a:schemeClr val="tx1"/>
              </a:solidFill>
              <a:prstDash val="solid"/>
              <a:headEnd type="none" w="med" len="med"/>
              <a:tailEnd type="stealth" w="med" len="lg"/>
            </a:ln>
          </p:spPr>
        </p:sp>
        <p:sp>
          <p:nvSpPr>
            <p:cNvPr id="563278" name="文本框 563277"/>
            <p:cNvSpPr txBox="1"/>
            <p:nvPr/>
          </p:nvSpPr>
          <p:spPr>
            <a:xfrm>
              <a:off x="458" y="2901"/>
              <a:ext cx="232" cy="250"/>
            </a:xfrm>
            <a:prstGeom prst="rect">
              <a:avLst/>
            </a:prstGeom>
            <a:noFill/>
            <a:ln w="25400">
              <a:noFill/>
            </a:ln>
          </p:spPr>
          <p:txBody>
            <a:bodyPr wrap="none" anchor="t" anchorCtr="0">
              <a:spAutoFit/>
            </a:bodyPr>
            <a:p>
              <a:r>
                <a:rPr lang="en-US" altLang="zh-CN" sz="2000" b="1" i="1">
                  <a:latin typeface="Times New Roman" panose="02020603050405020304" pitchFamily="18" charset="0"/>
                </a:rPr>
                <a:t>O</a:t>
              </a:r>
              <a:endParaRPr lang="en-US" altLang="zh-CN" sz="2000" b="1" i="1">
                <a:latin typeface="Times New Roman" panose="02020603050405020304" pitchFamily="18" charset="0"/>
              </a:endParaRPr>
            </a:p>
          </p:txBody>
        </p:sp>
        <p:sp>
          <p:nvSpPr>
            <p:cNvPr id="563279" name="文本框 563278"/>
            <p:cNvSpPr txBox="1"/>
            <p:nvPr/>
          </p:nvSpPr>
          <p:spPr>
            <a:xfrm>
              <a:off x="1344" y="2880"/>
              <a:ext cx="169" cy="288"/>
            </a:xfrm>
            <a:prstGeom prst="rect">
              <a:avLst/>
            </a:prstGeom>
            <a:noFill/>
            <a:ln w="25400">
              <a:noFill/>
            </a:ln>
          </p:spPr>
          <p:txBody>
            <a:bodyPr wrap="none" anchor="t" anchorCtr="0">
              <a:spAutoFit/>
            </a:bodyPr>
            <a:p>
              <a:r>
                <a:rPr lang="en-US" altLang="zh-CN" b="1" i="1">
                  <a:latin typeface="Times New Roman" panose="02020603050405020304" pitchFamily="18" charset="0"/>
                </a:rPr>
                <a:t>t</a:t>
              </a:r>
              <a:endParaRPr lang="en-US" altLang="zh-CN" b="1" i="1">
                <a:latin typeface="Times New Roman" panose="02020603050405020304" pitchFamily="18" charset="0"/>
              </a:endParaRPr>
            </a:p>
          </p:txBody>
        </p:sp>
        <p:sp>
          <p:nvSpPr>
            <p:cNvPr id="563280" name="文本框 563279"/>
            <p:cNvSpPr txBox="1"/>
            <p:nvPr/>
          </p:nvSpPr>
          <p:spPr>
            <a:xfrm>
              <a:off x="432" y="2292"/>
              <a:ext cx="223" cy="288"/>
            </a:xfrm>
            <a:prstGeom prst="rect">
              <a:avLst/>
            </a:prstGeom>
            <a:noFill/>
            <a:ln w="25400">
              <a:noFill/>
            </a:ln>
          </p:spPr>
          <p:txBody>
            <a:bodyPr wrap="none" anchor="t" anchorCtr="0">
              <a:spAutoFit/>
            </a:bodyPr>
            <a:p>
              <a:r>
                <a:rPr lang="en-US" altLang="zh-CN" b="1" i="1">
                  <a:latin typeface="Times New Roman" panose="02020603050405020304" pitchFamily="18" charset="0"/>
                </a:rPr>
                <a:t>u</a:t>
              </a:r>
              <a:endParaRPr lang="en-US" altLang="zh-CN" b="1" i="1">
                <a:latin typeface="Times New Roman" panose="02020603050405020304" pitchFamily="18" charset="0"/>
              </a:endParaRPr>
            </a:p>
          </p:txBody>
        </p:sp>
      </p:grpSp>
      <p:grpSp>
        <p:nvGrpSpPr>
          <p:cNvPr id="563281" name="组合 563280"/>
          <p:cNvGrpSpPr/>
          <p:nvPr/>
        </p:nvGrpSpPr>
        <p:grpSpPr>
          <a:xfrm>
            <a:off x="3798888" y="3886200"/>
            <a:ext cx="1716087" cy="1695450"/>
            <a:chOff x="432" y="2292"/>
            <a:chExt cx="1081" cy="1068"/>
          </a:xfrm>
        </p:grpSpPr>
        <p:sp>
          <p:nvSpPr>
            <p:cNvPr id="563282" name="直接连接符 563281"/>
            <p:cNvSpPr/>
            <p:nvPr/>
          </p:nvSpPr>
          <p:spPr>
            <a:xfrm>
              <a:off x="672" y="2976"/>
              <a:ext cx="672" cy="0"/>
            </a:xfrm>
            <a:prstGeom prst="line">
              <a:avLst/>
            </a:prstGeom>
            <a:ln w="19050" cap="flat" cmpd="sng">
              <a:solidFill>
                <a:schemeClr val="tx1"/>
              </a:solidFill>
              <a:prstDash val="solid"/>
              <a:headEnd type="none" w="med" len="med"/>
              <a:tailEnd type="stealth" w="med" len="lg"/>
            </a:ln>
          </p:spPr>
        </p:sp>
        <p:sp>
          <p:nvSpPr>
            <p:cNvPr id="563283" name="直接连接符 563282"/>
            <p:cNvSpPr/>
            <p:nvPr/>
          </p:nvSpPr>
          <p:spPr>
            <a:xfrm flipV="1">
              <a:off x="672" y="2400"/>
              <a:ext cx="0" cy="960"/>
            </a:xfrm>
            <a:prstGeom prst="line">
              <a:avLst/>
            </a:prstGeom>
            <a:ln w="19050" cap="flat" cmpd="sng">
              <a:solidFill>
                <a:schemeClr val="tx1"/>
              </a:solidFill>
              <a:prstDash val="solid"/>
              <a:headEnd type="none" w="med" len="med"/>
              <a:tailEnd type="stealth" w="med" len="lg"/>
            </a:ln>
          </p:spPr>
        </p:sp>
        <p:sp>
          <p:nvSpPr>
            <p:cNvPr id="563284" name="文本框 563283"/>
            <p:cNvSpPr txBox="1"/>
            <p:nvPr/>
          </p:nvSpPr>
          <p:spPr>
            <a:xfrm>
              <a:off x="458" y="2901"/>
              <a:ext cx="232" cy="250"/>
            </a:xfrm>
            <a:prstGeom prst="rect">
              <a:avLst/>
            </a:prstGeom>
            <a:noFill/>
            <a:ln w="25400">
              <a:noFill/>
            </a:ln>
          </p:spPr>
          <p:txBody>
            <a:bodyPr wrap="none" anchor="t" anchorCtr="0">
              <a:spAutoFit/>
            </a:bodyPr>
            <a:p>
              <a:r>
                <a:rPr lang="en-US" altLang="zh-CN" sz="2000" b="1" i="1">
                  <a:latin typeface="Times New Roman" panose="02020603050405020304" pitchFamily="18" charset="0"/>
                </a:rPr>
                <a:t>O</a:t>
              </a:r>
              <a:endParaRPr lang="en-US" altLang="zh-CN" sz="2000" b="1" i="1">
                <a:latin typeface="Times New Roman" panose="02020603050405020304" pitchFamily="18" charset="0"/>
              </a:endParaRPr>
            </a:p>
          </p:txBody>
        </p:sp>
        <p:sp>
          <p:nvSpPr>
            <p:cNvPr id="563285" name="文本框 563284"/>
            <p:cNvSpPr txBox="1"/>
            <p:nvPr/>
          </p:nvSpPr>
          <p:spPr>
            <a:xfrm>
              <a:off x="1344" y="2880"/>
              <a:ext cx="169" cy="288"/>
            </a:xfrm>
            <a:prstGeom prst="rect">
              <a:avLst/>
            </a:prstGeom>
            <a:noFill/>
            <a:ln w="25400">
              <a:noFill/>
            </a:ln>
          </p:spPr>
          <p:txBody>
            <a:bodyPr wrap="none" anchor="t" anchorCtr="0">
              <a:spAutoFit/>
            </a:bodyPr>
            <a:p>
              <a:r>
                <a:rPr lang="en-US" altLang="zh-CN" b="1" i="1">
                  <a:latin typeface="Times New Roman" panose="02020603050405020304" pitchFamily="18" charset="0"/>
                </a:rPr>
                <a:t>t</a:t>
              </a:r>
              <a:endParaRPr lang="en-US" altLang="zh-CN" b="1" i="1">
                <a:latin typeface="Times New Roman" panose="02020603050405020304" pitchFamily="18" charset="0"/>
              </a:endParaRPr>
            </a:p>
          </p:txBody>
        </p:sp>
        <p:sp>
          <p:nvSpPr>
            <p:cNvPr id="563286" name="文本框 563285"/>
            <p:cNvSpPr txBox="1"/>
            <p:nvPr/>
          </p:nvSpPr>
          <p:spPr>
            <a:xfrm>
              <a:off x="432" y="2292"/>
              <a:ext cx="223" cy="288"/>
            </a:xfrm>
            <a:prstGeom prst="rect">
              <a:avLst/>
            </a:prstGeom>
            <a:noFill/>
            <a:ln w="25400">
              <a:noFill/>
            </a:ln>
          </p:spPr>
          <p:txBody>
            <a:bodyPr wrap="none" anchor="t" anchorCtr="0">
              <a:spAutoFit/>
            </a:bodyPr>
            <a:p>
              <a:r>
                <a:rPr lang="en-US" altLang="zh-CN" b="1" i="1">
                  <a:latin typeface="Times New Roman" panose="02020603050405020304" pitchFamily="18" charset="0"/>
                </a:rPr>
                <a:t>u</a:t>
              </a:r>
              <a:endParaRPr lang="en-US" altLang="zh-CN" b="1" i="1">
                <a:latin typeface="Times New Roman" panose="02020603050405020304" pitchFamily="18" charset="0"/>
              </a:endParaRPr>
            </a:p>
          </p:txBody>
        </p:sp>
      </p:grpSp>
      <p:grpSp>
        <p:nvGrpSpPr>
          <p:cNvPr id="563287" name="组合 563286"/>
          <p:cNvGrpSpPr/>
          <p:nvPr/>
        </p:nvGrpSpPr>
        <p:grpSpPr>
          <a:xfrm>
            <a:off x="5475288" y="3924300"/>
            <a:ext cx="1716087" cy="1695450"/>
            <a:chOff x="432" y="2292"/>
            <a:chExt cx="1081" cy="1068"/>
          </a:xfrm>
        </p:grpSpPr>
        <p:sp>
          <p:nvSpPr>
            <p:cNvPr id="563288" name="直接连接符 563287"/>
            <p:cNvSpPr/>
            <p:nvPr/>
          </p:nvSpPr>
          <p:spPr>
            <a:xfrm>
              <a:off x="672" y="2976"/>
              <a:ext cx="672" cy="0"/>
            </a:xfrm>
            <a:prstGeom prst="line">
              <a:avLst/>
            </a:prstGeom>
            <a:ln w="19050" cap="flat" cmpd="sng">
              <a:solidFill>
                <a:schemeClr val="tx1"/>
              </a:solidFill>
              <a:prstDash val="solid"/>
              <a:headEnd type="none" w="med" len="med"/>
              <a:tailEnd type="stealth" w="med" len="lg"/>
            </a:ln>
          </p:spPr>
        </p:sp>
        <p:sp>
          <p:nvSpPr>
            <p:cNvPr id="563289" name="直接连接符 563288"/>
            <p:cNvSpPr/>
            <p:nvPr/>
          </p:nvSpPr>
          <p:spPr>
            <a:xfrm flipV="1">
              <a:off x="672" y="2400"/>
              <a:ext cx="0" cy="960"/>
            </a:xfrm>
            <a:prstGeom prst="line">
              <a:avLst/>
            </a:prstGeom>
            <a:ln w="19050" cap="flat" cmpd="sng">
              <a:solidFill>
                <a:schemeClr val="tx1"/>
              </a:solidFill>
              <a:prstDash val="solid"/>
              <a:headEnd type="none" w="med" len="med"/>
              <a:tailEnd type="stealth" w="med" len="lg"/>
            </a:ln>
          </p:spPr>
        </p:sp>
        <p:sp>
          <p:nvSpPr>
            <p:cNvPr id="563290" name="文本框 563289"/>
            <p:cNvSpPr txBox="1"/>
            <p:nvPr/>
          </p:nvSpPr>
          <p:spPr>
            <a:xfrm>
              <a:off x="458" y="2901"/>
              <a:ext cx="232" cy="250"/>
            </a:xfrm>
            <a:prstGeom prst="rect">
              <a:avLst/>
            </a:prstGeom>
            <a:noFill/>
            <a:ln w="25400">
              <a:noFill/>
            </a:ln>
          </p:spPr>
          <p:txBody>
            <a:bodyPr wrap="none" anchor="t" anchorCtr="0">
              <a:spAutoFit/>
            </a:bodyPr>
            <a:p>
              <a:r>
                <a:rPr lang="en-US" altLang="zh-CN" sz="2000" b="1" i="1">
                  <a:latin typeface="Times New Roman" panose="02020603050405020304" pitchFamily="18" charset="0"/>
                </a:rPr>
                <a:t>O</a:t>
              </a:r>
              <a:endParaRPr lang="en-US" altLang="zh-CN" sz="2000" b="1" i="1">
                <a:latin typeface="Times New Roman" panose="02020603050405020304" pitchFamily="18" charset="0"/>
              </a:endParaRPr>
            </a:p>
          </p:txBody>
        </p:sp>
        <p:sp>
          <p:nvSpPr>
            <p:cNvPr id="563291" name="文本框 563290"/>
            <p:cNvSpPr txBox="1"/>
            <p:nvPr/>
          </p:nvSpPr>
          <p:spPr>
            <a:xfrm>
              <a:off x="1344" y="2880"/>
              <a:ext cx="169" cy="288"/>
            </a:xfrm>
            <a:prstGeom prst="rect">
              <a:avLst/>
            </a:prstGeom>
            <a:noFill/>
            <a:ln w="25400">
              <a:noFill/>
            </a:ln>
          </p:spPr>
          <p:txBody>
            <a:bodyPr wrap="none" anchor="t" anchorCtr="0">
              <a:spAutoFit/>
            </a:bodyPr>
            <a:p>
              <a:r>
                <a:rPr lang="en-US" altLang="zh-CN" b="1" i="1">
                  <a:latin typeface="Times New Roman" panose="02020603050405020304" pitchFamily="18" charset="0"/>
                </a:rPr>
                <a:t>t</a:t>
              </a:r>
              <a:endParaRPr lang="en-US" altLang="zh-CN" b="1" i="1">
                <a:latin typeface="Times New Roman" panose="02020603050405020304" pitchFamily="18" charset="0"/>
              </a:endParaRPr>
            </a:p>
          </p:txBody>
        </p:sp>
        <p:sp>
          <p:nvSpPr>
            <p:cNvPr id="563292" name="文本框 563291"/>
            <p:cNvSpPr txBox="1"/>
            <p:nvPr/>
          </p:nvSpPr>
          <p:spPr>
            <a:xfrm>
              <a:off x="432" y="2292"/>
              <a:ext cx="223" cy="288"/>
            </a:xfrm>
            <a:prstGeom prst="rect">
              <a:avLst/>
            </a:prstGeom>
            <a:noFill/>
            <a:ln w="25400">
              <a:noFill/>
            </a:ln>
          </p:spPr>
          <p:txBody>
            <a:bodyPr wrap="none" anchor="t" anchorCtr="0">
              <a:spAutoFit/>
            </a:bodyPr>
            <a:p>
              <a:r>
                <a:rPr lang="en-US" altLang="zh-CN" b="1" i="1">
                  <a:latin typeface="Times New Roman" panose="02020603050405020304" pitchFamily="18" charset="0"/>
                </a:rPr>
                <a:t>u</a:t>
              </a:r>
              <a:endParaRPr lang="en-US" altLang="zh-CN" b="1" i="1">
                <a:latin typeface="Times New Roman" panose="02020603050405020304" pitchFamily="18" charset="0"/>
              </a:endParaRPr>
            </a:p>
          </p:txBody>
        </p:sp>
      </p:grpSp>
      <p:grpSp>
        <p:nvGrpSpPr>
          <p:cNvPr id="563293" name="组合 563292"/>
          <p:cNvGrpSpPr/>
          <p:nvPr/>
        </p:nvGrpSpPr>
        <p:grpSpPr>
          <a:xfrm>
            <a:off x="7151688" y="3924300"/>
            <a:ext cx="1716087" cy="1695450"/>
            <a:chOff x="432" y="2292"/>
            <a:chExt cx="1081" cy="1068"/>
          </a:xfrm>
        </p:grpSpPr>
        <p:sp>
          <p:nvSpPr>
            <p:cNvPr id="563294" name="直接连接符 563293"/>
            <p:cNvSpPr/>
            <p:nvPr/>
          </p:nvSpPr>
          <p:spPr>
            <a:xfrm>
              <a:off x="672" y="2976"/>
              <a:ext cx="672" cy="0"/>
            </a:xfrm>
            <a:prstGeom prst="line">
              <a:avLst/>
            </a:prstGeom>
            <a:ln w="19050" cap="flat" cmpd="sng">
              <a:solidFill>
                <a:schemeClr val="tx1"/>
              </a:solidFill>
              <a:prstDash val="solid"/>
              <a:headEnd type="none" w="med" len="med"/>
              <a:tailEnd type="stealth" w="med" len="lg"/>
            </a:ln>
          </p:spPr>
        </p:sp>
        <p:sp>
          <p:nvSpPr>
            <p:cNvPr id="563295" name="直接连接符 563294"/>
            <p:cNvSpPr/>
            <p:nvPr/>
          </p:nvSpPr>
          <p:spPr>
            <a:xfrm flipV="1">
              <a:off x="672" y="2400"/>
              <a:ext cx="0" cy="960"/>
            </a:xfrm>
            <a:prstGeom prst="line">
              <a:avLst/>
            </a:prstGeom>
            <a:ln w="19050" cap="flat" cmpd="sng">
              <a:solidFill>
                <a:schemeClr val="tx1"/>
              </a:solidFill>
              <a:prstDash val="solid"/>
              <a:headEnd type="none" w="med" len="med"/>
              <a:tailEnd type="stealth" w="med" len="lg"/>
            </a:ln>
          </p:spPr>
        </p:sp>
        <p:sp>
          <p:nvSpPr>
            <p:cNvPr id="563296" name="文本框 563295"/>
            <p:cNvSpPr txBox="1"/>
            <p:nvPr/>
          </p:nvSpPr>
          <p:spPr>
            <a:xfrm>
              <a:off x="458" y="2901"/>
              <a:ext cx="232" cy="250"/>
            </a:xfrm>
            <a:prstGeom prst="rect">
              <a:avLst/>
            </a:prstGeom>
            <a:noFill/>
            <a:ln w="25400">
              <a:noFill/>
            </a:ln>
          </p:spPr>
          <p:txBody>
            <a:bodyPr wrap="none" anchor="t" anchorCtr="0">
              <a:spAutoFit/>
            </a:bodyPr>
            <a:p>
              <a:r>
                <a:rPr lang="en-US" altLang="zh-CN" sz="2000" b="1" i="1">
                  <a:latin typeface="Times New Roman" panose="02020603050405020304" pitchFamily="18" charset="0"/>
                </a:rPr>
                <a:t>O</a:t>
              </a:r>
              <a:endParaRPr lang="en-US" altLang="zh-CN" sz="2000" b="1" i="1">
                <a:latin typeface="Times New Roman" panose="02020603050405020304" pitchFamily="18" charset="0"/>
              </a:endParaRPr>
            </a:p>
          </p:txBody>
        </p:sp>
        <p:sp>
          <p:nvSpPr>
            <p:cNvPr id="563297" name="文本框 563296"/>
            <p:cNvSpPr txBox="1"/>
            <p:nvPr/>
          </p:nvSpPr>
          <p:spPr>
            <a:xfrm>
              <a:off x="1344" y="2880"/>
              <a:ext cx="169" cy="288"/>
            </a:xfrm>
            <a:prstGeom prst="rect">
              <a:avLst/>
            </a:prstGeom>
            <a:noFill/>
            <a:ln w="25400">
              <a:noFill/>
            </a:ln>
          </p:spPr>
          <p:txBody>
            <a:bodyPr wrap="none" anchor="t" anchorCtr="0">
              <a:spAutoFit/>
            </a:bodyPr>
            <a:p>
              <a:r>
                <a:rPr lang="en-US" altLang="zh-CN" b="1" i="1">
                  <a:latin typeface="Times New Roman" panose="02020603050405020304" pitchFamily="18" charset="0"/>
                </a:rPr>
                <a:t>t</a:t>
              </a:r>
              <a:endParaRPr lang="en-US" altLang="zh-CN" b="1" i="1">
                <a:latin typeface="Times New Roman" panose="02020603050405020304" pitchFamily="18" charset="0"/>
              </a:endParaRPr>
            </a:p>
          </p:txBody>
        </p:sp>
        <p:sp>
          <p:nvSpPr>
            <p:cNvPr id="563298" name="文本框 563297"/>
            <p:cNvSpPr txBox="1"/>
            <p:nvPr/>
          </p:nvSpPr>
          <p:spPr>
            <a:xfrm>
              <a:off x="432" y="2292"/>
              <a:ext cx="223" cy="288"/>
            </a:xfrm>
            <a:prstGeom prst="rect">
              <a:avLst/>
            </a:prstGeom>
            <a:noFill/>
            <a:ln w="25400">
              <a:noFill/>
            </a:ln>
          </p:spPr>
          <p:txBody>
            <a:bodyPr wrap="none" anchor="t" anchorCtr="0">
              <a:spAutoFit/>
            </a:bodyPr>
            <a:p>
              <a:r>
                <a:rPr lang="en-US" altLang="zh-CN" b="1" i="1">
                  <a:latin typeface="Times New Roman" panose="02020603050405020304" pitchFamily="18" charset="0"/>
                </a:rPr>
                <a:t>u</a:t>
              </a:r>
              <a:endParaRPr lang="en-US" altLang="zh-CN" b="1" i="1">
                <a:latin typeface="Times New Roman" panose="02020603050405020304" pitchFamily="18" charset="0"/>
              </a:endParaRPr>
            </a:p>
          </p:txBody>
        </p:sp>
      </p:grpSp>
      <p:sp>
        <p:nvSpPr>
          <p:cNvPr id="563299" name="任意多边形 563298"/>
          <p:cNvSpPr/>
          <p:nvPr/>
        </p:nvSpPr>
        <p:spPr>
          <a:xfrm>
            <a:off x="2503488" y="4445000"/>
            <a:ext cx="762000" cy="1066800"/>
          </a:xfrm>
          <a:custGeom>
            <a:avLst/>
            <a:gdLst/>
            <a:ahLst/>
            <a:cxnLst/>
            <a:pathLst>
              <a:path w="480" h="672">
                <a:moveTo>
                  <a:pt x="0" y="336"/>
                </a:moveTo>
                <a:cubicBezTo>
                  <a:pt x="24" y="288"/>
                  <a:pt x="88" y="0"/>
                  <a:pt x="144" y="48"/>
                </a:cubicBezTo>
                <a:cubicBezTo>
                  <a:pt x="200" y="96"/>
                  <a:pt x="280" y="576"/>
                  <a:pt x="336" y="624"/>
                </a:cubicBezTo>
                <a:cubicBezTo>
                  <a:pt x="392" y="672"/>
                  <a:pt x="436" y="508"/>
                  <a:pt x="480" y="336"/>
                </a:cubicBezTo>
              </a:path>
            </a:pathLst>
          </a:custGeom>
          <a:noFill/>
          <a:ln w="38100" cap="flat" cmpd="sng">
            <a:solidFill>
              <a:srgbClr val="FF0066"/>
            </a:solidFill>
            <a:prstDash val="solid"/>
            <a:headEnd type="none" w="med" len="med"/>
            <a:tailEnd type="none" w="med" len="med"/>
          </a:ln>
        </p:spPr>
        <p:txBody>
          <a:bodyPr/>
          <a:p>
            <a:endParaRPr lang="zh-CN" altLang="en-US"/>
          </a:p>
        </p:txBody>
      </p:sp>
      <p:grpSp>
        <p:nvGrpSpPr>
          <p:cNvPr id="563300" name="组合 563299"/>
          <p:cNvGrpSpPr/>
          <p:nvPr/>
        </p:nvGrpSpPr>
        <p:grpSpPr>
          <a:xfrm>
            <a:off x="5856288" y="4502150"/>
            <a:ext cx="914400" cy="171450"/>
            <a:chOff x="3456" y="2836"/>
            <a:chExt cx="576" cy="108"/>
          </a:xfrm>
        </p:grpSpPr>
        <p:sp>
          <p:nvSpPr>
            <p:cNvPr id="563301" name="任意多边形 563300"/>
            <p:cNvSpPr/>
            <p:nvPr/>
          </p:nvSpPr>
          <p:spPr>
            <a:xfrm>
              <a:off x="3456" y="2836"/>
              <a:ext cx="288" cy="108"/>
            </a:xfrm>
            <a:custGeom>
              <a:avLst/>
              <a:gdLst/>
              <a:ahLst/>
              <a:cxnLst/>
              <a:pathLst>
                <a:path w="288" h="108">
                  <a:moveTo>
                    <a:pt x="0" y="108"/>
                  </a:moveTo>
                  <a:cubicBezTo>
                    <a:pt x="14" y="90"/>
                    <a:pt x="36" y="0"/>
                    <a:pt x="84" y="0"/>
                  </a:cubicBezTo>
                  <a:cubicBezTo>
                    <a:pt x="132" y="0"/>
                    <a:pt x="246" y="86"/>
                    <a:pt x="288" y="108"/>
                  </a:cubicBezTo>
                </a:path>
              </a:pathLst>
            </a:custGeom>
            <a:noFill/>
            <a:ln w="38100" cap="flat" cmpd="sng">
              <a:solidFill>
                <a:srgbClr val="FF0066"/>
              </a:solidFill>
              <a:prstDash val="solid"/>
              <a:headEnd type="none" w="med" len="med"/>
              <a:tailEnd type="none" w="med" len="med"/>
            </a:ln>
          </p:spPr>
          <p:txBody>
            <a:bodyPr/>
            <a:p>
              <a:endParaRPr lang="zh-CN" altLang="en-US"/>
            </a:p>
          </p:txBody>
        </p:sp>
        <p:sp>
          <p:nvSpPr>
            <p:cNvPr id="563302" name="任意多边形 563301"/>
            <p:cNvSpPr/>
            <p:nvPr/>
          </p:nvSpPr>
          <p:spPr>
            <a:xfrm>
              <a:off x="3744" y="2836"/>
              <a:ext cx="288" cy="108"/>
            </a:xfrm>
            <a:custGeom>
              <a:avLst/>
              <a:gdLst/>
              <a:ahLst/>
              <a:cxnLst/>
              <a:pathLst>
                <a:path w="288" h="108">
                  <a:moveTo>
                    <a:pt x="0" y="108"/>
                  </a:moveTo>
                  <a:cubicBezTo>
                    <a:pt x="14" y="90"/>
                    <a:pt x="36" y="0"/>
                    <a:pt x="84" y="0"/>
                  </a:cubicBezTo>
                  <a:cubicBezTo>
                    <a:pt x="132" y="0"/>
                    <a:pt x="246" y="86"/>
                    <a:pt x="288" y="108"/>
                  </a:cubicBezTo>
                </a:path>
              </a:pathLst>
            </a:custGeom>
            <a:noFill/>
            <a:ln w="38100" cap="flat" cmpd="sng">
              <a:solidFill>
                <a:srgbClr val="FF0066"/>
              </a:solidFill>
              <a:prstDash val="solid"/>
              <a:headEnd type="none" w="med" len="med"/>
              <a:tailEnd type="none" w="med" len="med"/>
            </a:ln>
          </p:spPr>
          <p:txBody>
            <a:bodyPr/>
            <a:p>
              <a:endParaRPr lang="zh-CN" altLang="en-US"/>
            </a:p>
          </p:txBody>
        </p:sp>
      </p:grpSp>
      <p:sp>
        <p:nvSpPr>
          <p:cNvPr id="563303" name="直接连接符 563302"/>
          <p:cNvSpPr/>
          <p:nvPr/>
        </p:nvSpPr>
        <p:spPr>
          <a:xfrm>
            <a:off x="7532688" y="4597400"/>
            <a:ext cx="838200" cy="0"/>
          </a:xfrm>
          <a:prstGeom prst="line">
            <a:avLst/>
          </a:prstGeom>
          <a:ln w="38100" cap="flat" cmpd="sng">
            <a:solidFill>
              <a:srgbClr val="FF0066"/>
            </a:solidFill>
            <a:prstDash val="solid"/>
            <a:headEnd type="none" w="med" len="med"/>
            <a:tailEnd type="none" w="med" len="med"/>
          </a:ln>
        </p:spPr>
      </p:sp>
      <p:grpSp>
        <p:nvGrpSpPr>
          <p:cNvPr id="563304" name="组合 563303"/>
          <p:cNvGrpSpPr/>
          <p:nvPr/>
        </p:nvGrpSpPr>
        <p:grpSpPr>
          <a:xfrm>
            <a:off x="4198938" y="4495800"/>
            <a:ext cx="781050" cy="482600"/>
            <a:chOff x="2412" y="2832"/>
            <a:chExt cx="492" cy="304"/>
          </a:xfrm>
        </p:grpSpPr>
        <p:sp>
          <p:nvSpPr>
            <p:cNvPr id="563305" name="任意多边形 563304"/>
            <p:cNvSpPr/>
            <p:nvPr/>
          </p:nvSpPr>
          <p:spPr>
            <a:xfrm>
              <a:off x="2664" y="2832"/>
              <a:ext cx="240" cy="304"/>
            </a:xfrm>
            <a:custGeom>
              <a:avLst/>
              <a:gdLst/>
              <a:ahLst/>
              <a:cxnLst/>
              <a:pathLst>
                <a:path w="288" h="336">
                  <a:moveTo>
                    <a:pt x="0" y="336"/>
                  </a:moveTo>
                  <a:cubicBezTo>
                    <a:pt x="48" y="168"/>
                    <a:pt x="96" y="0"/>
                    <a:pt x="144" y="0"/>
                  </a:cubicBezTo>
                  <a:cubicBezTo>
                    <a:pt x="192" y="0"/>
                    <a:pt x="240" y="168"/>
                    <a:pt x="288" y="336"/>
                  </a:cubicBezTo>
                </a:path>
              </a:pathLst>
            </a:custGeom>
            <a:noFill/>
            <a:ln w="38100" cap="flat" cmpd="sng">
              <a:solidFill>
                <a:srgbClr val="FF0066"/>
              </a:solidFill>
              <a:prstDash val="solid"/>
              <a:headEnd type="none" w="med" len="med"/>
              <a:tailEnd type="none" w="med" len="med"/>
            </a:ln>
          </p:spPr>
          <p:txBody>
            <a:bodyPr/>
            <a:p>
              <a:endParaRPr lang="zh-CN" altLang="en-US"/>
            </a:p>
          </p:txBody>
        </p:sp>
        <p:sp>
          <p:nvSpPr>
            <p:cNvPr id="563306" name="任意多边形 563305"/>
            <p:cNvSpPr/>
            <p:nvPr/>
          </p:nvSpPr>
          <p:spPr>
            <a:xfrm>
              <a:off x="2412" y="2832"/>
              <a:ext cx="240" cy="304"/>
            </a:xfrm>
            <a:custGeom>
              <a:avLst/>
              <a:gdLst/>
              <a:ahLst/>
              <a:cxnLst/>
              <a:pathLst>
                <a:path w="288" h="336">
                  <a:moveTo>
                    <a:pt x="0" y="336"/>
                  </a:moveTo>
                  <a:cubicBezTo>
                    <a:pt x="48" y="168"/>
                    <a:pt x="96" y="0"/>
                    <a:pt x="144" y="0"/>
                  </a:cubicBezTo>
                  <a:cubicBezTo>
                    <a:pt x="192" y="0"/>
                    <a:pt x="240" y="168"/>
                    <a:pt x="288" y="336"/>
                  </a:cubicBezTo>
                </a:path>
              </a:pathLst>
            </a:custGeom>
            <a:noFill/>
            <a:ln w="38100" cap="flat" cmpd="sng">
              <a:solidFill>
                <a:srgbClr val="FF0066"/>
              </a:solidFill>
              <a:prstDash val="solid"/>
              <a:headEnd type="none" w="med" len="med"/>
              <a:tailEnd type="none" w="med" len="med"/>
            </a:ln>
          </p:spPr>
          <p:txBody>
            <a:bodyPr/>
            <a:p>
              <a:endParaRPr lang="zh-CN" altLang="en-US"/>
            </a:p>
          </p:txBody>
        </p:sp>
      </p:grpSp>
      <p:sp>
        <p:nvSpPr>
          <p:cNvPr id="563307" name="任意多边形 563306"/>
          <p:cNvSpPr/>
          <p:nvPr/>
        </p:nvSpPr>
        <p:spPr>
          <a:xfrm>
            <a:off x="903288" y="4070350"/>
            <a:ext cx="762000" cy="1733550"/>
          </a:xfrm>
          <a:custGeom>
            <a:avLst/>
            <a:gdLst/>
            <a:ahLst/>
            <a:cxnLst/>
            <a:pathLst>
              <a:path w="480" h="1092">
                <a:moveTo>
                  <a:pt x="0" y="556"/>
                </a:moveTo>
                <a:cubicBezTo>
                  <a:pt x="24" y="476"/>
                  <a:pt x="86" y="0"/>
                  <a:pt x="144" y="76"/>
                </a:cubicBezTo>
                <a:cubicBezTo>
                  <a:pt x="202" y="152"/>
                  <a:pt x="292" y="932"/>
                  <a:pt x="348" y="1012"/>
                </a:cubicBezTo>
                <a:cubicBezTo>
                  <a:pt x="404" y="1092"/>
                  <a:pt x="453" y="651"/>
                  <a:pt x="480" y="556"/>
                </a:cubicBezTo>
              </a:path>
            </a:pathLst>
          </a:custGeom>
          <a:noFill/>
          <a:ln w="38100" cap="flat" cmpd="sng">
            <a:solidFill>
              <a:srgbClr val="FF0066">
                <a:alpha val="100000"/>
              </a:srgbClr>
            </a:solidFill>
            <a:prstDash val="solid"/>
            <a:headEnd type="none" w="med" len="med"/>
            <a:tailEnd type="none" w="med" len="lg"/>
          </a:ln>
        </p:spPr>
        <p:txBody>
          <a:bodyPr/>
          <a:p>
            <a:endParaRPr lang="zh-CN" altLang="en-US"/>
          </a:p>
        </p:txBody>
      </p:sp>
      <p:sp>
        <p:nvSpPr>
          <p:cNvPr id="563308" name="矩形 563307"/>
          <p:cNvSpPr/>
          <p:nvPr/>
        </p:nvSpPr>
        <p:spPr>
          <a:xfrm>
            <a:off x="698500" y="5676900"/>
            <a:ext cx="938213" cy="457200"/>
          </a:xfrm>
          <a:prstGeom prst="rect">
            <a:avLst/>
          </a:prstGeom>
          <a:noFill/>
          <a:ln w="9525">
            <a:noFill/>
          </a:ln>
        </p:spPr>
        <p:txBody>
          <a:bodyPr wrap="none" anchor="t" anchorCtr="0">
            <a:spAutoFit/>
          </a:bodyPr>
          <a:p>
            <a:pPr eaLnBrk="0" hangingPunct="0"/>
            <a:r>
              <a:rPr lang="en-US" altLang="zh-CN" b="1">
                <a:latin typeface="Times New Roman" panose="02020603050405020304" pitchFamily="18" charset="0"/>
              </a:rPr>
              <a:t>220 V</a:t>
            </a:r>
            <a:endParaRPr lang="en-US" altLang="zh-CN" b="1">
              <a:latin typeface="Times New Roman" panose="02020603050405020304" pitchFamily="18" charset="0"/>
            </a:endParaRPr>
          </a:p>
        </p:txBody>
      </p:sp>
      <p:sp>
        <p:nvSpPr>
          <p:cNvPr id="563309" name="矩形 563308"/>
          <p:cNvSpPr/>
          <p:nvPr/>
        </p:nvSpPr>
        <p:spPr>
          <a:xfrm>
            <a:off x="3695700" y="5651500"/>
            <a:ext cx="1692275" cy="749300"/>
          </a:xfrm>
          <a:prstGeom prst="rect">
            <a:avLst/>
          </a:prstGeom>
          <a:noFill/>
          <a:ln w="9525">
            <a:noFill/>
          </a:ln>
        </p:spPr>
        <p:txBody>
          <a:bodyPr>
            <a:spAutoFit/>
          </a:bodyPr>
          <a:p>
            <a:pPr algn="ctr" eaLnBrk="0" hangingPunct="0">
              <a:lnSpc>
                <a:spcPct val="90000"/>
              </a:lnSpc>
            </a:pPr>
            <a:r>
              <a:rPr lang="zh-CN" altLang="en-US" b="1" dirty="0">
                <a:solidFill>
                  <a:srgbClr val="0000CC"/>
                </a:solidFill>
                <a:latin typeface="Times New Roman" panose="02020603050405020304" pitchFamily="18" charset="0"/>
                <a:ea typeface="幼圆" pitchFamily="49" charset="-122"/>
              </a:rPr>
              <a:t>单向脉动直流电压</a:t>
            </a:r>
            <a:endParaRPr lang="zh-CN" altLang="en-US" b="1" dirty="0">
              <a:solidFill>
                <a:srgbClr val="0000CC"/>
              </a:solidFill>
              <a:latin typeface="Times New Roman" panose="02020603050405020304" pitchFamily="18" charset="0"/>
              <a:ea typeface="幼圆" pitchFamily="49" charset="-122"/>
            </a:endParaRPr>
          </a:p>
        </p:txBody>
      </p:sp>
      <p:sp>
        <p:nvSpPr>
          <p:cNvPr id="563310" name="矩形 563309"/>
          <p:cNvSpPr/>
          <p:nvPr/>
        </p:nvSpPr>
        <p:spPr>
          <a:xfrm>
            <a:off x="2000250" y="5648325"/>
            <a:ext cx="1416050" cy="749300"/>
          </a:xfrm>
          <a:prstGeom prst="rect">
            <a:avLst/>
          </a:prstGeom>
          <a:noFill/>
          <a:ln w="9525">
            <a:noFill/>
          </a:ln>
        </p:spPr>
        <p:txBody>
          <a:bodyPr wrap="none" anchor="t" anchorCtr="0">
            <a:spAutoFit/>
          </a:bodyPr>
          <a:p>
            <a:pPr algn="ctr" eaLnBrk="0" hangingPunct="0">
              <a:lnSpc>
                <a:spcPct val="90000"/>
              </a:lnSpc>
            </a:pPr>
            <a:r>
              <a:rPr lang="zh-CN" altLang="en-US" b="1" dirty="0">
                <a:solidFill>
                  <a:srgbClr val="0000CC"/>
                </a:solidFill>
                <a:latin typeface="Times New Roman" panose="02020603050405020304" pitchFamily="18" charset="0"/>
                <a:ea typeface="幼圆" pitchFamily="49" charset="-122"/>
              </a:rPr>
              <a:t>合适的</a:t>
            </a:r>
            <a:endParaRPr lang="zh-CN" altLang="en-US" b="1" dirty="0">
              <a:solidFill>
                <a:srgbClr val="0000CC"/>
              </a:solidFill>
              <a:latin typeface="Times New Roman" panose="02020603050405020304" pitchFamily="18" charset="0"/>
              <a:ea typeface="幼圆" pitchFamily="49" charset="-122"/>
            </a:endParaRPr>
          </a:p>
          <a:p>
            <a:pPr algn="ctr" eaLnBrk="0" hangingPunct="0">
              <a:lnSpc>
                <a:spcPct val="90000"/>
              </a:lnSpc>
            </a:pPr>
            <a:r>
              <a:rPr lang="zh-CN" altLang="en-US" b="1" dirty="0">
                <a:solidFill>
                  <a:srgbClr val="0000CC"/>
                </a:solidFill>
                <a:latin typeface="Times New Roman" panose="02020603050405020304" pitchFamily="18" charset="0"/>
                <a:ea typeface="幼圆" pitchFamily="49" charset="-122"/>
              </a:rPr>
              <a:t>交流电压</a:t>
            </a:r>
            <a:endParaRPr lang="zh-CN" altLang="en-US" b="1" dirty="0">
              <a:solidFill>
                <a:srgbClr val="0000CC"/>
              </a:solidFill>
              <a:latin typeface="Times New Roman" panose="02020603050405020304" pitchFamily="18" charset="0"/>
              <a:ea typeface="幼圆" pitchFamily="49" charset="-122"/>
            </a:endParaRPr>
          </a:p>
        </p:txBody>
      </p:sp>
      <p:sp>
        <p:nvSpPr>
          <p:cNvPr id="563311" name="矩形 563310"/>
          <p:cNvSpPr/>
          <p:nvPr/>
        </p:nvSpPr>
        <p:spPr>
          <a:xfrm>
            <a:off x="5915025" y="5768975"/>
            <a:ext cx="1177925" cy="457200"/>
          </a:xfrm>
          <a:prstGeom prst="rect">
            <a:avLst/>
          </a:prstGeom>
          <a:noFill/>
          <a:ln w="9525">
            <a:noFill/>
          </a:ln>
        </p:spPr>
        <p:txBody>
          <a:bodyPr>
            <a:spAutoFit/>
          </a:bodyPr>
          <a:p>
            <a:pPr eaLnBrk="0" hangingPunct="0"/>
            <a:r>
              <a:rPr lang="zh-CN" altLang="en-US" b="1" dirty="0">
                <a:solidFill>
                  <a:srgbClr val="0000CC"/>
                </a:solidFill>
                <a:latin typeface="Times New Roman" panose="02020603050405020304" pitchFamily="18" charset="0"/>
                <a:ea typeface="幼圆" pitchFamily="49" charset="-122"/>
              </a:rPr>
              <a:t>滤波</a:t>
            </a:r>
            <a:endParaRPr lang="zh-CN" altLang="en-US" b="1" dirty="0">
              <a:solidFill>
                <a:srgbClr val="0000CC"/>
              </a:solidFill>
              <a:latin typeface="Times New Roman" panose="02020603050405020304" pitchFamily="18" charset="0"/>
              <a:ea typeface="幼圆" pitchFamily="49" charset="-122"/>
            </a:endParaRPr>
          </a:p>
        </p:txBody>
      </p:sp>
      <p:sp>
        <p:nvSpPr>
          <p:cNvPr id="563312" name="矩形 563311"/>
          <p:cNvSpPr/>
          <p:nvPr/>
        </p:nvSpPr>
        <p:spPr>
          <a:xfrm>
            <a:off x="7609205" y="5723255"/>
            <a:ext cx="1164590" cy="521970"/>
          </a:xfrm>
          <a:prstGeom prst="rect">
            <a:avLst/>
          </a:prstGeom>
          <a:noFill/>
          <a:ln w="9525">
            <a:noFill/>
          </a:ln>
        </p:spPr>
        <p:txBody>
          <a:bodyPr wrap="square">
            <a:spAutoFit/>
          </a:bodyPr>
          <a:p>
            <a:pPr eaLnBrk="0" hangingPunct="0"/>
            <a:r>
              <a:rPr lang="zh-CN" altLang="en-US" b="1" dirty="0">
                <a:solidFill>
                  <a:srgbClr val="0000CC"/>
                </a:solidFill>
                <a:latin typeface="Times New Roman" panose="02020603050405020304" pitchFamily="18" charset="0"/>
                <a:ea typeface="幼圆" pitchFamily="49" charset="-122"/>
              </a:rPr>
              <a:t>稳压</a:t>
            </a:r>
            <a:endParaRPr lang="zh-CN" altLang="en-US" b="1" dirty="0">
              <a:solidFill>
                <a:srgbClr val="0000CC"/>
              </a:solidFill>
              <a:latin typeface="Times New Roman" panose="02020603050405020304" pitchFamily="18" charset="0"/>
              <a:ea typeface="幼圆" pitchFamily="49" charset="-122"/>
            </a:endParaRPr>
          </a:p>
        </p:txBody>
      </p:sp>
      <p:sp>
        <p:nvSpPr>
          <p:cNvPr id="563313" name="矩形 563312"/>
          <p:cNvSpPr/>
          <p:nvPr/>
        </p:nvSpPr>
        <p:spPr>
          <a:xfrm>
            <a:off x="304800" y="581660"/>
            <a:ext cx="4843463" cy="519113"/>
          </a:xfrm>
          <a:prstGeom prst="rect">
            <a:avLst/>
          </a:prstGeom>
          <a:noFill/>
          <a:ln w="9525">
            <a:noFill/>
          </a:ln>
        </p:spPr>
        <p:txBody>
          <a:bodyPr>
            <a:spAutoFit/>
          </a:bodyPr>
          <a:p>
            <a:r>
              <a:rPr lang="zh-CN" altLang="en-US" sz="2800" b="1" dirty="0">
                <a:solidFill>
                  <a:schemeClr val="bg1"/>
                </a:solidFill>
                <a:effectLst>
                  <a:outerShdw blurRad="38100" dist="38100" dir="2700000">
                    <a:srgbClr val="C0C0C0"/>
                  </a:outerShdw>
                </a:effectLst>
                <a:latin typeface="黑体" panose="02010609060101010101" pitchFamily="2" charset="-122"/>
              </a:rPr>
              <a:t>直流稳压电源的组成框图</a:t>
            </a:r>
            <a:endParaRPr lang="zh-CN" altLang="en-US" sz="2800" b="1" dirty="0">
              <a:solidFill>
                <a:schemeClr val="bg1"/>
              </a:solidFill>
              <a:effectLst>
                <a:outerShdw blurRad="38100" dist="38100" dir="2700000">
                  <a:srgbClr val="C0C0C0"/>
                </a:outerShdw>
              </a:effectLst>
              <a:latin typeface="黑体" panose="02010609060101010101" pitchFamily="2" charset="-122"/>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63313">
                                            <p:txEl>
                                              <p:charRg st="0" end="12"/>
                                            </p:txEl>
                                          </p:spTgt>
                                        </p:tgtEl>
                                        <p:attrNameLst>
                                          <p:attrName>style.visibility</p:attrName>
                                        </p:attrNameLst>
                                      </p:cBhvr>
                                      <p:to>
                                        <p:strVal val="visible"/>
                                      </p:to>
                                    </p:set>
                                    <p:animEffect transition="in" filter="wipe(left)">
                                      <p:cBhvr>
                                        <p:cTn id="7" dur="500"/>
                                        <p:tgtEl>
                                          <p:spTgt spid="563313">
                                            <p:txEl>
                                              <p:charRg st="0" end="1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63267"/>
                                        </p:tgtEl>
                                        <p:attrNameLst>
                                          <p:attrName>style.visibility</p:attrName>
                                        </p:attrNameLst>
                                      </p:cBhvr>
                                      <p:to>
                                        <p:strVal val="visible"/>
                                      </p:to>
                                    </p:set>
                                    <p:animEffect transition="in" filter="wipe(left)">
                                      <p:cBhvr>
                                        <p:cTn id="12" dur="500"/>
                                        <p:tgtEl>
                                          <p:spTgt spid="56326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63269"/>
                                        </p:tgtEl>
                                        <p:attrNameLst>
                                          <p:attrName>style.visibility</p:attrName>
                                        </p:attrNameLst>
                                      </p:cBhvr>
                                      <p:to>
                                        <p:strVal val="visible"/>
                                      </p:to>
                                    </p:set>
                                    <p:animEffect transition="in" filter="wipe(left)">
                                      <p:cBhvr>
                                        <p:cTn id="17" dur="500"/>
                                        <p:tgtEl>
                                          <p:spTgt spid="563269"/>
                                        </p:tgtEl>
                                      </p:cBhvr>
                                    </p:animEffect>
                                  </p:childTnLst>
                                </p:cTn>
                              </p:par>
                            </p:childTnLst>
                          </p:cTn>
                        </p:par>
                        <p:par>
                          <p:cTn id="18" fill="hold">
                            <p:stCondLst>
                              <p:cond delay="500"/>
                            </p:stCondLst>
                            <p:childTnLst>
                              <p:par>
                                <p:cTn id="19" presetID="22" presetClass="entr" presetSubtype="8" fill="hold" nodeType="afterEffect">
                                  <p:stCondLst>
                                    <p:cond delay="1000"/>
                                  </p:stCondLst>
                                  <p:childTnLst>
                                    <p:set>
                                      <p:cBhvr>
                                        <p:cTn id="20" dur="1" fill="hold">
                                          <p:stCondLst>
                                            <p:cond delay="0"/>
                                          </p:stCondLst>
                                        </p:cTn>
                                        <p:tgtEl>
                                          <p:spTgt spid="563307"/>
                                        </p:tgtEl>
                                        <p:attrNameLst>
                                          <p:attrName>style.visibility</p:attrName>
                                        </p:attrNameLst>
                                      </p:cBhvr>
                                      <p:to>
                                        <p:strVal val="visible"/>
                                      </p:to>
                                    </p:set>
                                    <p:animEffect transition="in" filter="wipe(left)">
                                      <p:cBhvr>
                                        <p:cTn id="21" dur="500"/>
                                        <p:tgtEl>
                                          <p:spTgt spid="56330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563308">
                                            <p:txEl>
                                              <p:charRg st="0" end="6"/>
                                            </p:txEl>
                                          </p:spTgt>
                                        </p:tgtEl>
                                        <p:attrNameLst>
                                          <p:attrName>style.visibility</p:attrName>
                                        </p:attrNameLst>
                                      </p:cBhvr>
                                      <p:to>
                                        <p:strVal val="visible"/>
                                      </p:to>
                                    </p:set>
                                    <p:animEffect transition="in" filter="wipe(left)">
                                      <p:cBhvr>
                                        <p:cTn id="26" dur="500"/>
                                        <p:tgtEl>
                                          <p:spTgt spid="563308">
                                            <p:txEl>
                                              <p:charRg st="0" end="6"/>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563202"/>
                                        </p:tgtEl>
                                        <p:attrNameLst>
                                          <p:attrName>style.visibility</p:attrName>
                                        </p:attrNameLst>
                                      </p:cBhvr>
                                      <p:to>
                                        <p:strVal val="visible"/>
                                      </p:to>
                                    </p:set>
                                    <p:animEffect transition="in" filter="wipe(left)">
                                      <p:cBhvr>
                                        <p:cTn id="31" dur="500"/>
                                        <p:tgtEl>
                                          <p:spTgt spid="563202"/>
                                        </p:tgtEl>
                                      </p:cBhvr>
                                    </p:animEffect>
                                  </p:childTnLst>
                                </p:cTn>
                              </p:par>
                            </p:childTnLst>
                          </p:cTn>
                        </p:par>
                        <p:par>
                          <p:cTn id="32" fill="hold">
                            <p:stCondLst>
                              <p:cond delay="500"/>
                            </p:stCondLst>
                            <p:childTnLst>
                              <p:par>
                                <p:cTn id="33" presetID="12" presetClass="entr" presetSubtype="8" fill="hold" nodeType="afterEffect">
                                  <p:stCondLst>
                                    <p:cond delay="0"/>
                                  </p:stCondLst>
                                  <p:childTnLst>
                                    <p:set>
                                      <p:cBhvr>
                                        <p:cTn id="34" dur="1" fill="hold">
                                          <p:stCondLst>
                                            <p:cond delay="0"/>
                                          </p:stCondLst>
                                        </p:cTn>
                                        <p:tgtEl>
                                          <p:spTgt spid="563250"/>
                                        </p:tgtEl>
                                        <p:attrNameLst>
                                          <p:attrName>style.visibility</p:attrName>
                                        </p:attrNameLst>
                                      </p:cBhvr>
                                      <p:to>
                                        <p:strVal val="visible"/>
                                      </p:to>
                                    </p:set>
                                    <p:animEffect transition="in" filter="slide(fromLeft)">
                                      <p:cBhvr>
                                        <p:cTn id="35" dur="500"/>
                                        <p:tgtEl>
                                          <p:spTgt spid="56325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563275"/>
                                        </p:tgtEl>
                                        <p:attrNameLst>
                                          <p:attrName>style.visibility</p:attrName>
                                        </p:attrNameLst>
                                      </p:cBhvr>
                                      <p:to>
                                        <p:strVal val="visible"/>
                                      </p:to>
                                    </p:set>
                                    <p:animEffect transition="in" filter="wipe(left)">
                                      <p:cBhvr>
                                        <p:cTn id="40" dur="500"/>
                                        <p:tgtEl>
                                          <p:spTgt spid="563275"/>
                                        </p:tgtEl>
                                      </p:cBhvr>
                                    </p:animEffect>
                                  </p:childTnLst>
                                </p:cTn>
                              </p:par>
                            </p:childTnLst>
                          </p:cTn>
                        </p:par>
                        <p:par>
                          <p:cTn id="41" fill="hold">
                            <p:stCondLst>
                              <p:cond delay="500"/>
                            </p:stCondLst>
                            <p:childTnLst>
                              <p:par>
                                <p:cTn id="42" presetID="22" presetClass="entr" presetSubtype="8" fill="hold" nodeType="afterEffect">
                                  <p:stCondLst>
                                    <p:cond delay="1000"/>
                                  </p:stCondLst>
                                  <p:childTnLst>
                                    <p:set>
                                      <p:cBhvr>
                                        <p:cTn id="43" dur="1" fill="hold">
                                          <p:stCondLst>
                                            <p:cond delay="0"/>
                                          </p:stCondLst>
                                        </p:cTn>
                                        <p:tgtEl>
                                          <p:spTgt spid="563299"/>
                                        </p:tgtEl>
                                        <p:attrNameLst>
                                          <p:attrName>style.visibility</p:attrName>
                                        </p:attrNameLst>
                                      </p:cBhvr>
                                      <p:to>
                                        <p:strVal val="visible"/>
                                      </p:to>
                                    </p:set>
                                    <p:animEffect transition="in" filter="wipe(left)">
                                      <p:cBhvr>
                                        <p:cTn id="44" dur="500"/>
                                        <p:tgtEl>
                                          <p:spTgt spid="563299"/>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563310"/>
                                        </p:tgtEl>
                                        <p:attrNameLst>
                                          <p:attrName>style.visibility</p:attrName>
                                        </p:attrNameLst>
                                      </p:cBhvr>
                                      <p:to>
                                        <p:strVal val="visible"/>
                                      </p:to>
                                    </p:set>
                                    <p:animEffect transition="in" filter="wipe(left)">
                                      <p:cBhvr>
                                        <p:cTn id="49" dur="500"/>
                                        <p:tgtEl>
                                          <p:spTgt spid="563310"/>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563203"/>
                                        </p:tgtEl>
                                        <p:attrNameLst>
                                          <p:attrName>style.visibility</p:attrName>
                                        </p:attrNameLst>
                                      </p:cBhvr>
                                      <p:to>
                                        <p:strVal val="visible"/>
                                      </p:to>
                                    </p:set>
                                    <p:animEffect transition="in" filter="wipe(left)">
                                      <p:cBhvr>
                                        <p:cTn id="54" dur="500"/>
                                        <p:tgtEl>
                                          <p:spTgt spid="563203"/>
                                        </p:tgtEl>
                                      </p:cBhvr>
                                    </p:animEffect>
                                  </p:childTnLst>
                                </p:cTn>
                              </p:par>
                            </p:childTnLst>
                          </p:cTn>
                        </p:par>
                        <p:par>
                          <p:cTn id="55" fill="hold">
                            <p:stCondLst>
                              <p:cond delay="500"/>
                            </p:stCondLst>
                            <p:childTnLst>
                              <p:par>
                                <p:cTn id="56" presetID="12" presetClass="entr" presetSubtype="8" fill="hold" nodeType="afterEffect">
                                  <p:stCondLst>
                                    <p:cond delay="0"/>
                                  </p:stCondLst>
                                  <p:childTnLst>
                                    <p:set>
                                      <p:cBhvr>
                                        <p:cTn id="57" dur="1" fill="hold">
                                          <p:stCondLst>
                                            <p:cond delay="0"/>
                                          </p:stCondLst>
                                        </p:cTn>
                                        <p:tgtEl>
                                          <p:spTgt spid="563225"/>
                                        </p:tgtEl>
                                        <p:attrNameLst>
                                          <p:attrName>style.visibility</p:attrName>
                                        </p:attrNameLst>
                                      </p:cBhvr>
                                      <p:to>
                                        <p:strVal val="visible"/>
                                      </p:to>
                                    </p:set>
                                    <p:animEffect transition="in" filter="slide(fromLeft)">
                                      <p:cBhvr>
                                        <p:cTn id="58" dur="500"/>
                                        <p:tgtEl>
                                          <p:spTgt spid="563225"/>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563281"/>
                                        </p:tgtEl>
                                        <p:attrNameLst>
                                          <p:attrName>style.visibility</p:attrName>
                                        </p:attrNameLst>
                                      </p:cBhvr>
                                      <p:to>
                                        <p:strVal val="visible"/>
                                      </p:to>
                                    </p:set>
                                    <p:animEffect transition="in" filter="wipe(left)">
                                      <p:cBhvr>
                                        <p:cTn id="63" dur="500"/>
                                        <p:tgtEl>
                                          <p:spTgt spid="563281"/>
                                        </p:tgtEl>
                                      </p:cBhvr>
                                    </p:animEffect>
                                  </p:childTnLst>
                                </p:cTn>
                              </p:par>
                            </p:childTnLst>
                          </p:cTn>
                        </p:par>
                        <p:par>
                          <p:cTn id="64" fill="hold">
                            <p:stCondLst>
                              <p:cond delay="500"/>
                            </p:stCondLst>
                            <p:childTnLst>
                              <p:par>
                                <p:cTn id="65" presetID="22" presetClass="entr" presetSubtype="8" fill="hold" nodeType="afterEffect">
                                  <p:stCondLst>
                                    <p:cond delay="1000"/>
                                  </p:stCondLst>
                                  <p:childTnLst>
                                    <p:set>
                                      <p:cBhvr>
                                        <p:cTn id="66" dur="1" fill="hold">
                                          <p:stCondLst>
                                            <p:cond delay="0"/>
                                          </p:stCondLst>
                                        </p:cTn>
                                        <p:tgtEl>
                                          <p:spTgt spid="563304"/>
                                        </p:tgtEl>
                                        <p:attrNameLst>
                                          <p:attrName>style.visibility</p:attrName>
                                        </p:attrNameLst>
                                      </p:cBhvr>
                                      <p:to>
                                        <p:strVal val="visible"/>
                                      </p:to>
                                    </p:set>
                                    <p:animEffect transition="in" filter="wipe(left)">
                                      <p:cBhvr>
                                        <p:cTn id="67" dur="500"/>
                                        <p:tgtEl>
                                          <p:spTgt spid="563304"/>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563309"/>
                                        </p:tgtEl>
                                        <p:attrNameLst>
                                          <p:attrName>style.visibility</p:attrName>
                                        </p:attrNameLst>
                                      </p:cBhvr>
                                      <p:to>
                                        <p:strVal val="visible"/>
                                      </p:to>
                                    </p:set>
                                    <p:animEffect transition="in" filter="wipe(left)">
                                      <p:cBhvr>
                                        <p:cTn id="72" dur="500"/>
                                        <p:tgtEl>
                                          <p:spTgt spid="563309"/>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563204"/>
                                        </p:tgtEl>
                                        <p:attrNameLst>
                                          <p:attrName>style.visibility</p:attrName>
                                        </p:attrNameLst>
                                      </p:cBhvr>
                                      <p:to>
                                        <p:strVal val="visible"/>
                                      </p:to>
                                    </p:set>
                                    <p:animEffect transition="in" filter="wipe(left)">
                                      <p:cBhvr>
                                        <p:cTn id="77" dur="500"/>
                                        <p:tgtEl>
                                          <p:spTgt spid="563204"/>
                                        </p:tgtEl>
                                      </p:cBhvr>
                                    </p:animEffect>
                                  </p:childTnLst>
                                </p:cTn>
                              </p:par>
                            </p:childTnLst>
                          </p:cTn>
                        </p:par>
                        <p:par>
                          <p:cTn id="78" fill="hold">
                            <p:stCondLst>
                              <p:cond delay="500"/>
                            </p:stCondLst>
                            <p:childTnLst>
                              <p:par>
                                <p:cTn id="79" presetID="12" presetClass="entr" presetSubtype="8" fill="hold" nodeType="afterEffect">
                                  <p:stCondLst>
                                    <p:cond delay="0"/>
                                  </p:stCondLst>
                                  <p:childTnLst>
                                    <p:set>
                                      <p:cBhvr>
                                        <p:cTn id="80" dur="1" fill="hold">
                                          <p:stCondLst>
                                            <p:cond delay="0"/>
                                          </p:stCondLst>
                                        </p:cTn>
                                        <p:tgtEl>
                                          <p:spTgt spid="563206"/>
                                        </p:tgtEl>
                                        <p:attrNameLst>
                                          <p:attrName>style.visibility</p:attrName>
                                        </p:attrNameLst>
                                      </p:cBhvr>
                                      <p:to>
                                        <p:strVal val="visible"/>
                                      </p:to>
                                    </p:set>
                                    <p:animEffect transition="in" filter="slide(fromLeft)">
                                      <p:cBhvr>
                                        <p:cTn id="81" dur="500"/>
                                        <p:tgtEl>
                                          <p:spTgt spid="563206"/>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nodeType="clickEffect">
                                  <p:stCondLst>
                                    <p:cond delay="0"/>
                                  </p:stCondLst>
                                  <p:childTnLst>
                                    <p:set>
                                      <p:cBhvr>
                                        <p:cTn id="85" dur="1" fill="hold">
                                          <p:stCondLst>
                                            <p:cond delay="0"/>
                                          </p:stCondLst>
                                        </p:cTn>
                                        <p:tgtEl>
                                          <p:spTgt spid="563287"/>
                                        </p:tgtEl>
                                        <p:attrNameLst>
                                          <p:attrName>style.visibility</p:attrName>
                                        </p:attrNameLst>
                                      </p:cBhvr>
                                      <p:to>
                                        <p:strVal val="visible"/>
                                      </p:to>
                                    </p:set>
                                    <p:animEffect transition="in" filter="wipe(left)">
                                      <p:cBhvr>
                                        <p:cTn id="86" dur="500"/>
                                        <p:tgtEl>
                                          <p:spTgt spid="563287"/>
                                        </p:tgtEl>
                                      </p:cBhvr>
                                    </p:animEffect>
                                  </p:childTnLst>
                                </p:cTn>
                              </p:par>
                            </p:childTnLst>
                          </p:cTn>
                        </p:par>
                        <p:par>
                          <p:cTn id="87" fill="hold">
                            <p:stCondLst>
                              <p:cond delay="500"/>
                            </p:stCondLst>
                            <p:childTnLst>
                              <p:par>
                                <p:cTn id="88" presetID="22" presetClass="entr" presetSubtype="8" fill="hold" nodeType="afterEffect">
                                  <p:stCondLst>
                                    <p:cond delay="1000"/>
                                  </p:stCondLst>
                                  <p:childTnLst>
                                    <p:set>
                                      <p:cBhvr>
                                        <p:cTn id="89" dur="1" fill="hold">
                                          <p:stCondLst>
                                            <p:cond delay="0"/>
                                          </p:stCondLst>
                                        </p:cTn>
                                        <p:tgtEl>
                                          <p:spTgt spid="563300"/>
                                        </p:tgtEl>
                                        <p:attrNameLst>
                                          <p:attrName>style.visibility</p:attrName>
                                        </p:attrNameLst>
                                      </p:cBhvr>
                                      <p:to>
                                        <p:strVal val="visible"/>
                                      </p:to>
                                    </p:set>
                                    <p:animEffect transition="in" filter="wipe(left)">
                                      <p:cBhvr>
                                        <p:cTn id="90" dur="500"/>
                                        <p:tgtEl>
                                          <p:spTgt spid="563300"/>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grpId="0" nodeType="clickEffect">
                                  <p:stCondLst>
                                    <p:cond delay="0"/>
                                  </p:stCondLst>
                                  <p:childTnLst>
                                    <p:set>
                                      <p:cBhvr>
                                        <p:cTn id="94" dur="1" fill="hold">
                                          <p:stCondLst>
                                            <p:cond delay="0"/>
                                          </p:stCondLst>
                                        </p:cTn>
                                        <p:tgtEl>
                                          <p:spTgt spid="563311">
                                            <p:txEl>
                                              <p:charRg st="0" end="3"/>
                                            </p:txEl>
                                          </p:spTgt>
                                        </p:tgtEl>
                                        <p:attrNameLst>
                                          <p:attrName>style.visibility</p:attrName>
                                        </p:attrNameLst>
                                      </p:cBhvr>
                                      <p:to>
                                        <p:strVal val="visible"/>
                                      </p:to>
                                    </p:set>
                                    <p:animEffect transition="in" filter="wipe(left)">
                                      <p:cBhvr>
                                        <p:cTn id="95" dur="500"/>
                                        <p:tgtEl>
                                          <p:spTgt spid="563311">
                                            <p:txEl>
                                              <p:charRg st="0" end="3"/>
                                            </p:txEl>
                                          </p:spTgt>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nodeType="clickEffect">
                                  <p:stCondLst>
                                    <p:cond delay="0"/>
                                  </p:stCondLst>
                                  <p:childTnLst>
                                    <p:set>
                                      <p:cBhvr>
                                        <p:cTn id="99" dur="1" fill="hold">
                                          <p:stCondLst>
                                            <p:cond delay="0"/>
                                          </p:stCondLst>
                                        </p:cTn>
                                        <p:tgtEl>
                                          <p:spTgt spid="563205"/>
                                        </p:tgtEl>
                                        <p:attrNameLst>
                                          <p:attrName>style.visibility</p:attrName>
                                        </p:attrNameLst>
                                      </p:cBhvr>
                                      <p:to>
                                        <p:strVal val="visible"/>
                                      </p:to>
                                    </p:set>
                                    <p:animEffect transition="in" filter="wipe(left)">
                                      <p:cBhvr>
                                        <p:cTn id="100" dur="500"/>
                                        <p:tgtEl>
                                          <p:spTgt spid="563205"/>
                                        </p:tgtEl>
                                      </p:cBhvr>
                                    </p:animEffect>
                                  </p:childTnLst>
                                </p:cTn>
                              </p:par>
                            </p:childTnLst>
                          </p:cTn>
                        </p:par>
                        <p:par>
                          <p:cTn id="101" fill="hold">
                            <p:stCondLst>
                              <p:cond delay="500"/>
                            </p:stCondLst>
                            <p:childTnLst>
                              <p:par>
                                <p:cTn id="102" presetID="12" presetClass="entr" presetSubtype="8" fill="hold" nodeType="afterEffect">
                                  <p:stCondLst>
                                    <p:cond delay="0"/>
                                  </p:stCondLst>
                                  <p:childTnLst>
                                    <p:set>
                                      <p:cBhvr>
                                        <p:cTn id="103" dur="1" fill="hold">
                                          <p:stCondLst>
                                            <p:cond delay="0"/>
                                          </p:stCondLst>
                                        </p:cTn>
                                        <p:tgtEl>
                                          <p:spTgt spid="563238"/>
                                        </p:tgtEl>
                                        <p:attrNameLst>
                                          <p:attrName>style.visibility</p:attrName>
                                        </p:attrNameLst>
                                      </p:cBhvr>
                                      <p:to>
                                        <p:strVal val="visible"/>
                                      </p:to>
                                    </p:set>
                                    <p:animEffect transition="in" filter="slide(fromLeft)">
                                      <p:cBhvr>
                                        <p:cTn id="104" dur="500"/>
                                        <p:tgtEl>
                                          <p:spTgt spid="563238"/>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8" fill="hold" nodeType="clickEffect">
                                  <p:stCondLst>
                                    <p:cond delay="0"/>
                                  </p:stCondLst>
                                  <p:childTnLst>
                                    <p:set>
                                      <p:cBhvr>
                                        <p:cTn id="108" dur="1" fill="hold">
                                          <p:stCondLst>
                                            <p:cond delay="0"/>
                                          </p:stCondLst>
                                        </p:cTn>
                                        <p:tgtEl>
                                          <p:spTgt spid="563293"/>
                                        </p:tgtEl>
                                        <p:attrNameLst>
                                          <p:attrName>style.visibility</p:attrName>
                                        </p:attrNameLst>
                                      </p:cBhvr>
                                      <p:to>
                                        <p:strVal val="visible"/>
                                      </p:to>
                                    </p:set>
                                    <p:animEffect transition="in" filter="wipe(left)">
                                      <p:cBhvr>
                                        <p:cTn id="109" dur="500"/>
                                        <p:tgtEl>
                                          <p:spTgt spid="563293"/>
                                        </p:tgtEl>
                                      </p:cBhvr>
                                    </p:animEffect>
                                  </p:childTnLst>
                                </p:cTn>
                              </p:par>
                            </p:childTnLst>
                          </p:cTn>
                        </p:par>
                        <p:par>
                          <p:cTn id="110" fill="hold">
                            <p:stCondLst>
                              <p:cond delay="500"/>
                            </p:stCondLst>
                            <p:childTnLst>
                              <p:par>
                                <p:cTn id="111" presetID="22" presetClass="entr" presetSubtype="8" fill="hold" nodeType="afterEffect">
                                  <p:stCondLst>
                                    <p:cond delay="1000"/>
                                  </p:stCondLst>
                                  <p:childTnLst>
                                    <p:set>
                                      <p:cBhvr>
                                        <p:cTn id="112" dur="1" fill="hold">
                                          <p:stCondLst>
                                            <p:cond delay="0"/>
                                          </p:stCondLst>
                                        </p:cTn>
                                        <p:tgtEl>
                                          <p:spTgt spid="563303"/>
                                        </p:tgtEl>
                                        <p:attrNameLst>
                                          <p:attrName>style.visibility</p:attrName>
                                        </p:attrNameLst>
                                      </p:cBhvr>
                                      <p:to>
                                        <p:strVal val="visible"/>
                                      </p:to>
                                    </p:set>
                                    <p:animEffect transition="in" filter="wipe(left)">
                                      <p:cBhvr>
                                        <p:cTn id="113" dur="500"/>
                                        <p:tgtEl>
                                          <p:spTgt spid="563303"/>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1" fill="hold" grpId="0" nodeType="clickEffect">
                                  <p:stCondLst>
                                    <p:cond delay="0"/>
                                  </p:stCondLst>
                                  <p:iterate type="lt">
                                    <p:tmPct val="100000"/>
                                  </p:iterate>
                                  <p:childTnLst>
                                    <p:set>
                                      <p:cBhvr>
                                        <p:cTn id="117" dur="1" fill="hold">
                                          <p:stCondLst>
                                            <p:cond delay="0"/>
                                          </p:stCondLst>
                                        </p:cTn>
                                        <p:tgtEl>
                                          <p:spTgt spid="563312">
                                            <p:txEl>
                                              <p:charRg st="0" end="3"/>
                                            </p:txEl>
                                          </p:spTgt>
                                        </p:tgtEl>
                                        <p:attrNameLst>
                                          <p:attrName>style.visibility</p:attrName>
                                        </p:attrNameLst>
                                      </p:cBhvr>
                                      <p:to>
                                        <p:strVal val="visible"/>
                                      </p:to>
                                    </p:set>
                                    <p:animEffect transition="in" filter="wipe(up)">
                                      <p:cBhvr>
                                        <p:cTn id="118" dur="75"/>
                                        <p:tgtEl>
                                          <p:spTgt spid="563312">
                                            <p:txEl>
                                              <p:charRg st="0" end="3"/>
                                            </p:txEl>
                                          </p:spTgt>
                                        </p:tgtEl>
                                      </p:cBhvr>
                                    </p:animEffect>
                                  </p:childTnLst>
                                </p:cTn>
                              </p:par>
                            </p:childTnLst>
                          </p:cTn>
                        </p:par>
                        <p:par>
                          <p:cTn id="119" fill="hold">
                            <p:stCondLst>
                              <p:cond delay="150"/>
                            </p:stCondLst>
                            <p:childTnLst>
                              <p:par>
                                <p:cTn id="120" presetID="22" presetClass="entr" presetSubtype="8" fill="hold" grpId="0" nodeType="afterEffect">
                                  <p:stCondLst>
                                    <p:cond delay="1000"/>
                                  </p:stCondLst>
                                  <p:childTnLst>
                                    <p:set>
                                      <p:cBhvr>
                                        <p:cTn id="121" dur="1" fill="hold">
                                          <p:stCondLst>
                                            <p:cond delay="0"/>
                                          </p:stCondLst>
                                        </p:cTn>
                                        <p:tgtEl>
                                          <p:spTgt spid="563268"/>
                                        </p:tgtEl>
                                        <p:attrNameLst>
                                          <p:attrName>style.visibility</p:attrName>
                                        </p:attrNameLst>
                                      </p:cBhvr>
                                      <p:to>
                                        <p:strVal val="visible"/>
                                      </p:to>
                                    </p:set>
                                    <p:animEffect transition="in" filter="wipe(left)">
                                      <p:cBhvr>
                                        <p:cTn id="122" dur="500"/>
                                        <p:tgtEl>
                                          <p:spTgt spid="5632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67" grpId="0"/>
      <p:bldP spid="563268" grpId="0"/>
      <p:bldP spid="563308" grpId="0" build="p"/>
      <p:bldP spid="563309" grpId="0"/>
      <p:bldP spid="563310" grpId="0"/>
      <p:bldP spid="563311" grpId="0" build="p"/>
      <p:bldP spid="563312" grpId="0" build="p"/>
      <p:bldP spid="56331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0066" name="文本框 600065"/>
          <p:cNvSpPr txBox="1"/>
          <p:nvPr/>
        </p:nvSpPr>
        <p:spPr>
          <a:xfrm>
            <a:off x="323850" y="562293"/>
            <a:ext cx="3048000" cy="519112"/>
          </a:xfrm>
          <a:prstGeom prst="rect">
            <a:avLst/>
          </a:prstGeom>
          <a:noFill/>
          <a:ln w="9525">
            <a:noFill/>
          </a:ln>
        </p:spPr>
        <p:txBody>
          <a:bodyPr>
            <a:spAutoFit/>
          </a:bodyPr>
          <a:p>
            <a:pPr>
              <a:spcBef>
                <a:spcPct val="50000"/>
              </a:spcBef>
            </a:pPr>
            <a:r>
              <a:rPr lang="en-US" altLang="zh-CN" sz="2800" b="1">
                <a:solidFill>
                  <a:schemeClr val="bg1"/>
                </a:solidFill>
                <a:effectLst>
                  <a:outerShdw blurRad="38100" dist="38100" dir="2700000">
                    <a:srgbClr val="C0C0C0"/>
                  </a:outerShdw>
                </a:effectLst>
                <a:latin typeface="华文中宋" pitchFamily="2" charset="-122"/>
                <a:ea typeface="华文中宋" pitchFamily="2" charset="-122"/>
              </a:rPr>
              <a:t>3</a:t>
            </a:r>
            <a:r>
              <a:rPr lang="zh-CN" altLang="en-US" sz="2800" b="1" dirty="0">
                <a:solidFill>
                  <a:schemeClr val="bg1"/>
                </a:solidFill>
                <a:effectLst>
                  <a:outerShdw blurRad="38100" dist="38100" dir="2700000">
                    <a:srgbClr val="C0C0C0"/>
                  </a:outerShdw>
                </a:effectLst>
                <a:latin typeface="华文中宋" pitchFamily="2" charset="-122"/>
                <a:ea typeface="华文中宋" pitchFamily="2" charset="-122"/>
              </a:rPr>
              <a:t>、参数计算</a:t>
            </a:r>
            <a:endParaRPr lang="zh-CN" altLang="en-US" sz="2800" b="1" dirty="0">
              <a:solidFill>
                <a:schemeClr val="bg1"/>
              </a:solidFill>
              <a:effectLst>
                <a:outerShdw blurRad="38100" dist="38100" dir="2700000">
                  <a:srgbClr val="C0C0C0"/>
                </a:outerShdw>
              </a:effectLst>
              <a:latin typeface="华文中宋" pitchFamily="2" charset="-122"/>
              <a:ea typeface="华文中宋" pitchFamily="2" charset="-122"/>
            </a:endParaRPr>
          </a:p>
        </p:txBody>
      </p:sp>
      <p:graphicFrame>
        <p:nvGraphicFramePr>
          <p:cNvPr id="600067" name="对象 600066"/>
          <p:cNvGraphicFramePr/>
          <p:nvPr/>
        </p:nvGraphicFramePr>
        <p:xfrm>
          <a:off x="1331913" y="1781175"/>
          <a:ext cx="6408737" cy="855663"/>
        </p:xfrm>
        <a:graphic>
          <a:graphicData uri="http://schemas.openxmlformats.org/presentationml/2006/ole">
            <mc:AlternateContent xmlns:mc="http://schemas.openxmlformats.org/markup-compatibility/2006">
              <mc:Choice xmlns:v="urn:schemas-microsoft-com:vml" Requires="v">
                <p:oleObj spid="_x0000_s4674" name="" r:id="rId1" imgW="2945130" imgH="393700" progId="Equation.3">
                  <p:embed/>
                </p:oleObj>
              </mc:Choice>
              <mc:Fallback>
                <p:oleObj name="" r:id="rId1" imgW="2945130" imgH="393700" progId="Equation.3">
                  <p:embed/>
                  <p:pic>
                    <p:nvPicPr>
                      <p:cNvPr id="0" name="图片 4673"/>
                      <p:cNvPicPr/>
                      <p:nvPr/>
                    </p:nvPicPr>
                    <p:blipFill>
                      <a:blip r:embed="rId2"/>
                      <a:stretch>
                        <a:fillRect/>
                      </a:stretch>
                    </p:blipFill>
                    <p:spPr>
                      <a:xfrm>
                        <a:off x="1331913" y="1781175"/>
                        <a:ext cx="6408737" cy="855663"/>
                      </a:xfrm>
                      <a:prstGeom prst="rect">
                        <a:avLst/>
                      </a:prstGeom>
                      <a:noFill/>
                      <a:ln w="38100">
                        <a:noFill/>
                        <a:miter/>
                      </a:ln>
                    </p:spPr>
                  </p:pic>
                </p:oleObj>
              </mc:Fallback>
            </mc:AlternateContent>
          </a:graphicData>
        </a:graphic>
      </p:graphicFrame>
      <p:sp>
        <p:nvSpPr>
          <p:cNvPr id="600068" name="矩形 600067"/>
          <p:cNvSpPr/>
          <p:nvPr/>
        </p:nvSpPr>
        <p:spPr>
          <a:xfrm>
            <a:off x="468313" y="1268413"/>
            <a:ext cx="5256212" cy="519112"/>
          </a:xfrm>
          <a:prstGeom prst="rect">
            <a:avLst/>
          </a:prstGeom>
          <a:noFill/>
          <a:ln w="9525">
            <a:noFill/>
          </a:ln>
        </p:spPr>
        <p:txBody>
          <a:bodyPr>
            <a:spAutoFit/>
          </a:bodyPr>
          <a:p>
            <a:pPr algn="just"/>
            <a:r>
              <a:rPr lang="zh-CN" altLang="en-US" sz="2800" b="1" dirty="0">
                <a:solidFill>
                  <a:srgbClr val="CC00FF"/>
                </a:solidFill>
                <a:latin typeface="华文中宋" pitchFamily="2" charset="-122"/>
                <a:ea typeface="华文中宋" pitchFamily="2" charset="-122"/>
              </a:rPr>
              <a:t>（</a:t>
            </a:r>
            <a:r>
              <a:rPr lang="en-US" altLang="zh-CN" sz="2800" b="1">
                <a:solidFill>
                  <a:srgbClr val="CC00FF"/>
                </a:solidFill>
                <a:latin typeface="华文中宋" pitchFamily="2" charset="-122"/>
                <a:ea typeface="华文中宋" pitchFamily="2" charset="-122"/>
              </a:rPr>
              <a:t>1</a:t>
            </a:r>
            <a:r>
              <a:rPr lang="zh-CN" altLang="en-US" sz="2800" b="1" dirty="0">
                <a:solidFill>
                  <a:srgbClr val="CC00FF"/>
                </a:solidFill>
                <a:latin typeface="华文中宋" pitchFamily="2" charset="-122"/>
                <a:ea typeface="华文中宋" pitchFamily="2" charset="-122"/>
              </a:rPr>
              <a:t>）输出直流电压平均值</a:t>
            </a:r>
            <a:r>
              <a:rPr lang="en-US" altLang="zh-CN" sz="2800" b="1" dirty="0" err="1">
                <a:solidFill>
                  <a:srgbClr val="CC00FF"/>
                </a:solidFill>
                <a:latin typeface="华文中宋" pitchFamily="2" charset="-122"/>
                <a:ea typeface="华文中宋" pitchFamily="2" charset="-122"/>
              </a:rPr>
              <a:t>U</a:t>
            </a:r>
            <a:r>
              <a:rPr lang="en-US" altLang="zh-CN" sz="2800" b="1" baseline="-30000" dirty="0" err="1">
                <a:solidFill>
                  <a:srgbClr val="CC00FF"/>
                </a:solidFill>
                <a:latin typeface="华文中宋" pitchFamily="2" charset="-122"/>
                <a:ea typeface="华文中宋" pitchFamily="2" charset="-122"/>
              </a:rPr>
              <a:t>d</a:t>
            </a:r>
            <a:endParaRPr lang="en-US" altLang="zh-CN" sz="2800" b="1">
              <a:solidFill>
                <a:srgbClr val="CC00FF"/>
              </a:solidFill>
              <a:latin typeface="华文中宋" pitchFamily="2" charset="-122"/>
              <a:ea typeface="华文中宋" pitchFamily="2" charset="-122"/>
            </a:endParaRPr>
          </a:p>
        </p:txBody>
      </p:sp>
      <p:sp>
        <p:nvSpPr>
          <p:cNvPr id="600069" name="矩形 600068"/>
          <p:cNvSpPr/>
          <p:nvPr/>
        </p:nvSpPr>
        <p:spPr>
          <a:xfrm>
            <a:off x="468313" y="2693988"/>
            <a:ext cx="5184775" cy="519112"/>
          </a:xfrm>
          <a:prstGeom prst="rect">
            <a:avLst/>
          </a:prstGeom>
          <a:noFill/>
          <a:ln w="9525">
            <a:noFill/>
          </a:ln>
        </p:spPr>
        <p:txBody>
          <a:bodyPr>
            <a:spAutoFit/>
          </a:bodyPr>
          <a:p>
            <a:r>
              <a:rPr lang="zh-CN" altLang="en-US" sz="2800" b="1" dirty="0">
                <a:solidFill>
                  <a:srgbClr val="CC00FF"/>
                </a:solidFill>
                <a:latin typeface="华文中宋" pitchFamily="2" charset="-122"/>
                <a:ea typeface="华文中宋" pitchFamily="2" charset="-122"/>
              </a:rPr>
              <a:t>（</a:t>
            </a:r>
            <a:r>
              <a:rPr lang="en-US" altLang="zh-CN" sz="2800" b="1">
                <a:solidFill>
                  <a:srgbClr val="CC00FF"/>
                </a:solidFill>
                <a:latin typeface="华文中宋" pitchFamily="2" charset="-122"/>
                <a:ea typeface="华文中宋" pitchFamily="2" charset="-122"/>
              </a:rPr>
              <a:t>2</a:t>
            </a:r>
            <a:r>
              <a:rPr lang="zh-CN" altLang="en-US" sz="2800" b="1" dirty="0">
                <a:solidFill>
                  <a:srgbClr val="CC00FF"/>
                </a:solidFill>
                <a:latin typeface="华文中宋" pitchFamily="2" charset="-122"/>
                <a:ea typeface="华文中宋" pitchFamily="2" charset="-122"/>
              </a:rPr>
              <a:t>）输出直流电流平均值</a:t>
            </a:r>
            <a:r>
              <a:rPr lang="zh-CN" altLang="en-US" sz="2800" b="1" dirty="0">
                <a:latin typeface="华文中宋" pitchFamily="2" charset="-122"/>
                <a:ea typeface="华文中宋" pitchFamily="2" charset="-122"/>
              </a:rPr>
              <a:t> </a:t>
            </a:r>
            <a:endParaRPr lang="zh-CN" altLang="en-US" sz="2800" b="1" dirty="0">
              <a:latin typeface="Times New Roman" panose="02020603050405020304" pitchFamily="18" charset="0"/>
            </a:endParaRPr>
          </a:p>
        </p:txBody>
      </p:sp>
      <p:graphicFrame>
        <p:nvGraphicFramePr>
          <p:cNvPr id="600070" name="对象 600069"/>
          <p:cNvGraphicFramePr/>
          <p:nvPr/>
        </p:nvGraphicFramePr>
        <p:xfrm>
          <a:off x="2268538" y="3284538"/>
          <a:ext cx="3455987" cy="866775"/>
        </p:xfrm>
        <a:graphic>
          <a:graphicData uri="http://schemas.openxmlformats.org/presentationml/2006/ole">
            <mc:AlternateContent xmlns:mc="http://schemas.openxmlformats.org/markup-compatibility/2006">
              <mc:Choice xmlns:v="urn:schemas-microsoft-com:vml" Requires="v">
                <p:oleObj spid="_x0000_s4671" name="" r:id="rId3" imgW="1777365" imgH="444500" progId="Equation.3">
                  <p:embed/>
                </p:oleObj>
              </mc:Choice>
              <mc:Fallback>
                <p:oleObj name="" r:id="rId3" imgW="1777365" imgH="444500" progId="Equation.3">
                  <p:embed/>
                  <p:pic>
                    <p:nvPicPr>
                      <p:cNvPr id="0" name="图片 4670"/>
                      <p:cNvPicPr/>
                      <p:nvPr/>
                    </p:nvPicPr>
                    <p:blipFill>
                      <a:blip r:embed="rId4"/>
                      <a:stretch>
                        <a:fillRect/>
                      </a:stretch>
                    </p:blipFill>
                    <p:spPr>
                      <a:xfrm>
                        <a:off x="2268538" y="3284538"/>
                        <a:ext cx="3455987" cy="866775"/>
                      </a:xfrm>
                      <a:prstGeom prst="rect">
                        <a:avLst/>
                      </a:prstGeom>
                      <a:noFill/>
                      <a:ln w="38100">
                        <a:noFill/>
                        <a:miter/>
                      </a:ln>
                    </p:spPr>
                  </p:pic>
                </p:oleObj>
              </mc:Fallback>
            </mc:AlternateContent>
          </a:graphicData>
        </a:graphic>
      </p:graphicFrame>
      <p:sp>
        <p:nvSpPr>
          <p:cNvPr id="600071" name="矩形 600070"/>
          <p:cNvSpPr/>
          <p:nvPr/>
        </p:nvSpPr>
        <p:spPr>
          <a:xfrm>
            <a:off x="468313" y="4076700"/>
            <a:ext cx="6408737" cy="519113"/>
          </a:xfrm>
          <a:prstGeom prst="rect">
            <a:avLst/>
          </a:prstGeom>
          <a:noFill/>
          <a:ln w="9525">
            <a:noFill/>
          </a:ln>
        </p:spPr>
        <p:txBody>
          <a:bodyPr>
            <a:spAutoFit/>
          </a:bodyPr>
          <a:p>
            <a:r>
              <a:rPr lang="zh-CN" altLang="en-US" sz="2800" b="1" dirty="0">
                <a:solidFill>
                  <a:srgbClr val="CC00FF"/>
                </a:solidFill>
                <a:latin typeface="华文中宋" pitchFamily="2" charset="-122"/>
                <a:ea typeface="华文中宋" pitchFamily="2" charset="-122"/>
              </a:rPr>
              <a:t>（</a:t>
            </a:r>
            <a:r>
              <a:rPr lang="en-US" altLang="zh-CN" sz="2800" b="1">
                <a:solidFill>
                  <a:srgbClr val="CC00FF"/>
                </a:solidFill>
                <a:latin typeface="华文中宋" pitchFamily="2" charset="-122"/>
                <a:ea typeface="华文中宋" pitchFamily="2" charset="-122"/>
              </a:rPr>
              <a:t>3</a:t>
            </a:r>
            <a:r>
              <a:rPr lang="zh-CN" altLang="en-US" sz="2800" b="1" dirty="0">
                <a:solidFill>
                  <a:srgbClr val="CC00FF"/>
                </a:solidFill>
                <a:latin typeface="华文中宋" pitchFamily="2" charset="-122"/>
                <a:ea typeface="华文中宋" pitchFamily="2" charset="-122"/>
              </a:rPr>
              <a:t>）输出电压有效值和电流有效值</a:t>
            </a:r>
            <a:r>
              <a:rPr lang="zh-CN" altLang="en-US" sz="2800" b="1" dirty="0">
                <a:latin typeface="华文中宋" pitchFamily="2" charset="-122"/>
                <a:ea typeface="华文中宋" pitchFamily="2" charset="-122"/>
              </a:rPr>
              <a:t> </a:t>
            </a:r>
            <a:endParaRPr lang="zh-CN" altLang="en-US" sz="2800" b="1" dirty="0">
              <a:latin typeface="Times New Roman" panose="02020603050405020304" pitchFamily="18" charset="0"/>
            </a:endParaRPr>
          </a:p>
        </p:txBody>
      </p:sp>
      <p:graphicFrame>
        <p:nvGraphicFramePr>
          <p:cNvPr id="600072" name="对象 600071"/>
          <p:cNvGraphicFramePr/>
          <p:nvPr/>
        </p:nvGraphicFramePr>
        <p:xfrm>
          <a:off x="2339975" y="5661025"/>
          <a:ext cx="3633788" cy="890588"/>
        </p:xfrm>
        <a:graphic>
          <a:graphicData uri="http://schemas.openxmlformats.org/presentationml/2006/ole">
            <mc:AlternateContent xmlns:mc="http://schemas.openxmlformats.org/markup-compatibility/2006">
              <mc:Choice xmlns:v="urn:schemas-microsoft-com:vml" Requires="v">
                <p:oleObj spid="_x0000_s4672" name="" r:id="rId5" imgW="1905000" imgH="469900" progId="Equation.3">
                  <p:embed/>
                </p:oleObj>
              </mc:Choice>
              <mc:Fallback>
                <p:oleObj name="" r:id="rId5" imgW="1905000" imgH="469900" progId="Equation.3">
                  <p:embed/>
                  <p:pic>
                    <p:nvPicPr>
                      <p:cNvPr id="0" name="图片 4671"/>
                      <p:cNvPicPr/>
                      <p:nvPr/>
                    </p:nvPicPr>
                    <p:blipFill>
                      <a:blip r:embed="rId6"/>
                      <a:stretch>
                        <a:fillRect/>
                      </a:stretch>
                    </p:blipFill>
                    <p:spPr>
                      <a:xfrm>
                        <a:off x="2339975" y="5661025"/>
                        <a:ext cx="3633788" cy="890588"/>
                      </a:xfrm>
                      <a:prstGeom prst="rect">
                        <a:avLst/>
                      </a:prstGeom>
                      <a:noFill/>
                      <a:ln w="38100">
                        <a:noFill/>
                        <a:miter/>
                      </a:ln>
                    </p:spPr>
                  </p:pic>
                </p:oleObj>
              </mc:Fallback>
            </mc:AlternateContent>
          </a:graphicData>
        </a:graphic>
      </p:graphicFrame>
      <p:graphicFrame>
        <p:nvGraphicFramePr>
          <p:cNvPr id="600073" name="对象 600072"/>
          <p:cNvGraphicFramePr/>
          <p:nvPr/>
        </p:nvGraphicFramePr>
        <p:xfrm>
          <a:off x="1331913" y="4652963"/>
          <a:ext cx="6646862" cy="857250"/>
        </p:xfrm>
        <a:graphic>
          <a:graphicData uri="http://schemas.openxmlformats.org/presentationml/2006/ole">
            <mc:AlternateContent xmlns:mc="http://schemas.openxmlformats.org/markup-compatibility/2006">
              <mc:Choice xmlns:v="urn:schemas-microsoft-com:vml" Requires="v">
                <p:oleObj spid="_x0000_s4673" name="" r:id="rId7" imgW="3440430" imgH="444500" progId="Equation.3">
                  <p:embed/>
                </p:oleObj>
              </mc:Choice>
              <mc:Fallback>
                <p:oleObj name="" r:id="rId7" imgW="3440430" imgH="444500" progId="Equation.3">
                  <p:embed/>
                  <p:pic>
                    <p:nvPicPr>
                      <p:cNvPr id="0" name="图片 4672"/>
                      <p:cNvPicPr/>
                      <p:nvPr/>
                    </p:nvPicPr>
                    <p:blipFill>
                      <a:blip r:embed="rId8"/>
                      <a:stretch>
                        <a:fillRect/>
                      </a:stretch>
                    </p:blipFill>
                    <p:spPr>
                      <a:xfrm>
                        <a:off x="1331913" y="4652963"/>
                        <a:ext cx="6646862" cy="857250"/>
                      </a:xfrm>
                      <a:prstGeom prst="rect">
                        <a:avLst/>
                      </a:prstGeom>
                      <a:noFill/>
                      <a:ln w="38100">
                        <a:noFill/>
                        <a:miter/>
                      </a:ln>
                    </p:spPr>
                  </p:pic>
                </p:oleObj>
              </mc:Fallback>
            </mc:AlternateContent>
          </a:graphicData>
        </a:graphic>
      </p:graphicFrame>
      <p:sp>
        <p:nvSpPr>
          <p:cNvPr id="10" name="页脚占位符 4"/>
          <p:cNvSpPr txBox="1">
            <a:spLocks noGrp="1"/>
          </p:cNvSpPr>
          <p:nvPr>
            <p:ph type="ftr" sz="quarter" idx="11"/>
            <p:custDataLst>
              <p:tags r:id="rId9"/>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01090" name="文本框 601089"/>
          <p:cNvSpPr txBox="1"/>
          <p:nvPr/>
        </p:nvSpPr>
        <p:spPr>
          <a:xfrm>
            <a:off x="395288" y="765175"/>
            <a:ext cx="8208962" cy="1844675"/>
          </a:xfrm>
          <a:prstGeom prst="rect">
            <a:avLst/>
          </a:prstGeom>
          <a:noFill/>
          <a:ln w="9525">
            <a:noFill/>
          </a:ln>
        </p:spPr>
        <p:txBody>
          <a:bodyPr>
            <a:spAutoFit/>
          </a:bodyPr>
          <a:p>
            <a:pPr>
              <a:lnSpc>
                <a:spcPct val="120000"/>
              </a:lnSpc>
              <a:spcBef>
                <a:spcPct val="50000"/>
              </a:spcBef>
            </a:pPr>
            <a:r>
              <a:rPr lang="zh-CN" altLang="en-US" b="1" dirty="0">
                <a:solidFill>
                  <a:srgbClr val="FF33CC"/>
                </a:solidFill>
                <a:effectLst>
                  <a:outerShdw blurRad="38100" dist="38100" dir="2700000">
                    <a:srgbClr val="C0C0C0"/>
                  </a:outerShdw>
                </a:effectLst>
                <a:latin typeface="Times New Roman" panose="02020603050405020304" pitchFamily="18" charset="0"/>
              </a:rPr>
              <a:t>例</a:t>
            </a:r>
            <a:r>
              <a:rPr lang="en-US" altLang="zh-CN" b="1" dirty="0">
                <a:solidFill>
                  <a:srgbClr val="FF33CC"/>
                </a:solidFill>
                <a:effectLst>
                  <a:outerShdw blurRad="38100" dist="38100" dir="2700000">
                    <a:srgbClr val="C0C0C0"/>
                  </a:outerShdw>
                </a:effectLst>
                <a:latin typeface="Times New Roman" panose="02020603050405020304" pitchFamily="18" charset="0"/>
              </a:rPr>
              <a:t>:</a:t>
            </a:r>
            <a:r>
              <a:rPr lang="zh-CN" altLang="en-US" dirty="0">
                <a:latin typeface="Times New Roman" panose="02020603050405020304" pitchFamily="18" charset="0"/>
              </a:rPr>
              <a:t>单相半波可控整流电路，电阻负载，由</a:t>
            </a:r>
            <a:r>
              <a:rPr lang="en-US" altLang="zh-CN">
                <a:latin typeface="Times New Roman" panose="02020603050405020304" pitchFamily="18" charset="0"/>
              </a:rPr>
              <a:t>220V</a:t>
            </a:r>
            <a:r>
              <a:rPr lang="zh-CN" altLang="en-US" dirty="0">
                <a:latin typeface="Times New Roman" panose="02020603050405020304" pitchFamily="18" charset="0"/>
              </a:rPr>
              <a:t>交流电源直接供电。负载要求的最高平均电压为</a:t>
            </a:r>
            <a:r>
              <a:rPr lang="en-US" altLang="zh-CN">
                <a:latin typeface="Times New Roman" panose="02020603050405020304" pitchFamily="18" charset="0"/>
              </a:rPr>
              <a:t>60V</a:t>
            </a:r>
            <a:r>
              <a:rPr lang="zh-CN" altLang="en-US" dirty="0">
                <a:latin typeface="Times New Roman" panose="02020603050405020304" pitchFamily="18" charset="0"/>
              </a:rPr>
              <a:t>，相应的平均电流为</a:t>
            </a:r>
            <a:r>
              <a:rPr lang="en-US" altLang="zh-CN">
                <a:latin typeface="Times New Roman" panose="02020603050405020304" pitchFamily="18" charset="0"/>
              </a:rPr>
              <a:t>20A</a:t>
            </a:r>
            <a:r>
              <a:rPr lang="zh-CN" altLang="en-US" dirty="0">
                <a:latin typeface="Times New Roman" panose="02020603050405020304" pitchFamily="18" charset="0"/>
              </a:rPr>
              <a:t>，试计算晶闸管的导通角、晶闸管承受的最大正、反向电压。 </a:t>
            </a:r>
            <a:endParaRPr lang="zh-CN" altLang="en-US" dirty="0">
              <a:latin typeface="Times New Roman" panose="02020603050405020304" pitchFamily="18" charset="0"/>
            </a:endParaRPr>
          </a:p>
        </p:txBody>
      </p:sp>
      <p:sp>
        <p:nvSpPr>
          <p:cNvPr id="601091" name="文本框 601090"/>
          <p:cNvSpPr txBox="1"/>
          <p:nvPr/>
        </p:nvSpPr>
        <p:spPr>
          <a:xfrm>
            <a:off x="611188" y="2767013"/>
            <a:ext cx="7632700" cy="457200"/>
          </a:xfrm>
          <a:prstGeom prst="rect">
            <a:avLst/>
          </a:prstGeom>
          <a:noFill/>
          <a:ln w="9525">
            <a:noFill/>
          </a:ln>
        </p:spPr>
        <p:txBody>
          <a:bodyPr>
            <a:spAutoFit/>
          </a:bodyPr>
          <a:p>
            <a:r>
              <a:rPr lang="zh-CN" altLang="en-US" b="1" dirty="0">
                <a:solidFill>
                  <a:srgbClr val="FF33CC"/>
                </a:solidFill>
                <a:effectLst>
                  <a:outerShdw blurRad="38100" dist="38100" dir="2700000">
                    <a:srgbClr val="C0C0C0"/>
                  </a:outerShdw>
                </a:effectLst>
                <a:latin typeface="Times New Roman" panose="02020603050405020304" pitchFamily="18" charset="0"/>
              </a:rPr>
              <a:t>解：</a:t>
            </a:r>
            <a:r>
              <a:rPr lang="en-US" altLang="zh-CN">
                <a:latin typeface="Times New Roman" panose="02020603050405020304" pitchFamily="18" charset="0"/>
              </a:rPr>
              <a:t>(1) </a:t>
            </a:r>
            <a:r>
              <a:rPr lang="zh-CN" altLang="en-US" dirty="0">
                <a:latin typeface="Times New Roman" panose="02020603050405020304" pitchFamily="18" charset="0"/>
              </a:rPr>
              <a:t>求出最大输出时的控制角，得   </a:t>
            </a:r>
            <a:endParaRPr lang="zh-CN" altLang="en-US" dirty="0">
              <a:latin typeface="Times New Roman" panose="02020603050405020304" pitchFamily="18" charset="0"/>
            </a:endParaRPr>
          </a:p>
        </p:txBody>
      </p:sp>
      <p:sp>
        <p:nvSpPr>
          <p:cNvPr id="601092" name="文本框 601091"/>
          <p:cNvSpPr txBox="1"/>
          <p:nvPr/>
        </p:nvSpPr>
        <p:spPr>
          <a:xfrm>
            <a:off x="827088" y="5070475"/>
            <a:ext cx="7488237" cy="457200"/>
          </a:xfrm>
          <a:prstGeom prst="rect">
            <a:avLst/>
          </a:prstGeom>
          <a:noFill/>
          <a:ln w="9525">
            <a:noFill/>
          </a:ln>
        </p:spPr>
        <p:txBody>
          <a:bodyPr>
            <a:spAutoFit/>
          </a:bodyPr>
          <a:p>
            <a:r>
              <a:rPr lang="en-US" altLang="zh-CN">
                <a:latin typeface="Times New Roman" panose="02020603050405020304" pitchFamily="18" charset="0"/>
              </a:rPr>
              <a:t>(2) </a:t>
            </a:r>
            <a:r>
              <a:rPr lang="zh-CN" altLang="en-US" dirty="0">
                <a:latin typeface="Times New Roman" panose="02020603050405020304" pitchFamily="18" charset="0"/>
              </a:rPr>
              <a:t>求晶闸管两端承受的正、反向峰值电压</a:t>
            </a:r>
            <a:r>
              <a:rPr lang="en-US" altLang="zh-CN" i="1">
                <a:latin typeface="Times New Roman" panose="02020603050405020304" pitchFamily="18" charset="0"/>
              </a:rPr>
              <a:t>U</a:t>
            </a:r>
            <a:r>
              <a:rPr lang="en-US" altLang="zh-CN" baseline="-25000">
                <a:latin typeface="Times New Roman" panose="02020603050405020304" pitchFamily="18" charset="0"/>
              </a:rPr>
              <a:t>m</a:t>
            </a:r>
            <a:endParaRPr lang="en-US" altLang="zh-CN" baseline="-25000">
              <a:latin typeface="Times New Roman" panose="02020603050405020304" pitchFamily="18" charset="0"/>
            </a:endParaRPr>
          </a:p>
        </p:txBody>
      </p:sp>
      <p:sp>
        <p:nvSpPr>
          <p:cNvPr id="601093" name="矩形 601092"/>
          <p:cNvSpPr/>
          <p:nvPr/>
        </p:nvSpPr>
        <p:spPr>
          <a:xfrm>
            <a:off x="0" y="3238500"/>
            <a:ext cx="9144000" cy="0"/>
          </a:xfrm>
          <a:prstGeom prst="rect">
            <a:avLst/>
          </a:prstGeom>
          <a:noFill/>
          <a:ln w="9525">
            <a:noFill/>
          </a:ln>
        </p:spPr>
        <p:txBody>
          <a:bodyPr/>
          <a:p>
            <a:endParaRPr lang="zh-CN" altLang="en-US"/>
          </a:p>
        </p:txBody>
      </p:sp>
      <p:graphicFrame>
        <p:nvGraphicFramePr>
          <p:cNvPr id="601094" name="对象 601093"/>
          <p:cNvGraphicFramePr/>
          <p:nvPr/>
        </p:nvGraphicFramePr>
        <p:xfrm>
          <a:off x="2195513" y="3414713"/>
          <a:ext cx="4968875" cy="814387"/>
        </p:xfrm>
        <a:graphic>
          <a:graphicData uri="http://schemas.openxmlformats.org/presentationml/2006/ole">
            <mc:AlternateContent xmlns:mc="http://schemas.openxmlformats.org/markup-compatibility/2006">
              <mc:Choice xmlns:v="urn:schemas-microsoft-com:vml" Requires="v">
                <p:oleObj spid="_x0000_s4679" name="" r:id="rId1" imgW="2324100" imgH="381000" progId="Equation.DSMT4">
                  <p:embed/>
                </p:oleObj>
              </mc:Choice>
              <mc:Fallback>
                <p:oleObj name="" r:id="rId1" imgW="2324100" imgH="381000" progId="Equation.DSMT4">
                  <p:embed/>
                  <p:pic>
                    <p:nvPicPr>
                      <p:cNvPr id="0" name="图片 4678"/>
                      <p:cNvPicPr/>
                      <p:nvPr/>
                    </p:nvPicPr>
                    <p:blipFill>
                      <a:blip r:embed="rId2"/>
                      <a:stretch>
                        <a:fillRect/>
                      </a:stretch>
                    </p:blipFill>
                    <p:spPr>
                      <a:xfrm>
                        <a:off x="2195513" y="3414713"/>
                        <a:ext cx="4968875" cy="814387"/>
                      </a:xfrm>
                      <a:prstGeom prst="rect">
                        <a:avLst/>
                      </a:prstGeom>
                      <a:noFill/>
                      <a:ln w="38100">
                        <a:noFill/>
                        <a:miter/>
                      </a:ln>
                    </p:spPr>
                  </p:pic>
                </p:oleObj>
              </mc:Fallback>
            </mc:AlternateContent>
          </a:graphicData>
        </a:graphic>
      </p:graphicFrame>
      <p:sp>
        <p:nvSpPr>
          <p:cNvPr id="601095" name="矩形 601094"/>
          <p:cNvSpPr/>
          <p:nvPr/>
        </p:nvSpPr>
        <p:spPr>
          <a:xfrm>
            <a:off x="0" y="3314700"/>
            <a:ext cx="9144000" cy="0"/>
          </a:xfrm>
          <a:prstGeom prst="rect">
            <a:avLst/>
          </a:prstGeom>
          <a:noFill/>
          <a:ln w="9525">
            <a:noFill/>
          </a:ln>
        </p:spPr>
        <p:txBody>
          <a:bodyPr/>
          <a:p>
            <a:endParaRPr lang="zh-CN" altLang="en-US"/>
          </a:p>
        </p:txBody>
      </p:sp>
      <p:graphicFrame>
        <p:nvGraphicFramePr>
          <p:cNvPr id="601096" name="对象 601095"/>
          <p:cNvGraphicFramePr/>
          <p:nvPr/>
        </p:nvGraphicFramePr>
        <p:xfrm>
          <a:off x="2555875" y="5743575"/>
          <a:ext cx="2663825" cy="565150"/>
        </p:xfrm>
        <a:graphic>
          <a:graphicData uri="http://schemas.openxmlformats.org/presentationml/2006/ole">
            <mc:AlternateContent xmlns:mc="http://schemas.openxmlformats.org/markup-compatibility/2006">
              <mc:Choice xmlns:v="urn:schemas-microsoft-com:vml" Requires="v">
                <p:oleObj spid="_x0000_s4677" name="" r:id="rId3" imgW="1079500" imgH="228600" progId="Equation.DSMT4">
                  <p:embed/>
                </p:oleObj>
              </mc:Choice>
              <mc:Fallback>
                <p:oleObj name="" r:id="rId3" imgW="1079500" imgH="228600" progId="Equation.DSMT4">
                  <p:embed/>
                  <p:pic>
                    <p:nvPicPr>
                      <p:cNvPr id="0" name="图片 4676"/>
                      <p:cNvPicPr/>
                      <p:nvPr/>
                    </p:nvPicPr>
                    <p:blipFill>
                      <a:blip r:embed="rId4"/>
                      <a:stretch>
                        <a:fillRect/>
                      </a:stretch>
                    </p:blipFill>
                    <p:spPr>
                      <a:xfrm>
                        <a:off x="2555875" y="5743575"/>
                        <a:ext cx="2663825" cy="565150"/>
                      </a:xfrm>
                      <a:prstGeom prst="rect">
                        <a:avLst/>
                      </a:prstGeom>
                      <a:noFill/>
                      <a:ln w="38100">
                        <a:noFill/>
                        <a:miter/>
                      </a:ln>
                    </p:spPr>
                  </p:pic>
                </p:oleObj>
              </mc:Fallback>
            </mc:AlternateContent>
          </a:graphicData>
        </a:graphic>
      </p:graphicFrame>
      <p:sp>
        <p:nvSpPr>
          <p:cNvPr id="601097" name="矩形 601096"/>
          <p:cNvSpPr/>
          <p:nvPr/>
        </p:nvSpPr>
        <p:spPr>
          <a:xfrm>
            <a:off x="0" y="3333750"/>
            <a:ext cx="9144000" cy="0"/>
          </a:xfrm>
          <a:prstGeom prst="rect">
            <a:avLst/>
          </a:prstGeom>
          <a:noFill/>
          <a:ln w="9525">
            <a:noFill/>
          </a:ln>
        </p:spPr>
        <p:txBody>
          <a:bodyPr/>
          <a:p>
            <a:endParaRPr lang="zh-CN" altLang="en-US"/>
          </a:p>
        </p:txBody>
      </p:sp>
      <p:graphicFrame>
        <p:nvGraphicFramePr>
          <p:cNvPr id="601098" name="对象 601097"/>
          <p:cNvGraphicFramePr/>
          <p:nvPr/>
        </p:nvGraphicFramePr>
        <p:xfrm>
          <a:off x="3563938" y="4422775"/>
          <a:ext cx="1368425" cy="479425"/>
        </p:xfrm>
        <a:graphic>
          <a:graphicData uri="http://schemas.openxmlformats.org/presentationml/2006/ole">
            <mc:AlternateContent xmlns:mc="http://schemas.openxmlformats.org/markup-compatibility/2006">
              <mc:Choice xmlns:v="urn:schemas-microsoft-com:vml" Requires="v">
                <p:oleObj spid="_x0000_s4678" name="" r:id="rId5" imgW="546100" imgH="190500" progId="Equation.DSMT4">
                  <p:embed/>
                </p:oleObj>
              </mc:Choice>
              <mc:Fallback>
                <p:oleObj name="" r:id="rId5" imgW="546100" imgH="190500" progId="Equation.DSMT4">
                  <p:embed/>
                  <p:pic>
                    <p:nvPicPr>
                      <p:cNvPr id="0" name="图片 4677"/>
                      <p:cNvPicPr/>
                      <p:nvPr/>
                    </p:nvPicPr>
                    <p:blipFill>
                      <a:blip r:embed="rId6"/>
                      <a:stretch>
                        <a:fillRect/>
                      </a:stretch>
                    </p:blipFill>
                    <p:spPr>
                      <a:xfrm>
                        <a:off x="3563938" y="4422775"/>
                        <a:ext cx="1368425" cy="479425"/>
                      </a:xfrm>
                      <a:prstGeom prst="rect">
                        <a:avLst/>
                      </a:prstGeom>
                      <a:noFill/>
                      <a:ln w="38100">
                        <a:noFill/>
                        <a:miter/>
                      </a:ln>
                    </p:spPr>
                  </p:pic>
                </p:oleObj>
              </mc:Fallback>
            </mc:AlternateContent>
          </a:graphicData>
        </a:graphic>
      </p:graphicFrame>
      <p:sp>
        <p:nvSpPr>
          <p:cNvPr id="10" name="页脚占位符 4"/>
          <p:cNvSpPr txBox="1">
            <a:spLocks noGrp="1"/>
          </p:cNvSpPr>
          <p:nvPr>
            <p:ph type="ftr" sz="quarter" idx="11"/>
            <p:custDataLst>
              <p:tags r:id="rId7"/>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02114" name="组合 602113"/>
          <p:cNvGrpSpPr/>
          <p:nvPr/>
        </p:nvGrpSpPr>
        <p:grpSpPr>
          <a:xfrm>
            <a:off x="4219575" y="2349500"/>
            <a:ext cx="4378325" cy="4032250"/>
            <a:chOff x="3316" y="1450"/>
            <a:chExt cx="2236" cy="1983"/>
          </a:xfrm>
        </p:grpSpPr>
        <p:sp>
          <p:nvSpPr>
            <p:cNvPr id="602115" name="矩形 602114"/>
            <p:cNvSpPr/>
            <p:nvPr/>
          </p:nvSpPr>
          <p:spPr>
            <a:xfrm>
              <a:off x="5486" y="3196"/>
              <a:ext cx="35" cy="60"/>
            </a:xfrm>
            <a:prstGeom prst="rect">
              <a:avLst/>
            </a:prstGeom>
            <a:noFill/>
            <a:ln w="9525">
              <a:noFill/>
            </a:ln>
          </p:spPr>
          <p:txBody>
            <a:bodyPr wrap="none" lIns="0" tIns="0" rIns="0" bIns="0">
              <a:spAutoFit/>
            </a:bodyPr>
            <a:p>
              <a:pPr algn="ctr" eaLnBrk="0" hangingPunct="0"/>
              <a:r>
                <a:rPr lang="en-US" altLang="zh-CN" sz="800" i="1">
                  <a:solidFill>
                    <a:srgbClr val="000000"/>
                  </a:solidFill>
                  <a:latin typeface="Symbol" panose="05050102010706020507" pitchFamily="18" charset="2"/>
                  <a:ea typeface="华文中宋" pitchFamily="2" charset="-122"/>
                </a:rPr>
                <a:t>w</a:t>
              </a:r>
              <a:endParaRPr lang="en-US" altLang="zh-CN">
                <a:latin typeface="Times New Roman" panose="02020603050405020304" pitchFamily="18" charset="0"/>
                <a:ea typeface="华文中宋" pitchFamily="2" charset="-122"/>
              </a:endParaRPr>
            </a:p>
          </p:txBody>
        </p:sp>
        <p:sp>
          <p:nvSpPr>
            <p:cNvPr id="602116" name="矩形 602115"/>
            <p:cNvSpPr/>
            <p:nvPr/>
          </p:nvSpPr>
          <p:spPr>
            <a:xfrm>
              <a:off x="5530" y="3203"/>
              <a:ext cx="15" cy="60"/>
            </a:xfrm>
            <a:prstGeom prst="rect">
              <a:avLst/>
            </a:prstGeom>
            <a:noFill/>
            <a:ln w="9525">
              <a:noFill/>
            </a:ln>
          </p:spPr>
          <p:txBody>
            <a:bodyPr wrap="none" lIns="0" tIns="0" rIns="0" bIns="0">
              <a:spAutoFit/>
            </a:bodyPr>
            <a:p>
              <a:pPr algn="ctr" eaLnBrk="0" hangingPunct="0"/>
              <a:r>
                <a:rPr lang="en-US" altLang="zh-CN" sz="800" i="1">
                  <a:solidFill>
                    <a:srgbClr val="000000"/>
                  </a:solidFill>
                  <a:latin typeface="Times New Roman" panose="02020603050405020304" pitchFamily="18" charset="0"/>
                  <a:ea typeface="华文中宋" pitchFamily="2" charset="-122"/>
                </a:rPr>
                <a:t>t</a:t>
              </a:r>
              <a:endParaRPr lang="en-US" altLang="zh-CN">
                <a:latin typeface="Times New Roman" panose="02020603050405020304" pitchFamily="18" charset="0"/>
                <a:ea typeface="华文中宋" pitchFamily="2" charset="-122"/>
              </a:endParaRPr>
            </a:p>
          </p:txBody>
        </p:sp>
        <p:sp>
          <p:nvSpPr>
            <p:cNvPr id="602117" name="矩形 602116"/>
            <p:cNvSpPr/>
            <p:nvPr/>
          </p:nvSpPr>
          <p:spPr>
            <a:xfrm>
              <a:off x="5530" y="2835"/>
              <a:ext cx="15" cy="60"/>
            </a:xfrm>
            <a:prstGeom prst="rect">
              <a:avLst/>
            </a:prstGeom>
            <a:noFill/>
            <a:ln w="9525">
              <a:noFill/>
            </a:ln>
          </p:spPr>
          <p:txBody>
            <a:bodyPr wrap="none" lIns="0" tIns="0" rIns="0" bIns="0">
              <a:spAutoFit/>
            </a:bodyPr>
            <a:p>
              <a:pPr algn="ctr" eaLnBrk="0" hangingPunct="0"/>
              <a:r>
                <a:rPr lang="en-US" altLang="zh-CN" sz="800" i="1">
                  <a:solidFill>
                    <a:srgbClr val="000000"/>
                  </a:solidFill>
                  <a:latin typeface="Times New Roman" panose="02020603050405020304" pitchFamily="18" charset="0"/>
                  <a:ea typeface="华文中宋" pitchFamily="2" charset="-122"/>
                </a:rPr>
                <a:t>t</a:t>
              </a:r>
              <a:endParaRPr lang="en-US" altLang="zh-CN">
                <a:latin typeface="Times New Roman" panose="02020603050405020304" pitchFamily="18" charset="0"/>
                <a:ea typeface="华文中宋" pitchFamily="2" charset="-122"/>
              </a:endParaRPr>
            </a:p>
          </p:txBody>
        </p:sp>
        <p:sp>
          <p:nvSpPr>
            <p:cNvPr id="602118" name="矩形 602117"/>
            <p:cNvSpPr/>
            <p:nvPr/>
          </p:nvSpPr>
          <p:spPr>
            <a:xfrm>
              <a:off x="5486" y="2828"/>
              <a:ext cx="35" cy="60"/>
            </a:xfrm>
            <a:prstGeom prst="rect">
              <a:avLst/>
            </a:prstGeom>
            <a:noFill/>
            <a:ln w="9525">
              <a:noFill/>
            </a:ln>
          </p:spPr>
          <p:txBody>
            <a:bodyPr wrap="none" lIns="0" tIns="0" rIns="0" bIns="0">
              <a:spAutoFit/>
            </a:bodyPr>
            <a:p>
              <a:pPr algn="ctr" eaLnBrk="0" hangingPunct="0"/>
              <a:r>
                <a:rPr lang="en-US" altLang="zh-CN" sz="800" i="1">
                  <a:solidFill>
                    <a:srgbClr val="000000"/>
                  </a:solidFill>
                  <a:latin typeface="Symbol" panose="05050102010706020507" pitchFamily="18" charset="2"/>
                  <a:ea typeface="华文中宋" pitchFamily="2" charset="-122"/>
                </a:rPr>
                <a:t>w</a:t>
              </a:r>
              <a:endParaRPr lang="en-US" altLang="zh-CN">
                <a:latin typeface="Times New Roman" panose="02020603050405020304" pitchFamily="18" charset="0"/>
                <a:ea typeface="华文中宋" pitchFamily="2" charset="-122"/>
              </a:endParaRPr>
            </a:p>
          </p:txBody>
        </p:sp>
        <p:sp>
          <p:nvSpPr>
            <p:cNvPr id="602119" name="矩形 602118"/>
            <p:cNvSpPr/>
            <p:nvPr/>
          </p:nvSpPr>
          <p:spPr>
            <a:xfrm>
              <a:off x="5486" y="2491"/>
              <a:ext cx="35" cy="60"/>
            </a:xfrm>
            <a:prstGeom prst="rect">
              <a:avLst/>
            </a:prstGeom>
            <a:noFill/>
            <a:ln w="9525">
              <a:noFill/>
            </a:ln>
          </p:spPr>
          <p:txBody>
            <a:bodyPr wrap="none" lIns="0" tIns="0" rIns="0" bIns="0">
              <a:spAutoFit/>
            </a:bodyPr>
            <a:p>
              <a:pPr algn="ctr" eaLnBrk="0" hangingPunct="0"/>
              <a:r>
                <a:rPr lang="en-US" altLang="zh-CN" sz="800" i="1">
                  <a:solidFill>
                    <a:srgbClr val="000000"/>
                  </a:solidFill>
                  <a:latin typeface="Symbol" panose="05050102010706020507" pitchFamily="18" charset="2"/>
                  <a:ea typeface="华文中宋" pitchFamily="2" charset="-122"/>
                </a:rPr>
                <a:t>w</a:t>
              </a:r>
              <a:endParaRPr lang="en-US" altLang="zh-CN">
                <a:latin typeface="Times New Roman" panose="02020603050405020304" pitchFamily="18" charset="0"/>
                <a:ea typeface="华文中宋" pitchFamily="2" charset="-122"/>
              </a:endParaRPr>
            </a:p>
          </p:txBody>
        </p:sp>
        <p:sp>
          <p:nvSpPr>
            <p:cNvPr id="602120" name="矩形 602119"/>
            <p:cNvSpPr/>
            <p:nvPr/>
          </p:nvSpPr>
          <p:spPr>
            <a:xfrm>
              <a:off x="5530" y="2498"/>
              <a:ext cx="15" cy="60"/>
            </a:xfrm>
            <a:prstGeom prst="rect">
              <a:avLst/>
            </a:prstGeom>
            <a:noFill/>
            <a:ln w="9525">
              <a:noFill/>
            </a:ln>
          </p:spPr>
          <p:txBody>
            <a:bodyPr wrap="none" lIns="0" tIns="0" rIns="0" bIns="0">
              <a:spAutoFit/>
            </a:bodyPr>
            <a:p>
              <a:pPr algn="ctr" eaLnBrk="0" hangingPunct="0"/>
              <a:r>
                <a:rPr lang="en-US" altLang="zh-CN" sz="800" i="1">
                  <a:solidFill>
                    <a:srgbClr val="000000"/>
                  </a:solidFill>
                  <a:latin typeface="Times New Roman" panose="02020603050405020304" pitchFamily="18" charset="0"/>
                  <a:ea typeface="华文中宋" pitchFamily="2" charset="-122"/>
                </a:rPr>
                <a:t>t</a:t>
              </a:r>
              <a:endParaRPr lang="en-US" altLang="zh-CN">
                <a:latin typeface="Times New Roman" panose="02020603050405020304" pitchFamily="18" charset="0"/>
                <a:ea typeface="华文中宋" pitchFamily="2" charset="-122"/>
              </a:endParaRPr>
            </a:p>
          </p:txBody>
        </p:sp>
        <p:sp>
          <p:nvSpPr>
            <p:cNvPr id="602121" name="矩形 602120"/>
            <p:cNvSpPr/>
            <p:nvPr/>
          </p:nvSpPr>
          <p:spPr>
            <a:xfrm>
              <a:off x="5486" y="2093"/>
              <a:ext cx="35" cy="60"/>
            </a:xfrm>
            <a:prstGeom prst="rect">
              <a:avLst/>
            </a:prstGeom>
            <a:noFill/>
            <a:ln w="9525">
              <a:noFill/>
            </a:ln>
          </p:spPr>
          <p:txBody>
            <a:bodyPr wrap="none" lIns="0" tIns="0" rIns="0" bIns="0">
              <a:spAutoFit/>
            </a:bodyPr>
            <a:p>
              <a:pPr algn="ctr" eaLnBrk="0" hangingPunct="0"/>
              <a:r>
                <a:rPr lang="en-US" altLang="zh-CN" sz="800" i="1">
                  <a:solidFill>
                    <a:srgbClr val="000000"/>
                  </a:solidFill>
                  <a:latin typeface="Symbol" panose="05050102010706020507" pitchFamily="18" charset="2"/>
                  <a:ea typeface="华文中宋" pitchFamily="2" charset="-122"/>
                </a:rPr>
                <a:t>w</a:t>
              </a:r>
              <a:endParaRPr lang="en-US" altLang="zh-CN">
                <a:latin typeface="Times New Roman" panose="02020603050405020304" pitchFamily="18" charset="0"/>
                <a:ea typeface="华文中宋" pitchFamily="2" charset="-122"/>
              </a:endParaRPr>
            </a:p>
          </p:txBody>
        </p:sp>
        <p:sp>
          <p:nvSpPr>
            <p:cNvPr id="602122" name="矩形 602121"/>
            <p:cNvSpPr/>
            <p:nvPr/>
          </p:nvSpPr>
          <p:spPr>
            <a:xfrm>
              <a:off x="5530" y="2100"/>
              <a:ext cx="15" cy="60"/>
            </a:xfrm>
            <a:prstGeom prst="rect">
              <a:avLst/>
            </a:prstGeom>
            <a:noFill/>
            <a:ln w="9525">
              <a:noFill/>
            </a:ln>
          </p:spPr>
          <p:txBody>
            <a:bodyPr wrap="none" lIns="0" tIns="0" rIns="0" bIns="0">
              <a:spAutoFit/>
            </a:bodyPr>
            <a:p>
              <a:pPr algn="ctr" eaLnBrk="0" hangingPunct="0"/>
              <a:r>
                <a:rPr lang="en-US" altLang="zh-CN" sz="800" i="1">
                  <a:solidFill>
                    <a:srgbClr val="000000"/>
                  </a:solidFill>
                  <a:latin typeface="Times New Roman" panose="02020603050405020304" pitchFamily="18" charset="0"/>
                  <a:ea typeface="华文中宋" pitchFamily="2" charset="-122"/>
                </a:rPr>
                <a:t>t</a:t>
              </a:r>
              <a:endParaRPr lang="en-US" altLang="zh-CN">
                <a:latin typeface="Times New Roman" panose="02020603050405020304" pitchFamily="18" charset="0"/>
                <a:ea typeface="华文中宋" pitchFamily="2" charset="-122"/>
              </a:endParaRPr>
            </a:p>
          </p:txBody>
        </p:sp>
        <p:sp>
          <p:nvSpPr>
            <p:cNvPr id="602123" name="矩形 602122"/>
            <p:cNvSpPr/>
            <p:nvPr/>
          </p:nvSpPr>
          <p:spPr>
            <a:xfrm>
              <a:off x="5493" y="1716"/>
              <a:ext cx="35" cy="60"/>
            </a:xfrm>
            <a:prstGeom prst="rect">
              <a:avLst/>
            </a:prstGeom>
            <a:noFill/>
            <a:ln w="9525">
              <a:noFill/>
            </a:ln>
          </p:spPr>
          <p:txBody>
            <a:bodyPr wrap="none" lIns="0" tIns="0" rIns="0" bIns="0">
              <a:spAutoFit/>
            </a:bodyPr>
            <a:p>
              <a:pPr algn="ctr" eaLnBrk="0" hangingPunct="0"/>
              <a:r>
                <a:rPr lang="en-US" altLang="zh-CN" sz="800" i="1">
                  <a:solidFill>
                    <a:srgbClr val="000000"/>
                  </a:solidFill>
                  <a:latin typeface="Symbol" panose="05050102010706020507" pitchFamily="18" charset="2"/>
                  <a:ea typeface="华文中宋" pitchFamily="2" charset="-122"/>
                </a:rPr>
                <a:t>w</a:t>
              </a:r>
              <a:endParaRPr lang="en-US" altLang="zh-CN">
                <a:latin typeface="Times New Roman" panose="02020603050405020304" pitchFamily="18" charset="0"/>
                <a:ea typeface="华文中宋" pitchFamily="2" charset="-122"/>
              </a:endParaRPr>
            </a:p>
          </p:txBody>
        </p:sp>
        <p:sp>
          <p:nvSpPr>
            <p:cNvPr id="602124" name="任意多边形 602123"/>
            <p:cNvSpPr/>
            <p:nvPr/>
          </p:nvSpPr>
          <p:spPr>
            <a:xfrm>
              <a:off x="3604" y="2331"/>
              <a:ext cx="144" cy="166"/>
            </a:xfrm>
            <a:custGeom>
              <a:avLst/>
              <a:gdLst/>
              <a:ahLst/>
              <a:cxnLst/>
              <a:pathLst>
                <a:path w="253" h="304">
                  <a:moveTo>
                    <a:pt x="0" y="304"/>
                  </a:moveTo>
                  <a:lnTo>
                    <a:pt x="253" y="304"/>
                  </a:lnTo>
                  <a:lnTo>
                    <a:pt x="253" y="0"/>
                  </a:lnTo>
                </a:path>
              </a:pathLst>
            </a:custGeom>
            <a:noFill/>
            <a:ln w="15875" cap="flat" cmpd="sng">
              <a:solidFill>
                <a:srgbClr val="000000"/>
              </a:solidFill>
              <a:prstDash val="solid"/>
              <a:headEnd type="none" w="med" len="med"/>
              <a:tailEnd type="none" w="med" len="med"/>
            </a:ln>
          </p:spPr>
          <p:txBody>
            <a:bodyPr/>
            <a:p>
              <a:endParaRPr lang="zh-CN" altLang="en-US"/>
            </a:p>
          </p:txBody>
        </p:sp>
        <p:sp>
          <p:nvSpPr>
            <p:cNvPr id="602125" name="直接连接符 602124"/>
            <p:cNvSpPr/>
            <p:nvPr/>
          </p:nvSpPr>
          <p:spPr>
            <a:xfrm flipV="1">
              <a:off x="3748" y="2039"/>
              <a:ext cx="1" cy="64"/>
            </a:xfrm>
            <a:prstGeom prst="line">
              <a:avLst/>
            </a:prstGeom>
            <a:ln w="15875" cap="flat" cmpd="sng">
              <a:solidFill>
                <a:srgbClr val="000000"/>
              </a:solidFill>
              <a:prstDash val="solid"/>
              <a:headEnd type="none" w="med" len="med"/>
              <a:tailEnd type="none" w="med" len="med"/>
            </a:ln>
          </p:spPr>
        </p:sp>
        <p:sp>
          <p:nvSpPr>
            <p:cNvPr id="602126" name="任意多边形 602125"/>
            <p:cNvSpPr>
              <a:spLocks noEditPoints="1"/>
            </p:cNvSpPr>
            <p:nvPr/>
          </p:nvSpPr>
          <p:spPr>
            <a:xfrm>
              <a:off x="3602" y="2263"/>
              <a:ext cx="1706" cy="454"/>
            </a:xfrm>
            <a:custGeom>
              <a:avLst/>
              <a:gdLst/>
              <a:ahLst/>
              <a:cxnLst/>
              <a:pathLst>
                <a:path w="3015" h="831">
                  <a:moveTo>
                    <a:pt x="1" y="415"/>
                  </a:moveTo>
                  <a:lnTo>
                    <a:pt x="33" y="373"/>
                  </a:lnTo>
                  <a:lnTo>
                    <a:pt x="33" y="372"/>
                  </a:lnTo>
                  <a:lnTo>
                    <a:pt x="35" y="372"/>
                  </a:lnTo>
                  <a:lnTo>
                    <a:pt x="37" y="372"/>
                  </a:lnTo>
                  <a:lnTo>
                    <a:pt x="38" y="372"/>
                  </a:lnTo>
                  <a:lnTo>
                    <a:pt x="40" y="373"/>
                  </a:lnTo>
                  <a:lnTo>
                    <a:pt x="40" y="375"/>
                  </a:lnTo>
                  <a:lnTo>
                    <a:pt x="40" y="376"/>
                  </a:lnTo>
                  <a:lnTo>
                    <a:pt x="40" y="377"/>
                  </a:lnTo>
                  <a:lnTo>
                    <a:pt x="8" y="419"/>
                  </a:lnTo>
                  <a:lnTo>
                    <a:pt x="7" y="419"/>
                  </a:lnTo>
                  <a:lnTo>
                    <a:pt x="7" y="421"/>
                  </a:lnTo>
                  <a:lnTo>
                    <a:pt x="5" y="421"/>
                  </a:lnTo>
                  <a:lnTo>
                    <a:pt x="3" y="421"/>
                  </a:lnTo>
                  <a:lnTo>
                    <a:pt x="1" y="419"/>
                  </a:lnTo>
                  <a:lnTo>
                    <a:pt x="0" y="418"/>
                  </a:lnTo>
                  <a:lnTo>
                    <a:pt x="0" y="417"/>
                  </a:lnTo>
                  <a:lnTo>
                    <a:pt x="1" y="415"/>
                  </a:lnTo>
                  <a:lnTo>
                    <a:pt x="1" y="415"/>
                  </a:lnTo>
                  <a:close/>
                  <a:moveTo>
                    <a:pt x="56" y="343"/>
                  </a:moveTo>
                  <a:lnTo>
                    <a:pt x="63" y="333"/>
                  </a:lnTo>
                  <a:lnTo>
                    <a:pt x="87" y="301"/>
                  </a:lnTo>
                  <a:lnTo>
                    <a:pt x="89" y="301"/>
                  </a:lnTo>
                  <a:lnTo>
                    <a:pt x="91" y="300"/>
                  </a:lnTo>
                  <a:lnTo>
                    <a:pt x="93" y="300"/>
                  </a:lnTo>
                  <a:lnTo>
                    <a:pt x="94" y="300"/>
                  </a:lnTo>
                  <a:lnTo>
                    <a:pt x="94" y="301"/>
                  </a:lnTo>
                  <a:lnTo>
                    <a:pt x="96" y="303"/>
                  </a:lnTo>
                  <a:lnTo>
                    <a:pt x="96" y="304"/>
                  </a:lnTo>
                  <a:lnTo>
                    <a:pt x="94" y="305"/>
                  </a:lnTo>
                  <a:lnTo>
                    <a:pt x="72" y="335"/>
                  </a:lnTo>
                  <a:lnTo>
                    <a:pt x="63" y="347"/>
                  </a:lnTo>
                  <a:lnTo>
                    <a:pt x="61" y="347"/>
                  </a:lnTo>
                  <a:lnTo>
                    <a:pt x="59" y="349"/>
                  </a:lnTo>
                  <a:lnTo>
                    <a:pt x="58" y="349"/>
                  </a:lnTo>
                  <a:lnTo>
                    <a:pt x="56" y="349"/>
                  </a:lnTo>
                  <a:lnTo>
                    <a:pt x="56" y="347"/>
                  </a:lnTo>
                  <a:lnTo>
                    <a:pt x="54" y="346"/>
                  </a:lnTo>
                  <a:lnTo>
                    <a:pt x="54" y="345"/>
                  </a:lnTo>
                  <a:lnTo>
                    <a:pt x="56" y="343"/>
                  </a:lnTo>
                  <a:lnTo>
                    <a:pt x="56" y="343"/>
                  </a:lnTo>
                  <a:close/>
                  <a:moveTo>
                    <a:pt x="110" y="271"/>
                  </a:moveTo>
                  <a:lnTo>
                    <a:pt x="126" y="252"/>
                  </a:lnTo>
                  <a:lnTo>
                    <a:pt x="147" y="232"/>
                  </a:lnTo>
                  <a:lnTo>
                    <a:pt x="147" y="231"/>
                  </a:lnTo>
                  <a:lnTo>
                    <a:pt x="149" y="231"/>
                  </a:lnTo>
                  <a:lnTo>
                    <a:pt x="151" y="231"/>
                  </a:lnTo>
                  <a:lnTo>
                    <a:pt x="152" y="231"/>
                  </a:lnTo>
                  <a:lnTo>
                    <a:pt x="154" y="232"/>
                  </a:lnTo>
                  <a:lnTo>
                    <a:pt x="154" y="233"/>
                  </a:lnTo>
                  <a:lnTo>
                    <a:pt x="154" y="235"/>
                  </a:lnTo>
                  <a:lnTo>
                    <a:pt x="154" y="236"/>
                  </a:lnTo>
                  <a:lnTo>
                    <a:pt x="133" y="256"/>
                  </a:lnTo>
                  <a:lnTo>
                    <a:pt x="119" y="276"/>
                  </a:lnTo>
                  <a:lnTo>
                    <a:pt x="117" y="277"/>
                  </a:lnTo>
                  <a:lnTo>
                    <a:pt x="116" y="277"/>
                  </a:lnTo>
                  <a:lnTo>
                    <a:pt x="114" y="277"/>
                  </a:lnTo>
                  <a:lnTo>
                    <a:pt x="112" y="277"/>
                  </a:lnTo>
                  <a:lnTo>
                    <a:pt x="110" y="276"/>
                  </a:lnTo>
                  <a:lnTo>
                    <a:pt x="110" y="274"/>
                  </a:lnTo>
                  <a:lnTo>
                    <a:pt x="110" y="273"/>
                  </a:lnTo>
                  <a:lnTo>
                    <a:pt x="110" y="271"/>
                  </a:lnTo>
                  <a:lnTo>
                    <a:pt x="110" y="271"/>
                  </a:lnTo>
                  <a:close/>
                  <a:moveTo>
                    <a:pt x="173" y="204"/>
                  </a:moveTo>
                  <a:lnTo>
                    <a:pt x="196" y="179"/>
                  </a:lnTo>
                  <a:lnTo>
                    <a:pt x="210" y="164"/>
                  </a:lnTo>
                  <a:lnTo>
                    <a:pt x="212" y="164"/>
                  </a:lnTo>
                  <a:lnTo>
                    <a:pt x="214" y="163"/>
                  </a:lnTo>
                  <a:lnTo>
                    <a:pt x="215" y="164"/>
                  </a:lnTo>
                  <a:lnTo>
                    <a:pt x="217" y="164"/>
                  </a:lnTo>
                  <a:lnTo>
                    <a:pt x="219" y="165"/>
                  </a:lnTo>
                  <a:lnTo>
                    <a:pt x="219" y="167"/>
                  </a:lnTo>
                  <a:lnTo>
                    <a:pt x="219" y="168"/>
                  </a:lnTo>
                  <a:lnTo>
                    <a:pt x="219" y="170"/>
                  </a:lnTo>
                  <a:lnTo>
                    <a:pt x="203" y="183"/>
                  </a:lnTo>
                  <a:lnTo>
                    <a:pt x="180" y="208"/>
                  </a:lnTo>
                  <a:lnTo>
                    <a:pt x="179" y="209"/>
                  </a:lnTo>
                  <a:lnTo>
                    <a:pt x="177" y="209"/>
                  </a:lnTo>
                  <a:lnTo>
                    <a:pt x="175" y="209"/>
                  </a:lnTo>
                  <a:lnTo>
                    <a:pt x="173" y="209"/>
                  </a:lnTo>
                  <a:lnTo>
                    <a:pt x="173" y="208"/>
                  </a:lnTo>
                  <a:lnTo>
                    <a:pt x="172" y="206"/>
                  </a:lnTo>
                  <a:lnTo>
                    <a:pt x="172" y="205"/>
                  </a:lnTo>
                  <a:lnTo>
                    <a:pt x="173" y="204"/>
                  </a:lnTo>
                  <a:lnTo>
                    <a:pt x="173" y="204"/>
                  </a:lnTo>
                  <a:close/>
                  <a:moveTo>
                    <a:pt x="238" y="137"/>
                  </a:moveTo>
                  <a:lnTo>
                    <a:pt x="259" y="118"/>
                  </a:lnTo>
                  <a:lnTo>
                    <a:pt x="280" y="100"/>
                  </a:lnTo>
                  <a:lnTo>
                    <a:pt x="282" y="99"/>
                  </a:lnTo>
                  <a:lnTo>
                    <a:pt x="284" y="99"/>
                  </a:lnTo>
                  <a:lnTo>
                    <a:pt x="286" y="99"/>
                  </a:lnTo>
                  <a:lnTo>
                    <a:pt x="287" y="100"/>
                  </a:lnTo>
                  <a:lnTo>
                    <a:pt x="287" y="102"/>
                  </a:lnTo>
                  <a:lnTo>
                    <a:pt x="287" y="103"/>
                  </a:lnTo>
                  <a:lnTo>
                    <a:pt x="287" y="104"/>
                  </a:lnTo>
                  <a:lnTo>
                    <a:pt x="287" y="106"/>
                  </a:lnTo>
                  <a:lnTo>
                    <a:pt x="266" y="122"/>
                  </a:lnTo>
                  <a:lnTo>
                    <a:pt x="245" y="141"/>
                  </a:lnTo>
                  <a:lnTo>
                    <a:pt x="244" y="142"/>
                  </a:lnTo>
                  <a:lnTo>
                    <a:pt x="244" y="142"/>
                  </a:lnTo>
                  <a:lnTo>
                    <a:pt x="242" y="142"/>
                  </a:lnTo>
                  <a:lnTo>
                    <a:pt x="240" y="142"/>
                  </a:lnTo>
                  <a:lnTo>
                    <a:pt x="238" y="141"/>
                  </a:lnTo>
                  <a:lnTo>
                    <a:pt x="238" y="140"/>
                  </a:lnTo>
                  <a:lnTo>
                    <a:pt x="238" y="138"/>
                  </a:lnTo>
                  <a:lnTo>
                    <a:pt x="238" y="137"/>
                  </a:lnTo>
                  <a:lnTo>
                    <a:pt x="238" y="137"/>
                  </a:lnTo>
                  <a:close/>
                  <a:moveTo>
                    <a:pt x="312" y="76"/>
                  </a:moveTo>
                  <a:lnTo>
                    <a:pt x="322" y="66"/>
                  </a:lnTo>
                  <a:lnTo>
                    <a:pt x="322" y="66"/>
                  </a:lnTo>
                  <a:lnTo>
                    <a:pt x="361" y="45"/>
                  </a:lnTo>
                  <a:lnTo>
                    <a:pt x="363" y="43"/>
                  </a:lnTo>
                  <a:lnTo>
                    <a:pt x="365" y="43"/>
                  </a:lnTo>
                  <a:lnTo>
                    <a:pt x="365" y="43"/>
                  </a:lnTo>
                  <a:lnTo>
                    <a:pt x="366" y="45"/>
                  </a:lnTo>
                  <a:lnTo>
                    <a:pt x="368" y="46"/>
                  </a:lnTo>
                  <a:lnTo>
                    <a:pt x="368" y="47"/>
                  </a:lnTo>
                  <a:lnTo>
                    <a:pt x="366" y="49"/>
                  </a:lnTo>
                  <a:lnTo>
                    <a:pt x="366" y="50"/>
                  </a:lnTo>
                  <a:lnTo>
                    <a:pt x="328" y="72"/>
                  </a:lnTo>
                  <a:lnTo>
                    <a:pt x="328" y="72"/>
                  </a:lnTo>
                  <a:lnTo>
                    <a:pt x="317" y="80"/>
                  </a:lnTo>
                  <a:lnTo>
                    <a:pt x="315" y="81"/>
                  </a:lnTo>
                  <a:lnTo>
                    <a:pt x="314" y="81"/>
                  </a:lnTo>
                  <a:lnTo>
                    <a:pt x="312" y="81"/>
                  </a:lnTo>
                  <a:lnTo>
                    <a:pt x="312" y="80"/>
                  </a:lnTo>
                  <a:lnTo>
                    <a:pt x="310" y="79"/>
                  </a:lnTo>
                  <a:lnTo>
                    <a:pt x="310" y="77"/>
                  </a:lnTo>
                  <a:lnTo>
                    <a:pt x="310" y="76"/>
                  </a:lnTo>
                  <a:lnTo>
                    <a:pt x="312" y="76"/>
                  </a:lnTo>
                  <a:lnTo>
                    <a:pt x="312" y="76"/>
                  </a:lnTo>
                  <a:close/>
                  <a:moveTo>
                    <a:pt x="398" y="24"/>
                  </a:moveTo>
                  <a:lnTo>
                    <a:pt x="449" y="4"/>
                  </a:lnTo>
                  <a:lnTo>
                    <a:pt x="451" y="4"/>
                  </a:lnTo>
                  <a:lnTo>
                    <a:pt x="456" y="4"/>
                  </a:lnTo>
                  <a:lnTo>
                    <a:pt x="458" y="4"/>
                  </a:lnTo>
                  <a:lnTo>
                    <a:pt x="459" y="4"/>
                  </a:lnTo>
                  <a:lnTo>
                    <a:pt x="461" y="5"/>
                  </a:lnTo>
                  <a:lnTo>
                    <a:pt x="461" y="7"/>
                  </a:lnTo>
                  <a:lnTo>
                    <a:pt x="461" y="8"/>
                  </a:lnTo>
                  <a:lnTo>
                    <a:pt x="459" y="9"/>
                  </a:lnTo>
                  <a:lnTo>
                    <a:pt x="459" y="11"/>
                  </a:lnTo>
                  <a:lnTo>
                    <a:pt x="458" y="11"/>
                  </a:lnTo>
                  <a:lnTo>
                    <a:pt x="451" y="11"/>
                  </a:lnTo>
                  <a:lnTo>
                    <a:pt x="452" y="11"/>
                  </a:lnTo>
                  <a:lnTo>
                    <a:pt x="403" y="31"/>
                  </a:lnTo>
                  <a:lnTo>
                    <a:pt x="401" y="31"/>
                  </a:lnTo>
                  <a:lnTo>
                    <a:pt x="400" y="31"/>
                  </a:lnTo>
                  <a:lnTo>
                    <a:pt x="398" y="30"/>
                  </a:lnTo>
                  <a:lnTo>
                    <a:pt x="396" y="30"/>
                  </a:lnTo>
                  <a:lnTo>
                    <a:pt x="396" y="28"/>
                  </a:lnTo>
                  <a:lnTo>
                    <a:pt x="396" y="27"/>
                  </a:lnTo>
                  <a:lnTo>
                    <a:pt x="396" y="26"/>
                  </a:lnTo>
                  <a:lnTo>
                    <a:pt x="398" y="24"/>
                  </a:lnTo>
                  <a:lnTo>
                    <a:pt x="398" y="24"/>
                  </a:lnTo>
                  <a:close/>
                  <a:moveTo>
                    <a:pt x="501" y="1"/>
                  </a:moveTo>
                  <a:lnTo>
                    <a:pt x="519" y="0"/>
                  </a:lnTo>
                  <a:lnTo>
                    <a:pt x="521" y="1"/>
                  </a:lnTo>
                  <a:lnTo>
                    <a:pt x="565" y="8"/>
                  </a:lnTo>
                  <a:lnTo>
                    <a:pt x="566" y="8"/>
                  </a:lnTo>
                  <a:lnTo>
                    <a:pt x="566" y="9"/>
                  </a:lnTo>
                  <a:lnTo>
                    <a:pt x="568" y="11"/>
                  </a:lnTo>
                  <a:lnTo>
                    <a:pt x="568" y="12"/>
                  </a:lnTo>
                  <a:lnTo>
                    <a:pt x="566" y="13"/>
                  </a:lnTo>
                  <a:lnTo>
                    <a:pt x="566" y="15"/>
                  </a:lnTo>
                  <a:lnTo>
                    <a:pt x="565" y="15"/>
                  </a:lnTo>
                  <a:lnTo>
                    <a:pt x="563" y="15"/>
                  </a:lnTo>
                  <a:lnTo>
                    <a:pt x="519" y="8"/>
                  </a:lnTo>
                  <a:lnTo>
                    <a:pt x="521" y="8"/>
                  </a:lnTo>
                  <a:lnTo>
                    <a:pt x="501" y="8"/>
                  </a:lnTo>
                  <a:lnTo>
                    <a:pt x="500" y="8"/>
                  </a:lnTo>
                  <a:lnTo>
                    <a:pt x="498" y="8"/>
                  </a:lnTo>
                  <a:lnTo>
                    <a:pt x="498" y="7"/>
                  </a:lnTo>
                  <a:lnTo>
                    <a:pt x="498" y="5"/>
                  </a:lnTo>
                  <a:lnTo>
                    <a:pt x="498" y="4"/>
                  </a:lnTo>
                  <a:lnTo>
                    <a:pt x="498" y="3"/>
                  </a:lnTo>
                  <a:lnTo>
                    <a:pt x="500" y="1"/>
                  </a:lnTo>
                  <a:lnTo>
                    <a:pt x="501" y="1"/>
                  </a:lnTo>
                  <a:lnTo>
                    <a:pt x="501" y="1"/>
                  </a:lnTo>
                  <a:close/>
                  <a:moveTo>
                    <a:pt x="607" y="22"/>
                  </a:moveTo>
                  <a:lnTo>
                    <a:pt x="647" y="36"/>
                  </a:lnTo>
                  <a:lnTo>
                    <a:pt x="649" y="38"/>
                  </a:lnTo>
                  <a:lnTo>
                    <a:pt x="661" y="47"/>
                  </a:lnTo>
                  <a:lnTo>
                    <a:pt x="663" y="47"/>
                  </a:lnTo>
                  <a:lnTo>
                    <a:pt x="663" y="49"/>
                  </a:lnTo>
                  <a:lnTo>
                    <a:pt x="663" y="50"/>
                  </a:lnTo>
                  <a:lnTo>
                    <a:pt x="661" y="51"/>
                  </a:lnTo>
                  <a:lnTo>
                    <a:pt x="659" y="53"/>
                  </a:lnTo>
                  <a:lnTo>
                    <a:pt x="658" y="53"/>
                  </a:lnTo>
                  <a:lnTo>
                    <a:pt x="656" y="53"/>
                  </a:lnTo>
                  <a:lnTo>
                    <a:pt x="656" y="51"/>
                  </a:lnTo>
                  <a:lnTo>
                    <a:pt x="642" y="43"/>
                  </a:lnTo>
                  <a:lnTo>
                    <a:pt x="644" y="43"/>
                  </a:lnTo>
                  <a:lnTo>
                    <a:pt x="603" y="27"/>
                  </a:lnTo>
                  <a:lnTo>
                    <a:pt x="601" y="26"/>
                  </a:lnTo>
                  <a:lnTo>
                    <a:pt x="601" y="26"/>
                  </a:lnTo>
                  <a:lnTo>
                    <a:pt x="600" y="24"/>
                  </a:lnTo>
                  <a:lnTo>
                    <a:pt x="601" y="23"/>
                  </a:lnTo>
                  <a:lnTo>
                    <a:pt x="601" y="22"/>
                  </a:lnTo>
                  <a:lnTo>
                    <a:pt x="603" y="20"/>
                  </a:lnTo>
                  <a:lnTo>
                    <a:pt x="605" y="20"/>
                  </a:lnTo>
                  <a:lnTo>
                    <a:pt x="607" y="22"/>
                  </a:lnTo>
                  <a:lnTo>
                    <a:pt x="607" y="22"/>
                  </a:lnTo>
                  <a:close/>
                  <a:moveTo>
                    <a:pt x="694" y="70"/>
                  </a:moveTo>
                  <a:lnTo>
                    <a:pt x="710" y="81"/>
                  </a:lnTo>
                  <a:lnTo>
                    <a:pt x="738" y="106"/>
                  </a:lnTo>
                  <a:lnTo>
                    <a:pt x="740" y="106"/>
                  </a:lnTo>
                  <a:lnTo>
                    <a:pt x="740" y="107"/>
                  </a:lnTo>
                  <a:lnTo>
                    <a:pt x="738" y="108"/>
                  </a:lnTo>
                  <a:lnTo>
                    <a:pt x="738" y="110"/>
                  </a:lnTo>
                  <a:lnTo>
                    <a:pt x="736" y="111"/>
                  </a:lnTo>
                  <a:lnTo>
                    <a:pt x="735" y="111"/>
                  </a:lnTo>
                  <a:lnTo>
                    <a:pt x="733" y="111"/>
                  </a:lnTo>
                  <a:lnTo>
                    <a:pt x="731" y="110"/>
                  </a:lnTo>
                  <a:lnTo>
                    <a:pt x="705" y="87"/>
                  </a:lnTo>
                  <a:lnTo>
                    <a:pt x="689" y="74"/>
                  </a:lnTo>
                  <a:lnTo>
                    <a:pt x="687" y="74"/>
                  </a:lnTo>
                  <a:lnTo>
                    <a:pt x="687" y="73"/>
                  </a:lnTo>
                  <a:lnTo>
                    <a:pt x="687" y="72"/>
                  </a:lnTo>
                  <a:lnTo>
                    <a:pt x="687" y="70"/>
                  </a:lnTo>
                  <a:lnTo>
                    <a:pt x="689" y="69"/>
                  </a:lnTo>
                  <a:lnTo>
                    <a:pt x="691" y="69"/>
                  </a:lnTo>
                  <a:lnTo>
                    <a:pt x="693" y="69"/>
                  </a:lnTo>
                  <a:lnTo>
                    <a:pt x="694" y="70"/>
                  </a:lnTo>
                  <a:lnTo>
                    <a:pt x="694" y="70"/>
                  </a:lnTo>
                  <a:close/>
                  <a:moveTo>
                    <a:pt x="768" y="132"/>
                  </a:moveTo>
                  <a:lnTo>
                    <a:pt x="773" y="136"/>
                  </a:lnTo>
                  <a:lnTo>
                    <a:pt x="807" y="170"/>
                  </a:lnTo>
                  <a:lnTo>
                    <a:pt x="807" y="171"/>
                  </a:lnTo>
                  <a:lnTo>
                    <a:pt x="807" y="172"/>
                  </a:lnTo>
                  <a:lnTo>
                    <a:pt x="807" y="174"/>
                  </a:lnTo>
                  <a:lnTo>
                    <a:pt x="805" y="175"/>
                  </a:lnTo>
                  <a:lnTo>
                    <a:pt x="803" y="175"/>
                  </a:lnTo>
                  <a:lnTo>
                    <a:pt x="801" y="176"/>
                  </a:lnTo>
                  <a:lnTo>
                    <a:pt x="801" y="175"/>
                  </a:lnTo>
                  <a:lnTo>
                    <a:pt x="800" y="175"/>
                  </a:lnTo>
                  <a:lnTo>
                    <a:pt x="766" y="141"/>
                  </a:lnTo>
                  <a:lnTo>
                    <a:pt x="761" y="136"/>
                  </a:lnTo>
                  <a:lnTo>
                    <a:pt x="761" y="134"/>
                  </a:lnTo>
                  <a:lnTo>
                    <a:pt x="761" y="133"/>
                  </a:lnTo>
                  <a:lnTo>
                    <a:pt x="761" y="132"/>
                  </a:lnTo>
                  <a:lnTo>
                    <a:pt x="763" y="132"/>
                  </a:lnTo>
                  <a:lnTo>
                    <a:pt x="763" y="130"/>
                  </a:lnTo>
                  <a:lnTo>
                    <a:pt x="765" y="130"/>
                  </a:lnTo>
                  <a:lnTo>
                    <a:pt x="766" y="130"/>
                  </a:lnTo>
                  <a:lnTo>
                    <a:pt x="768" y="132"/>
                  </a:lnTo>
                  <a:lnTo>
                    <a:pt x="768" y="132"/>
                  </a:lnTo>
                  <a:close/>
                  <a:moveTo>
                    <a:pt x="833" y="198"/>
                  </a:moveTo>
                  <a:lnTo>
                    <a:pt x="872" y="237"/>
                  </a:lnTo>
                  <a:lnTo>
                    <a:pt x="872" y="239"/>
                  </a:lnTo>
                  <a:lnTo>
                    <a:pt x="872" y="240"/>
                  </a:lnTo>
                  <a:lnTo>
                    <a:pt x="872" y="242"/>
                  </a:lnTo>
                  <a:lnTo>
                    <a:pt x="870" y="242"/>
                  </a:lnTo>
                  <a:lnTo>
                    <a:pt x="868" y="243"/>
                  </a:lnTo>
                  <a:lnTo>
                    <a:pt x="866" y="243"/>
                  </a:lnTo>
                  <a:lnTo>
                    <a:pt x="865" y="242"/>
                  </a:lnTo>
                  <a:lnTo>
                    <a:pt x="863" y="242"/>
                  </a:lnTo>
                  <a:lnTo>
                    <a:pt x="826" y="202"/>
                  </a:lnTo>
                  <a:lnTo>
                    <a:pt x="826" y="201"/>
                  </a:lnTo>
                  <a:lnTo>
                    <a:pt x="826" y="199"/>
                  </a:lnTo>
                  <a:lnTo>
                    <a:pt x="826" y="198"/>
                  </a:lnTo>
                  <a:lnTo>
                    <a:pt x="828" y="197"/>
                  </a:lnTo>
                  <a:lnTo>
                    <a:pt x="829" y="197"/>
                  </a:lnTo>
                  <a:lnTo>
                    <a:pt x="829" y="197"/>
                  </a:lnTo>
                  <a:lnTo>
                    <a:pt x="831" y="197"/>
                  </a:lnTo>
                  <a:lnTo>
                    <a:pt x="833" y="198"/>
                  </a:lnTo>
                  <a:lnTo>
                    <a:pt x="833" y="198"/>
                  </a:lnTo>
                  <a:close/>
                  <a:moveTo>
                    <a:pt x="898" y="265"/>
                  </a:moveTo>
                  <a:lnTo>
                    <a:pt x="907" y="274"/>
                  </a:lnTo>
                  <a:lnTo>
                    <a:pt x="931" y="307"/>
                  </a:lnTo>
                  <a:lnTo>
                    <a:pt x="933" y="308"/>
                  </a:lnTo>
                  <a:lnTo>
                    <a:pt x="931" y="309"/>
                  </a:lnTo>
                  <a:lnTo>
                    <a:pt x="931" y="311"/>
                  </a:lnTo>
                  <a:lnTo>
                    <a:pt x="929" y="311"/>
                  </a:lnTo>
                  <a:lnTo>
                    <a:pt x="928" y="312"/>
                  </a:lnTo>
                  <a:lnTo>
                    <a:pt x="926" y="311"/>
                  </a:lnTo>
                  <a:lnTo>
                    <a:pt x="924" y="311"/>
                  </a:lnTo>
                  <a:lnTo>
                    <a:pt x="924" y="309"/>
                  </a:lnTo>
                  <a:lnTo>
                    <a:pt x="900" y="278"/>
                  </a:lnTo>
                  <a:lnTo>
                    <a:pt x="891" y="269"/>
                  </a:lnTo>
                  <a:lnTo>
                    <a:pt x="889" y="267"/>
                  </a:lnTo>
                  <a:lnTo>
                    <a:pt x="889" y="266"/>
                  </a:lnTo>
                  <a:lnTo>
                    <a:pt x="891" y="266"/>
                  </a:lnTo>
                  <a:lnTo>
                    <a:pt x="891" y="265"/>
                  </a:lnTo>
                  <a:lnTo>
                    <a:pt x="893" y="263"/>
                  </a:lnTo>
                  <a:lnTo>
                    <a:pt x="894" y="263"/>
                  </a:lnTo>
                  <a:lnTo>
                    <a:pt x="896" y="265"/>
                  </a:lnTo>
                  <a:lnTo>
                    <a:pt x="898" y="265"/>
                  </a:lnTo>
                  <a:lnTo>
                    <a:pt x="898" y="265"/>
                  </a:lnTo>
                  <a:close/>
                  <a:moveTo>
                    <a:pt x="954" y="337"/>
                  </a:moveTo>
                  <a:lnTo>
                    <a:pt x="968" y="354"/>
                  </a:lnTo>
                  <a:lnTo>
                    <a:pt x="987" y="377"/>
                  </a:lnTo>
                  <a:lnTo>
                    <a:pt x="987" y="379"/>
                  </a:lnTo>
                  <a:lnTo>
                    <a:pt x="987" y="380"/>
                  </a:lnTo>
                  <a:lnTo>
                    <a:pt x="987" y="381"/>
                  </a:lnTo>
                  <a:lnTo>
                    <a:pt x="986" y="383"/>
                  </a:lnTo>
                  <a:lnTo>
                    <a:pt x="984" y="383"/>
                  </a:lnTo>
                  <a:lnTo>
                    <a:pt x="982" y="383"/>
                  </a:lnTo>
                  <a:lnTo>
                    <a:pt x="980" y="383"/>
                  </a:lnTo>
                  <a:lnTo>
                    <a:pt x="979" y="381"/>
                  </a:lnTo>
                  <a:lnTo>
                    <a:pt x="961" y="357"/>
                  </a:lnTo>
                  <a:lnTo>
                    <a:pt x="947" y="339"/>
                  </a:lnTo>
                  <a:lnTo>
                    <a:pt x="947" y="338"/>
                  </a:lnTo>
                  <a:lnTo>
                    <a:pt x="947" y="337"/>
                  </a:lnTo>
                  <a:lnTo>
                    <a:pt x="947" y="335"/>
                  </a:lnTo>
                  <a:lnTo>
                    <a:pt x="949" y="335"/>
                  </a:lnTo>
                  <a:lnTo>
                    <a:pt x="950" y="334"/>
                  </a:lnTo>
                  <a:lnTo>
                    <a:pt x="952" y="334"/>
                  </a:lnTo>
                  <a:lnTo>
                    <a:pt x="954" y="335"/>
                  </a:lnTo>
                  <a:lnTo>
                    <a:pt x="954" y="337"/>
                  </a:lnTo>
                  <a:lnTo>
                    <a:pt x="954" y="337"/>
                  </a:lnTo>
                  <a:close/>
                  <a:moveTo>
                    <a:pt x="1010" y="409"/>
                  </a:moveTo>
                  <a:lnTo>
                    <a:pt x="1042" y="451"/>
                  </a:lnTo>
                  <a:lnTo>
                    <a:pt x="1042" y="452"/>
                  </a:lnTo>
                  <a:lnTo>
                    <a:pt x="1042" y="453"/>
                  </a:lnTo>
                  <a:lnTo>
                    <a:pt x="1040" y="453"/>
                  </a:lnTo>
                  <a:lnTo>
                    <a:pt x="1040" y="455"/>
                  </a:lnTo>
                  <a:lnTo>
                    <a:pt x="1038" y="455"/>
                  </a:lnTo>
                  <a:lnTo>
                    <a:pt x="1036" y="455"/>
                  </a:lnTo>
                  <a:lnTo>
                    <a:pt x="1035" y="455"/>
                  </a:lnTo>
                  <a:lnTo>
                    <a:pt x="1033" y="453"/>
                  </a:lnTo>
                  <a:lnTo>
                    <a:pt x="1001" y="411"/>
                  </a:lnTo>
                  <a:lnTo>
                    <a:pt x="1001" y="410"/>
                  </a:lnTo>
                  <a:lnTo>
                    <a:pt x="1001" y="409"/>
                  </a:lnTo>
                  <a:lnTo>
                    <a:pt x="1001" y="407"/>
                  </a:lnTo>
                  <a:lnTo>
                    <a:pt x="1003" y="407"/>
                  </a:lnTo>
                  <a:lnTo>
                    <a:pt x="1005" y="406"/>
                  </a:lnTo>
                  <a:lnTo>
                    <a:pt x="1007" y="406"/>
                  </a:lnTo>
                  <a:lnTo>
                    <a:pt x="1008" y="407"/>
                  </a:lnTo>
                  <a:lnTo>
                    <a:pt x="1010" y="409"/>
                  </a:lnTo>
                  <a:lnTo>
                    <a:pt x="1010" y="409"/>
                  </a:lnTo>
                  <a:close/>
                  <a:moveTo>
                    <a:pt x="1064" y="481"/>
                  </a:moveTo>
                  <a:lnTo>
                    <a:pt x="1094" y="521"/>
                  </a:lnTo>
                  <a:lnTo>
                    <a:pt x="1096" y="523"/>
                  </a:lnTo>
                  <a:lnTo>
                    <a:pt x="1096" y="524"/>
                  </a:lnTo>
                  <a:lnTo>
                    <a:pt x="1096" y="525"/>
                  </a:lnTo>
                  <a:lnTo>
                    <a:pt x="1094" y="525"/>
                  </a:lnTo>
                  <a:lnTo>
                    <a:pt x="1094" y="527"/>
                  </a:lnTo>
                  <a:lnTo>
                    <a:pt x="1093" y="528"/>
                  </a:lnTo>
                  <a:lnTo>
                    <a:pt x="1091" y="527"/>
                  </a:lnTo>
                  <a:lnTo>
                    <a:pt x="1089" y="527"/>
                  </a:lnTo>
                  <a:lnTo>
                    <a:pt x="1087" y="525"/>
                  </a:lnTo>
                  <a:lnTo>
                    <a:pt x="1086" y="524"/>
                  </a:lnTo>
                  <a:lnTo>
                    <a:pt x="1056" y="483"/>
                  </a:lnTo>
                  <a:lnTo>
                    <a:pt x="1056" y="482"/>
                  </a:lnTo>
                  <a:lnTo>
                    <a:pt x="1056" y="481"/>
                  </a:lnTo>
                  <a:lnTo>
                    <a:pt x="1056" y="479"/>
                  </a:lnTo>
                  <a:lnTo>
                    <a:pt x="1057" y="479"/>
                  </a:lnTo>
                  <a:lnTo>
                    <a:pt x="1059" y="478"/>
                  </a:lnTo>
                  <a:lnTo>
                    <a:pt x="1061" y="479"/>
                  </a:lnTo>
                  <a:lnTo>
                    <a:pt x="1063" y="479"/>
                  </a:lnTo>
                  <a:lnTo>
                    <a:pt x="1064" y="481"/>
                  </a:lnTo>
                  <a:lnTo>
                    <a:pt x="1064" y="481"/>
                  </a:lnTo>
                  <a:close/>
                  <a:moveTo>
                    <a:pt x="1119" y="551"/>
                  </a:moveTo>
                  <a:lnTo>
                    <a:pt x="1154" y="592"/>
                  </a:lnTo>
                  <a:lnTo>
                    <a:pt x="1154" y="593"/>
                  </a:lnTo>
                  <a:lnTo>
                    <a:pt x="1154" y="595"/>
                  </a:lnTo>
                  <a:lnTo>
                    <a:pt x="1152" y="596"/>
                  </a:lnTo>
                  <a:lnTo>
                    <a:pt x="1152" y="597"/>
                  </a:lnTo>
                  <a:lnTo>
                    <a:pt x="1150" y="597"/>
                  </a:lnTo>
                  <a:lnTo>
                    <a:pt x="1149" y="597"/>
                  </a:lnTo>
                  <a:lnTo>
                    <a:pt x="1147" y="597"/>
                  </a:lnTo>
                  <a:lnTo>
                    <a:pt x="1145" y="596"/>
                  </a:lnTo>
                  <a:lnTo>
                    <a:pt x="1112" y="555"/>
                  </a:lnTo>
                  <a:lnTo>
                    <a:pt x="1112" y="554"/>
                  </a:lnTo>
                  <a:lnTo>
                    <a:pt x="1112" y="553"/>
                  </a:lnTo>
                  <a:lnTo>
                    <a:pt x="1112" y="551"/>
                  </a:lnTo>
                  <a:lnTo>
                    <a:pt x="1114" y="550"/>
                  </a:lnTo>
                  <a:lnTo>
                    <a:pt x="1115" y="550"/>
                  </a:lnTo>
                  <a:lnTo>
                    <a:pt x="1117" y="550"/>
                  </a:lnTo>
                  <a:lnTo>
                    <a:pt x="1119" y="550"/>
                  </a:lnTo>
                  <a:lnTo>
                    <a:pt x="1119" y="551"/>
                  </a:lnTo>
                  <a:lnTo>
                    <a:pt x="1119" y="551"/>
                  </a:lnTo>
                  <a:close/>
                  <a:moveTo>
                    <a:pt x="1180" y="621"/>
                  </a:moveTo>
                  <a:lnTo>
                    <a:pt x="1219" y="659"/>
                  </a:lnTo>
                  <a:lnTo>
                    <a:pt x="1219" y="660"/>
                  </a:lnTo>
                  <a:lnTo>
                    <a:pt x="1219" y="661"/>
                  </a:lnTo>
                  <a:lnTo>
                    <a:pt x="1219" y="663"/>
                  </a:lnTo>
                  <a:lnTo>
                    <a:pt x="1217" y="663"/>
                  </a:lnTo>
                  <a:lnTo>
                    <a:pt x="1215" y="664"/>
                  </a:lnTo>
                  <a:lnTo>
                    <a:pt x="1215" y="664"/>
                  </a:lnTo>
                  <a:lnTo>
                    <a:pt x="1214" y="664"/>
                  </a:lnTo>
                  <a:lnTo>
                    <a:pt x="1212" y="663"/>
                  </a:lnTo>
                  <a:lnTo>
                    <a:pt x="1173" y="625"/>
                  </a:lnTo>
                  <a:lnTo>
                    <a:pt x="1172" y="623"/>
                  </a:lnTo>
                  <a:lnTo>
                    <a:pt x="1172" y="622"/>
                  </a:lnTo>
                  <a:lnTo>
                    <a:pt x="1173" y="621"/>
                  </a:lnTo>
                  <a:lnTo>
                    <a:pt x="1173" y="619"/>
                  </a:lnTo>
                  <a:lnTo>
                    <a:pt x="1175" y="619"/>
                  </a:lnTo>
                  <a:lnTo>
                    <a:pt x="1177" y="619"/>
                  </a:lnTo>
                  <a:lnTo>
                    <a:pt x="1179" y="619"/>
                  </a:lnTo>
                  <a:lnTo>
                    <a:pt x="1180" y="621"/>
                  </a:lnTo>
                  <a:lnTo>
                    <a:pt x="1180" y="621"/>
                  </a:lnTo>
                  <a:close/>
                  <a:moveTo>
                    <a:pt x="1247" y="686"/>
                  </a:moveTo>
                  <a:lnTo>
                    <a:pt x="1286" y="724"/>
                  </a:lnTo>
                  <a:lnTo>
                    <a:pt x="1286" y="725"/>
                  </a:lnTo>
                  <a:lnTo>
                    <a:pt x="1286" y="726"/>
                  </a:lnTo>
                  <a:lnTo>
                    <a:pt x="1286" y="728"/>
                  </a:lnTo>
                  <a:lnTo>
                    <a:pt x="1284" y="729"/>
                  </a:lnTo>
                  <a:lnTo>
                    <a:pt x="1282" y="729"/>
                  </a:lnTo>
                  <a:lnTo>
                    <a:pt x="1280" y="729"/>
                  </a:lnTo>
                  <a:lnTo>
                    <a:pt x="1280" y="729"/>
                  </a:lnTo>
                  <a:lnTo>
                    <a:pt x="1279" y="728"/>
                  </a:lnTo>
                  <a:lnTo>
                    <a:pt x="1240" y="690"/>
                  </a:lnTo>
                  <a:lnTo>
                    <a:pt x="1238" y="688"/>
                  </a:lnTo>
                  <a:lnTo>
                    <a:pt x="1238" y="687"/>
                  </a:lnTo>
                  <a:lnTo>
                    <a:pt x="1238" y="686"/>
                  </a:lnTo>
                  <a:lnTo>
                    <a:pt x="1240" y="686"/>
                  </a:lnTo>
                  <a:lnTo>
                    <a:pt x="1242" y="684"/>
                  </a:lnTo>
                  <a:lnTo>
                    <a:pt x="1243" y="684"/>
                  </a:lnTo>
                  <a:lnTo>
                    <a:pt x="1245" y="684"/>
                  </a:lnTo>
                  <a:lnTo>
                    <a:pt x="1247" y="686"/>
                  </a:lnTo>
                  <a:lnTo>
                    <a:pt x="1247" y="686"/>
                  </a:lnTo>
                  <a:close/>
                  <a:moveTo>
                    <a:pt x="1317" y="748"/>
                  </a:moveTo>
                  <a:lnTo>
                    <a:pt x="1350" y="774"/>
                  </a:lnTo>
                  <a:lnTo>
                    <a:pt x="1350" y="774"/>
                  </a:lnTo>
                  <a:lnTo>
                    <a:pt x="1363" y="781"/>
                  </a:lnTo>
                  <a:lnTo>
                    <a:pt x="1364" y="781"/>
                  </a:lnTo>
                  <a:lnTo>
                    <a:pt x="1364" y="782"/>
                  </a:lnTo>
                  <a:lnTo>
                    <a:pt x="1364" y="783"/>
                  </a:lnTo>
                  <a:lnTo>
                    <a:pt x="1364" y="785"/>
                  </a:lnTo>
                  <a:lnTo>
                    <a:pt x="1363" y="786"/>
                  </a:lnTo>
                  <a:lnTo>
                    <a:pt x="1361" y="786"/>
                  </a:lnTo>
                  <a:lnTo>
                    <a:pt x="1359" y="786"/>
                  </a:lnTo>
                  <a:lnTo>
                    <a:pt x="1357" y="786"/>
                  </a:lnTo>
                  <a:lnTo>
                    <a:pt x="1345" y="779"/>
                  </a:lnTo>
                  <a:lnTo>
                    <a:pt x="1345" y="779"/>
                  </a:lnTo>
                  <a:lnTo>
                    <a:pt x="1310" y="754"/>
                  </a:lnTo>
                  <a:lnTo>
                    <a:pt x="1310" y="752"/>
                  </a:lnTo>
                  <a:lnTo>
                    <a:pt x="1308" y="751"/>
                  </a:lnTo>
                  <a:lnTo>
                    <a:pt x="1308" y="750"/>
                  </a:lnTo>
                  <a:lnTo>
                    <a:pt x="1310" y="748"/>
                  </a:lnTo>
                  <a:lnTo>
                    <a:pt x="1312" y="747"/>
                  </a:lnTo>
                  <a:lnTo>
                    <a:pt x="1314" y="747"/>
                  </a:lnTo>
                  <a:lnTo>
                    <a:pt x="1315" y="747"/>
                  </a:lnTo>
                  <a:lnTo>
                    <a:pt x="1317" y="748"/>
                  </a:lnTo>
                  <a:lnTo>
                    <a:pt x="1317" y="748"/>
                  </a:lnTo>
                  <a:close/>
                  <a:moveTo>
                    <a:pt x="1400" y="800"/>
                  </a:moveTo>
                  <a:lnTo>
                    <a:pt x="1414" y="807"/>
                  </a:lnTo>
                  <a:lnTo>
                    <a:pt x="1412" y="805"/>
                  </a:lnTo>
                  <a:lnTo>
                    <a:pt x="1457" y="816"/>
                  </a:lnTo>
                  <a:lnTo>
                    <a:pt x="1459" y="817"/>
                  </a:lnTo>
                  <a:lnTo>
                    <a:pt x="1459" y="817"/>
                  </a:lnTo>
                  <a:lnTo>
                    <a:pt x="1459" y="819"/>
                  </a:lnTo>
                  <a:lnTo>
                    <a:pt x="1459" y="820"/>
                  </a:lnTo>
                  <a:lnTo>
                    <a:pt x="1459" y="822"/>
                  </a:lnTo>
                  <a:lnTo>
                    <a:pt x="1457" y="823"/>
                  </a:lnTo>
                  <a:lnTo>
                    <a:pt x="1456" y="823"/>
                  </a:lnTo>
                  <a:lnTo>
                    <a:pt x="1454" y="823"/>
                  </a:lnTo>
                  <a:lnTo>
                    <a:pt x="1408" y="812"/>
                  </a:lnTo>
                  <a:lnTo>
                    <a:pt x="1408" y="812"/>
                  </a:lnTo>
                  <a:lnTo>
                    <a:pt x="1394" y="805"/>
                  </a:lnTo>
                  <a:lnTo>
                    <a:pt x="1394" y="804"/>
                  </a:lnTo>
                  <a:lnTo>
                    <a:pt x="1393" y="803"/>
                  </a:lnTo>
                  <a:lnTo>
                    <a:pt x="1393" y="801"/>
                  </a:lnTo>
                  <a:lnTo>
                    <a:pt x="1394" y="801"/>
                  </a:lnTo>
                  <a:lnTo>
                    <a:pt x="1394" y="800"/>
                  </a:lnTo>
                  <a:lnTo>
                    <a:pt x="1396" y="798"/>
                  </a:lnTo>
                  <a:lnTo>
                    <a:pt x="1398" y="798"/>
                  </a:lnTo>
                  <a:lnTo>
                    <a:pt x="1400" y="800"/>
                  </a:lnTo>
                  <a:lnTo>
                    <a:pt x="1400" y="800"/>
                  </a:lnTo>
                  <a:close/>
                  <a:moveTo>
                    <a:pt x="1500" y="822"/>
                  </a:moveTo>
                  <a:lnTo>
                    <a:pt x="1543" y="824"/>
                  </a:lnTo>
                  <a:lnTo>
                    <a:pt x="1542" y="824"/>
                  </a:lnTo>
                  <a:lnTo>
                    <a:pt x="1559" y="819"/>
                  </a:lnTo>
                  <a:lnTo>
                    <a:pt x="1561" y="819"/>
                  </a:lnTo>
                  <a:lnTo>
                    <a:pt x="1563" y="819"/>
                  </a:lnTo>
                  <a:lnTo>
                    <a:pt x="1564" y="819"/>
                  </a:lnTo>
                  <a:lnTo>
                    <a:pt x="1566" y="820"/>
                  </a:lnTo>
                  <a:lnTo>
                    <a:pt x="1566" y="822"/>
                  </a:lnTo>
                  <a:lnTo>
                    <a:pt x="1564" y="823"/>
                  </a:lnTo>
                  <a:lnTo>
                    <a:pt x="1564" y="824"/>
                  </a:lnTo>
                  <a:lnTo>
                    <a:pt x="1563" y="826"/>
                  </a:lnTo>
                  <a:lnTo>
                    <a:pt x="1543" y="831"/>
                  </a:lnTo>
                  <a:lnTo>
                    <a:pt x="1542" y="831"/>
                  </a:lnTo>
                  <a:lnTo>
                    <a:pt x="1500" y="828"/>
                  </a:lnTo>
                  <a:lnTo>
                    <a:pt x="1498" y="828"/>
                  </a:lnTo>
                  <a:lnTo>
                    <a:pt x="1496" y="827"/>
                  </a:lnTo>
                  <a:lnTo>
                    <a:pt x="1496" y="826"/>
                  </a:lnTo>
                  <a:lnTo>
                    <a:pt x="1496" y="824"/>
                  </a:lnTo>
                  <a:lnTo>
                    <a:pt x="1496" y="823"/>
                  </a:lnTo>
                  <a:lnTo>
                    <a:pt x="1496" y="823"/>
                  </a:lnTo>
                  <a:lnTo>
                    <a:pt x="1498" y="822"/>
                  </a:lnTo>
                  <a:lnTo>
                    <a:pt x="1500" y="822"/>
                  </a:lnTo>
                  <a:lnTo>
                    <a:pt x="1500" y="822"/>
                  </a:lnTo>
                  <a:close/>
                  <a:moveTo>
                    <a:pt x="1601" y="807"/>
                  </a:moveTo>
                  <a:lnTo>
                    <a:pt x="1603" y="807"/>
                  </a:lnTo>
                  <a:lnTo>
                    <a:pt x="1603" y="807"/>
                  </a:lnTo>
                  <a:lnTo>
                    <a:pt x="1656" y="782"/>
                  </a:lnTo>
                  <a:lnTo>
                    <a:pt x="1657" y="782"/>
                  </a:lnTo>
                  <a:lnTo>
                    <a:pt x="1659" y="782"/>
                  </a:lnTo>
                  <a:lnTo>
                    <a:pt x="1659" y="782"/>
                  </a:lnTo>
                  <a:lnTo>
                    <a:pt x="1661" y="783"/>
                  </a:lnTo>
                  <a:lnTo>
                    <a:pt x="1663" y="785"/>
                  </a:lnTo>
                  <a:lnTo>
                    <a:pt x="1661" y="786"/>
                  </a:lnTo>
                  <a:lnTo>
                    <a:pt x="1661" y="788"/>
                  </a:lnTo>
                  <a:lnTo>
                    <a:pt x="1659" y="788"/>
                  </a:lnTo>
                  <a:lnTo>
                    <a:pt x="1608" y="812"/>
                  </a:lnTo>
                  <a:lnTo>
                    <a:pt x="1607" y="812"/>
                  </a:lnTo>
                  <a:lnTo>
                    <a:pt x="1605" y="813"/>
                  </a:lnTo>
                  <a:lnTo>
                    <a:pt x="1603" y="813"/>
                  </a:lnTo>
                  <a:lnTo>
                    <a:pt x="1601" y="813"/>
                  </a:lnTo>
                  <a:lnTo>
                    <a:pt x="1600" y="812"/>
                  </a:lnTo>
                  <a:lnTo>
                    <a:pt x="1600" y="811"/>
                  </a:lnTo>
                  <a:lnTo>
                    <a:pt x="1600" y="809"/>
                  </a:lnTo>
                  <a:lnTo>
                    <a:pt x="1600" y="808"/>
                  </a:lnTo>
                  <a:lnTo>
                    <a:pt x="1600" y="807"/>
                  </a:lnTo>
                  <a:lnTo>
                    <a:pt x="1601" y="807"/>
                  </a:lnTo>
                  <a:lnTo>
                    <a:pt x="1601" y="807"/>
                  </a:lnTo>
                  <a:close/>
                  <a:moveTo>
                    <a:pt x="1689" y="760"/>
                  </a:moveTo>
                  <a:lnTo>
                    <a:pt x="1728" y="731"/>
                  </a:lnTo>
                  <a:lnTo>
                    <a:pt x="1733" y="726"/>
                  </a:lnTo>
                  <a:lnTo>
                    <a:pt x="1733" y="725"/>
                  </a:lnTo>
                  <a:lnTo>
                    <a:pt x="1735" y="725"/>
                  </a:lnTo>
                  <a:lnTo>
                    <a:pt x="1736" y="725"/>
                  </a:lnTo>
                  <a:lnTo>
                    <a:pt x="1738" y="725"/>
                  </a:lnTo>
                  <a:lnTo>
                    <a:pt x="1740" y="726"/>
                  </a:lnTo>
                  <a:lnTo>
                    <a:pt x="1740" y="728"/>
                  </a:lnTo>
                  <a:lnTo>
                    <a:pt x="1740" y="729"/>
                  </a:lnTo>
                  <a:lnTo>
                    <a:pt x="1740" y="731"/>
                  </a:lnTo>
                  <a:lnTo>
                    <a:pt x="1733" y="736"/>
                  </a:lnTo>
                  <a:lnTo>
                    <a:pt x="1694" y="764"/>
                  </a:lnTo>
                  <a:lnTo>
                    <a:pt x="1692" y="766"/>
                  </a:lnTo>
                  <a:lnTo>
                    <a:pt x="1691" y="766"/>
                  </a:lnTo>
                  <a:lnTo>
                    <a:pt x="1689" y="766"/>
                  </a:lnTo>
                  <a:lnTo>
                    <a:pt x="1689" y="764"/>
                  </a:lnTo>
                  <a:lnTo>
                    <a:pt x="1687" y="763"/>
                  </a:lnTo>
                  <a:lnTo>
                    <a:pt x="1687" y="762"/>
                  </a:lnTo>
                  <a:lnTo>
                    <a:pt x="1687" y="760"/>
                  </a:lnTo>
                  <a:lnTo>
                    <a:pt x="1689" y="760"/>
                  </a:lnTo>
                  <a:lnTo>
                    <a:pt x="1689" y="760"/>
                  </a:lnTo>
                  <a:close/>
                  <a:moveTo>
                    <a:pt x="1761" y="699"/>
                  </a:moveTo>
                  <a:lnTo>
                    <a:pt x="1789" y="672"/>
                  </a:lnTo>
                  <a:lnTo>
                    <a:pt x="1799" y="661"/>
                  </a:lnTo>
                  <a:lnTo>
                    <a:pt x="1801" y="660"/>
                  </a:lnTo>
                  <a:lnTo>
                    <a:pt x="1803" y="660"/>
                  </a:lnTo>
                  <a:lnTo>
                    <a:pt x="1805" y="660"/>
                  </a:lnTo>
                  <a:lnTo>
                    <a:pt x="1807" y="660"/>
                  </a:lnTo>
                  <a:lnTo>
                    <a:pt x="1808" y="661"/>
                  </a:lnTo>
                  <a:lnTo>
                    <a:pt x="1808" y="663"/>
                  </a:lnTo>
                  <a:lnTo>
                    <a:pt x="1808" y="664"/>
                  </a:lnTo>
                  <a:lnTo>
                    <a:pt x="1807" y="665"/>
                  </a:lnTo>
                  <a:lnTo>
                    <a:pt x="1796" y="678"/>
                  </a:lnTo>
                  <a:lnTo>
                    <a:pt x="1768" y="703"/>
                  </a:lnTo>
                  <a:lnTo>
                    <a:pt x="1766" y="705"/>
                  </a:lnTo>
                  <a:lnTo>
                    <a:pt x="1764" y="705"/>
                  </a:lnTo>
                  <a:lnTo>
                    <a:pt x="1763" y="705"/>
                  </a:lnTo>
                  <a:lnTo>
                    <a:pt x="1761" y="703"/>
                  </a:lnTo>
                  <a:lnTo>
                    <a:pt x="1761" y="703"/>
                  </a:lnTo>
                  <a:lnTo>
                    <a:pt x="1759" y="702"/>
                  </a:lnTo>
                  <a:lnTo>
                    <a:pt x="1761" y="701"/>
                  </a:lnTo>
                  <a:lnTo>
                    <a:pt x="1761" y="699"/>
                  </a:lnTo>
                  <a:lnTo>
                    <a:pt x="1761" y="699"/>
                  </a:lnTo>
                  <a:close/>
                  <a:moveTo>
                    <a:pt x="1826" y="633"/>
                  </a:moveTo>
                  <a:lnTo>
                    <a:pt x="1852" y="604"/>
                  </a:lnTo>
                  <a:lnTo>
                    <a:pt x="1863" y="593"/>
                  </a:lnTo>
                  <a:lnTo>
                    <a:pt x="1863" y="592"/>
                  </a:lnTo>
                  <a:lnTo>
                    <a:pt x="1864" y="592"/>
                  </a:lnTo>
                  <a:lnTo>
                    <a:pt x="1866" y="592"/>
                  </a:lnTo>
                  <a:lnTo>
                    <a:pt x="1868" y="592"/>
                  </a:lnTo>
                  <a:lnTo>
                    <a:pt x="1870" y="593"/>
                  </a:lnTo>
                  <a:lnTo>
                    <a:pt x="1870" y="595"/>
                  </a:lnTo>
                  <a:lnTo>
                    <a:pt x="1870" y="596"/>
                  </a:lnTo>
                  <a:lnTo>
                    <a:pt x="1870" y="597"/>
                  </a:lnTo>
                  <a:lnTo>
                    <a:pt x="1859" y="608"/>
                  </a:lnTo>
                  <a:lnTo>
                    <a:pt x="1833" y="637"/>
                  </a:lnTo>
                  <a:lnTo>
                    <a:pt x="1831" y="638"/>
                  </a:lnTo>
                  <a:lnTo>
                    <a:pt x="1831" y="638"/>
                  </a:lnTo>
                  <a:lnTo>
                    <a:pt x="1829" y="638"/>
                  </a:lnTo>
                  <a:lnTo>
                    <a:pt x="1828" y="638"/>
                  </a:lnTo>
                  <a:lnTo>
                    <a:pt x="1826" y="637"/>
                  </a:lnTo>
                  <a:lnTo>
                    <a:pt x="1826" y="635"/>
                  </a:lnTo>
                  <a:lnTo>
                    <a:pt x="1826" y="634"/>
                  </a:lnTo>
                  <a:lnTo>
                    <a:pt x="1826" y="633"/>
                  </a:lnTo>
                  <a:lnTo>
                    <a:pt x="1826" y="633"/>
                  </a:lnTo>
                  <a:close/>
                  <a:moveTo>
                    <a:pt x="1887" y="565"/>
                  </a:moveTo>
                  <a:lnTo>
                    <a:pt x="1922" y="528"/>
                  </a:lnTo>
                  <a:lnTo>
                    <a:pt x="1924" y="525"/>
                  </a:lnTo>
                  <a:lnTo>
                    <a:pt x="1926" y="524"/>
                  </a:lnTo>
                  <a:lnTo>
                    <a:pt x="1926" y="523"/>
                  </a:lnTo>
                  <a:lnTo>
                    <a:pt x="1928" y="523"/>
                  </a:lnTo>
                  <a:lnTo>
                    <a:pt x="1929" y="524"/>
                  </a:lnTo>
                  <a:lnTo>
                    <a:pt x="1931" y="524"/>
                  </a:lnTo>
                  <a:lnTo>
                    <a:pt x="1931" y="525"/>
                  </a:lnTo>
                  <a:lnTo>
                    <a:pt x="1933" y="527"/>
                  </a:lnTo>
                  <a:lnTo>
                    <a:pt x="1931" y="528"/>
                  </a:lnTo>
                  <a:lnTo>
                    <a:pt x="1929" y="532"/>
                  </a:lnTo>
                  <a:lnTo>
                    <a:pt x="1896" y="569"/>
                  </a:lnTo>
                  <a:lnTo>
                    <a:pt x="1894" y="569"/>
                  </a:lnTo>
                  <a:lnTo>
                    <a:pt x="1892" y="570"/>
                  </a:lnTo>
                  <a:lnTo>
                    <a:pt x="1891" y="570"/>
                  </a:lnTo>
                  <a:lnTo>
                    <a:pt x="1889" y="569"/>
                  </a:lnTo>
                  <a:lnTo>
                    <a:pt x="1887" y="569"/>
                  </a:lnTo>
                  <a:lnTo>
                    <a:pt x="1887" y="568"/>
                  </a:lnTo>
                  <a:lnTo>
                    <a:pt x="1887" y="566"/>
                  </a:lnTo>
                  <a:lnTo>
                    <a:pt x="1887" y="565"/>
                  </a:lnTo>
                  <a:lnTo>
                    <a:pt x="1887" y="565"/>
                  </a:lnTo>
                  <a:close/>
                  <a:moveTo>
                    <a:pt x="1947" y="496"/>
                  </a:moveTo>
                  <a:lnTo>
                    <a:pt x="1980" y="453"/>
                  </a:lnTo>
                  <a:lnTo>
                    <a:pt x="1980" y="452"/>
                  </a:lnTo>
                  <a:lnTo>
                    <a:pt x="1982" y="452"/>
                  </a:lnTo>
                  <a:lnTo>
                    <a:pt x="1984" y="452"/>
                  </a:lnTo>
                  <a:lnTo>
                    <a:pt x="1985" y="452"/>
                  </a:lnTo>
                  <a:lnTo>
                    <a:pt x="1987" y="453"/>
                  </a:lnTo>
                  <a:lnTo>
                    <a:pt x="1987" y="455"/>
                  </a:lnTo>
                  <a:lnTo>
                    <a:pt x="1989" y="456"/>
                  </a:lnTo>
                  <a:lnTo>
                    <a:pt x="1987" y="458"/>
                  </a:lnTo>
                  <a:lnTo>
                    <a:pt x="1956" y="498"/>
                  </a:lnTo>
                  <a:lnTo>
                    <a:pt x="1954" y="500"/>
                  </a:lnTo>
                  <a:lnTo>
                    <a:pt x="1952" y="501"/>
                  </a:lnTo>
                  <a:lnTo>
                    <a:pt x="1950" y="501"/>
                  </a:lnTo>
                  <a:lnTo>
                    <a:pt x="1949" y="500"/>
                  </a:lnTo>
                  <a:lnTo>
                    <a:pt x="1947" y="500"/>
                  </a:lnTo>
                  <a:lnTo>
                    <a:pt x="1947" y="498"/>
                  </a:lnTo>
                  <a:lnTo>
                    <a:pt x="1947" y="497"/>
                  </a:lnTo>
                  <a:lnTo>
                    <a:pt x="1947" y="496"/>
                  </a:lnTo>
                  <a:lnTo>
                    <a:pt x="1947" y="496"/>
                  </a:lnTo>
                  <a:close/>
                  <a:moveTo>
                    <a:pt x="2003" y="424"/>
                  </a:moveTo>
                  <a:lnTo>
                    <a:pt x="2035" y="381"/>
                  </a:lnTo>
                  <a:lnTo>
                    <a:pt x="2035" y="380"/>
                  </a:lnTo>
                  <a:lnTo>
                    <a:pt x="2036" y="380"/>
                  </a:lnTo>
                  <a:lnTo>
                    <a:pt x="2038" y="380"/>
                  </a:lnTo>
                  <a:lnTo>
                    <a:pt x="2040" y="380"/>
                  </a:lnTo>
                  <a:lnTo>
                    <a:pt x="2042" y="381"/>
                  </a:lnTo>
                  <a:lnTo>
                    <a:pt x="2042" y="383"/>
                  </a:lnTo>
                  <a:lnTo>
                    <a:pt x="2042" y="384"/>
                  </a:lnTo>
                  <a:lnTo>
                    <a:pt x="2042" y="386"/>
                  </a:lnTo>
                  <a:lnTo>
                    <a:pt x="2010" y="428"/>
                  </a:lnTo>
                  <a:lnTo>
                    <a:pt x="2008" y="428"/>
                  </a:lnTo>
                  <a:lnTo>
                    <a:pt x="2008" y="429"/>
                  </a:lnTo>
                  <a:lnTo>
                    <a:pt x="2006" y="429"/>
                  </a:lnTo>
                  <a:lnTo>
                    <a:pt x="2005" y="429"/>
                  </a:lnTo>
                  <a:lnTo>
                    <a:pt x="2003" y="428"/>
                  </a:lnTo>
                  <a:lnTo>
                    <a:pt x="2001" y="426"/>
                  </a:lnTo>
                  <a:lnTo>
                    <a:pt x="2001" y="425"/>
                  </a:lnTo>
                  <a:lnTo>
                    <a:pt x="2003" y="424"/>
                  </a:lnTo>
                  <a:lnTo>
                    <a:pt x="2003" y="424"/>
                  </a:lnTo>
                  <a:close/>
                  <a:moveTo>
                    <a:pt x="2057" y="352"/>
                  </a:moveTo>
                  <a:lnTo>
                    <a:pt x="2089" y="309"/>
                  </a:lnTo>
                  <a:lnTo>
                    <a:pt x="2091" y="309"/>
                  </a:lnTo>
                  <a:lnTo>
                    <a:pt x="2092" y="308"/>
                  </a:lnTo>
                  <a:lnTo>
                    <a:pt x="2094" y="308"/>
                  </a:lnTo>
                  <a:lnTo>
                    <a:pt x="2096" y="309"/>
                  </a:lnTo>
                  <a:lnTo>
                    <a:pt x="2098" y="309"/>
                  </a:lnTo>
                  <a:lnTo>
                    <a:pt x="2098" y="311"/>
                  </a:lnTo>
                  <a:lnTo>
                    <a:pt x="2098" y="312"/>
                  </a:lnTo>
                  <a:lnTo>
                    <a:pt x="2098" y="314"/>
                  </a:lnTo>
                  <a:lnTo>
                    <a:pt x="2064" y="356"/>
                  </a:lnTo>
                  <a:lnTo>
                    <a:pt x="2063" y="356"/>
                  </a:lnTo>
                  <a:lnTo>
                    <a:pt x="2063" y="357"/>
                  </a:lnTo>
                  <a:lnTo>
                    <a:pt x="2061" y="357"/>
                  </a:lnTo>
                  <a:lnTo>
                    <a:pt x="2059" y="357"/>
                  </a:lnTo>
                  <a:lnTo>
                    <a:pt x="2057" y="356"/>
                  </a:lnTo>
                  <a:lnTo>
                    <a:pt x="2056" y="354"/>
                  </a:lnTo>
                  <a:lnTo>
                    <a:pt x="2056" y="353"/>
                  </a:lnTo>
                  <a:lnTo>
                    <a:pt x="2057" y="352"/>
                  </a:lnTo>
                  <a:lnTo>
                    <a:pt x="2057" y="352"/>
                  </a:lnTo>
                  <a:close/>
                  <a:moveTo>
                    <a:pt x="2113" y="281"/>
                  </a:moveTo>
                  <a:lnTo>
                    <a:pt x="2147" y="239"/>
                  </a:lnTo>
                  <a:lnTo>
                    <a:pt x="2149" y="239"/>
                  </a:lnTo>
                  <a:lnTo>
                    <a:pt x="2150" y="237"/>
                  </a:lnTo>
                  <a:lnTo>
                    <a:pt x="2152" y="237"/>
                  </a:lnTo>
                  <a:lnTo>
                    <a:pt x="2154" y="239"/>
                  </a:lnTo>
                  <a:lnTo>
                    <a:pt x="2154" y="239"/>
                  </a:lnTo>
                  <a:lnTo>
                    <a:pt x="2156" y="240"/>
                  </a:lnTo>
                  <a:lnTo>
                    <a:pt x="2156" y="242"/>
                  </a:lnTo>
                  <a:lnTo>
                    <a:pt x="2154" y="243"/>
                  </a:lnTo>
                  <a:lnTo>
                    <a:pt x="2120" y="284"/>
                  </a:lnTo>
                  <a:lnTo>
                    <a:pt x="2119" y="285"/>
                  </a:lnTo>
                  <a:lnTo>
                    <a:pt x="2117" y="285"/>
                  </a:lnTo>
                  <a:lnTo>
                    <a:pt x="2115" y="285"/>
                  </a:lnTo>
                  <a:lnTo>
                    <a:pt x="2115" y="285"/>
                  </a:lnTo>
                  <a:lnTo>
                    <a:pt x="2113" y="284"/>
                  </a:lnTo>
                  <a:lnTo>
                    <a:pt x="2112" y="282"/>
                  </a:lnTo>
                  <a:lnTo>
                    <a:pt x="2112" y="281"/>
                  </a:lnTo>
                  <a:lnTo>
                    <a:pt x="2113" y="281"/>
                  </a:lnTo>
                  <a:lnTo>
                    <a:pt x="2113" y="281"/>
                  </a:lnTo>
                  <a:close/>
                  <a:moveTo>
                    <a:pt x="2171" y="210"/>
                  </a:moveTo>
                  <a:lnTo>
                    <a:pt x="2171" y="209"/>
                  </a:lnTo>
                  <a:lnTo>
                    <a:pt x="2212" y="172"/>
                  </a:lnTo>
                  <a:lnTo>
                    <a:pt x="2212" y="171"/>
                  </a:lnTo>
                  <a:lnTo>
                    <a:pt x="2213" y="171"/>
                  </a:lnTo>
                  <a:lnTo>
                    <a:pt x="2215" y="171"/>
                  </a:lnTo>
                  <a:lnTo>
                    <a:pt x="2217" y="171"/>
                  </a:lnTo>
                  <a:lnTo>
                    <a:pt x="2219" y="172"/>
                  </a:lnTo>
                  <a:lnTo>
                    <a:pt x="2219" y="174"/>
                  </a:lnTo>
                  <a:lnTo>
                    <a:pt x="2219" y="175"/>
                  </a:lnTo>
                  <a:lnTo>
                    <a:pt x="2219" y="176"/>
                  </a:lnTo>
                  <a:lnTo>
                    <a:pt x="2180" y="213"/>
                  </a:lnTo>
                  <a:lnTo>
                    <a:pt x="2178" y="213"/>
                  </a:lnTo>
                  <a:lnTo>
                    <a:pt x="2177" y="214"/>
                  </a:lnTo>
                  <a:lnTo>
                    <a:pt x="2175" y="216"/>
                  </a:lnTo>
                  <a:lnTo>
                    <a:pt x="2173" y="216"/>
                  </a:lnTo>
                  <a:lnTo>
                    <a:pt x="2173" y="214"/>
                  </a:lnTo>
                  <a:lnTo>
                    <a:pt x="2171" y="214"/>
                  </a:lnTo>
                  <a:lnTo>
                    <a:pt x="2170" y="213"/>
                  </a:lnTo>
                  <a:lnTo>
                    <a:pt x="2170" y="212"/>
                  </a:lnTo>
                  <a:lnTo>
                    <a:pt x="2171" y="210"/>
                  </a:lnTo>
                  <a:lnTo>
                    <a:pt x="2171" y="210"/>
                  </a:lnTo>
                  <a:close/>
                  <a:moveTo>
                    <a:pt x="2240" y="145"/>
                  </a:moveTo>
                  <a:lnTo>
                    <a:pt x="2242" y="144"/>
                  </a:lnTo>
                  <a:lnTo>
                    <a:pt x="2280" y="107"/>
                  </a:lnTo>
                  <a:lnTo>
                    <a:pt x="2282" y="107"/>
                  </a:lnTo>
                  <a:lnTo>
                    <a:pt x="2284" y="107"/>
                  </a:lnTo>
                  <a:lnTo>
                    <a:pt x="2285" y="107"/>
                  </a:lnTo>
                  <a:lnTo>
                    <a:pt x="2287" y="107"/>
                  </a:lnTo>
                  <a:lnTo>
                    <a:pt x="2287" y="108"/>
                  </a:lnTo>
                  <a:lnTo>
                    <a:pt x="2287" y="110"/>
                  </a:lnTo>
                  <a:lnTo>
                    <a:pt x="2287" y="111"/>
                  </a:lnTo>
                  <a:lnTo>
                    <a:pt x="2287" y="113"/>
                  </a:lnTo>
                  <a:lnTo>
                    <a:pt x="2249" y="148"/>
                  </a:lnTo>
                  <a:lnTo>
                    <a:pt x="2247" y="149"/>
                  </a:lnTo>
                  <a:lnTo>
                    <a:pt x="2245" y="151"/>
                  </a:lnTo>
                  <a:lnTo>
                    <a:pt x="2243" y="151"/>
                  </a:lnTo>
                  <a:lnTo>
                    <a:pt x="2242" y="151"/>
                  </a:lnTo>
                  <a:lnTo>
                    <a:pt x="2240" y="151"/>
                  </a:lnTo>
                  <a:lnTo>
                    <a:pt x="2240" y="149"/>
                  </a:lnTo>
                  <a:lnTo>
                    <a:pt x="2238" y="148"/>
                  </a:lnTo>
                  <a:lnTo>
                    <a:pt x="2238" y="146"/>
                  </a:lnTo>
                  <a:lnTo>
                    <a:pt x="2240" y="145"/>
                  </a:lnTo>
                  <a:lnTo>
                    <a:pt x="2240" y="145"/>
                  </a:lnTo>
                  <a:close/>
                  <a:moveTo>
                    <a:pt x="2310" y="81"/>
                  </a:moveTo>
                  <a:lnTo>
                    <a:pt x="2357" y="49"/>
                  </a:lnTo>
                  <a:lnTo>
                    <a:pt x="2359" y="47"/>
                  </a:lnTo>
                  <a:lnTo>
                    <a:pt x="2361" y="47"/>
                  </a:lnTo>
                  <a:lnTo>
                    <a:pt x="2361" y="49"/>
                  </a:lnTo>
                  <a:lnTo>
                    <a:pt x="2363" y="49"/>
                  </a:lnTo>
                  <a:lnTo>
                    <a:pt x="2364" y="50"/>
                  </a:lnTo>
                  <a:lnTo>
                    <a:pt x="2364" y="51"/>
                  </a:lnTo>
                  <a:lnTo>
                    <a:pt x="2364" y="53"/>
                  </a:lnTo>
                  <a:lnTo>
                    <a:pt x="2363" y="54"/>
                  </a:lnTo>
                  <a:lnTo>
                    <a:pt x="2315" y="87"/>
                  </a:lnTo>
                  <a:lnTo>
                    <a:pt x="2315" y="87"/>
                  </a:lnTo>
                  <a:lnTo>
                    <a:pt x="2313" y="87"/>
                  </a:lnTo>
                  <a:lnTo>
                    <a:pt x="2312" y="87"/>
                  </a:lnTo>
                  <a:lnTo>
                    <a:pt x="2310" y="87"/>
                  </a:lnTo>
                  <a:lnTo>
                    <a:pt x="2308" y="85"/>
                  </a:lnTo>
                  <a:lnTo>
                    <a:pt x="2308" y="84"/>
                  </a:lnTo>
                  <a:lnTo>
                    <a:pt x="2308" y="83"/>
                  </a:lnTo>
                  <a:lnTo>
                    <a:pt x="2310" y="81"/>
                  </a:lnTo>
                  <a:lnTo>
                    <a:pt x="2310" y="81"/>
                  </a:lnTo>
                  <a:close/>
                  <a:moveTo>
                    <a:pt x="2394" y="28"/>
                  </a:moveTo>
                  <a:lnTo>
                    <a:pt x="2431" y="12"/>
                  </a:lnTo>
                  <a:lnTo>
                    <a:pt x="2433" y="12"/>
                  </a:lnTo>
                  <a:lnTo>
                    <a:pt x="2452" y="8"/>
                  </a:lnTo>
                  <a:lnTo>
                    <a:pt x="2454" y="8"/>
                  </a:lnTo>
                  <a:lnTo>
                    <a:pt x="2456" y="8"/>
                  </a:lnTo>
                  <a:lnTo>
                    <a:pt x="2457" y="9"/>
                  </a:lnTo>
                  <a:lnTo>
                    <a:pt x="2457" y="11"/>
                  </a:lnTo>
                  <a:lnTo>
                    <a:pt x="2457" y="12"/>
                  </a:lnTo>
                  <a:lnTo>
                    <a:pt x="2457" y="13"/>
                  </a:lnTo>
                  <a:lnTo>
                    <a:pt x="2456" y="15"/>
                  </a:lnTo>
                  <a:lnTo>
                    <a:pt x="2454" y="15"/>
                  </a:lnTo>
                  <a:lnTo>
                    <a:pt x="2434" y="19"/>
                  </a:lnTo>
                  <a:lnTo>
                    <a:pt x="2436" y="17"/>
                  </a:lnTo>
                  <a:lnTo>
                    <a:pt x="2399" y="35"/>
                  </a:lnTo>
                  <a:lnTo>
                    <a:pt x="2398" y="35"/>
                  </a:lnTo>
                  <a:lnTo>
                    <a:pt x="2396" y="35"/>
                  </a:lnTo>
                  <a:lnTo>
                    <a:pt x="2394" y="35"/>
                  </a:lnTo>
                  <a:lnTo>
                    <a:pt x="2392" y="34"/>
                  </a:lnTo>
                  <a:lnTo>
                    <a:pt x="2392" y="32"/>
                  </a:lnTo>
                  <a:lnTo>
                    <a:pt x="2392" y="31"/>
                  </a:lnTo>
                  <a:lnTo>
                    <a:pt x="2392" y="30"/>
                  </a:lnTo>
                  <a:lnTo>
                    <a:pt x="2394" y="28"/>
                  </a:lnTo>
                  <a:lnTo>
                    <a:pt x="2394" y="28"/>
                  </a:lnTo>
                  <a:close/>
                  <a:moveTo>
                    <a:pt x="2498" y="1"/>
                  </a:moveTo>
                  <a:lnTo>
                    <a:pt x="2559" y="4"/>
                  </a:lnTo>
                  <a:lnTo>
                    <a:pt x="2561" y="4"/>
                  </a:lnTo>
                  <a:lnTo>
                    <a:pt x="2563" y="5"/>
                  </a:lnTo>
                  <a:lnTo>
                    <a:pt x="2564" y="7"/>
                  </a:lnTo>
                  <a:lnTo>
                    <a:pt x="2564" y="8"/>
                  </a:lnTo>
                  <a:lnTo>
                    <a:pt x="2564" y="9"/>
                  </a:lnTo>
                  <a:lnTo>
                    <a:pt x="2563" y="9"/>
                  </a:lnTo>
                  <a:lnTo>
                    <a:pt x="2561" y="11"/>
                  </a:lnTo>
                  <a:lnTo>
                    <a:pt x="2559" y="11"/>
                  </a:lnTo>
                  <a:lnTo>
                    <a:pt x="2496" y="8"/>
                  </a:lnTo>
                  <a:lnTo>
                    <a:pt x="2494" y="7"/>
                  </a:lnTo>
                  <a:lnTo>
                    <a:pt x="2494" y="7"/>
                  </a:lnTo>
                  <a:lnTo>
                    <a:pt x="2492" y="5"/>
                  </a:lnTo>
                  <a:lnTo>
                    <a:pt x="2492" y="4"/>
                  </a:lnTo>
                  <a:lnTo>
                    <a:pt x="2492" y="3"/>
                  </a:lnTo>
                  <a:lnTo>
                    <a:pt x="2494" y="1"/>
                  </a:lnTo>
                  <a:lnTo>
                    <a:pt x="2496" y="1"/>
                  </a:lnTo>
                  <a:lnTo>
                    <a:pt x="2498" y="1"/>
                  </a:lnTo>
                  <a:lnTo>
                    <a:pt x="2498" y="1"/>
                  </a:lnTo>
                  <a:close/>
                  <a:moveTo>
                    <a:pt x="2603" y="16"/>
                  </a:moveTo>
                  <a:lnTo>
                    <a:pt x="2629" y="26"/>
                  </a:lnTo>
                  <a:lnTo>
                    <a:pt x="2631" y="27"/>
                  </a:lnTo>
                  <a:lnTo>
                    <a:pt x="2659" y="41"/>
                  </a:lnTo>
                  <a:lnTo>
                    <a:pt x="2659" y="42"/>
                  </a:lnTo>
                  <a:lnTo>
                    <a:pt x="2661" y="43"/>
                  </a:lnTo>
                  <a:lnTo>
                    <a:pt x="2661" y="45"/>
                  </a:lnTo>
                  <a:lnTo>
                    <a:pt x="2659" y="46"/>
                  </a:lnTo>
                  <a:lnTo>
                    <a:pt x="2657" y="46"/>
                  </a:lnTo>
                  <a:lnTo>
                    <a:pt x="2657" y="47"/>
                  </a:lnTo>
                  <a:lnTo>
                    <a:pt x="2656" y="47"/>
                  </a:lnTo>
                  <a:lnTo>
                    <a:pt x="2654" y="46"/>
                  </a:lnTo>
                  <a:lnTo>
                    <a:pt x="2626" y="32"/>
                  </a:lnTo>
                  <a:lnTo>
                    <a:pt x="2626" y="32"/>
                  </a:lnTo>
                  <a:lnTo>
                    <a:pt x="2599" y="23"/>
                  </a:lnTo>
                  <a:lnTo>
                    <a:pt x="2598" y="23"/>
                  </a:lnTo>
                  <a:lnTo>
                    <a:pt x="2598" y="22"/>
                  </a:lnTo>
                  <a:lnTo>
                    <a:pt x="2596" y="20"/>
                  </a:lnTo>
                  <a:lnTo>
                    <a:pt x="2598" y="19"/>
                  </a:lnTo>
                  <a:lnTo>
                    <a:pt x="2598" y="17"/>
                  </a:lnTo>
                  <a:lnTo>
                    <a:pt x="2599" y="16"/>
                  </a:lnTo>
                  <a:lnTo>
                    <a:pt x="2601" y="16"/>
                  </a:lnTo>
                  <a:lnTo>
                    <a:pt x="2603" y="16"/>
                  </a:lnTo>
                  <a:lnTo>
                    <a:pt x="2603" y="16"/>
                  </a:lnTo>
                  <a:close/>
                  <a:moveTo>
                    <a:pt x="2696" y="61"/>
                  </a:moveTo>
                  <a:lnTo>
                    <a:pt x="2740" y="96"/>
                  </a:lnTo>
                  <a:lnTo>
                    <a:pt x="2740" y="98"/>
                  </a:lnTo>
                  <a:lnTo>
                    <a:pt x="2740" y="99"/>
                  </a:lnTo>
                  <a:lnTo>
                    <a:pt x="2740" y="100"/>
                  </a:lnTo>
                  <a:lnTo>
                    <a:pt x="2740" y="102"/>
                  </a:lnTo>
                  <a:lnTo>
                    <a:pt x="2738" y="102"/>
                  </a:lnTo>
                  <a:lnTo>
                    <a:pt x="2736" y="102"/>
                  </a:lnTo>
                  <a:lnTo>
                    <a:pt x="2734" y="102"/>
                  </a:lnTo>
                  <a:lnTo>
                    <a:pt x="2733" y="102"/>
                  </a:lnTo>
                  <a:lnTo>
                    <a:pt x="2689" y="66"/>
                  </a:lnTo>
                  <a:lnTo>
                    <a:pt x="2689" y="65"/>
                  </a:lnTo>
                  <a:lnTo>
                    <a:pt x="2689" y="64"/>
                  </a:lnTo>
                  <a:lnTo>
                    <a:pt x="2689" y="62"/>
                  </a:lnTo>
                  <a:lnTo>
                    <a:pt x="2689" y="61"/>
                  </a:lnTo>
                  <a:lnTo>
                    <a:pt x="2691" y="60"/>
                  </a:lnTo>
                  <a:lnTo>
                    <a:pt x="2692" y="60"/>
                  </a:lnTo>
                  <a:lnTo>
                    <a:pt x="2694" y="60"/>
                  </a:lnTo>
                  <a:lnTo>
                    <a:pt x="2696" y="61"/>
                  </a:lnTo>
                  <a:lnTo>
                    <a:pt x="2696" y="61"/>
                  </a:lnTo>
                  <a:close/>
                  <a:moveTo>
                    <a:pt x="2770" y="122"/>
                  </a:moveTo>
                  <a:lnTo>
                    <a:pt x="2808" y="161"/>
                  </a:lnTo>
                  <a:lnTo>
                    <a:pt x="2808" y="161"/>
                  </a:lnTo>
                  <a:lnTo>
                    <a:pt x="2808" y="163"/>
                  </a:lnTo>
                  <a:lnTo>
                    <a:pt x="2808" y="164"/>
                  </a:lnTo>
                  <a:lnTo>
                    <a:pt x="2806" y="165"/>
                  </a:lnTo>
                  <a:lnTo>
                    <a:pt x="2805" y="167"/>
                  </a:lnTo>
                  <a:lnTo>
                    <a:pt x="2803" y="167"/>
                  </a:lnTo>
                  <a:lnTo>
                    <a:pt x="2803" y="165"/>
                  </a:lnTo>
                  <a:lnTo>
                    <a:pt x="2801" y="165"/>
                  </a:lnTo>
                  <a:lnTo>
                    <a:pt x="2763" y="127"/>
                  </a:lnTo>
                  <a:lnTo>
                    <a:pt x="2761" y="126"/>
                  </a:lnTo>
                  <a:lnTo>
                    <a:pt x="2761" y="125"/>
                  </a:lnTo>
                  <a:lnTo>
                    <a:pt x="2761" y="123"/>
                  </a:lnTo>
                  <a:lnTo>
                    <a:pt x="2763" y="122"/>
                  </a:lnTo>
                  <a:lnTo>
                    <a:pt x="2764" y="122"/>
                  </a:lnTo>
                  <a:lnTo>
                    <a:pt x="2766" y="121"/>
                  </a:lnTo>
                  <a:lnTo>
                    <a:pt x="2768" y="122"/>
                  </a:lnTo>
                  <a:lnTo>
                    <a:pt x="2770" y="122"/>
                  </a:lnTo>
                  <a:lnTo>
                    <a:pt x="2770" y="122"/>
                  </a:lnTo>
                  <a:close/>
                  <a:moveTo>
                    <a:pt x="2834" y="190"/>
                  </a:moveTo>
                  <a:lnTo>
                    <a:pt x="2870" y="229"/>
                  </a:lnTo>
                  <a:lnTo>
                    <a:pt x="2870" y="231"/>
                  </a:lnTo>
                  <a:lnTo>
                    <a:pt x="2870" y="232"/>
                  </a:lnTo>
                  <a:lnTo>
                    <a:pt x="2870" y="233"/>
                  </a:lnTo>
                  <a:lnTo>
                    <a:pt x="2868" y="235"/>
                  </a:lnTo>
                  <a:lnTo>
                    <a:pt x="2866" y="235"/>
                  </a:lnTo>
                  <a:lnTo>
                    <a:pt x="2864" y="235"/>
                  </a:lnTo>
                  <a:lnTo>
                    <a:pt x="2863" y="235"/>
                  </a:lnTo>
                  <a:lnTo>
                    <a:pt x="2863" y="233"/>
                  </a:lnTo>
                  <a:lnTo>
                    <a:pt x="2827" y="193"/>
                  </a:lnTo>
                  <a:lnTo>
                    <a:pt x="2826" y="191"/>
                  </a:lnTo>
                  <a:lnTo>
                    <a:pt x="2826" y="191"/>
                  </a:lnTo>
                  <a:lnTo>
                    <a:pt x="2827" y="190"/>
                  </a:lnTo>
                  <a:lnTo>
                    <a:pt x="2827" y="189"/>
                  </a:lnTo>
                  <a:lnTo>
                    <a:pt x="2829" y="187"/>
                  </a:lnTo>
                  <a:lnTo>
                    <a:pt x="2831" y="187"/>
                  </a:lnTo>
                  <a:lnTo>
                    <a:pt x="2833" y="189"/>
                  </a:lnTo>
                  <a:lnTo>
                    <a:pt x="2834" y="190"/>
                  </a:lnTo>
                  <a:lnTo>
                    <a:pt x="2834" y="190"/>
                  </a:lnTo>
                  <a:close/>
                  <a:moveTo>
                    <a:pt x="2894" y="258"/>
                  </a:moveTo>
                  <a:lnTo>
                    <a:pt x="2931" y="299"/>
                  </a:lnTo>
                  <a:lnTo>
                    <a:pt x="2931" y="300"/>
                  </a:lnTo>
                  <a:lnTo>
                    <a:pt x="2931" y="301"/>
                  </a:lnTo>
                  <a:lnTo>
                    <a:pt x="2931" y="301"/>
                  </a:lnTo>
                  <a:lnTo>
                    <a:pt x="2929" y="303"/>
                  </a:lnTo>
                  <a:lnTo>
                    <a:pt x="2927" y="304"/>
                  </a:lnTo>
                  <a:lnTo>
                    <a:pt x="2926" y="304"/>
                  </a:lnTo>
                  <a:lnTo>
                    <a:pt x="2924" y="303"/>
                  </a:lnTo>
                  <a:lnTo>
                    <a:pt x="2924" y="303"/>
                  </a:lnTo>
                  <a:lnTo>
                    <a:pt x="2887" y="262"/>
                  </a:lnTo>
                  <a:lnTo>
                    <a:pt x="2887" y="261"/>
                  </a:lnTo>
                  <a:lnTo>
                    <a:pt x="2887" y="259"/>
                  </a:lnTo>
                  <a:lnTo>
                    <a:pt x="2887" y="259"/>
                  </a:lnTo>
                  <a:lnTo>
                    <a:pt x="2889" y="258"/>
                  </a:lnTo>
                  <a:lnTo>
                    <a:pt x="2891" y="256"/>
                  </a:lnTo>
                  <a:lnTo>
                    <a:pt x="2892" y="256"/>
                  </a:lnTo>
                  <a:lnTo>
                    <a:pt x="2892" y="258"/>
                  </a:lnTo>
                  <a:lnTo>
                    <a:pt x="2894" y="258"/>
                  </a:lnTo>
                  <a:lnTo>
                    <a:pt x="2894" y="258"/>
                  </a:lnTo>
                  <a:close/>
                  <a:moveTo>
                    <a:pt x="2955" y="327"/>
                  </a:moveTo>
                  <a:lnTo>
                    <a:pt x="2987" y="369"/>
                  </a:lnTo>
                  <a:lnTo>
                    <a:pt x="2989" y="371"/>
                  </a:lnTo>
                  <a:lnTo>
                    <a:pt x="2989" y="372"/>
                  </a:lnTo>
                  <a:lnTo>
                    <a:pt x="2987" y="373"/>
                  </a:lnTo>
                  <a:lnTo>
                    <a:pt x="2987" y="373"/>
                  </a:lnTo>
                  <a:lnTo>
                    <a:pt x="2985" y="375"/>
                  </a:lnTo>
                  <a:lnTo>
                    <a:pt x="2984" y="375"/>
                  </a:lnTo>
                  <a:lnTo>
                    <a:pt x="2982" y="373"/>
                  </a:lnTo>
                  <a:lnTo>
                    <a:pt x="2980" y="373"/>
                  </a:lnTo>
                  <a:lnTo>
                    <a:pt x="2948" y="331"/>
                  </a:lnTo>
                  <a:lnTo>
                    <a:pt x="2948" y="330"/>
                  </a:lnTo>
                  <a:lnTo>
                    <a:pt x="2948" y="328"/>
                  </a:lnTo>
                  <a:lnTo>
                    <a:pt x="2948" y="327"/>
                  </a:lnTo>
                  <a:lnTo>
                    <a:pt x="2950" y="326"/>
                  </a:lnTo>
                  <a:lnTo>
                    <a:pt x="2952" y="326"/>
                  </a:lnTo>
                  <a:lnTo>
                    <a:pt x="2954" y="326"/>
                  </a:lnTo>
                  <a:lnTo>
                    <a:pt x="2955" y="326"/>
                  </a:lnTo>
                  <a:lnTo>
                    <a:pt x="2955" y="327"/>
                  </a:lnTo>
                  <a:lnTo>
                    <a:pt x="2955" y="327"/>
                  </a:lnTo>
                  <a:close/>
                  <a:moveTo>
                    <a:pt x="3010" y="399"/>
                  </a:moveTo>
                  <a:lnTo>
                    <a:pt x="3015" y="405"/>
                  </a:lnTo>
                  <a:lnTo>
                    <a:pt x="3015" y="406"/>
                  </a:lnTo>
                  <a:lnTo>
                    <a:pt x="3015" y="407"/>
                  </a:lnTo>
                  <a:lnTo>
                    <a:pt x="3013" y="409"/>
                  </a:lnTo>
                  <a:lnTo>
                    <a:pt x="3013" y="410"/>
                  </a:lnTo>
                  <a:lnTo>
                    <a:pt x="3012" y="410"/>
                  </a:lnTo>
                  <a:lnTo>
                    <a:pt x="3010" y="410"/>
                  </a:lnTo>
                  <a:lnTo>
                    <a:pt x="3008" y="409"/>
                  </a:lnTo>
                  <a:lnTo>
                    <a:pt x="3006" y="409"/>
                  </a:lnTo>
                  <a:lnTo>
                    <a:pt x="3003" y="403"/>
                  </a:lnTo>
                  <a:lnTo>
                    <a:pt x="3003" y="402"/>
                  </a:lnTo>
                  <a:lnTo>
                    <a:pt x="3003" y="400"/>
                  </a:lnTo>
                  <a:lnTo>
                    <a:pt x="3003" y="399"/>
                  </a:lnTo>
                  <a:lnTo>
                    <a:pt x="3005" y="398"/>
                  </a:lnTo>
                  <a:lnTo>
                    <a:pt x="3006" y="398"/>
                  </a:lnTo>
                  <a:lnTo>
                    <a:pt x="3008" y="398"/>
                  </a:lnTo>
                  <a:lnTo>
                    <a:pt x="3010" y="398"/>
                  </a:lnTo>
                  <a:lnTo>
                    <a:pt x="3010" y="399"/>
                  </a:lnTo>
                  <a:lnTo>
                    <a:pt x="3010" y="399"/>
                  </a:lnTo>
                  <a:close/>
                </a:path>
              </a:pathLst>
            </a:custGeom>
            <a:solidFill>
              <a:srgbClr val="FF0000"/>
            </a:solidFill>
            <a:ln w="19050" cap="flat" cmpd="sng">
              <a:solidFill>
                <a:srgbClr val="FF0000">
                  <a:alpha val="100000"/>
                </a:srgbClr>
              </a:solidFill>
              <a:prstDash val="dash"/>
              <a:headEnd type="none" w="med" len="med"/>
              <a:tailEnd type="none" w="med" len="med"/>
            </a:ln>
          </p:spPr>
          <p:txBody>
            <a:bodyPr/>
            <a:p>
              <a:endParaRPr lang="zh-CN" altLang="en-US"/>
            </a:p>
          </p:txBody>
        </p:sp>
        <p:sp>
          <p:nvSpPr>
            <p:cNvPr id="602127" name="直接连接符 602126"/>
            <p:cNvSpPr/>
            <p:nvPr/>
          </p:nvSpPr>
          <p:spPr>
            <a:xfrm>
              <a:off x="3491" y="2497"/>
              <a:ext cx="1985" cy="1"/>
            </a:xfrm>
            <a:prstGeom prst="line">
              <a:avLst/>
            </a:prstGeom>
            <a:ln w="6350" cap="flat" cmpd="sng">
              <a:solidFill>
                <a:schemeClr val="tx1"/>
              </a:solidFill>
              <a:prstDash val="solid"/>
              <a:headEnd type="none" w="med" len="med"/>
              <a:tailEnd type="none" w="med" len="med"/>
            </a:ln>
          </p:spPr>
        </p:sp>
        <p:sp>
          <p:nvSpPr>
            <p:cNvPr id="602128" name="任意多边形 602127"/>
            <p:cNvSpPr/>
            <p:nvPr/>
          </p:nvSpPr>
          <p:spPr>
            <a:xfrm>
              <a:off x="5470" y="2481"/>
              <a:ext cx="65" cy="32"/>
            </a:xfrm>
            <a:custGeom>
              <a:avLst/>
              <a:gdLst/>
              <a:ahLst/>
              <a:cxnLst/>
              <a:pathLst>
                <a:path w="112" h="59">
                  <a:moveTo>
                    <a:pt x="0" y="0"/>
                  </a:moveTo>
                  <a:lnTo>
                    <a:pt x="112" y="29"/>
                  </a:lnTo>
                  <a:lnTo>
                    <a:pt x="0" y="59"/>
                  </a:lnTo>
                  <a:lnTo>
                    <a:pt x="0" y="0"/>
                  </a:lnTo>
                  <a:close/>
                </a:path>
              </a:pathLst>
            </a:custGeom>
            <a:solidFill>
              <a:schemeClr val="tx1"/>
            </a:solidFill>
            <a:ln w="9525">
              <a:noFill/>
            </a:ln>
          </p:spPr>
          <p:txBody>
            <a:bodyPr/>
            <a:p>
              <a:endParaRPr lang="zh-CN" altLang="en-US"/>
            </a:p>
          </p:txBody>
        </p:sp>
        <p:sp>
          <p:nvSpPr>
            <p:cNvPr id="602129" name="直接连接符 602128"/>
            <p:cNvSpPr/>
            <p:nvPr/>
          </p:nvSpPr>
          <p:spPr>
            <a:xfrm flipV="1">
              <a:off x="3604" y="2284"/>
              <a:ext cx="1" cy="314"/>
            </a:xfrm>
            <a:prstGeom prst="line">
              <a:avLst/>
            </a:prstGeom>
            <a:ln w="6350" cap="flat" cmpd="sng">
              <a:solidFill>
                <a:srgbClr val="000000"/>
              </a:solidFill>
              <a:prstDash val="solid"/>
              <a:headEnd type="none" w="med" len="med"/>
              <a:tailEnd type="none" w="med" len="med"/>
            </a:ln>
          </p:spPr>
        </p:sp>
        <p:sp>
          <p:nvSpPr>
            <p:cNvPr id="602130" name="任意多边形 602129"/>
            <p:cNvSpPr/>
            <p:nvPr/>
          </p:nvSpPr>
          <p:spPr>
            <a:xfrm>
              <a:off x="3584" y="2241"/>
              <a:ext cx="41" cy="46"/>
            </a:xfrm>
            <a:custGeom>
              <a:avLst/>
              <a:gdLst/>
              <a:ahLst/>
              <a:cxnLst/>
              <a:pathLst>
                <a:path w="74" h="87">
                  <a:moveTo>
                    <a:pt x="0" y="87"/>
                  </a:moveTo>
                  <a:lnTo>
                    <a:pt x="37" y="0"/>
                  </a:lnTo>
                  <a:lnTo>
                    <a:pt x="74" y="87"/>
                  </a:lnTo>
                  <a:lnTo>
                    <a:pt x="0" y="87"/>
                  </a:lnTo>
                  <a:close/>
                </a:path>
              </a:pathLst>
            </a:custGeom>
            <a:solidFill>
              <a:srgbClr val="000000"/>
            </a:solidFill>
            <a:ln w="9525">
              <a:noFill/>
            </a:ln>
          </p:spPr>
          <p:txBody>
            <a:bodyPr/>
            <a:p>
              <a:endParaRPr lang="zh-CN" altLang="en-US"/>
            </a:p>
          </p:txBody>
        </p:sp>
        <p:sp>
          <p:nvSpPr>
            <p:cNvPr id="602131" name="任意多边形 602130"/>
            <p:cNvSpPr/>
            <p:nvPr/>
          </p:nvSpPr>
          <p:spPr>
            <a:xfrm>
              <a:off x="4891" y="2278"/>
              <a:ext cx="77" cy="51"/>
            </a:xfrm>
            <a:custGeom>
              <a:avLst/>
              <a:gdLst/>
              <a:ahLst/>
              <a:cxnLst/>
              <a:pathLst>
                <a:path w="135" h="95">
                  <a:moveTo>
                    <a:pt x="0" y="95"/>
                  </a:moveTo>
                  <a:lnTo>
                    <a:pt x="0" y="92"/>
                  </a:lnTo>
                  <a:lnTo>
                    <a:pt x="4" y="88"/>
                  </a:lnTo>
                  <a:lnTo>
                    <a:pt x="6" y="84"/>
                  </a:lnTo>
                  <a:lnTo>
                    <a:pt x="11" y="78"/>
                  </a:lnTo>
                  <a:lnTo>
                    <a:pt x="16" y="73"/>
                  </a:lnTo>
                  <a:lnTo>
                    <a:pt x="23" y="68"/>
                  </a:lnTo>
                  <a:lnTo>
                    <a:pt x="32" y="62"/>
                  </a:lnTo>
                  <a:lnTo>
                    <a:pt x="41" y="55"/>
                  </a:lnTo>
                  <a:lnTo>
                    <a:pt x="49" y="48"/>
                  </a:lnTo>
                  <a:lnTo>
                    <a:pt x="60" y="42"/>
                  </a:lnTo>
                  <a:lnTo>
                    <a:pt x="72" y="35"/>
                  </a:lnTo>
                  <a:lnTo>
                    <a:pt x="83" y="28"/>
                  </a:lnTo>
                  <a:lnTo>
                    <a:pt x="95" y="20"/>
                  </a:lnTo>
                  <a:lnTo>
                    <a:pt x="109" y="13"/>
                  </a:lnTo>
                  <a:lnTo>
                    <a:pt x="121" y="6"/>
                  </a:lnTo>
                  <a:lnTo>
                    <a:pt x="135" y="0"/>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602132" name="任意多边形 602131"/>
            <p:cNvSpPr/>
            <p:nvPr/>
          </p:nvSpPr>
          <p:spPr>
            <a:xfrm>
              <a:off x="3748" y="2283"/>
              <a:ext cx="74" cy="51"/>
            </a:xfrm>
            <a:custGeom>
              <a:avLst/>
              <a:gdLst/>
              <a:ahLst/>
              <a:cxnLst/>
              <a:pathLst>
                <a:path w="131" h="94">
                  <a:moveTo>
                    <a:pt x="0" y="94"/>
                  </a:moveTo>
                  <a:lnTo>
                    <a:pt x="1" y="91"/>
                  </a:lnTo>
                  <a:lnTo>
                    <a:pt x="5" y="89"/>
                  </a:lnTo>
                  <a:lnTo>
                    <a:pt x="8" y="85"/>
                  </a:lnTo>
                  <a:lnTo>
                    <a:pt x="14" y="81"/>
                  </a:lnTo>
                  <a:lnTo>
                    <a:pt x="19" y="75"/>
                  </a:lnTo>
                  <a:lnTo>
                    <a:pt x="26" y="71"/>
                  </a:lnTo>
                  <a:lnTo>
                    <a:pt x="35" y="64"/>
                  </a:lnTo>
                  <a:lnTo>
                    <a:pt x="43" y="59"/>
                  </a:lnTo>
                  <a:lnTo>
                    <a:pt x="52" y="52"/>
                  </a:lnTo>
                  <a:lnTo>
                    <a:pt x="63" y="45"/>
                  </a:lnTo>
                  <a:lnTo>
                    <a:pt x="72" y="38"/>
                  </a:lnTo>
                  <a:lnTo>
                    <a:pt x="84" y="30"/>
                  </a:lnTo>
                  <a:lnTo>
                    <a:pt x="107" y="15"/>
                  </a:lnTo>
                  <a:lnTo>
                    <a:pt x="131" y="0"/>
                  </a:lnTo>
                  <a:lnTo>
                    <a:pt x="131" y="0"/>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602133" name="任意多边形 602132"/>
            <p:cNvSpPr/>
            <p:nvPr/>
          </p:nvSpPr>
          <p:spPr>
            <a:xfrm>
              <a:off x="3822" y="2266"/>
              <a:ext cx="137" cy="17"/>
            </a:xfrm>
            <a:custGeom>
              <a:avLst/>
              <a:gdLst/>
              <a:ahLst/>
              <a:cxnLst/>
              <a:pathLst>
                <a:path w="242" h="32">
                  <a:moveTo>
                    <a:pt x="0" y="32"/>
                  </a:moveTo>
                  <a:lnTo>
                    <a:pt x="18" y="24"/>
                  </a:lnTo>
                  <a:lnTo>
                    <a:pt x="35" y="18"/>
                  </a:lnTo>
                  <a:lnTo>
                    <a:pt x="55" y="12"/>
                  </a:lnTo>
                  <a:lnTo>
                    <a:pt x="72" y="8"/>
                  </a:lnTo>
                  <a:lnTo>
                    <a:pt x="90" y="4"/>
                  </a:lnTo>
                  <a:lnTo>
                    <a:pt x="107" y="1"/>
                  </a:lnTo>
                  <a:lnTo>
                    <a:pt x="125" y="0"/>
                  </a:lnTo>
                  <a:lnTo>
                    <a:pt x="142" y="0"/>
                  </a:lnTo>
                  <a:lnTo>
                    <a:pt x="158" y="0"/>
                  </a:lnTo>
                  <a:lnTo>
                    <a:pt x="174" y="1"/>
                  </a:lnTo>
                  <a:lnTo>
                    <a:pt x="188" y="4"/>
                  </a:lnTo>
                  <a:lnTo>
                    <a:pt x="202" y="8"/>
                  </a:lnTo>
                  <a:lnTo>
                    <a:pt x="214" y="12"/>
                  </a:lnTo>
                  <a:lnTo>
                    <a:pt x="225" y="18"/>
                  </a:lnTo>
                  <a:lnTo>
                    <a:pt x="233" y="24"/>
                  </a:lnTo>
                  <a:lnTo>
                    <a:pt x="242" y="32"/>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602134" name="任意多边形 602133"/>
            <p:cNvSpPr/>
            <p:nvPr/>
          </p:nvSpPr>
          <p:spPr>
            <a:xfrm>
              <a:off x="3959" y="2283"/>
              <a:ext cx="218" cy="214"/>
            </a:xfrm>
            <a:custGeom>
              <a:avLst/>
              <a:gdLst/>
              <a:ahLst/>
              <a:cxnLst/>
              <a:pathLst>
                <a:path w="384" h="392">
                  <a:moveTo>
                    <a:pt x="0" y="0"/>
                  </a:moveTo>
                  <a:lnTo>
                    <a:pt x="11" y="6"/>
                  </a:lnTo>
                  <a:lnTo>
                    <a:pt x="23" y="11"/>
                  </a:lnTo>
                  <a:lnTo>
                    <a:pt x="34" y="18"/>
                  </a:lnTo>
                  <a:lnTo>
                    <a:pt x="46" y="26"/>
                  </a:lnTo>
                  <a:lnTo>
                    <a:pt x="58" y="34"/>
                  </a:lnTo>
                  <a:lnTo>
                    <a:pt x="70" y="44"/>
                  </a:lnTo>
                  <a:lnTo>
                    <a:pt x="83" y="52"/>
                  </a:lnTo>
                  <a:lnTo>
                    <a:pt x="95" y="63"/>
                  </a:lnTo>
                  <a:lnTo>
                    <a:pt x="109" y="72"/>
                  </a:lnTo>
                  <a:lnTo>
                    <a:pt x="121" y="83"/>
                  </a:lnTo>
                  <a:lnTo>
                    <a:pt x="134" y="94"/>
                  </a:lnTo>
                  <a:lnTo>
                    <a:pt x="148" y="106"/>
                  </a:lnTo>
                  <a:lnTo>
                    <a:pt x="160" y="119"/>
                  </a:lnTo>
                  <a:lnTo>
                    <a:pt x="174" y="131"/>
                  </a:lnTo>
                  <a:lnTo>
                    <a:pt x="186" y="144"/>
                  </a:lnTo>
                  <a:lnTo>
                    <a:pt x="200" y="157"/>
                  </a:lnTo>
                  <a:lnTo>
                    <a:pt x="225" y="184"/>
                  </a:lnTo>
                  <a:lnTo>
                    <a:pt x="251" y="212"/>
                  </a:lnTo>
                  <a:lnTo>
                    <a:pt x="276" y="241"/>
                  </a:lnTo>
                  <a:lnTo>
                    <a:pt x="300" y="271"/>
                  </a:lnTo>
                  <a:lnTo>
                    <a:pt x="323" y="301"/>
                  </a:lnTo>
                  <a:lnTo>
                    <a:pt x="344" y="331"/>
                  </a:lnTo>
                  <a:lnTo>
                    <a:pt x="365" y="360"/>
                  </a:lnTo>
                  <a:lnTo>
                    <a:pt x="376" y="375"/>
                  </a:lnTo>
                  <a:lnTo>
                    <a:pt x="384" y="392"/>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602135" name="任意多边形 602134"/>
            <p:cNvSpPr/>
            <p:nvPr/>
          </p:nvSpPr>
          <p:spPr>
            <a:xfrm>
              <a:off x="4962" y="2268"/>
              <a:ext cx="145" cy="22"/>
            </a:xfrm>
            <a:custGeom>
              <a:avLst/>
              <a:gdLst/>
              <a:ahLst/>
              <a:cxnLst/>
              <a:pathLst>
                <a:path w="256" h="39">
                  <a:moveTo>
                    <a:pt x="0" y="22"/>
                  </a:moveTo>
                  <a:lnTo>
                    <a:pt x="21" y="16"/>
                  </a:lnTo>
                  <a:lnTo>
                    <a:pt x="40" y="11"/>
                  </a:lnTo>
                  <a:lnTo>
                    <a:pt x="61" y="7"/>
                  </a:lnTo>
                  <a:lnTo>
                    <a:pt x="80" y="4"/>
                  </a:lnTo>
                  <a:lnTo>
                    <a:pt x="100" y="1"/>
                  </a:lnTo>
                  <a:lnTo>
                    <a:pt x="119" y="0"/>
                  </a:lnTo>
                  <a:lnTo>
                    <a:pt x="136" y="0"/>
                  </a:lnTo>
                  <a:lnTo>
                    <a:pt x="154" y="0"/>
                  </a:lnTo>
                  <a:lnTo>
                    <a:pt x="172" y="3"/>
                  </a:lnTo>
                  <a:lnTo>
                    <a:pt x="187" y="4"/>
                  </a:lnTo>
                  <a:lnTo>
                    <a:pt x="201" y="8"/>
                  </a:lnTo>
                  <a:lnTo>
                    <a:pt x="215" y="12"/>
                  </a:lnTo>
                  <a:lnTo>
                    <a:pt x="228" y="18"/>
                  </a:lnTo>
                  <a:lnTo>
                    <a:pt x="238" y="24"/>
                  </a:lnTo>
                  <a:lnTo>
                    <a:pt x="249" y="31"/>
                  </a:lnTo>
                  <a:lnTo>
                    <a:pt x="252" y="35"/>
                  </a:lnTo>
                  <a:lnTo>
                    <a:pt x="256" y="39"/>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602136" name="任意多边形 602135"/>
            <p:cNvSpPr/>
            <p:nvPr/>
          </p:nvSpPr>
          <p:spPr>
            <a:xfrm>
              <a:off x="5102" y="2283"/>
              <a:ext cx="218" cy="214"/>
            </a:xfrm>
            <a:custGeom>
              <a:avLst/>
              <a:gdLst/>
              <a:ahLst/>
              <a:cxnLst/>
              <a:pathLst>
                <a:path w="384" h="392">
                  <a:moveTo>
                    <a:pt x="0" y="0"/>
                  </a:moveTo>
                  <a:lnTo>
                    <a:pt x="9" y="6"/>
                  </a:lnTo>
                  <a:lnTo>
                    <a:pt x="19" y="14"/>
                  </a:lnTo>
                  <a:lnTo>
                    <a:pt x="30" y="22"/>
                  </a:lnTo>
                  <a:lnTo>
                    <a:pt x="40" y="30"/>
                  </a:lnTo>
                  <a:lnTo>
                    <a:pt x="51" y="38"/>
                  </a:lnTo>
                  <a:lnTo>
                    <a:pt x="61" y="48"/>
                  </a:lnTo>
                  <a:lnTo>
                    <a:pt x="74" y="59"/>
                  </a:lnTo>
                  <a:lnTo>
                    <a:pt x="84" y="68"/>
                  </a:lnTo>
                  <a:lnTo>
                    <a:pt x="96" y="79"/>
                  </a:lnTo>
                  <a:lnTo>
                    <a:pt x="109" y="90"/>
                  </a:lnTo>
                  <a:lnTo>
                    <a:pt x="121" y="102"/>
                  </a:lnTo>
                  <a:lnTo>
                    <a:pt x="133" y="115"/>
                  </a:lnTo>
                  <a:lnTo>
                    <a:pt x="160" y="139"/>
                  </a:lnTo>
                  <a:lnTo>
                    <a:pt x="184" y="165"/>
                  </a:lnTo>
                  <a:lnTo>
                    <a:pt x="211" y="192"/>
                  </a:lnTo>
                  <a:lnTo>
                    <a:pt x="237" y="220"/>
                  </a:lnTo>
                  <a:lnTo>
                    <a:pt x="263" y="248"/>
                  </a:lnTo>
                  <a:lnTo>
                    <a:pt x="289" y="278"/>
                  </a:lnTo>
                  <a:lnTo>
                    <a:pt x="314" y="306"/>
                  </a:lnTo>
                  <a:lnTo>
                    <a:pt x="339" y="335"/>
                  </a:lnTo>
                  <a:lnTo>
                    <a:pt x="361" y="363"/>
                  </a:lnTo>
                  <a:lnTo>
                    <a:pt x="384" y="392"/>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602137" name="直接连接符 602136"/>
            <p:cNvSpPr/>
            <p:nvPr/>
          </p:nvSpPr>
          <p:spPr>
            <a:xfrm>
              <a:off x="3491" y="2564"/>
              <a:ext cx="56" cy="1"/>
            </a:xfrm>
            <a:prstGeom prst="line">
              <a:avLst/>
            </a:prstGeom>
            <a:ln w="6350" cap="flat" cmpd="sng">
              <a:solidFill>
                <a:srgbClr val="000000"/>
              </a:solidFill>
              <a:prstDash val="solid"/>
              <a:headEnd type="none" w="med" len="med"/>
              <a:tailEnd type="none" w="med" len="med"/>
            </a:ln>
          </p:spPr>
        </p:sp>
        <p:sp>
          <p:nvSpPr>
            <p:cNvPr id="602138" name="任意多边形 602137"/>
            <p:cNvSpPr/>
            <p:nvPr/>
          </p:nvSpPr>
          <p:spPr>
            <a:xfrm>
              <a:off x="3541" y="2548"/>
              <a:ext cx="63" cy="32"/>
            </a:xfrm>
            <a:custGeom>
              <a:avLst/>
              <a:gdLst/>
              <a:ahLst/>
              <a:cxnLst/>
              <a:pathLst>
                <a:path w="112" h="57">
                  <a:moveTo>
                    <a:pt x="0" y="0"/>
                  </a:moveTo>
                  <a:lnTo>
                    <a:pt x="112" y="28"/>
                  </a:lnTo>
                  <a:lnTo>
                    <a:pt x="0" y="57"/>
                  </a:lnTo>
                  <a:lnTo>
                    <a:pt x="0" y="0"/>
                  </a:lnTo>
                  <a:close/>
                </a:path>
              </a:pathLst>
            </a:custGeom>
            <a:solidFill>
              <a:srgbClr val="000000"/>
            </a:solidFill>
            <a:ln w="9525">
              <a:noFill/>
            </a:ln>
          </p:spPr>
          <p:txBody>
            <a:bodyPr/>
            <a:p>
              <a:endParaRPr lang="zh-CN" altLang="en-US"/>
            </a:p>
          </p:txBody>
        </p:sp>
        <p:sp>
          <p:nvSpPr>
            <p:cNvPr id="602139" name="直接连接符 602138"/>
            <p:cNvSpPr/>
            <p:nvPr/>
          </p:nvSpPr>
          <p:spPr>
            <a:xfrm>
              <a:off x="3491" y="2105"/>
              <a:ext cx="1985" cy="1"/>
            </a:xfrm>
            <a:prstGeom prst="line">
              <a:avLst/>
            </a:prstGeom>
            <a:ln w="6350" cap="flat" cmpd="sng">
              <a:solidFill>
                <a:schemeClr val="tx1"/>
              </a:solidFill>
              <a:prstDash val="solid"/>
              <a:headEnd type="none" w="med" len="med"/>
              <a:tailEnd type="none" w="med" len="med"/>
            </a:ln>
          </p:spPr>
        </p:sp>
        <p:sp>
          <p:nvSpPr>
            <p:cNvPr id="602140" name="任意多边形 602139"/>
            <p:cNvSpPr/>
            <p:nvPr/>
          </p:nvSpPr>
          <p:spPr>
            <a:xfrm>
              <a:off x="5470" y="2089"/>
              <a:ext cx="65" cy="32"/>
            </a:xfrm>
            <a:custGeom>
              <a:avLst/>
              <a:gdLst/>
              <a:ahLst/>
              <a:cxnLst/>
              <a:pathLst>
                <a:path w="112" h="59">
                  <a:moveTo>
                    <a:pt x="0" y="0"/>
                  </a:moveTo>
                  <a:lnTo>
                    <a:pt x="112" y="30"/>
                  </a:lnTo>
                  <a:lnTo>
                    <a:pt x="0" y="59"/>
                  </a:lnTo>
                  <a:lnTo>
                    <a:pt x="0" y="0"/>
                  </a:lnTo>
                  <a:close/>
                </a:path>
              </a:pathLst>
            </a:custGeom>
            <a:solidFill>
              <a:schemeClr val="tx1"/>
            </a:solidFill>
            <a:ln w="9525">
              <a:noFill/>
            </a:ln>
          </p:spPr>
          <p:txBody>
            <a:bodyPr/>
            <a:p>
              <a:endParaRPr lang="zh-CN" altLang="en-US"/>
            </a:p>
          </p:txBody>
        </p:sp>
        <p:sp>
          <p:nvSpPr>
            <p:cNvPr id="602141" name="直接连接符 602140"/>
            <p:cNvSpPr/>
            <p:nvPr/>
          </p:nvSpPr>
          <p:spPr>
            <a:xfrm flipV="1">
              <a:off x="3604" y="1892"/>
              <a:ext cx="1" cy="314"/>
            </a:xfrm>
            <a:prstGeom prst="line">
              <a:avLst/>
            </a:prstGeom>
            <a:ln w="6350" cap="flat" cmpd="sng">
              <a:solidFill>
                <a:srgbClr val="000000"/>
              </a:solidFill>
              <a:prstDash val="solid"/>
              <a:headEnd type="none" w="med" len="med"/>
              <a:tailEnd type="none" w="med" len="med"/>
            </a:ln>
          </p:spPr>
        </p:sp>
        <p:sp>
          <p:nvSpPr>
            <p:cNvPr id="602142" name="任意多边形 602141"/>
            <p:cNvSpPr/>
            <p:nvPr/>
          </p:nvSpPr>
          <p:spPr>
            <a:xfrm>
              <a:off x="3582" y="1848"/>
              <a:ext cx="43" cy="47"/>
            </a:xfrm>
            <a:custGeom>
              <a:avLst/>
              <a:gdLst/>
              <a:ahLst/>
              <a:cxnLst/>
              <a:pathLst>
                <a:path w="76" h="87">
                  <a:moveTo>
                    <a:pt x="0" y="87"/>
                  </a:moveTo>
                  <a:lnTo>
                    <a:pt x="39" y="0"/>
                  </a:lnTo>
                  <a:lnTo>
                    <a:pt x="76" y="87"/>
                  </a:lnTo>
                  <a:lnTo>
                    <a:pt x="0" y="87"/>
                  </a:lnTo>
                  <a:close/>
                </a:path>
              </a:pathLst>
            </a:custGeom>
            <a:solidFill>
              <a:srgbClr val="000000"/>
            </a:solidFill>
            <a:ln w="9525">
              <a:noFill/>
            </a:ln>
          </p:spPr>
          <p:txBody>
            <a:bodyPr/>
            <a:p>
              <a:endParaRPr lang="zh-CN" altLang="en-US"/>
            </a:p>
          </p:txBody>
        </p:sp>
        <p:sp>
          <p:nvSpPr>
            <p:cNvPr id="602143" name="矩形 602142"/>
            <p:cNvSpPr/>
            <p:nvPr/>
          </p:nvSpPr>
          <p:spPr>
            <a:xfrm>
              <a:off x="4891" y="2040"/>
              <a:ext cx="56" cy="64"/>
            </a:xfrm>
            <a:prstGeom prst="rect">
              <a:avLst/>
            </a:prstGeom>
            <a:noFill/>
            <a:ln w="15875" cap="flat" cmpd="sng">
              <a:solidFill>
                <a:srgbClr val="FF0000"/>
              </a:solidFill>
              <a:prstDash val="solid"/>
              <a:miter/>
              <a:headEnd type="none" w="med" len="med"/>
              <a:tailEnd type="none" w="med" len="med"/>
            </a:ln>
          </p:spPr>
          <p:txBody>
            <a:bodyPr/>
            <a:p>
              <a:endParaRPr lang="zh-CN" altLang="en-US"/>
            </a:p>
          </p:txBody>
        </p:sp>
        <p:sp>
          <p:nvSpPr>
            <p:cNvPr id="602144" name="直接连接符 602143"/>
            <p:cNvSpPr/>
            <p:nvPr/>
          </p:nvSpPr>
          <p:spPr>
            <a:xfrm>
              <a:off x="3748" y="2040"/>
              <a:ext cx="28" cy="1"/>
            </a:xfrm>
            <a:prstGeom prst="line">
              <a:avLst/>
            </a:prstGeom>
            <a:ln w="15875" cap="flat" cmpd="sng">
              <a:solidFill>
                <a:srgbClr val="000000"/>
              </a:solidFill>
              <a:prstDash val="solid"/>
              <a:headEnd type="none" w="med" len="med"/>
              <a:tailEnd type="none" w="med" len="med"/>
            </a:ln>
          </p:spPr>
        </p:sp>
        <p:sp>
          <p:nvSpPr>
            <p:cNvPr id="602145" name="直接连接符 602144"/>
            <p:cNvSpPr/>
            <p:nvPr/>
          </p:nvSpPr>
          <p:spPr>
            <a:xfrm>
              <a:off x="3776" y="2040"/>
              <a:ext cx="28" cy="1"/>
            </a:xfrm>
            <a:prstGeom prst="line">
              <a:avLst/>
            </a:prstGeom>
            <a:ln w="15875" cap="flat" cmpd="sng">
              <a:solidFill>
                <a:srgbClr val="FF0000"/>
              </a:solidFill>
              <a:prstDash val="solid"/>
              <a:headEnd type="none" w="med" len="med"/>
              <a:tailEnd type="none" w="med" len="med"/>
            </a:ln>
          </p:spPr>
        </p:sp>
        <p:sp>
          <p:nvSpPr>
            <p:cNvPr id="602146" name="直接连接符 602145"/>
            <p:cNvSpPr/>
            <p:nvPr/>
          </p:nvSpPr>
          <p:spPr>
            <a:xfrm>
              <a:off x="3804" y="2040"/>
              <a:ext cx="1" cy="64"/>
            </a:xfrm>
            <a:prstGeom prst="line">
              <a:avLst/>
            </a:prstGeom>
            <a:ln w="15875" cap="flat" cmpd="sng">
              <a:solidFill>
                <a:srgbClr val="FF0000"/>
              </a:solidFill>
              <a:prstDash val="solid"/>
              <a:headEnd type="none" w="med" len="med"/>
              <a:tailEnd type="none" w="med" len="med"/>
            </a:ln>
          </p:spPr>
        </p:sp>
        <p:sp>
          <p:nvSpPr>
            <p:cNvPr id="602147" name="任意多边形 602146"/>
            <p:cNvSpPr>
              <a:spLocks noEditPoints="1"/>
            </p:cNvSpPr>
            <p:nvPr/>
          </p:nvSpPr>
          <p:spPr>
            <a:xfrm>
              <a:off x="3744" y="1722"/>
              <a:ext cx="6" cy="1244"/>
            </a:xfrm>
            <a:custGeom>
              <a:avLst/>
              <a:gdLst/>
              <a:ahLst/>
              <a:cxnLst/>
              <a:pathLst>
                <a:path w="9" h="2283">
                  <a:moveTo>
                    <a:pt x="0" y="2279"/>
                  </a:moveTo>
                  <a:lnTo>
                    <a:pt x="0" y="2230"/>
                  </a:lnTo>
                  <a:lnTo>
                    <a:pt x="0" y="2229"/>
                  </a:lnTo>
                  <a:lnTo>
                    <a:pt x="2" y="2229"/>
                  </a:lnTo>
                  <a:lnTo>
                    <a:pt x="4" y="2227"/>
                  </a:lnTo>
                  <a:lnTo>
                    <a:pt x="6" y="2227"/>
                  </a:lnTo>
                  <a:lnTo>
                    <a:pt x="7" y="2227"/>
                  </a:lnTo>
                  <a:lnTo>
                    <a:pt x="9" y="2229"/>
                  </a:lnTo>
                  <a:lnTo>
                    <a:pt x="9" y="2229"/>
                  </a:lnTo>
                  <a:lnTo>
                    <a:pt x="9" y="2230"/>
                  </a:lnTo>
                  <a:lnTo>
                    <a:pt x="9" y="2279"/>
                  </a:lnTo>
                  <a:lnTo>
                    <a:pt x="9" y="2280"/>
                  </a:lnTo>
                  <a:lnTo>
                    <a:pt x="9" y="2282"/>
                  </a:lnTo>
                  <a:lnTo>
                    <a:pt x="7" y="2283"/>
                  </a:lnTo>
                  <a:lnTo>
                    <a:pt x="6" y="2283"/>
                  </a:lnTo>
                  <a:lnTo>
                    <a:pt x="4" y="2283"/>
                  </a:lnTo>
                  <a:lnTo>
                    <a:pt x="2" y="2282"/>
                  </a:lnTo>
                  <a:lnTo>
                    <a:pt x="0" y="2280"/>
                  </a:lnTo>
                  <a:lnTo>
                    <a:pt x="0" y="2279"/>
                  </a:lnTo>
                  <a:lnTo>
                    <a:pt x="0" y="2279"/>
                  </a:lnTo>
                  <a:close/>
                  <a:moveTo>
                    <a:pt x="0" y="2196"/>
                  </a:moveTo>
                  <a:lnTo>
                    <a:pt x="0" y="2147"/>
                  </a:lnTo>
                  <a:lnTo>
                    <a:pt x="0" y="2146"/>
                  </a:lnTo>
                  <a:lnTo>
                    <a:pt x="2" y="2145"/>
                  </a:lnTo>
                  <a:lnTo>
                    <a:pt x="4" y="2145"/>
                  </a:lnTo>
                  <a:lnTo>
                    <a:pt x="6" y="2143"/>
                  </a:lnTo>
                  <a:lnTo>
                    <a:pt x="7" y="2145"/>
                  </a:lnTo>
                  <a:lnTo>
                    <a:pt x="9" y="2145"/>
                  </a:lnTo>
                  <a:lnTo>
                    <a:pt x="9" y="2146"/>
                  </a:lnTo>
                  <a:lnTo>
                    <a:pt x="9" y="2147"/>
                  </a:lnTo>
                  <a:lnTo>
                    <a:pt x="9" y="2196"/>
                  </a:lnTo>
                  <a:lnTo>
                    <a:pt x="9" y="2198"/>
                  </a:lnTo>
                  <a:lnTo>
                    <a:pt x="9" y="2199"/>
                  </a:lnTo>
                  <a:lnTo>
                    <a:pt x="7" y="2199"/>
                  </a:lnTo>
                  <a:lnTo>
                    <a:pt x="6" y="2199"/>
                  </a:lnTo>
                  <a:lnTo>
                    <a:pt x="4" y="2199"/>
                  </a:lnTo>
                  <a:lnTo>
                    <a:pt x="2" y="2199"/>
                  </a:lnTo>
                  <a:lnTo>
                    <a:pt x="0" y="2198"/>
                  </a:lnTo>
                  <a:lnTo>
                    <a:pt x="0" y="2196"/>
                  </a:lnTo>
                  <a:lnTo>
                    <a:pt x="0" y="2196"/>
                  </a:lnTo>
                  <a:close/>
                  <a:moveTo>
                    <a:pt x="0" y="2112"/>
                  </a:moveTo>
                  <a:lnTo>
                    <a:pt x="0" y="2064"/>
                  </a:lnTo>
                  <a:lnTo>
                    <a:pt x="0" y="2062"/>
                  </a:lnTo>
                  <a:lnTo>
                    <a:pt x="2" y="2062"/>
                  </a:lnTo>
                  <a:lnTo>
                    <a:pt x="4" y="2060"/>
                  </a:lnTo>
                  <a:lnTo>
                    <a:pt x="6" y="2060"/>
                  </a:lnTo>
                  <a:lnTo>
                    <a:pt x="7" y="2060"/>
                  </a:lnTo>
                  <a:lnTo>
                    <a:pt x="9" y="2062"/>
                  </a:lnTo>
                  <a:lnTo>
                    <a:pt x="9" y="2062"/>
                  </a:lnTo>
                  <a:lnTo>
                    <a:pt x="9" y="2064"/>
                  </a:lnTo>
                  <a:lnTo>
                    <a:pt x="9" y="2112"/>
                  </a:lnTo>
                  <a:lnTo>
                    <a:pt x="9" y="2113"/>
                  </a:lnTo>
                  <a:lnTo>
                    <a:pt x="9" y="2115"/>
                  </a:lnTo>
                  <a:lnTo>
                    <a:pt x="7" y="2116"/>
                  </a:lnTo>
                  <a:lnTo>
                    <a:pt x="6" y="2116"/>
                  </a:lnTo>
                  <a:lnTo>
                    <a:pt x="4" y="2116"/>
                  </a:lnTo>
                  <a:lnTo>
                    <a:pt x="2" y="2115"/>
                  </a:lnTo>
                  <a:lnTo>
                    <a:pt x="0" y="2113"/>
                  </a:lnTo>
                  <a:lnTo>
                    <a:pt x="0" y="2112"/>
                  </a:lnTo>
                  <a:lnTo>
                    <a:pt x="0" y="2112"/>
                  </a:lnTo>
                  <a:close/>
                  <a:moveTo>
                    <a:pt x="0" y="2029"/>
                  </a:moveTo>
                  <a:lnTo>
                    <a:pt x="0" y="1980"/>
                  </a:lnTo>
                  <a:lnTo>
                    <a:pt x="0" y="1979"/>
                  </a:lnTo>
                  <a:lnTo>
                    <a:pt x="2" y="1978"/>
                  </a:lnTo>
                  <a:lnTo>
                    <a:pt x="4" y="1978"/>
                  </a:lnTo>
                  <a:lnTo>
                    <a:pt x="6" y="1978"/>
                  </a:lnTo>
                  <a:lnTo>
                    <a:pt x="7" y="1978"/>
                  </a:lnTo>
                  <a:lnTo>
                    <a:pt x="9" y="1978"/>
                  </a:lnTo>
                  <a:lnTo>
                    <a:pt x="9" y="1979"/>
                  </a:lnTo>
                  <a:lnTo>
                    <a:pt x="9" y="1980"/>
                  </a:lnTo>
                  <a:lnTo>
                    <a:pt x="9" y="2029"/>
                  </a:lnTo>
                  <a:lnTo>
                    <a:pt x="9" y="2030"/>
                  </a:lnTo>
                  <a:lnTo>
                    <a:pt x="9" y="2032"/>
                  </a:lnTo>
                  <a:lnTo>
                    <a:pt x="7" y="2032"/>
                  </a:lnTo>
                  <a:lnTo>
                    <a:pt x="6" y="2032"/>
                  </a:lnTo>
                  <a:lnTo>
                    <a:pt x="4" y="2032"/>
                  </a:lnTo>
                  <a:lnTo>
                    <a:pt x="2" y="2032"/>
                  </a:lnTo>
                  <a:lnTo>
                    <a:pt x="0" y="2030"/>
                  </a:lnTo>
                  <a:lnTo>
                    <a:pt x="0" y="2029"/>
                  </a:lnTo>
                  <a:lnTo>
                    <a:pt x="0" y="2029"/>
                  </a:lnTo>
                  <a:close/>
                  <a:moveTo>
                    <a:pt x="0" y="1945"/>
                  </a:moveTo>
                  <a:lnTo>
                    <a:pt x="0" y="1897"/>
                  </a:lnTo>
                  <a:lnTo>
                    <a:pt x="0" y="1896"/>
                  </a:lnTo>
                  <a:lnTo>
                    <a:pt x="2" y="1895"/>
                  </a:lnTo>
                  <a:lnTo>
                    <a:pt x="4" y="1893"/>
                  </a:lnTo>
                  <a:lnTo>
                    <a:pt x="6" y="1893"/>
                  </a:lnTo>
                  <a:lnTo>
                    <a:pt x="7" y="1893"/>
                  </a:lnTo>
                  <a:lnTo>
                    <a:pt x="9" y="1895"/>
                  </a:lnTo>
                  <a:lnTo>
                    <a:pt x="9" y="1896"/>
                  </a:lnTo>
                  <a:lnTo>
                    <a:pt x="9" y="1897"/>
                  </a:lnTo>
                  <a:lnTo>
                    <a:pt x="9" y="1945"/>
                  </a:lnTo>
                  <a:lnTo>
                    <a:pt x="9" y="1946"/>
                  </a:lnTo>
                  <a:lnTo>
                    <a:pt x="9" y="1948"/>
                  </a:lnTo>
                  <a:lnTo>
                    <a:pt x="7" y="1949"/>
                  </a:lnTo>
                  <a:lnTo>
                    <a:pt x="6" y="1949"/>
                  </a:lnTo>
                  <a:lnTo>
                    <a:pt x="4" y="1949"/>
                  </a:lnTo>
                  <a:lnTo>
                    <a:pt x="2" y="1948"/>
                  </a:lnTo>
                  <a:lnTo>
                    <a:pt x="0" y="1946"/>
                  </a:lnTo>
                  <a:lnTo>
                    <a:pt x="0" y="1945"/>
                  </a:lnTo>
                  <a:lnTo>
                    <a:pt x="0" y="1945"/>
                  </a:lnTo>
                  <a:close/>
                  <a:moveTo>
                    <a:pt x="0" y="1862"/>
                  </a:moveTo>
                  <a:lnTo>
                    <a:pt x="0" y="1813"/>
                  </a:lnTo>
                  <a:lnTo>
                    <a:pt x="0" y="1812"/>
                  </a:lnTo>
                  <a:lnTo>
                    <a:pt x="2" y="1810"/>
                  </a:lnTo>
                  <a:lnTo>
                    <a:pt x="4" y="1810"/>
                  </a:lnTo>
                  <a:lnTo>
                    <a:pt x="6" y="1810"/>
                  </a:lnTo>
                  <a:lnTo>
                    <a:pt x="7" y="1810"/>
                  </a:lnTo>
                  <a:lnTo>
                    <a:pt x="9" y="1810"/>
                  </a:lnTo>
                  <a:lnTo>
                    <a:pt x="9" y="1812"/>
                  </a:lnTo>
                  <a:lnTo>
                    <a:pt x="9" y="1813"/>
                  </a:lnTo>
                  <a:lnTo>
                    <a:pt x="9" y="1862"/>
                  </a:lnTo>
                  <a:lnTo>
                    <a:pt x="9" y="1863"/>
                  </a:lnTo>
                  <a:lnTo>
                    <a:pt x="9" y="1865"/>
                  </a:lnTo>
                  <a:lnTo>
                    <a:pt x="7" y="1865"/>
                  </a:lnTo>
                  <a:lnTo>
                    <a:pt x="6" y="1866"/>
                  </a:lnTo>
                  <a:lnTo>
                    <a:pt x="4" y="1865"/>
                  </a:lnTo>
                  <a:lnTo>
                    <a:pt x="2" y="1865"/>
                  </a:lnTo>
                  <a:lnTo>
                    <a:pt x="0" y="1863"/>
                  </a:lnTo>
                  <a:lnTo>
                    <a:pt x="0" y="1862"/>
                  </a:lnTo>
                  <a:lnTo>
                    <a:pt x="0" y="1862"/>
                  </a:lnTo>
                  <a:close/>
                  <a:moveTo>
                    <a:pt x="0" y="1779"/>
                  </a:moveTo>
                  <a:lnTo>
                    <a:pt x="0" y="1730"/>
                  </a:lnTo>
                  <a:lnTo>
                    <a:pt x="0" y="1729"/>
                  </a:lnTo>
                  <a:lnTo>
                    <a:pt x="2" y="1728"/>
                  </a:lnTo>
                  <a:lnTo>
                    <a:pt x="4" y="1726"/>
                  </a:lnTo>
                  <a:lnTo>
                    <a:pt x="6" y="1726"/>
                  </a:lnTo>
                  <a:lnTo>
                    <a:pt x="7" y="1726"/>
                  </a:lnTo>
                  <a:lnTo>
                    <a:pt x="9" y="1728"/>
                  </a:lnTo>
                  <a:lnTo>
                    <a:pt x="9" y="1729"/>
                  </a:lnTo>
                  <a:lnTo>
                    <a:pt x="9" y="1730"/>
                  </a:lnTo>
                  <a:lnTo>
                    <a:pt x="9" y="1779"/>
                  </a:lnTo>
                  <a:lnTo>
                    <a:pt x="9" y="1781"/>
                  </a:lnTo>
                  <a:lnTo>
                    <a:pt x="9" y="1781"/>
                  </a:lnTo>
                  <a:lnTo>
                    <a:pt x="7" y="1782"/>
                  </a:lnTo>
                  <a:lnTo>
                    <a:pt x="6" y="1782"/>
                  </a:lnTo>
                  <a:lnTo>
                    <a:pt x="4" y="1782"/>
                  </a:lnTo>
                  <a:lnTo>
                    <a:pt x="2" y="1781"/>
                  </a:lnTo>
                  <a:lnTo>
                    <a:pt x="0" y="1781"/>
                  </a:lnTo>
                  <a:lnTo>
                    <a:pt x="0" y="1779"/>
                  </a:lnTo>
                  <a:lnTo>
                    <a:pt x="0" y="1779"/>
                  </a:lnTo>
                  <a:close/>
                  <a:moveTo>
                    <a:pt x="0" y="1695"/>
                  </a:moveTo>
                  <a:lnTo>
                    <a:pt x="0" y="1646"/>
                  </a:lnTo>
                  <a:lnTo>
                    <a:pt x="0" y="1645"/>
                  </a:lnTo>
                  <a:lnTo>
                    <a:pt x="2" y="1645"/>
                  </a:lnTo>
                  <a:lnTo>
                    <a:pt x="4" y="1643"/>
                  </a:lnTo>
                  <a:lnTo>
                    <a:pt x="6" y="1643"/>
                  </a:lnTo>
                  <a:lnTo>
                    <a:pt x="7" y="1643"/>
                  </a:lnTo>
                  <a:lnTo>
                    <a:pt x="9" y="1645"/>
                  </a:lnTo>
                  <a:lnTo>
                    <a:pt x="9" y="1645"/>
                  </a:lnTo>
                  <a:lnTo>
                    <a:pt x="9" y="1646"/>
                  </a:lnTo>
                  <a:lnTo>
                    <a:pt x="9" y="1695"/>
                  </a:lnTo>
                  <a:lnTo>
                    <a:pt x="9" y="1696"/>
                  </a:lnTo>
                  <a:lnTo>
                    <a:pt x="9" y="1698"/>
                  </a:lnTo>
                  <a:lnTo>
                    <a:pt x="7" y="1698"/>
                  </a:lnTo>
                  <a:lnTo>
                    <a:pt x="6" y="1699"/>
                  </a:lnTo>
                  <a:lnTo>
                    <a:pt x="4" y="1698"/>
                  </a:lnTo>
                  <a:lnTo>
                    <a:pt x="2" y="1698"/>
                  </a:lnTo>
                  <a:lnTo>
                    <a:pt x="0" y="1696"/>
                  </a:lnTo>
                  <a:lnTo>
                    <a:pt x="0" y="1695"/>
                  </a:lnTo>
                  <a:lnTo>
                    <a:pt x="0" y="1695"/>
                  </a:lnTo>
                  <a:close/>
                  <a:moveTo>
                    <a:pt x="0" y="1612"/>
                  </a:moveTo>
                  <a:lnTo>
                    <a:pt x="0" y="1563"/>
                  </a:lnTo>
                  <a:lnTo>
                    <a:pt x="0" y="1562"/>
                  </a:lnTo>
                  <a:lnTo>
                    <a:pt x="2" y="1561"/>
                  </a:lnTo>
                  <a:lnTo>
                    <a:pt x="4" y="1559"/>
                  </a:lnTo>
                  <a:lnTo>
                    <a:pt x="6" y="1559"/>
                  </a:lnTo>
                  <a:lnTo>
                    <a:pt x="7" y="1559"/>
                  </a:lnTo>
                  <a:lnTo>
                    <a:pt x="9" y="1561"/>
                  </a:lnTo>
                  <a:lnTo>
                    <a:pt x="9" y="1562"/>
                  </a:lnTo>
                  <a:lnTo>
                    <a:pt x="9" y="1563"/>
                  </a:lnTo>
                  <a:lnTo>
                    <a:pt x="9" y="1612"/>
                  </a:lnTo>
                  <a:lnTo>
                    <a:pt x="9" y="1614"/>
                  </a:lnTo>
                  <a:lnTo>
                    <a:pt x="9" y="1615"/>
                  </a:lnTo>
                  <a:lnTo>
                    <a:pt x="7" y="1615"/>
                  </a:lnTo>
                  <a:lnTo>
                    <a:pt x="6" y="1615"/>
                  </a:lnTo>
                  <a:lnTo>
                    <a:pt x="4" y="1615"/>
                  </a:lnTo>
                  <a:lnTo>
                    <a:pt x="2" y="1615"/>
                  </a:lnTo>
                  <a:lnTo>
                    <a:pt x="0" y="1614"/>
                  </a:lnTo>
                  <a:lnTo>
                    <a:pt x="0" y="1612"/>
                  </a:lnTo>
                  <a:lnTo>
                    <a:pt x="0" y="1612"/>
                  </a:lnTo>
                  <a:close/>
                  <a:moveTo>
                    <a:pt x="0" y="1528"/>
                  </a:moveTo>
                  <a:lnTo>
                    <a:pt x="0" y="1479"/>
                  </a:lnTo>
                  <a:lnTo>
                    <a:pt x="0" y="1478"/>
                  </a:lnTo>
                  <a:lnTo>
                    <a:pt x="2" y="1478"/>
                  </a:lnTo>
                  <a:lnTo>
                    <a:pt x="4" y="1476"/>
                  </a:lnTo>
                  <a:lnTo>
                    <a:pt x="6" y="1476"/>
                  </a:lnTo>
                  <a:lnTo>
                    <a:pt x="7" y="1476"/>
                  </a:lnTo>
                  <a:lnTo>
                    <a:pt x="9" y="1478"/>
                  </a:lnTo>
                  <a:lnTo>
                    <a:pt x="9" y="1478"/>
                  </a:lnTo>
                  <a:lnTo>
                    <a:pt x="9" y="1479"/>
                  </a:lnTo>
                  <a:lnTo>
                    <a:pt x="9" y="1528"/>
                  </a:lnTo>
                  <a:lnTo>
                    <a:pt x="9" y="1529"/>
                  </a:lnTo>
                  <a:lnTo>
                    <a:pt x="9" y="1531"/>
                  </a:lnTo>
                  <a:lnTo>
                    <a:pt x="7" y="1532"/>
                  </a:lnTo>
                  <a:lnTo>
                    <a:pt x="6" y="1532"/>
                  </a:lnTo>
                  <a:lnTo>
                    <a:pt x="4" y="1532"/>
                  </a:lnTo>
                  <a:lnTo>
                    <a:pt x="2" y="1531"/>
                  </a:lnTo>
                  <a:lnTo>
                    <a:pt x="0" y="1529"/>
                  </a:lnTo>
                  <a:lnTo>
                    <a:pt x="0" y="1528"/>
                  </a:lnTo>
                  <a:lnTo>
                    <a:pt x="0" y="1528"/>
                  </a:lnTo>
                  <a:close/>
                  <a:moveTo>
                    <a:pt x="0" y="1445"/>
                  </a:moveTo>
                  <a:lnTo>
                    <a:pt x="0" y="1396"/>
                  </a:lnTo>
                  <a:lnTo>
                    <a:pt x="0" y="1395"/>
                  </a:lnTo>
                  <a:lnTo>
                    <a:pt x="2" y="1393"/>
                  </a:lnTo>
                  <a:lnTo>
                    <a:pt x="4" y="1393"/>
                  </a:lnTo>
                  <a:lnTo>
                    <a:pt x="6" y="1392"/>
                  </a:lnTo>
                  <a:lnTo>
                    <a:pt x="7" y="1393"/>
                  </a:lnTo>
                  <a:lnTo>
                    <a:pt x="9" y="1393"/>
                  </a:lnTo>
                  <a:lnTo>
                    <a:pt x="9" y="1395"/>
                  </a:lnTo>
                  <a:lnTo>
                    <a:pt x="9" y="1396"/>
                  </a:lnTo>
                  <a:lnTo>
                    <a:pt x="9" y="1445"/>
                  </a:lnTo>
                  <a:lnTo>
                    <a:pt x="9" y="1446"/>
                  </a:lnTo>
                  <a:lnTo>
                    <a:pt x="9" y="1448"/>
                  </a:lnTo>
                  <a:lnTo>
                    <a:pt x="7" y="1448"/>
                  </a:lnTo>
                  <a:lnTo>
                    <a:pt x="6" y="1448"/>
                  </a:lnTo>
                  <a:lnTo>
                    <a:pt x="4" y="1448"/>
                  </a:lnTo>
                  <a:lnTo>
                    <a:pt x="2" y="1448"/>
                  </a:lnTo>
                  <a:lnTo>
                    <a:pt x="0" y="1446"/>
                  </a:lnTo>
                  <a:lnTo>
                    <a:pt x="0" y="1445"/>
                  </a:lnTo>
                  <a:lnTo>
                    <a:pt x="0" y="1445"/>
                  </a:lnTo>
                  <a:close/>
                  <a:moveTo>
                    <a:pt x="0" y="1361"/>
                  </a:moveTo>
                  <a:lnTo>
                    <a:pt x="0" y="1313"/>
                  </a:lnTo>
                  <a:lnTo>
                    <a:pt x="0" y="1312"/>
                  </a:lnTo>
                  <a:lnTo>
                    <a:pt x="2" y="1311"/>
                  </a:lnTo>
                  <a:lnTo>
                    <a:pt x="4" y="1309"/>
                  </a:lnTo>
                  <a:lnTo>
                    <a:pt x="6" y="1309"/>
                  </a:lnTo>
                  <a:lnTo>
                    <a:pt x="7" y="1309"/>
                  </a:lnTo>
                  <a:lnTo>
                    <a:pt x="9" y="1311"/>
                  </a:lnTo>
                  <a:lnTo>
                    <a:pt x="9" y="1312"/>
                  </a:lnTo>
                  <a:lnTo>
                    <a:pt x="9" y="1313"/>
                  </a:lnTo>
                  <a:lnTo>
                    <a:pt x="9" y="1361"/>
                  </a:lnTo>
                  <a:lnTo>
                    <a:pt x="9" y="1362"/>
                  </a:lnTo>
                  <a:lnTo>
                    <a:pt x="9" y="1364"/>
                  </a:lnTo>
                  <a:lnTo>
                    <a:pt x="7" y="1365"/>
                  </a:lnTo>
                  <a:lnTo>
                    <a:pt x="6" y="1365"/>
                  </a:lnTo>
                  <a:lnTo>
                    <a:pt x="4" y="1365"/>
                  </a:lnTo>
                  <a:lnTo>
                    <a:pt x="2" y="1364"/>
                  </a:lnTo>
                  <a:lnTo>
                    <a:pt x="0" y="1362"/>
                  </a:lnTo>
                  <a:lnTo>
                    <a:pt x="0" y="1361"/>
                  </a:lnTo>
                  <a:lnTo>
                    <a:pt x="0" y="1361"/>
                  </a:lnTo>
                  <a:close/>
                  <a:moveTo>
                    <a:pt x="0" y="1278"/>
                  </a:moveTo>
                  <a:lnTo>
                    <a:pt x="0" y="1229"/>
                  </a:lnTo>
                  <a:lnTo>
                    <a:pt x="0" y="1228"/>
                  </a:lnTo>
                  <a:lnTo>
                    <a:pt x="2" y="1226"/>
                  </a:lnTo>
                  <a:lnTo>
                    <a:pt x="4" y="1226"/>
                  </a:lnTo>
                  <a:lnTo>
                    <a:pt x="6" y="1226"/>
                  </a:lnTo>
                  <a:lnTo>
                    <a:pt x="7" y="1226"/>
                  </a:lnTo>
                  <a:lnTo>
                    <a:pt x="9" y="1226"/>
                  </a:lnTo>
                  <a:lnTo>
                    <a:pt x="9" y="1228"/>
                  </a:lnTo>
                  <a:lnTo>
                    <a:pt x="9" y="1229"/>
                  </a:lnTo>
                  <a:lnTo>
                    <a:pt x="9" y="1278"/>
                  </a:lnTo>
                  <a:lnTo>
                    <a:pt x="9" y="1279"/>
                  </a:lnTo>
                  <a:lnTo>
                    <a:pt x="9" y="1281"/>
                  </a:lnTo>
                  <a:lnTo>
                    <a:pt x="7" y="1281"/>
                  </a:lnTo>
                  <a:lnTo>
                    <a:pt x="6" y="1282"/>
                  </a:lnTo>
                  <a:lnTo>
                    <a:pt x="4" y="1281"/>
                  </a:lnTo>
                  <a:lnTo>
                    <a:pt x="2" y="1281"/>
                  </a:lnTo>
                  <a:lnTo>
                    <a:pt x="0" y="1279"/>
                  </a:lnTo>
                  <a:lnTo>
                    <a:pt x="0" y="1278"/>
                  </a:lnTo>
                  <a:lnTo>
                    <a:pt x="0" y="1278"/>
                  </a:lnTo>
                  <a:close/>
                  <a:moveTo>
                    <a:pt x="0" y="1195"/>
                  </a:moveTo>
                  <a:lnTo>
                    <a:pt x="0" y="1146"/>
                  </a:lnTo>
                  <a:lnTo>
                    <a:pt x="0" y="1145"/>
                  </a:lnTo>
                  <a:lnTo>
                    <a:pt x="2" y="1144"/>
                  </a:lnTo>
                  <a:lnTo>
                    <a:pt x="4" y="1142"/>
                  </a:lnTo>
                  <a:lnTo>
                    <a:pt x="6" y="1142"/>
                  </a:lnTo>
                  <a:lnTo>
                    <a:pt x="7" y="1142"/>
                  </a:lnTo>
                  <a:lnTo>
                    <a:pt x="9" y="1144"/>
                  </a:lnTo>
                  <a:lnTo>
                    <a:pt x="9" y="1145"/>
                  </a:lnTo>
                  <a:lnTo>
                    <a:pt x="9" y="1146"/>
                  </a:lnTo>
                  <a:lnTo>
                    <a:pt x="9" y="1195"/>
                  </a:lnTo>
                  <a:lnTo>
                    <a:pt x="9" y="1195"/>
                  </a:lnTo>
                  <a:lnTo>
                    <a:pt x="9" y="1197"/>
                  </a:lnTo>
                  <a:lnTo>
                    <a:pt x="7" y="1198"/>
                  </a:lnTo>
                  <a:lnTo>
                    <a:pt x="6" y="1198"/>
                  </a:lnTo>
                  <a:lnTo>
                    <a:pt x="4" y="1198"/>
                  </a:lnTo>
                  <a:lnTo>
                    <a:pt x="2" y="1197"/>
                  </a:lnTo>
                  <a:lnTo>
                    <a:pt x="0" y="1195"/>
                  </a:lnTo>
                  <a:lnTo>
                    <a:pt x="0" y="1195"/>
                  </a:lnTo>
                  <a:lnTo>
                    <a:pt x="0" y="1195"/>
                  </a:lnTo>
                  <a:close/>
                  <a:moveTo>
                    <a:pt x="0" y="1111"/>
                  </a:moveTo>
                  <a:lnTo>
                    <a:pt x="0" y="1062"/>
                  </a:lnTo>
                  <a:lnTo>
                    <a:pt x="0" y="1061"/>
                  </a:lnTo>
                  <a:lnTo>
                    <a:pt x="2" y="1059"/>
                  </a:lnTo>
                  <a:lnTo>
                    <a:pt x="4" y="1059"/>
                  </a:lnTo>
                  <a:lnTo>
                    <a:pt x="6" y="1059"/>
                  </a:lnTo>
                  <a:lnTo>
                    <a:pt x="7" y="1059"/>
                  </a:lnTo>
                  <a:lnTo>
                    <a:pt x="9" y="1059"/>
                  </a:lnTo>
                  <a:lnTo>
                    <a:pt x="9" y="1061"/>
                  </a:lnTo>
                  <a:lnTo>
                    <a:pt x="9" y="1062"/>
                  </a:lnTo>
                  <a:lnTo>
                    <a:pt x="9" y="1111"/>
                  </a:lnTo>
                  <a:lnTo>
                    <a:pt x="9" y="1112"/>
                  </a:lnTo>
                  <a:lnTo>
                    <a:pt x="9" y="1114"/>
                  </a:lnTo>
                  <a:lnTo>
                    <a:pt x="7" y="1114"/>
                  </a:lnTo>
                  <a:lnTo>
                    <a:pt x="6" y="1115"/>
                  </a:lnTo>
                  <a:lnTo>
                    <a:pt x="4" y="1114"/>
                  </a:lnTo>
                  <a:lnTo>
                    <a:pt x="2" y="1114"/>
                  </a:lnTo>
                  <a:lnTo>
                    <a:pt x="0" y="1112"/>
                  </a:lnTo>
                  <a:lnTo>
                    <a:pt x="0" y="1111"/>
                  </a:lnTo>
                  <a:lnTo>
                    <a:pt x="0" y="1111"/>
                  </a:lnTo>
                  <a:close/>
                  <a:moveTo>
                    <a:pt x="0" y="1028"/>
                  </a:moveTo>
                  <a:lnTo>
                    <a:pt x="0" y="979"/>
                  </a:lnTo>
                  <a:lnTo>
                    <a:pt x="0" y="978"/>
                  </a:lnTo>
                  <a:lnTo>
                    <a:pt x="2" y="976"/>
                  </a:lnTo>
                  <a:lnTo>
                    <a:pt x="4" y="975"/>
                  </a:lnTo>
                  <a:lnTo>
                    <a:pt x="6" y="975"/>
                  </a:lnTo>
                  <a:lnTo>
                    <a:pt x="7" y="975"/>
                  </a:lnTo>
                  <a:lnTo>
                    <a:pt x="9" y="976"/>
                  </a:lnTo>
                  <a:lnTo>
                    <a:pt x="9" y="978"/>
                  </a:lnTo>
                  <a:lnTo>
                    <a:pt x="9" y="979"/>
                  </a:lnTo>
                  <a:lnTo>
                    <a:pt x="9" y="1028"/>
                  </a:lnTo>
                  <a:lnTo>
                    <a:pt x="9" y="1029"/>
                  </a:lnTo>
                  <a:lnTo>
                    <a:pt x="9" y="1029"/>
                  </a:lnTo>
                  <a:lnTo>
                    <a:pt x="7" y="1031"/>
                  </a:lnTo>
                  <a:lnTo>
                    <a:pt x="6" y="1031"/>
                  </a:lnTo>
                  <a:lnTo>
                    <a:pt x="4" y="1031"/>
                  </a:lnTo>
                  <a:lnTo>
                    <a:pt x="2" y="1029"/>
                  </a:lnTo>
                  <a:lnTo>
                    <a:pt x="0" y="1029"/>
                  </a:lnTo>
                  <a:lnTo>
                    <a:pt x="0" y="1028"/>
                  </a:lnTo>
                  <a:lnTo>
                    <a:pt x="0" y="1028"/>
                  </a:lnTo>
                  <a:close/>
                  <a:moveTo>
                    <a:pt x="0" y="944"/>
                  </a:moveTo>
                  <a:lnTo>
                    <a:pt x="0" y="895"/>
                  </a:lnTo>
                  <a:lnTo>
                    <a:pt x="0" y="894"/>
                  </a:lnTo>
                  <a:lnTo>
                    <a:pt x="2" y="894"/>
                  </a:lnTo>
                  <a:lnTo>
                    <a:pt x="4" y="892"/>
                  </a:lnTo>
                  <a:lnTo>
                    <a:pt x="6" y="892"/>
                  </a:lnTo>
                  <a:lnTo>
                    <a:pt x="7" y="892"/>
                  </a:lnTo>
                  <a:lnTo>
                    <a:pt x="9" y="894"/>
                  </a:lnTo>
                  <a:lnTo>
                    <a:pt x="9" y="894"/>
                  </a:lnTo>
                  <a:lnTo>
                    <a:pt x="9" y="895"/>
                  </a:lnTo>
                  <a:lnTo>
                    <a:pt x="9" y="944"/>
                  </a:lnTo>
                  <a:lnTo>
                    <a:pt x="9" y="945"/>
                  </a:lnTo>
                  <a:lnTo>
                    <a:pt x="9" y="947"/>
                  </a:lnTo>
                  <a:lnTo>
                    <a:pt x="7" y="948"/>
                  </a:lnTo>
                  <a:lnTo>
                    <a:pt x="6" y="948"/>
                  </a:lnTo>
                  <a:lnTo>
                    <a:pt x="4" y="948"/>
                  </a:lnTo>
                  <a:lnTo>
                    <a:pt x="2" y="947"/>
                  </a:lnTo>
                  <a:lnTo>
                    <a:pt x="0" y="945"/>
                  </a:lnTo>
                  <a:lnTo>
                    <a:pt x="0" y="944"/>
                  </a:lnTo>
                  <a:lnTo>
                    <a:pt x="0" y="944"/>
                  </a:lnTo>
                  <a:close/>
                  <a:moveTo>
                    <a:pt x="0" y="861"/>
                  </a:moveTo>
                  <a:lnTo>
                    <a:pt x="0" y="812"/>
                  </a:lnTo>
                  <a:lnTo>
                    <a:pt x="0" y="811"/>
                  </a:lnTo>
                  <a:lnTo>
                    <a:pt x="2" y="809"/>
                  </a:lnTo>
                  <a:lnTo>
                    <a:pt x="4" y="808"/>
                  </a:lnTo>
                  <a:lnTo>
                    <a:pt x="6" y="808"/>
                  </a:lnTo>
                  <a:lnTo>
                    <a:pt x="7" y="808"/>
                  </a:lnTo>
                  <a:lnTo>
                    <a:pt x="9" y="809"/>
                  </a:lnTo>
                  <a:lnTo>
                    <a:pt x="9" y="811"/>
                  </a:lnTo>
                  <a:lnTo>
                    <a:pt x="9" y="812"/>
                  </a:lnTo>
                  <a:lnTo>
                    <a:pt x="9" y="861"/>
                  </a:lnTo>
                  <a:lnTo>
                    <a:pt x="9" y="862"/>
                  </a:lnTo>
                  <a:lnTo>
                    <a:pt x="9" y="864"/>
                  </a:lnTo>
                  <a:lnTo>
                    <a:pt x="7" y="864"/>
                  </a:lnTo>
                  <a:lnTo>
                    <a:pt x="6" y="864"/>
                  </a:lnTo>
                  <a:lnTo>
                    <a:pt x="4" y="864"/>
                  </a:lnTo>
                  <a:lnTo>
                    <a:pt x="2" y="864"/>
                  </a:lnTo>
                  <a:lnTo>
                    <a:pt x="0" y="862"/>
                  </a:lnTo>
                  <a:lnTo>
                    <a:pt x="0" y="861"/>
                  </a:lnTo>
                  <a:lnTo>
                    <a:pt x="0" y="861"/>
                  </a:lnTo>
                  <a:close/>
                  <a:moveTo>
                    <a:pt x="0" y="777"/>
                  </a:moveTo>
                  <a:lnTo>
                    <a:pt x="0" y="728"/>
                  </a:lnTo>
                  <a:lnTo>
                    <a:pt x="0" y="727"/>
                  </a:lnTo>
                  <a:lnTo>
                    <a:pt x="2" y="727"/>
                  </a:lnTo>
                  <a:lnTo>
                    <a:pt x="4" y="725"/>
                  </a:lnTo>
                  <a:lnTo>
                    <a:pt x="6" y="725"/>
                  </a:lnTo>
                  <a:lnTo>
                    <a:pt x="7" y="725"/>
                  </a:lnTo>
                  <a:lnTo>
                    <a:pt x="9" y="727"/>
                  </a:lnTo>
                  <a:lnTo>
                    <a:pt x="9" y="727"/>
                  </a:lnTo>
                  <a:lnTo>
                    <a:pt x="9" y="728"/>
                  </a:lnTo>
                  <a:lnTo>
                    <a:pt x="9" y="777"/>
                  </a:lnTo>
                  <a:lnTo>
                    <a:pt x="9" y="778"/>
                  </a:lnTo>
                  <a:lnTo>
                    <a:pt x="9" y="780"/>
                  </a:lnTo>
                  <a:lnTo>
                    <a:pt x="7" y="781"/>
                  </a:lnTo>
                  <a:lnTo>
                    <a:pt x="6" y="781"/>
                  </a:lnTo>
                  <a:lnTo>
                    <a:pt x="4" y="781"/>
                  </a:lnTo>
                  <a:lnTo>
                    <a:pt x="2" y="780"/>
                  </a:lnTo>
                  <a:lnTo>
                    <a:pt x="0" y="778"/>
                  </a:lnTo>
                  <a:lnTo>
                    <a:pt x="0" y="777"/>
                  </a:lnTo>
                  <a:lnTo>
                    <a:pt x="0" y="777"/>
                  </a:lnTo>
                  <a:close/>
                  <a:moveTo>
                    <a:pt x="0" y="694"/>
                  </a:moveTo>
                  <a:lnTo>
                    <a:pt x="0" y="645"/>
                  </a:lnTo>
                  <a:lnTo>
                    <a:pt x="0" y="644"/>
                  </a:lnTo>
                  <a:lnTo>
                    <a:pt x="2" y="642"/>
                  </a:lnTo>
                  <a:lnTo>
                    <a:pt x="4" y="642"/>
                  </a:lnTo>
                  <a:lnTo>
                    <a:pt x="6" y="641"/>
                  </a:lnTo>
                  <a:lnTo>
                    <a:pt x="7" y="642"/>
                  </a:lnTo>
                  <a:lnTo>
                    <a:pt x="9" y="642"/>
                  </a:lnTo>
                  <a:lnTo>
                    <a:pt x="9" y="644"/>
                  </a:lnTo>
                  <a:lnTo>
                    <a:pt x="9" y="645"/>
                  </a:lnTo>
                  <a:lnTo>
                    <a:pt x="9" y="694"/>
                  </a:lnTo>
                  <a:lnTo>
                    <a:pt x="9" y="695"/>
                  </a:lnTo>
                  <a:lnTo>
                    <a:pt x="9" y="697"/>
                  </a:lnTo>
                  <a:lnTo>
                    <a:pt x="7" y="697"/>
                  </a:lnTo>
                  <a:lnTo>
                    <a:pt x="6" y="697"/>
                  </a:lnTo>
                  <a:lnTo>
                    <a:pt x="4" y="697"/>
                  </a:lnTo>
                  <a:lnTo>
                    <a:pt x="2" y="697"/>
                  </a:lnTo>
                  <a:lnTo>
                    <a:pt x="0" y="695"/>
                  </a:lnTo>
                  <a:lnTo>
                    <a:pt x="0" y="694"/>
                  </a:lnTo>
                  <a:lnTo>
                    <a:pt x="0" y="694"/>
                  </a:lnTo>
                  <a:close/>
                  <a:moveTo>
                    <a:pt x="0" y="610"/>
                  </a:moveTo>
                  <a:lnTo>
                    <a:pt x="0" y="562"/>
                  </a:lnTo>
                  <a:lnTo>
                    <a:pt x="0" y="561"/>
                  </a:lnTo>
                  <a:lnTo>
                    <a:pt x="2" y="560"/>
                  </a:lnTo>
                  <a:lnTo>
                    <a:pt x="4" y="558"/>
                  </a:lnTo>
                  <a:lnTo>
                    <a:pt x="6" y="558"/>
                  </a:lnTo>
                  <a:lnTo>
                    <a:pt x="7" y="558"/>
                  </a:lnTo>
                  <a:lnTo>
                    <a:pt x="9" y="560"/>
                  </a:lnTo>
                  <a:lnTo>
                    <a:pt x="9" y="561"/>
                  </a:lnTo>
                  <a:lnTo>
                    <a:pt x="9" y="562"/>
                  </a:lnTo>
                  <a:lnTo>
                    <a:pt x="9" y="610"/>
                  </a:lnTo>
                  <a:lnTo>
                    <a:pt x="9" y="611"/>
                  </a:lnTo>
                  <a:lnTo>
                    <a:pt x="9" y="612"/>
                  </a:lnTo>
                  <a:lnTo>
                    <a:pt x="7" y="614"/>
                  </a:lnTo>
                  <a:lnTo>
                    <a:pt x="6" y="614"/>
                  </a:lnTo>
                  <a:lnTo>
                    <a:pt x="4" y="614"/>
                  </a:lnTo>
                  <a:lnTo>
                    <a:pt x="2" y="612"/>
                  </a:lnTo>
                  <a:lnTo>
                    <a:pt x="0" y="611"/>
                  </a:lnTo>
                  <a:lnTo>
                    <a:pt x="0" y="610"/>
                  </a:lnTo>
                  <a:lnTo>
                    <a:pt x="0" y="610"/>
                  </a:lnTo>
                  <a:close/>
                  <a:moveTo>
                    <a:pt x="0" y="527"/>
                  </a:moveTo>
                  <a:lnTo>
                    <a:pt x="0" y="478"/>
                  </a:lnTo>
                  <a:lnTo>
                    <a:pt x="0" y="477"/>
                  </a:lnTo>
                  <a:lnTo>
                    <a:pt x="2" y="475"/>
                  </a:lnTo>
                  <a:lnTo>
                    <a:pt x="4" y="475"/>
                  </a:lnTo>
                  <a:lnTo>
                    <a:pt x="6" y="475"/>
                  </a:lnTo>
                  <a:lnTo>
                    <a:pt x="7" y="475"/>
                  </a:lnTo>
                  <a:lnTo>
                    <a:pt x="9" y="475"/>
                  </a:lnTo>
                  <a:lnTo>
                    <a:pt x="9" y="477"/>
                  </a:lnTo>
                  <a:lnTo>
                    <a:pt x="9" y="478"/>
                  </a:lnTo>
                  <a:lnTo>
                    <a:pt x="9" y="527"/>
                  </a:lnTo>
                  <a:lnTo>
                    <a:pt x="9" y="528"/>
                  </a:lnTo>
                  <a:lnTo>
                    <a:pt x="9" y="530"/>
                  </a:lnTo>
                  <a:lnTo>
                    <a:pt x="7" y="530"/>
                  </a:lnTo>
                  <a:lnTo>
                    <a:pt x="6" y="531"/>
                  </a:lnTo>
                  <a:lnTo>
                    <a:pt x="4" y="530"/>
                  </a:lnTo>
                  <a:lnTo>
                    <a:pt x="2" y="530"/>
                  </a:lnTo>
                  <a:lnTo>
                    <a:pt x="0" y="528"/>
                  </a:lnTo>
                  <a:lnTo>
                    <a:pt x="0" y="527"/>
                  </a:lnTo>
                  <a:lnTo>
                    <a:pt x="0" y="527"/>
                  </a:lnTo>
                  <a:close/>
                  <a:moveTo>
                    <a:pt x="0" y="444"/>
                  </a:moveTo>
                  <a:lnTo>
                    <a:pt x="0" y="395"/>
                  </a:lnTo>
                  <a:lnTo>
                    <a:pt x="0" y="394"/>
                  </a:lnTo>
                  <a:lnTo>
                    <a:pt x="2" y="392"/>
                  </a:lnTo>
                  <a:lnTo>
                    <a:pt x="4" y="391"/>
                  </a:lnTo>
                  <a:lnTo>
                    <a:pt x="6" y="391"/>
                  </a:lnTo>
                  <a:lnTo>
                    <a:pt x="7" y="391"/>
                  </a:lnTo>
                  <a:lnTo>
                    <a:pt x="9" y="392"/>
                  </a:lnTo>
                  <a:lnTo>
                    <a:pt x="9" y="394"/>
                  </a:lnTo>
                  <a:lnTo>
                    <a:pt x="9" y="395"/>
                  </a:lnTo>
                  <a:lnTo>
                    <a:pt x="9" y="444"/>
                  </a:lnTo>
                  <a:lnTo>
                    <a:pt x="9" y="444"/>
                  </a:lnTo>
                  <a:lnTo>
                    <a:pt x="9" y="445"/>
                  </a:lnTo>
                  <a:lnTo>
                    <a:pt x="7" y="447"/>
                  </a:lnTo>
                  <a:lnTo>
                    <a:pt x="6" y="447"/>
                  </a:lnTo>
                  <a:lnTo>
                    <a:pt x="4" y="447"/>
                  </a:lnTo>
                  <a:lnTo>
                    <a:pt x="2" y="445"/>
                  </a:lnTo>
                  <a:lnTo>
                    <a:pt x="0" y="444"/>
                  </a:lnTo>
                  <a:lnTo>
                    <a:pt x="0" y="444"/>
                  </a:lnTo>
                  <a:lnTo>
                    <a:pt x="0" y="444"/>
                  </a:lnTo>
                  <a:close/>
                  <a:moveTo>
                    <a:pt x="0" y="360"/>
                  </a:moveTo>
                  <a:lnTo>
                    <a:pt x="0" y="311"/>
                  </a:lnTo>
                  <a:lnTo>
                    <a:pt x="0" y="310"/>
                  </a:lnTo>
                  <a:lnTo>
                    <a:pt x="2" y="308"/>
                  </a:lnTo>
                  <a:lnTo>
                    <a:pt x="4" y="308"/>
                  </a:lnTo>
                  <a:lnTo>
                    <a:pt x="6" y="308"/>
                  </a:lnTo>
                  <a:lnTo>
                    <a:pt x="7" y="308"/>
                  </a:lnTo>
                  <a:lnTo>
                    <a:pt x="9" y="308"/>
                  </a:lnTo>
                  <a:lnTo>
                    <a:pt x="9" y="310"/>
                  </a:lnTo>
                  <a:lnTo>
                    <a:pt x="9" y="311"/>
                  </a:lnTo>
                  <a:lnTo>
                    <a:pt x="9" y="360"/>
                  </a:lnTo>
                  <a:lnTo>
                    <a:pt x="9" y="361"/>
                  </a:lnTo>
                  <a:lnTo>
                    <a:pt x="9" y="363"/>
                  </a:lnTo>
                  <a:lnTo>
                    <a:pt x="7" y="363"/>
                  </a:lnTo>
                  <a:lnTo>
                    <a:pt x="6" y="364"/>
                  </a:lnTo>
                  <a:lnTo>
                    <a:pt x="4" y="363"/>
                  </a:lnTo>
                  <a:lnTo>
                    <a:pt x="2" y="363"/>
                  </a:lnTo>
                  <a:lnTo>
                    <a:pt x="0" y="361"/>
                  </a:lnTo>
                  <a:lnTo>
                    <a:pt x="0" y="360"/>
                  </a:lnTo>
                  <a:lnTo>
                    <a:pt x="0" y="360"/>
                  </a:lnTo>
                  <a:close/>
                  <a:moveTo>
                    <a:pt x="0" y="277"/>
                  </a:moveTo>
                  <a:lnTo>
                    <a:pt x="0" y="228"/>
                  </a:lnTo>
                  <a:lnTo>
                    <a:pt x="0" y="227"/>
                  </a:lnTo>
                  <a:lnTo>
                    <a:pt x="2" y="225"/>
                  </a:lnTo>
                  <a:lnTo>
                    <a:pt x="4" y="224"/>
                  </a:lnTo>
                  <a:lnTo>
                    <a:pt x="6" y="224"/>
                  </a:lnTo>
                  <a:lnTo>
                    <a:pt x="7" y="224"/>
                  </a:lnTo>
                  <a:lnTo>
                    <a:pt x="9" y="225"/>
                  </a:lnTo>
                  <a:lnTo>
                    <a:pt x="9" y="227"/>
                  </a:lnTo>
                  <a:lnTo>
                    <a:pt x="9" y="228"/>
                  </a:lnTo>
                  <a:lnTo>
                    <a:pt x="9" y="277"/>
                  </a:lnTo>
                  <a:lnTo>
                    <a:pt x="9" y="278"/>
                  </a:lnTo>
                  <a:lnTo>
                    <a:pt x="9" y="278"/>
                  </a:lnTo>
                  <a:lnTo>
                    <a:pt x="7" y="280"/>
                  </a:lnTo>
                  <a:lnTo>
                    <a:pt x="6" y="280"/>
                  </a:lnTo>
                  <a:lnTo>
                    <a:pt x="4" y="280"/>
                  </a:lnTo>
                  <a:lnTo>
                    <a:pt x="2" y="278"/>
                  </a:lnTo>
                  <a:lnTo>
                    <a:pt x="0" y="278"/>
                  </a:lnTo>
                  <a:lnTo>
                    <a:pt x="0" y="277"/>
                  </a:lnTo>
                  <a:lnTo>
                    <a:pt x="0" y="277"/>
                  </a:lnTo>
                  <a:close/>
                  <a:moveTo>
                    <a:pt x="0" y="193"/>
                  </a:moveTo>
                  <a:lnTo>
                    <a:pt x="0" y="144"/>
                  </a:lnTo>
                  <a:lnTo>
                    <a:pt x="0" y="143"/>
                  </a:lnTo>
                  <a:lnTo>
                    <a:pt x="2" y="143"/>
                  </a:lnTo>
                  <a:lnTo>
                    <a:pt x="4" y="141"/>
                  </a:lnTo>
                  <a:lnTo>
                    <a:pt x="6" y="141"/>
                  </a:lnTo>
                  <a:lnTo>
                    <a:pt x="7" y="141"/>
                  </a:lnTo>
                  <a:lnTo>
                    <a:pt x="9" y="143"/>
                  </a:lnTo>
                  <a:lnTo>
                    <a:pt x="9" y="143"/>
                  </a:lnTo>
                  <a:lnTo>
                    <a:pt x="9" y="144"/>
                  </a:lnTo>
                  <a:lnTo>
                    <a:pt x="9" y="193"/>
                  </a:lnTo>
                  <a:lnTo>
                    <a:pt x="9" y="194"/>
                  </a:lnTo>
                  <a:lnTo>
                    <a:pt x="9" y="195"/>
                  </a:lnTo>
                  <a:lnTo>
                    <a:pt x="7" y="197"/>
                  </a:lnTo>
                  <a:lnTo>
                    <a:pt x="6" y="197"/>
                  </a:lnTo>
                  <a:lnTo>
                    <a:pt x="4" y="197"/>
                  </a:lnTo>
                  <a:lnTo>
                    <a:pt x="2" y="195"/>
                  </a:lnTo>
                  <a:lnTo>
                    <a:pt x="0" y="194"/>
                  </a:lnTo>
                  <a:lnTo>
                    <a:pt x="0" y="193"/>
                  </a:lnTo>
                  <a:lnTo>
                    <a:pt x="0" y="193"/>
                  </a:lnTo>
                  <a:close/>
                  <a:moveTo>
                    <a:pt x="0" y="110"/>
                  </a:moveTo>
                  <a:lnTo>
                    <a:pt x="0" y="61"/>
                  </a:lnTo>
                  <a:lnTo>
                    <a:pt x="0" y="60"/>
                  </a:lnTo>
                  <a:lnTo>
                    <a:pt x="2" y="58"/>
                  </a:lnTo>
                  <a:lnTo>
                    <a:pt x="4" y="58"/>
                  </a:lnTo>
                  <a:lnTo>
                    <a:pt x="6" y="57"/>
                  </a:lnTo>
                  <a:lnTo>
                    <a:pt x="7" y="58"/>
                  </a:lnTo>
                  <a:lnTo>
                    <a:pt x="9" y="58"/>
                  </a:lnTo>
                  <a:lnTo>
                    <a:pt x="9" y="60"/>
                  </a:lnTo>
                  <a:lnTo>
                    <a:pt x="9" y="61"/>
                  </a:lnTo>
                  <a:lnTo>
                    <a:pt x="9" y="110"/>
                  </a:lnTo>
                  <a:lnTo>
                    <a:pt x="9" y="111"/>
                  </a:lnTo>
                  <a:lnTo>
                    <a:pt x="9" y="113"/>
                  </a:lnTo>
                  <a:lnTo>
                    <a:pt x="7" y="113"/>
                  </a:lnTo>
                  <a:lnTo>
                    <a:pt x="6" y="113"/>
                  </a:lnTo>
                  <a:lnTo>
                    <a:pt x="4" y="113"/>
                  </a:lnTo>
                  <a:lnTo>
                    <a:pt x="2" y="113"/>
                  </a:lnTo>
                  <a:lnTo>
                    <a:pt x="0" y="111"/>
                  </a:lnTo>
                  <a:lnTo>
                    <a:pt x="0" y="110"/>
                  </a:lnTo>
                  <a:lnTo>
                    <a:pt x="0" y="110"/>
                  </a:lnTo>
                  <a:close/>
                  <a:moveTo>
                    <a:pt x="0" y="26"/>
                  </a:moveTo>
                  <a:lnTo>
                    <a:pt x="0" y="3"/>
                  </a:lnTo>
                  <a:lnTo>
                    <a:pt x="0" y="1"/>
                  </a:lnTo>
                  <a:lnTo>
                    <a:pt x="2" y="0"/>
                  </a:lnTo>
                  <a:lnTo>
                    <a:pt x="4" y="0"/>
                  </a:lnTo>
                  <a:lnTo>
                    <a:pt x="6" y="0"/>
                  </a:lnTo>
                  <a:lnTo>
                    <a:pt x="7" y="0"/>
                  </a:lnTo>
                  <a:lnTo>
                    <a:pt x="9" y="0"/>
                  </a:lnTo>
                  <a:lnTo>
                    <a:pt x="9" y="1"/>
                  </a:lnTo>
                  <a:lnTo>
                    <a:pt x="9" y="3"/>
                  </a:lnTo>
                  <a:lnTo>
                    <a:pt x="9" y="26"/>
                  </a:lnTo>
                  <a:lnTo>
                    <a:pt x="9" y="27"/>
                  </a:lnTo>
                  <a:lnTo>
                    <a:pt x="9" y="28"/>
                  </a:lnTo>
                  <a:lnTo>
                    <a:pt x="7" y="30"/>
                  </a:lnTo>
                  <a:lnTo>
                    <a:pt x="6" y="30"/>
                  </a:lnTo>
                  <a:lnTo>
                    <a:pt x="4" y="30"/>
                  </a:lnTo>
                  <a:lnTo>
                    <a:pt x="2" y="28"/>
                  </a:lnTo>
                  <a:lnTo>
                    <a:pt x="0" y="27"/>
                  </a:lnTo>
                  <a:lnTo>
                    <a:pt x="0" y="26"/>
                  </a:lnTo>
                  <a:lnTo>
                    <a:pt x="0" y="26"/>
                  </a:lnTo>
                  <a:close/>
                </a:path>
              </a:pathLst>
            </a:custGeom>
            <a:solidFill>
              <a:srgbClr val="000000"/>
            </a:solidFill>
            <a:ln w="1588" cap="flat" cmpd="sng">
              <a:solidFill>
                <a:srgbClr val="000000"/>
              </a:solidFill>
              <a:prstDash val="solid"/>
              <a:headEnd type="none" w="med" len="med"/>
              <a:tailEnd type="none" w="med" len="med"/>
            </a:ln>
          </p:spPr>
          <p:txBody>
            <a:bodyPr/>
            <a:p>
              <a:endParaRPr lang="zh-CN" altLang="en-US"/>
            </a:p>
          </p:txBody>
        </p:sp>
        <p:sp>
          <p:nvSpPr>
            <p:cNvPr id="602148" name="任意多边形 602147"/>
            <p:cNvSpPr/>
            <p:nvPr/>
          </p:nvSpPr>
          <p:spPr>
            <a:xfrm>
              <a:off x="4891" y="3052"/>
              <a:ext cx="423" cy="153"/>
            </a:xfrm>
            <a:custGeom>
              <a:avLst/>
              <a:gdLst/>
              <a:ahLst/>
              <a:cxnLst/>
              <a:pathLst>
                <a:path w="748" h="283">
                  <a:moveTo>
                    <a:pt x="0" y="0"/>
                  </a:moveTo>
                  <a:lnTo>
                    <a:pt x="0" y="283"/>
                  </a:lnTo>
                  <a:lnTo>
                    <a:pt x="748" y="283"/>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602149" name="直接连接符 602148"/>
            <p:cNvSpPr/>
            <p:nvPr/>
          </p:nvSpPr>
          <p:spPr>
            <a:xfrm flipV="1">
              <a:off x="4740" y="3118"/>
              <a:ext cx="71" cy="85"/>
            </a:xfrm>
            <a:prstGeom prst="line">
              <a:avLst/>
            </a:prstGeom>
            <a:ln w="28575" cap="flat" cmpd="sng">
              <a:solidFill>
                <a:srgbClr val="0000FF"/>
              </a:solidFill>
              <a:prstDash val="solid"/>
              <a:headEnd type="none" w="med" len="med"/>
              <a:tailEnd type="none" w="med" len="med"/>
            </a:ln>
          </p:spPr>
        </p:sp>
        <p:sp>
          <p:nvSpPr>
            <p:cNvPr id="602150" name="任意多边形 602149"/>
            <p:cNvSpPr/>
            <p:nvPr/>
          </p:nvSpPr>
          <p:spPr>
            <a:xfrm>
              <a:off x="4811" y="3047"/>
              <a:ext cx="80" cy="71"/>
            </a:xfrm>
            <a:custGeom>
              <a:avLst/>
              <a:gdLst/>
              <a:ahLst/>
              <a:cxnLst/>
              <a:pathLst>
                <a:path w="140" h="131">
                  <a:moveTo>
                    <a:pt x="0" y="131"/>
                  </a:moveTo>
                  <a:lnTo>
                    <a:pt x="9" y="121"/>
                  </a:lnTo>
                  <a:lnTo>
                    <a:pt x="18" y="112"/>
                  </a:lnTo>
                  <a:lnTo>
                    <a:pt x="35" y="91"/>
                  </a:lnTo>
                  <a:lnTo>
                    <a:pt x="53" y="72"/>
                  </a:lnTo>
                  <a:lnTo>
                    <a:pt x="72" y="55"/>
                  </a:lnTo>
                  <a:lnTo>
                    <a:pt x="82" y="46"/>
                  </a:lnTo>
                  <a:lnTo>
                    <a:pt x="91" y="38"/>
                  </a:lnTo>
                  <a:lnTo>
                    <a:pt x="100" y="30"/>
                  </a:lnTo>
                  <a:lnTo>
                    <a:pt x="109" y="22"/>
                  </a:lnTo>
                  <a:lnTo>
                    <a:pt x="118" y="15"/>
                  </a:lnTo>
                  <a:lnTo>
                    <a:pt x="126" y="10"/>
                  </a:lnTo>
                  <a:lnTo>
                    <a:pt x="133" y="4"/>
                  </a:lnTo>
                  <a:lnTo>
                    <a:pt x="140" y="0"/>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602151" name="任意多边形 602150"/>
            <p:cNvSpPr>
              <a:spLocks noEditPoints="1"/>
            </p:cNvSpPr>
            <p:nvPr/>
          </p:nvSpPr>
          <p:spPr>
            <a:xfrm>
              <a:off x="3602" y="2987"/>
              <a:ext cx="1702" cy="446"/>
            </a:xfrm>
            <a:custGeom>
              <a:avLst/>
              <a:gdLst/>
              <a:ahLst/>
              <a:cxnLst/>
              <a:pathLst>
                <a:path w="3008" h="818">
                  <a:moveTo>
                    <a:pt x="1" y="409"/>
                  </a:moveTo>
                  <a:lnTo>
                    <a:pt x="33" y="367"/>
                  </a:lnTo>
                  <a:lnTo>
                    <a:pt x="35" y="367"/>
                  </a:lnTo>
                  <a:lnTo>
                    <a:pt x="35" y="365"/>
                  </a:lnTo>
                  <a:lnTo>
                    <a:pt x="37" y="365"/>
                  </a:lnTo>
                  <a:lnTo>
                    <a:pt x="38" y="367"/>
                  </a:lnTo>
                  <a:lnTo>
                    <a:pt x="40" y="367"/>
                  </a:lnTo>
                  <a:lnTo>
                    <a:pt x="42" y="368"/>
                  </a:lnTo>
                  <a:lnTo>
                    <a:pt x="42" y="370"/>
                  </a:lnTo>
                  <a:lnTo>
                    <a:pt x="40" y="371"/>
                  </a:lnTo>
                  <a:lnTo>
                    <a:pt x="8" y="413"/>
                  </a:lnTo>
                  <a:lnTo>
                    <a:pt x="7" y="414"/>
                  </a:lnTo>
                  <a:lnTo>
                    <a:pt x="7" y="414"/>
                  </a:lnTo>
                  <a:lnTo>
                    <a:pt x="5" y="414"/>
                  </a:lnTo>
                  <a:lnTo>
                    <a:pt x="3" y="414"/>
                  </a:lnTo>
                  <a:lnTo>
                    <a:pt x="1" y="413"/>
                  </a:lnTo>
                  <a:lnTo>
                    <a:pt x="0" y="412"/>
                  </a:lnTo>
                  <a:lnTo>
                    <a:pt x="0" y="410"/>
                  </a:lnTo>
                  <a:lnTo>
                    <a:pt x="1" y="409"/>
                  </a:lnTo>
                  <a:lnTo>
                    <a:pt x="1" y="409"/>
                  </a:lnTo>
                  <a:close/>
                  <a:moveTo>
                    <a:pt x="56" y="337"/>
                  </a:moveTo>
                  <a:lnTo>
                    <a:pt x="63" y="327"/>
                  </a:lnTo>
                  <a:lnTo>
                    <a:pt x="89" y="296"/>
                  </a:lnTo>
                  <a:lnTo>
                    <a:pt x="89" y="295"/>
                  </a:lnTo>
                  <a:lnTo>
                    <a:pt x="91" y="295"/>
                  </a:lnTo>
                  <a:lnTo>
                    <a:pt x="93" y="295"/>
                  </a:lnTo>
                  <a:lnTo>
                    <a:pt x="94" y="295"/>
                  </a:lnTo>
                  <a:lnTo>
                    <a:pt x="96" y="296"/>
                  </a:lnTo>
                  <a:lnTo>
                    <a:pt x="96" y="298"/>
                  </a:lnTo>
                  <a:lnTo>
                    <a:pt x="96" y="299"/>
                  </a:lnTo>
                  <a:lnTo>
                    <a:pt x="96" y="300"/>
                  </a:lnTo>
                  <a:lnTo>
                    <a:pt x="72" y="331"/>
                  </a:lnTo>
                  <a:lnTo>
                    <a:pt x="63" y="341"/>
                  </a:lnTo>
                  <a:lnTo>
                    <a:pt x="63" y="342"/>
                  </a:lnTo>
                  <a:lnTo>
                    <a:pt x="61" y="342"/>
                  </a:lnTo>
                  <a:lnTo>
                    <a:pt x="59" y="342"/>
                  </a:lnTo>
                  <a:lnTo>
                    <a:pt x="58" y="342"/>
                  </a:lnTo>
                  <a:lnTo>
                    <a:pt x="56" y="341"/>
                  </a:lnTo>
                  <a:lnTo>
                    <a:pt x="56" y="340"/>
                  </a:lnTo>
                  <a:lnTo>
                    <a:pt x="56" y="338"/>
                  </a:lnTo>
                  <a:lnTo>
                    <a:pt x="56" y="337"/>
                  </a:lnTo>
                  <a:lnTo>
                    <a:pt x="56" y="337"/>
                  </a:lnTo>
                  <a:close/>
                  <a:moveTo>
                    <a:pt x="112" y="266"/>
                  </a:moveTo>
                  <a:lnTo>
                    <a:pt x="126" y="249"/>
                  </a:lnTo>
                  <a:lnTo>
                    <a:pt x="149" y="226"/>
                  </a:lnTo>
                  <a:lnTo>
                    <a:pt x="149" y="226"/>
                  </a:lnTo>
                  <a:lnTo>
                    <a:pt x="151" y="224"/>
                  </a:lnTo>
                  <a:lnTo>
                    <a:pt x="152" y="224"/>
                  </a:lnTo>
                  <a:lnTo>
                    <a:pt x="154" y="226"/>
                  </a:lnTo>
                  <a:lnTo>
                    <a:pt x="156" y="227"/>
                  </a:lnTo>
                  <a:lnTo>
                    <a:pt x="156" y="228"/>
                  </a:lnTo>
                  <a:lnTo>
                    <a:pt x="156" y="230"/>
                  </a:lnTo>
                  <a:lnTo>
                    <a:pt x="156" y="231"/>
                  </a:lnTo>
                  <a:lnTo>
                    <a:pt x="133" y="253"/>
                  </a:lnTo>
                  <a:lnTo>
                    <a:pt x="119" y="270"/>
                  </a:lnTo>
                  <a:lnTo>
                    <a:pt x="119" y="270"/>
                  </a:lnTo>
                  <a:lnTo>
                    <a:pt x="117" y="272"/>
                  </a:lnTo>
                  <a:lnTo>
                    <a:pt x="116" y="272"/>
                  </a:lnTo>
                  <a:lnTo>
                    <a:pt x="114" y="272"/>
                  </a:lnTo>
                  <a:lnTo>
                    <a:pt x="112" y="270"/>
                  </a:lnTo>
                  <a:lnTo>
                    <a:pt x="112" y="269"/>
                  </a:lnTo>
                  <a:lnTo>
                    <a:pt x="112" y="268"/>
                  </a:lnTo>
                  <a:lnTo>
                    <a:pt x="112" y="266"/>
                  </a:lnTo>
                  <a:lnTo>
                    <a:pt x="112" y="266"/>
                  </a:lnTo>
                  <a:close/>
                  <a:moveTo>
                    <a:pt x="175" y="198"/>
                  </a:moveTo>
                  <a:lnTo>
                    <a:pt x="196" y="177"/>
                  </a:lnTo>
                  <a:lnTo>
                    <a:pt x="214" y="160"/>
                  </a:lnTo>
                  <a:lnTo>
                    <a:pt x="215" y="159"/>
                  </a:lnTo>
                  <a:lnTo>
                    <a:pt x="217" y="159"/>
                  </a:lnTo>
                  <a:lnTo>
                    <a:pt x="219" y="159"/>
                  </a:lnTo>
                  <a:lnTo>
                    <a:pt x="221" y="159"/>
                  </a:lnTo>
                  <a:lnTo>
                    <a:pt x="221" y="160"/>
                  </a:lnTo>
                  <a:lnTo>
                    <a:pt x="223" y="162"/>
                  </a:lnTo>
                  <a:lnTo>
                    <a:pt x="221" y="163"/>
                  </a:lnTo>
                  <a:lnTo>
                    <a:pt x="221" y="164"/>
                  </a:lnTo>
                  <a:lnTo>
                    <a:pt x="203" y="181"/>
                  </a:lnTo>
                  <a:lnTo>
                    <a:pt x="182" y="202"/>
                  </a:lnTo>
                  <a:lnTo>
                    <a:pt x="180" y="204"/>
                  </a:lnTo>
                  <a:lnTo>
                    <a:pt x="179" y="204"/>
                  </a:lnTo>
                  <a:lnTo>
                    <a:pt x="177" y="204"/>
                  </a:lnTo>
                  <a:lnTo>
                    <a:pt x="177" y="204"/>
                  </a:lnTo>
                  <a:lnTo>
                    <a:pt x="175" y="202"/>
                  </a:lnTo>
                  <a:lnTo>
                    <a:pt x="175" y="201"/>
                  </a:lnTo>
                  <a:lnTo>
                    <a:pt x="175" y="200"/>
                  </a:lnTo>
                  <a:lnTo>
                    <a:pt x="175" y="198"/>
                  </a:lnTo>
                  <a:lnTo>
                    <a:pt x="175" y="198"/>
                  </a:lnTo>
                  <a:close/>
                  <a:moveTo>
                    <a:pt x="242" y="133"/>
                  </a:moveTo>
                  <a:lnTo>
                    <a:pt x="259" y="117"/>
                  </a:lnTo>
                  <a:lnTo>
                    <a:pt x="284" y="97"/>
                  </a:lnTo>
                  <a:lnTo>
                    <a:pt x="286" y="95"/>
                  </a:lnTo>
                  <a:lnTo>
                    <a:pt x="287" y="95"/>
                  </a:lnTo>
                  <a:lnTo>
                    <a:pt x="289" y="95"/>
                  </a:lnTo>
                  <a:lnTo>
                    <a:pt x="291" y="97"/>
                  </a:lnTo>
                  <a:lnTo>
                    <a:pt x="291" y="97"/>
                  </a:lnTo>
                  <a:lnTo>
                    <a:pt x="291" y="98"/>
                  </a:lnTo>
                  <a:lnTo>
                    <a:pt x="291" y="99"/>
                  </a:lnTo>
                  <a:lnTo>
                    <a:pt x="291" y="101"/>
                  </a:lnTo>
                  <a:lnTo>
                    <a:pt x="266" y="121"/>
                  </a:lnTo>
                  <a:lnTo>
                    <a:pt x="249" y="137"/>
                  </a:lnTo>
                  <a:lnTo>
                    <a:pt x="247" y="137"/>
                  </a:lnTo>
                  <a:lnTo>
                    <a:pt x="245" y="139"/>
                  </a:lnTo>
                  <a:lnTo>
                    <a:pt x="244" y="139"/>
                  </a:lnTo>
                  <a:lnTo>
                    <a:pt x="242" y="137"/>
                  </a:lnTo>
                  <a:lnTo>
                    <a:pt x="242" y="136"/>
                  </a:lnTo>
                  <a:lnTo>
                    <a:pt x="240" y="135"/>
                  </a:lnTo>
                  <a:lnTo>
                    <a:pt x="242" y="133"/>
                  </a:lnTo>
                  <a:lnTo>
                    <a:pt x="242" y="133"/>
                  </a:lnTo>
                  <a:lnTo>
                    <a:pt x="242" y="133"/>
                  </a:lnTo>
                  <a:close/>
                  <a:moveTo>
                    <a:pt x="315" y="71"/>
                  </a:moveTo>
                  <a:lnTo>
                    <a:pt x="322" y="67"/>
                  </a:lnTo>
                  <a:lnTo>
                    <a:pt x="322" y="65"/>
                  </a:lnTo>
                  <a:lnTo>
                    <a:pt x="365" y="41"/>
                  </a:lnTo>
                  <a:lnTo>
                    <a:pt x="366" y="41"/>
                  </a:lnTo>
                  <a:lnTo>
                    <a:pt x="368" y="41"/>
                  </a:lnTo>
                  <a:lnTo>
                    <a:pt x="370" y="41"/>
                  </a:lnTo>
                  <a:lnTo>
                    <a:pt x="372" y="42"/>
                  </a:lnTo>
                  <a:lnTo>
                    <a:pt x="372" y="44"/>
                  </a:lnTo>
                  <a:lnTo>
                    <a:pt x="373" y="45"/>
                  </a:lnTo>
                  <a:lnTo>
                    <a:pt x="372" y="45"/>
                  </a:lnTo>
                  <a:lnTo>
                    <a:pt x="372" y="46"/>
                  </a:lnTo>
                  <a:lnTo>
                    <a:pt x="328" y="71"/>
                  </a:lnTo>
                  <a:lnTo>
                    <a:pt x="328" y="71"/>
                  </a:lnTo>
                  <a:lnTo>
                    <a:pt x="322" y="76"/>
                  </a:lnTo>
                  <a:lnTo>
                    <a:pt x="321" y="76"/>
                  </a:lnTo>
                  <a:lnTo>
                    <a:pt x="319" y="77"/>
                  </a:lnTo>
                  <a:lnTo>
                    <a:pt x="317" y="76"/>
                  </a:lnTo>
                  <a:lnTo>
                    <a:pt x="315" y="76"/>
                  </a:lnTo>
                  <a:lnTo>
                    <a:pt x="314" y="75"/>
                  </a:lnTo>
                  <a:lnTo>
                    <a:pt x="314" y="73"/>
                  </a:lnTo>
                  <a:lnTo>
                    <a:pt x="314" y="72"/>
                  </a:lnTo>
                  <a:lnTo>
                    <a:pt x="315" y="71"/>
                  </a:lnTo>
                  <a:lnTo>
                    <a:pt x="315" y="71"/>
                  </a:lnTo>
                  <a:close/>
                  <a:moveTo>
                    <a:pt x="403" y="22"/>
                  </a:moveTo>
                  <a:lnTo>
                    <a:pt x="449" y="4"/>
                  </a:lnTo>
                  <a:lnTo>
                    <a:pt x="449" y="4"/>
                  </a:lnTo>
                  <a:lnTo>
                    <a:pt x="451" y="4"/>
                  </a:lnTo>
                  <a:lnTo>
                    <a:pt x="463" y="4"/>
                  </a:lnTo>
                  <a:lnTo>
                    <a:pt x="465" y="4"/>
                  </a:lnTo>
                  <a:lnTo>
                    <a:pt x="466" y="4"/>
                  </a:lnTo>
                  <a:lnTo>
                    <a:pt x="466" y="6"/>
                  </a:lnTo>
                  <a:lnTo>
                    <a:pt x="468" y="7"/>
                  </a:lnTo>
                  <a:lnTo>
                    <a:pt x="468" y="8"/>
                  </a:lnTo>
                  <a:lnTo>
                    <a:pt x="466" y="10"/>
                  </a:lnTo>
                  <a:lnTo>
                    <a:pt x="465" y="10"/>
                  </a:lnTo>
                  <a:lnTo>
                    <a:pt x="463" y="11"/>
                  </a:lnTo>
                  <a:lnTo>
                    <a:pt x="451" y="11"/>
                  </a:lnTo>
                  <a:lnTo>
                    <a:pt x="452" y="11"/>
                  </a:lnTo>
                  <a:lnTo>
                    <a:pt x="408" y="29"/>
                  </a:lnTo>
                  <a:lnTo>
                    <a:pt x="407" y="29"/>
                  </a:lnTo>
                  <a:lnTo>
                    <a:pt x="405" y="29"/>
                  </a:lnTo>
                  <a:lnTo>
                    <a:pt x="403" y="29"/>
                  </a:lnTo>
                  <a:lnTo>
                    <a:pt x="401" y="27"/>
                  </a:lnTo>
                  <a:lnTo>
                    <a:pt x="401" y="26"/>
                  </a:lnTo>
                  <a:lnTo>
                    <a:pt x="401" y="25"/>
                  </a:lnTo>
                  <a:lnTo>
                    <a:pt x="403" y="23"/>
                  </a:lnTo>
                  <a:lnTo>
                    <a:pt x="403" y="22"/>
                  </a:lnTo>
                  <a:lnTo>
                    <a:pt x="403" y="22"/>
                  </a:lnTo>
                  <a:close/>
                  <a:moveTo>
                    <a:pt x="508" y="1"/>
                  </a:moveTo>
                  <a:lnTo>
                    <a:pt x="519" y="0"/>
                  </a:lnTo>
                  <a:lnTo>
                    <a:pt x="521" y="1"/>
                  </a:lnTo>
                  <a:lnTo>
                    <a:pt x="572" y="10"/>
                  </a:lnTo>
                  <a:lnTo>
                    <a:pt x="572" y="10"/>
                  </a:lnTo>
                  <a:lnTo>
                    <a:pt x="573" y="11"/>
                  </a:lnTo>
                  <a:lnTo>
                    <a:pt x="573" y="12"/>
                  </a:lnTo>
                  <a:lnTo>
                    <a:pt x="573" y="14"/>
                  </a:lnTo>
                  <a:lnTo>
                    <a:pt x="573" y="15"/>
                  </a:lnTo>
                  <a:lnTo>
                    <a:pt x="572" y="15"/>
                  </a:lnTo>
                  <a:lnTo>
                    <a:pt x="570" y="16"/>
                  </a:lnTo>
                  <a:lnTo>
                    <a:pt x="568" y="16"/>
                  </a:lnTo>
                  <a:lnTo>
                    <a:pt x="519" y="8"/>
                  </a:lnTo>
                  <a:lnTo>
                    <a:pt x="521" y="8"/>
                  </a:lnTo>
                  <a:lnTo>
                    <a:pt x="508" y="8"/>
                  </a:lnTo>
                  <a:lnTo>
                    <a:pt x="507" y="8"/>
                  </a:lnTo>
                  <a:lnTo>
                    <a:pt x="505" y="7"/>
                  </a:lnTo>
                  <a:lnTo>
                    <a:pt x="503" y="7"/>
                  </a:lnTo>
                  <a:lnTo>
                    <a:pt x="503" y="6"/>
                  </a:lnTo>
                  <a:lnTo>
                    <a:pt x="503" y="4"/>
                  </a:lnTo>
                  <a:lnTo>
                    <a:pt x="505" y="3"/>
                  </a:lnTo>
                  <a:lnTo>
                    <a:pt x="507" y="1"/>
                  </a:lnTo>
                  <a:lnTo>
                    <a:pt x="508" y="1"/>
                  </a:lnTo>
                  <a:lnTo>
                    <a:pt x="508" y="1"/>
                  </a:lnTo>
                  <a:close/>
                  <a:moveTo>
                    <a:pt x="614" y="23"/>
                  </a:moveTo>
                  <a:lnTo>
                    <a:pt x="647" y="37"/>
                  </a:lnTo>
                  <a:lnTo>
                    <a:pt x="649" y="37"/>
                  </a:lnTo>
                  <a:lnTo>
                    <a:pt x="666" y="50"/>
                  </a:lnTo>
                  <a:lnTo>
                    <a:pt x="668" y="50"/>
                  </a:lnTo>
                  <a:lnTo>
                    <a:pt x="668" y="52"/>
                  </a:lnTo>
                  <a:lnTo>
                    <a:pt x="668" y="53"/>
                  </a:lnTo>
                  <a:lnTo>
                    <a:pt x="666" y="54"/>
                  </a:lnTo>
                  <a:lnTo>
                    <a:pt x="665" y="56"/>
                  </a:lnTo>
                  <a:lnTo>
                    <a:pt x="663" y="56"/>
                  </a:lnTo>
                  <a:lnTo>
                    <a:pt x="661" y="56"/>
                  </a:lnTo>
                  <a:lnTo>
                    <a:pt x="661" y="54"/>
                  </a:lnTo>
                  <a:lnTo>
                    <a:pt x="642" y="42"/>
                  </a:lnTo>
                  <a:lnTo>
                    <a:pt x="644" y="44"/>
                  </a:lnTo>
                  <a:lnTo>
                    <a:pt x="608" y="30"/>
                  </a:lnTo>
                  <a:lnTo>
                    <a:pt x="607" y="29"/>
                  </a:lnTo>
                  <a:lnTo>
                    <a:pt x="607" y="27"/>
                  </a:lnTo>
                  <a:lnTo>
                    <a:pt x="607" y="26"/>
                  </a:lnTo>
                  <a:lnTo>
                    <a:pt x="607" y="25"/>
                  </a:lnTo>
                  <a:lnTo>
                    <a:pt x="608" y="23"/>
                  </a:lnTo>
                  <a:lnTo>
                    <a:pt x="610" y="23"/>
                  </a:lnTo>
                  <a:lnTo>
                    <a:pt x="612" y="23"/>
                  </a:lnTo>
                  <a:lnTo>
                    <a:pt x="614" y="23"/>
                  </a:lnTo>
                  <a:lnTo>
                    <a:pt x="614" y="23"/>
                  </a:lnTo>
                  <a:close/>
                  <a:moveTo>
                    <a:pt x="700" y="73"/>
                  </a:moveTo>
                  <a:lnTo>
                    <a:pt x="710" y="80"/>
                  </a:lnTo>
                  <a:lnTo>
                    <a:pt x="743" y="109"/>
                  </a:lnTo>
                  <a:lnTo>
                    <a:pt x="745" y="110"/>
                  </a:lnTo>
                  <a:lnTo>
                    <a:pt x="745" y="111"/>
                  </a:lnTo>
                  <a:lnTo>
                    <a:pt x="743" y="111"/>
                  </a:lnTo>
                  <a:lnTo>
                    <a:pt x="743" y="113"/>
                  </a:lnTo>
                  <a:lnTo>
                    <a:pt x="742" y="114"/>
                  </a:lnTo>
                  <a:lnTo>
                    <a:pt x="740" y="114"/>
                  </a:lnTo>
                  <a:lnTo>
                    <a:pt x="738" y="114"/>
                  </a:lnTo>
                  <a:lnTo>
                    <a:pt x="736" y="113"/>
                  </a:lnTo>
                  <a:lnTo>
                    <a:pt x="705" y="86"/>
                  </a:lnTo>
                  <a:lnTo>
                    <a:pt x="694" y="77"/>
                  </a:lnTo>
                  <a:lnTo>
                    <a:pt x="693" y="77"/>
                  </a:lnTo>
                  <a:lnTo>
                    <a:pt x="693" y="76"/>
                  </a:lnTo>
                  <a:lnTo>
                    <a:pt x="693" y="75"/>
                  </a:lnTo>
                  <a:lnTo>
                    <a:pt x="694" y="73"/>
                  </a:lnTo>
                  <a:lnTo>
                    <a:pt x="694" y="72"/>
                  </a:lnTo>
                  <a:lnTo>
                    <a:pt x="696" y="72"/>
                  </a:lnTo>
                  <a:lnTo>
                    <a:pt x="698" y="72"/>
                  </a:lnTo>
                  <a:lnTo>
                    <a:pt x="700" y="73"/>
                  </a:lnTo>
                  <a:lnTo>
                    <a:pt x="700" y="73"/>
                  </a:lnTo>
                  <a:close/>
                  <a:moveTo>
                    <a:pt x="773" y="135"/>
                  </a:moveTo>
                  <a:lnTo>
                    <a:pt x="812" y="173"/>
                  </a:lnTo>
                  <a:lnTo>
                    <a:pt x="812" y="174"/>
                  </a:lnTo>
                  <a:lnTo>
                    <a:pt x="812" y="175"/>
                  </a:lnTo>
                  <a:lnTo>
                    <a:pt x="812" y="177"/>
                  </a:lnTo>
                  <a:lnTo>
                    <a:pt x="810" y="178"/>
                  </a:lnTo>
                  <a:lnTo>
                    <a:pt x="808" y="178"/>
                  </a:lnTo>
                  <a:lnTo>
                    <a:pt x="807" y="179"/>
                  </a:lnTo>
                  <a:lnTo>
                    <a:pt x="807" y="178"/>
                  </a:lnTo>
                  <a:lnTo>
                    <a:pt x="805" y="178"/>
                  </a:lnTo>
                  <a:lnTo>
                    <a:pt x="766" y="139"/>
                  </a:lnTo>
                  <a:lnTo>
                    <a:pt x="766" y="137"/>
                  </a:lnTo>
                  <a:lnTo>
                    <a:pt x="766" y="136"/>
                  </a:lnTo>
                  <a:lnTo>
                    <a:pt x="766" y="135"/>
                  </a:lnTo>
                  <a:lnTo>
                    <a:pt x="768" y="133"/>
                  </a:lnTo>
                  <a:lnTo>
                    <a:pt x="770" y="133"/>
                  </a:lnTo>
                  <a:lnTo>
                    <a:pt x="772" y="133"/>
                  </a:lnTo>
                  <a:lnTo>
                    <a:pt x="773" y="133"/>
                  </a:lnTo>
                  <a:lnTo>
                    <a:pt x="773" y="135"/>
                  </a:lnTo>
                  <a:lnTo>
                    <a:pt x="773" y="135"/>
                  </a:lnTo>
                  <a:close/>
                  <a:moveTo>
                    <a:pt x="838" y="201"/>
                  </a:moveTo>
                  <a:lnTo>
                    <a:pt x="877" y="240"/>
                  </a:lnTo>
                  <a:lnTo>
                    <a:pt x="877" y="240"/>
                  </a:lnTo>
                  <a:lnTo>
                    <a:pt x="877" y="242"/>
                  </a:lnTo>
                  <a:lnTo>
                    <a:pt x="877" y="243"/>
                  </a:lnTo>
                  <a:lnTo>
                    <a:pt x="875" y="245"/>
                  </a:lnTo>
                  <a:lnTo>
                    <a:pt x="873" y="245"/>
                  </a:lnTo>
                  <a:lnTo>
                    <a:pt x="872" y="246"/>
                  </a:lnTo>
                  <a:lnTo>
                    <a:pt x="872" y="245"/>
                  </a:lnTo>
                  <a:lnTo>
                    <a:pt x="870" y="245"/>
                  </a:lnTo>
                  <a:lnTo>
                    <a:pt x="831" y="205"/>
                  </a:lnTo>
                  <a:lnTo>
                    <a:pt x="831" y="204"/>
                  </a:lnTo>
                  <a:lnTo>
                    <a:pt x="831" y="202"/>
                  </a:lnTo>
                  <a:lnTo>
                    <a:pt x="831" y="201"/>
                  </a:lnTo>
                  <a:lnTo>
                    <a:pt x="833" y="200"/>
                  </a:lnTo>
                  <a:lnTo>
                    <a:pt x="835" y="200"/>
                  </a:lnTo>
                  <a:lnTo>
                    <a:pt x="836" y="200"/>
                  </a:lnTo>
                  <a:lnTo>
                    <a:pt x="838" y="200"/>
                  </a:lnTo>
                  <a:lnTo>
                    <a:pt x="838" y="201"/>
                  </a:lnTo>
                  <a:lnTo>
                    <a:pt x="838" y="201"/>
                  </a:lnTo>
                  <a:close/>
                  <a:moveTo>
                    <a:pt x="903" y="268"/>
                  </a:moveTo>
                  <a:lnTo>
                    <a:pt x="907" y="270"/>
                  </a:lnTo>
                  <a:lnTo>
                    <a:pt x="938" y="310"/>
                  </a:lnTo>
                  <a:lnTo>
                    <a:pt x="938" y="310"/>
                  </a:lnTo>
                  <a:lnTo>
                    <a:pt x="938" y="311"/>
                  </a:lnTo>
                  <a:lnTo>
                    <a:pt x="936" y="312"/>
                  </a:lnTo>
                  <a:lnTo>
                    <a:pt x="936" y="314"/>
                  </a:lnTo>
                  <a:lnTo>
                    <a:pt x="935" y="314"/>
                  </a:lnTo>
                  <a:lnTo>
                    <a:pt x="933" y="314"/>
                  </a:lnTo>
                  <a:lnTo>
                    <a:pt x="931" y="314"/>
                  </a:lnTo>
                  <a:lnTo>
                    <a:pt x="929" y="312"/>
                  </a:lnTo>
                  <a:lnTo>
                    <a:pt x="900" y="274"/>
                  </a:lnTo>
                  <a:lnTo>
                    <a:pt x="896" y="272"/>
                  </a:lnTo>
                  <a:lnTo>
                    <a:pt x="896" y="270"/>
                  </a:lnTo>
                  <a:lnTo>
                    <a:pt x="896" y="269"/>
                  </a:lnTo>
                  <a:lnTo>
                    <a:pt x="896" y="268"/>
                  </a:lnTo>
                  <a:lnTo>
                    <a:pt x="898" y="266"/>
                  </a:lnTo>
                  <a:lnTo>
                    <a:pt x="900" y="266"/>
                  </a:lnTo>
                  <a:lnTo>
                    <a:pt x="901" y="266"/>
                  </a:lnTo>
                  <a:lnTo>
                    <a:pt x="903" y="266"/>
                  </a:lnTo>
                  <a:lnTo>
                    <a:pt x="903" y="268"/>
                  </a:lnTo>
                  <a:lnTo>
                    <a:pt x="903" y="268"/>
                  </a:lnTo>
                  <a:close/>
                  <a:moveTo>
                    <a:pt x="961" y="338"/>
                  </a:moveTo>
                  <a:lnTo>
                    <a:pt x="968" y="349"/>
                  </a:lnTo>
                  <a:lnTo>
                    <a:pt x="993" y="380"/>
                  </a:lnTo>
                  <a:lnTo>
                    <a:pt x="994" y="382"/>
                  </a:lnTo>
                  <a:lnTo>
                    <a:pt x="994" y="383"/>
                  </a:lnTo>
                  <a:lnTo>
                    <a:pt x="993" y="384"/>
                  </a:lnTo>
                  <a:lnTo>
                    <a:pt x="991" y="386"/>
                  </a:lnTo>
                  <a:lnTo>
                    <a:pt x="989" y="386"/>
                  </a:lnTo>
                  <a:lnTo>
                    <a:pt x="987" y="386"/>
                  </a:lnTo>
                  <a:lnTo>
                    <a:pt x="987" y="384"/>
                  </a:lnTo>
                  <a:lnTo>
                    <a:pt x="986" y="384"/>
                  </a:lnTo>
                  <a:lnTo>
                    <a:pt x="961" y="352"/>
                  </a:lnTo>
                  <a:lnTo>
                    <a:pt x="954" y="342"/>
                  </a:lnTo>
                  <a:lnTo>
                    <a:pt x="952" y="341"/>
                  </a:lnTo>
                  <a:lnTo>
                    <a:pt x="952" y="340"/>
                  </a:lnTo>
                  <a:lnTo>
                    <a:pt x="954" y="338"/>
                  </a:lnTo>
                  <a:lnTo>
                    <a:pt x="954" y="337"/>
                  </a:lnTo>
                  <a:lnTo>
                    <a:pt x="956" y="337"/>
                  </a:lnTo>
                  <a:lnTo>
                    <a:pt x="957" y="337"/>
                  </a:lnTo>
                  <a:lnTo>
                    <a:pt x="959" y="338"/>
                  </a:lnTo>
                  <a:lnTo>
                    <a:pt x="961" y="338"/>
                  </a:lnTo>
                  <a:lnTo>
                    <a:pt x="961" y="338"/>
                  </a:lnTo>
                  <a:close/>
                  <a:moveTo>
                    <a:pt x="1015" y="410"/>
                  </a:moveTo>
                  <a:lnTo>
                    <a:pt x="1049" y="452"/>
                  </a:lnTo>
                  <a:lnTo>
                    <a:pt x="1049" y="454"/>
                  </a:lnTo>
                  <a:lnTo>
                    <a:pt x="1049" y="455"/>
                  </a:lnTo>
                  <a:lnTo>
                    <a:pt x="1047" y="456"/>
                  </a:lnTo>
                  <a:lnTo>
                    <a:pt x="1047" y="458"/>
                  </a:lnTo>
                  <a:lnTo>
                    <a:pt x="1045" y="458"/>
                  </a:lnTo>
                  <a:lnTo>
                    <a:pt x="1043" y="458"/>
                  </a:lnTo>
                  <a:lnTo>
                    <a:pt x="1042" y="456"/>
                  </a:lnTo>
                  <a:lnTo>
                    <a:pt x="1040" y="456"/>
                  </a:lnTo>
                  <a:lnTo>
                    <a:pt x="1008" y="414"/>
                  </a:lnTo>
                  <a:lnTo>
                    <a:pt x="1008" y="413"/>
                  </a:lnTo>
                  <a:lnTo>
                    <a:pt x="1008" y="412"/>
                  </a:lnTo>
                  <a:lnTo>
                    <a:pt x="1008" y="410"/>
                  </a:lnTo>
                  <a:lnTo>
                    <a:pt x="1010" y="409"/>
                  </a:lnTo>
                  <a:lnTo>
                    <a:pt x="1012" y="409"/>
                  </a:lnTo>
                  <a:lnTo>
                    <a:pt x="1014" y="409"/>
                  </a:lnTo>
                  <a:lnTo>
                    <a:pt x="1015" y="409"/>
                  </a:lnTo>
                  <a:lnTo>
                    <a:pt x="1015" y="410"/>
                  </a:lnTo>
                  <a:lnTo>
                    <a:pt x="1015" y="410"/>
                  </a:lnTo>
                  <a:close/>
                  <a:moveTo>
                    <a:pt x="1072" y="482"/>
                  </a:moveTo>
                  <a:lnTo>
                    <a:pt x="1094" y="513"/>
                  </a:lnTo>
                  <a:lnTo>
                    <a:pt x="1103" y="524"/>
                  </a:lnTo>
                  <a:lnTo>
                    <a:pt x="1103" y="526"/>
                  </a:lnTo>
                  <a:lnTo>
                    <a:pt x="1103" y="527"/>
                  </a:lnTo>
                  <a:lnTo>
                    <a:pt x="1103" y="527"/>
                  </a:lnTo>
                  <a:lnTo>
                    <a:pt x="1101" y="528"/>
                  </a:lnTo>
                  <a:lnTo>
                    <a:pt x="1100" y="530"/>
                  </a:lnTo>
                  <a:lnTo>
                    <a:pt x="1098" y="528"/>
                  </a:lnTo>
                  <a:lnTo>
                    <a:pt x="1096" y="528"/>
                  </a:lnTo>
                  <a:lnTo>
                    <a:pt x="1096" y="527"/>
                  </a:lnTo>
                  <a:lnTo>
                    <a:pt x="1086" y="516"/>
                  </a:lnTo>
                  <a:lnTo>
                    <a:pt x="1063" y="486"/>
                  </a:lnTo>
                  <a:lnTo>
                    <a:pt x="1063" y="485"/>
                  </a:lnTo>
                  <a:lnTo>
                    <a:pt x="1063" y="484"/>
                  </a:lnTo>
                  <a:lnTo>
                    <a:pt x="1063" y="482"/>
                  </a:lnTo>
                  <a:lnTo>
                    <a:pt x="1064" y="481"/>
                  </a:lnTo>
                  <a:lnTo>
                    <a:pt x="1066" y="481"/>
                  </a:lnTo>
                  <a:lnTo>
                    <a:pt x="1068" y="481"/>
                  </a:lnTo>
                  <a:lnTo>
                    <a:pt x="1070" y="481"/>
                  </a:lnTo>
                  <a:lnTo>
                    <a:pt x="1072" y="482"/>
                  </a:lnTo>
                  <a:lnTo>
                    <a:pt x="1072" y="482"/>
                  </a:lnTo>
                  <a:close/>
                  <a:moveTo>
                    <a:pt x="1128" y="553"/>
                  </a:moveTo>
                  <a:lnTo>
                    <a:pt x="1157" y="588"/>
                  </a:lnTo>
                  <a:lnTo>
                    <a:pt x="1163" y="594"/>
                  </a:lnTo>
                  <a:lnTo>
                    <a:pt x="1163" y="595"/>
                  </a:lnTo>
                  <a:lnTo>
                    <a:pt x="1163" y="596"/>
                  </a:lnTo>
                  <a:lnTo>
                    <a:pt x="1163" y="596"/>
                  </a:lnTo>
                  <a:lnTo>
                    <a:pt x="1161" y="598"/>
                  </a:lnTo>
                  <a:lnTo>
                    <a:pt x="1159" y="599"/>
                  </a:lnTo>
                  <a:lnTo>
                    <a:pt x="1157" y="599"/>
                  </a:lnTo>
                  <a:lnTo>
                    <a:pt x="1157" y="599"/>
                  </a:lnTo>
                  <a:lnTo>
                    <a:pt x="1156" y="598"/>
                  </a:lnTo>
                  <a:lnTo>
                    <a:pt x="1149" y="591"/>
                  </a:lnTo>
                  <a:lnTo>
                    <a:pt x="1121" y="557"/>
                  </a:lnTo>
                  <a:lnTo>
                    <a:pt x="1119" y="556"/>
                  </a:lnTo>
                  <a:lnTo>
                    <a:pt x="1119" y="554"/>
                  </a:lnTo>
                  <a:lnTo>
                    <a:pt x="1121" y="553"/>
                  </a:lnTo>
                  <a:lnTo>
                    <a:pt x="1121" y="552"/>
                  </a:lnTo>
                  <a:lnTo>
                    <a:pt x="1122" y="552"/>
                  </a:lnTo>
                  <a:lnTo>
                    <a:pt x="1124" y="552"/>
                  </a:lnTo>
                  <a:lnTo>
                    <a:pt x="1126" y="552"/>
                  </a:lnTo>
                  <a:lnTo>
                    <a:pt x="1128" y="553"/>
                  </a:lnTo>
                  <a:lnTo>
                    <a:pt x="1128" y="553"/>
                  </a:lnTo>
                  <a:close/>
                  <a:moveTo>
                    <a:pt x="1191" y="621"/>
                  </a:moveTo>
                  <a:lnTo>
                    <a:pt x="1226" y="655"/>
                  </a:lnTo>
                  <a:lnTo>
                    <a:pt x="1229" y="659"/>
                  </a:lnTo>
                  <a:lnTo>
                    <a:pt x="1229" y="660"/>
                  </a:lnTo>
                  <a:lnTo>
                    <a:pt x="1229" y="662"/>
                  </a:lnTo>
                  <a:lnTo>
                    <a:pt x="1229" y="663"/>
                  </a:lnTo>
                  <a:lnTo>
                    <a:pt x="1229" y="663"/>
                  </a:lnTo>
                  <a:lnTo>
                    <a:pt x="1228" y="664"/>
                  </a:lnTo>
                  <a:lnTo>
                    <a:pt x="1226" y="664"/>
                  </a:lnTo>
                  <a:lnTo>
                    <a:pt x="1224" y="664"/>
                  </a:lnTo>
                  <a:lnTo>
                    <a:pt x="1222" y="663"/>
                  </a:lnTo>
                  <a:lnTo>
                    <a:pt x="1219" y="660"/>
                  </a:lnTo>
                  <a:lnTo>
                    <a:pt x="1184" y="625"/>
                  </a:lnTo>
                  <a:lnTo>
                    <a:pt x="1182" y="624"/>
                  </a:lnTo>
                  <a:lnTo>
                    <a:pt x="1182" y="622"/>
                  </a:lnTo>
                  <a:lnTo>
                    <a:pt x="1182" y="621"/>
                  </a:lnTo>
                  <a:lnTo>
                    <a:pt x="1184" y="619"/>
                  </a:lnTo>
                  <a:lnTo>
                    <a:pt x="1186" y="619"/>
                  </a:lnTo>
                  <a:lnTo>
                    <a:pt x="1187" y="619"/>
                  </a:lnTo>
                  <a:lnTo>
                    <a:pt x="1189" y="619"/>
                  </a:lnTo>
                  <a:lnTo>
                    <a:pt x="1191" y="621"/>
                  </a:lnTo>
                  <a:lnTo>
                    <a:pt x="1191" y="621"/>
                  </a:lnTo>
                  <a:close/>
                  <a:moveTo>
                    <a:pt x="1257" y="686"/>
                  </a:moveTo>
                  <a:lnTo>
                    <a:pt x="1289" y="716"/>
                  </a:lnTo>
                  <a:lnTo>
                    <a:pt x="1298" y="723"/>
                  </a:lnTo>
                  <a:lnTo>
                    <a:pt x="1298" y="724"/>
                  </a:lnTo>
                  <a:lnTo>
                    <a:pt x="1300" y="725"/>
                  </a:lnTo>
                  <a:lnTo>
                    <a:pt x="1298" y="727"/>
                  </a:lnTo>
                  <a:lnTo>
                    <a:pt x="1298" y="728"/>
                  </a:lnTo>
                  <a:lnTo>
                    <a:pt x="1296" y="728"/>
                  </a:lnTo>
                  <a:lnTo>
                    <a:pt x="1294" y="728"/>
                  </a:lnTo>
                  <a:lnTo>
                    <a:pt x="1293" y="728"/>
                  </a:lnTo>
                  <a:lnTo>
                    <a:pt x="1291" y="728"/>
                  </a:lnTo>
                  <a:lnTo>
                    <a:pt x="1282" y="720"/>
                  </a:lnTo>
                  <a:lnTo>
                    <a:pt x="1250" y="690"/>
                  </a:lnTo>
                  <a:lnTo>
                    <a:pt x="1249" y="689"/>
                  </a:lnTo>
                  <a:lnTo>
                    <a:pt x="1249" y="687"/>
                  </a:lnTo>
                  <a:lnTo>
                    <a:pt x="1250" y="686"/>
                  </a:lnTo>
                  <a:lnTo>
                    <a:pt x="1250" y="685"/>
                  </a:lnTo>
                  <a:lnTo>
                    <a:pt x="1252" y="685"/>
                  </a:lnTo>
                  <a:lnTo>
                    <a:pt x="1254" y="685"/>
                  </a:lnTo>
                  <a:lnTo>
                    <a:pt x="1256" y="685"/>
                  </a:lnTo>
                  <a:lnTo>
                    <a:pt x="1257" y="686"/>
                  </a:lnTo>
                  <a:lnTo>
                    <a:pt x="1257" y="686"/>
                  </a:lnTo>
                  <a:close/>
                  <a:moveTo>
                    <a:pt x="1329" y="747"/>
                  </a:moveTo>
                  <a:lnTo>
                    <a:pt x="1350" y="762"/>
                  </a:lnTo>
                  <a:lnTo>
                    <a:pt x="1350" y="762"/>
                  </a:lnTo>
                  <a:lnTo>
                    <a:pt x="1378" y="776"/>
                  </a:lnTo>
                  <a:lnTo>
                    <a:pt x="1380" y="777"/>
                  </a:lnTo>
                  <a:lnTo>
                    <a:pt x="1380" y="778"/>
                  </a:lnTo>
                  <a:lnTo>
                    <a:pt x="1380" y="780"/>
                  </a:lnTo>
                  <a:lnTo>
                    <a:pt x="1380" y="781"/>
                  </a:lnTo>
                  <a:lnTo>
                    <a:pt x="1378" y="782"/>
                  </a:lnTo>
                  <a:lnTo>
                    <a:pt x="1377" y="782"/>
                  </a:lnTo>
                  <a:lnTo>
                    <a:pt x="1375" y="782"/>
                  </a:lnTo>
                  <a:lnTo>
                    <a:pt x="1373" y="782"/>
                  </a:lnTo>
                  <a:lnTo>
                    <a:pt x="1345" y="767"/>
                  </a:lnTo>
                  <a:lnTo>
                    <a:pt x="1345" y="767"/>
                  </a:lnTo>
                  <a:lnTo>
                    <a:pt x="1324" y="751"/>
                  </a:lnTo>
                  <a:lnTo>
                    <a:pt x="1322" y="750"/>
                  </a:lnTo>
                  <a:lnTo>
                    <a:pt x="1322" y="748"/>
                  </a:lnTo>
                  <a:lnTo>
                    <a:pt x="1322" y="747"/>
                  </a:lnTo>
                  <a:lnTo>
                    <a:pt x="1324" y="747"/>
                  </a:lnTo>
                  <a:lnTo>
                    <a:pt x="1324" y="746"/>
                  </a:lnTo>
                  <a:lnTo>
                    <a:pt x="1326" y="746"/>
                  </a:lnTo>
                  <a:lnTo>
                    <a:pt x="1328" y="746"/>
                  </a:lnTo>
                  <a:lnTo>
                    <a:pt x="1329" y="747"/>
                  </a:lnTo>
                  <a:lnTo>
                    <a:pt x="1329" y="747"/>
                  </a:lnTo>
                  <a:close/>
                  <a:moveTo>
                    <a:pt x="1415" y="795"/>
                  </a:moveTo>
                  <a:lnTo>
                    <a:pt x="1475" y="808"/>
                  </a:lnTo>
                  <a:lnTo>
                    <a:pt x="1473" y="807"/>
                  </a:lnTo>
                  <a:lnTo>
                    <a:pt x="1475" y="808"/>
                  </a:lnTo>
                  <a:lnTo>
                    <a:pt x="1477" y="808"/>
                  </a:lnTo>
                  <a:lnTo>
                    <a:pt x="1478" y="808"/>
                  </a:lnTo>
                  <a:lnTo>
                    <a:pt x="1478" y="810"/>
                  </a:lnTo>
                  <a:lnTo>
                    <a:pt x="1478" y="811"/>
                  </a:lnTo>
                  <a:lnTo>
                    <a:pt x="1478" y="812"/>
                  </a:lnTo>
                  <a:lnTo>
                    <a:pt x="1477" y="814"/>
                  </a:lnTo>
                  <a:lnTo>
                    <a:pt x="1475" y="814"/>
                  </a:lnTo>
                  <a:lnTo>
                    <a:pt x="1473" y="815"/>
                  </a:lnTo>
                  <a:lnTo>
                    <a:pt x="1473" y="815"/>
                  </a:lnTo>
                  <a:lnTo>
                    <a:pt x="1471" y="814"/>
                  </a:lnTo>
                  <a:lnTo>
                    <a:pt x="1412" y="801"/>
                  </a:lnTo>
                  <a:lnTo>
                    <a:pt x="1412" y="800"/>
                  </a:lnTo>
                  <a:lnTo>
                    <a:pt x="1410" y="799"/>
                  </a:lnTo>
                  <a:lnTo>
                    <a:pt x="1410" y="797"/>
                  </a:lnTo>
                  <a:lnTo>
                    <a:pt x="1410" y="796"/>
                  </a:lnTo>
                  <a:lnTo>
                    <a:pt x="1410" y="795"/>
                  </a:lnTo>
                  <a:lnTo>
                    <a:pt x="1412" y="795"/>
                  </a:lnTo>
                  <a:lnTo>
                    <a:pt x="1414" y="795"/>
                  </a:lnTo>
                  <a:lnTo>
                    <a:pt x="1415" y="795"/>
                  </a:lnTo>
                  <a:lnTo>
                    <a:pt x="1415" y="795"/>
                  </a:lnTo>
                  <a:close/>
                  <a:moveTo>
                    <a:pt x="1519" y="810"/>
                  </a:moveTo>
                  <a:lnTo>
                    <a:pt x="1543" y="811"/>
                  </a:lnTo>
                  <a:lnTo>
                    <a:pt x="1542" y="811"/>
                  </a:lnTo>
                  <a:lnTo>
                    <a:pt x="1578" y="800"/>
                  </a:lnTo>
                  <a:lnTo>
                    <a:pt x="1580" y="800"/>
                  </a:lnTo>
                  <a:lnTo>
                    <a:pt x="1582" y="800"/>
                  </a:lnTo>
                  <a:lnTo>
                    <a:pt x="1582" y="801"/>
                  </a:lnTo>
                  <a:lnTo>
                    <a:pt x="1584" y="803"/>
                  </a:lnTo>
                  <a:lnTo>
                    <a:pt x="1584" y="804"/>
                  </a:lnTo>
                  <a:lnTo>
                    <a:pt x="1584" y="806"/>
                  </a:lnTo>
                  <a:lnTo>
                    <a:pt x="1582" y="807"/>
                  </a:lnTo>
                  <a:lnTo>
                    <a:pt x="1580" y="807"/>
                  </a:lnTo>
                  <a:lnTo>
                    <a:pt x="1543" y="818"/>
                  </a:lnTo>
                  <a:lnTo>
                    <a:pt x="1542" y="818"/>
                  </a:lnTo>
                  <a:lnTo>
                    <a:pt x="1519" y="816"/>
                  </a:lnTo>
                  <a:lnTo>
                    <a:pt x="1517" y="816"/>
                  </a:lnTo>
                  <a:lnTo>
                    <a:pt x="1515" y="815"/>
                  </a:lnTo>
                  <a:lnTo>
                    <a:pt x="1515" y="815"/>
                  </a:lnTo>
                  <a:lnTo>
                    <a:pt x="1515" y="814"/>
                  </a:lnTo>
                  <a:lnTo>
                    <a:pt x="1515" y="812"/>
                  </a:lnTo>
                  <a:lnTo>
                    <a:pt x="1515" y="811"/>
                  </a:lnTo>
                  <a:lnTo>
                    <a:pt x="1517" y="810"/>
                  </a:lnTo>
                  <a:lnTo>
                    <a:pt x="1519" y="810"/>
                  </a:lnTo>
                  <a:lnTo>
                    <a:pt x="1519" y="810"/>
                  </a:lnTo>
                  <a:close/>
                  <a:moveTo>
                    <a:pt x="1619" y="787"/>
                  </a:moveTo>
                  <a:lnTo>
                    <a:pt x="1666" y="765"/>
                  </a:lnTo>
                  <a:lnTo>
                    <a:pt x="1664" y="766"/>
                  </a:lnTo>
                  <a:lnTo>
                    <a:pt x="1670" y="762"/>
                  </a:lnTo>
                  <a:lnTo>
                    <a:pt x="1671" y="761"/>
                  </a:lnTo>
                  <a:lnTo>
                    <a:pt x="1673" y="761"/>
                  </a:lnTo>
                  <a:lnTo>
                    <a:pt x="1675" y="761"/>
                  </a:lnTo>
                  <a:lnTo>
                    <a:pt x="1677" y="762"/>
                  </a:lnTo>
                  <a:lnTo>
                    <a:pt x="1677" y="762"/>
                  </a:lnTo>
                  <a:lnTo>
                    <a:pt x="1678" y="763"/>
                  </a:lnTo>
                  <a:lnTo>
                    <a:pt x="1677" y="765"/>
                  </a:lnTo>
                  <a:lnTo>
                    <a:pt x="1677" y="766"/>
                  </a:lnTo>
                  <a:lnTo>
                    <a:pt x="1671" y="770"/>
                  </a:lnTo>
                  <a:lnTo>
                    <a:pt x="1670" y="772"/>
                  </a:lnTo>
                  <a:lnTo>
                    <a:pt x="1622" y="793"/>
                  </a:lnTo>
                  <a:lnTo>
                    <a:pt x="1621" y="793"/>
                  </a:lnTo>
                  <a:lnTo>
                    <a:pt x="1619" y="793"/>
                  </a:lnTo>
                  <a:lnTo>
                    <a:pt x="1617" y="792"/>
                  </a:lnTo>
                  <a:lnTo>
                    <a:pt x="1617" y="792"/>
                  </a:lnTo>
                  <a:lnTo>
                    <a:pt x="1615" y="791"/>
                  </a:lnTo>
                  <a:lnTo>
                    <a:pt x="1615" y="789"/>
                  </a:lnTo>
                  <a:lnTo>
                    <a:pt x="1617" y="788"/>
                  </a:lnTo>
                  <a:lnTo>
                    <a:pt x="1619" y="787"/>
                  </a:lnTo>
                  <a:lnTo>
                    <a:pt x="1619" y="787"/>
                  </a:lnTo>
                  <a:close/>
                  <a:moveTo>
                    <a:pt x="1703" y="738"/>
                  </a:moveTo>
                  <a:lnTo>
                    <a:pt x="1728" y="719"/>
                  </a:lnTo>
                  <a:lnTo>
                    <a:pt x="1745" y="702"/>
                  </a:lnTo>
                  <a:lnTo>
                    <a:pt x="1747" y="701"/>
                  </a:lnTo>
                  <a:lnTo>
                    <a:pt x="1749" y="701"/>
                  </a:lnTo>
                  <a:lnTo>
                    <a:pt x="1750" y="701"/>
                  </a:lnTo>
                  <a:lnTo>
                    <a:pt x="1752" y="702"/>
                  </a:lnTo>
                  <a:lnTo>
                    <a:pt x="1754" y="704"/>
                  </a:lnTo>
                  <a:lnTo>
                    <a:pt x="1754" y="704"/>
                  </a:lnTo>
                  <a:lnTo>
                    <a:pt x="1754" y="705"/>
                  </a:lnTo>
                  <a:lnTo>
                    <a:pt x="1752" y="706"/>
                  </a:lnTo>
                  <a:lnTo>
                    <a:pt x="1733" y="724"/>
                  </a:lnTo>
                  <a:lnTo>
                    <a:pt x="1708" y="743"/>
                  </a:lnTo>
                  <a:lnTo>
                    <a:pt x="1707" y="743"/>
                  </a:lnTo>
                  <a:lnTo>
                    <a:pt x="1705" y="743"/>
                  </a:lnTo>
                  <a:lnTo>
                    <a:pt x="1705" y="743"/>
                  </a:lnTo>
                  <a:lnTo>
                    <a:pt x="1703" y="742"/>
                  </a:lnTo>
                  <a:lnTo>
                    <a:pt x="1701" y="742"/>
                  </a:lnTo>
                  <a:lnTo>
                    <a:pt x="1701" y="740"/>
                  </a:lnTo>
                  <a:lnTo>
                    <a:pt x="1701" y="739"/>
                  </a:lnTo>
                  <a:lnTo>
                    <a:pt x="1703" y="738"/>
                  </a:lnTo>
                  <a:lnTo>
                    <a:pt x="1703" y="738"/>
                  </a:lnTo>
                  <a:close/>
                  <a:moveTo>
                    <a:pt x="1775" y="676"/>
                  </a:moveTo>
                  <a:lnTo>
                    <a:pt x="1789" y="663"/>
                  </a:lnTo>
                  <a:lnTo>
                    <a:pt x="1812" y="637"/>
                  </a:lnTo>
                  <a:lnTo>
                    <a:pt x="1814" y="637"/>
                  </a:lnTo>
                  <a:lnTo>
                    <a:pt x="1815" y="636"/>
                  </a:lnTo>
                  <a:lnTo>
                    <a:pt x="1817" y="636"/>
                  </a:lnTo>
                  <a:lnTo>
                    <a:pt x="1819" y="637"/>
                  </a:lnTo>
                  <a:lnTo>
                    <a:pt x="1821" y="637"/>
                  </a:lnTo>
                  <a:lnTo>
                    <a:pt x="1821" y="638"/>
                  </a:lnTo>
                  <a:lnTo>
                    <a:pt x="1821" y="640"/>
                  </a:lnTo>
                  <a:lnTo>
                    <a:pt x="1821" y="641"/>
                  </a:lnTo>
                  <a:lnTo>
                    <a:pt x="1796" y="667"/>
                  </a:lnTo>
                  <a:lnTo>
                    <a:pt x="1782" y="681"/>
                  </a:lnTo>
                  <a:lnTo>
                    <a:pt x="1780" y="681"/>
                  </a:lnTo>
                  <a:lnTo>
                    <a:pt x="1778" y="682"/>
                  </a:lnTo>
                  <a:lnTo>
                    <a:pt x="1777" y="682"/>
                  </a:lnTo>
                  <a:lnTo>
                    <a:pt x="1775" y="681"/>
                  </a:lnTo>
                  <a:lnTo>
                    <a:pt x="1773" y="679"/>
                  </a:lnTo>
                  <a:lnTo>
                    <a:pt x="1773" y="678"/>
                  </a:lnTo>
                  <a:lnTo>
                    <a:pt x="1773" y="676"/>
                  </a:lnTo>
                  <a:lnTo>
                    <a:pt x="1775" y="676"/>
                  </a:lnTo>
                  <a:lnTo>
                    <a:pt x="1775" y="676"/>
                  </a:lnTo>
                  <a:close/>
                  <a:moveTo>
                    <a:pt x="1838" y="609"/>
                  </a:moveTo>
                  <a:lnTo>
                    <a:pt x="1852" y="595"/>
                  </a:lnTo>
                  <a:lnTo>
                    <a:pt x="1875" y="569"/>
                  </a:lnTo>
                  <a:lnTo>
                    <a:pt x="1877" y="569"/>
                  </a:lnTo>
                  <a:lnTo>
                    <a:pt x="1878" y="568"/>
                  </a:lnTo>
                  <a:lnTo>
                    <a:pt x="1880" y="568"/>
                  </a:lnTo>
                  <a:lnTo>
                    <a:pt x="1882" y="569"/>
                  </a:lnTo>
                  <a:lnTo>
                    <a:pt x="1882" y="569"/>
                  </a:lnTo>
                  <a:lnTo>
                    <a:pt x="1884" y="571"/>
                  </a:lnTo>
                  <a:lnTo>
                    <a:pt x="1884" y="572"/>
                  </a:lnTo>
                  <a:lnTo>
                    <a:pt x="1882" y="573"/>
                  </a:lnTo>
                  <a:lnTo>
                    <a:pt x="1859" y="599"/>
                  </a:lnTo>
                  <a:lnTo>
                    <a:pt x="1847" y="613"/>
                  </a:lnTo>
                  <a:lnTo>
                    <a:pt x="1845" y="614"/>
                  </a:lnTo>
                  <a:lnTo>
                    <a:pt x="1843" y="614"/>
                  </a:lnTo>
                  <a:lnTo>
                    <a:pt x="1842" y="614"/>
                  </a:lnTo>
                  <a:lnTo>
                    <a:pt x="1840" y="614"/>
                  </a:lnTo>
                  <a:lnTo>
                    <a:pt x="1838" y="613"/>
                  </a:lnTo>
                  <a:lnTo>
                    <a:pt x="1838" y="611"/>
                  </a:lnTo>
                  <a:lnTo>
                    <a:pt x="1838" y="610"/>
                  </a:lnTo>
                  <a:lnTo>
                    <a:pt x="1838" y="609"/>
                  </a:lnTo>
                  <a:lnTo>
                    <a:pt x="1838" y="609"/>
                  </a:lnTo>
                  <a:close/>
                  <a:moveTo>
                    <a:pt x="1901" y="542"/>
                  </a:moveTo>
                  <a:lnTo>
                    <a:pt x="1922" y="520"/>
                  </a:lnTo>
                  <a:lnTo>
                    <a:pt x="1936" y="501"/>
                  </a:lnTo>
                  <a:lnTo>
                    <a:pt x="1938" y="500"/>
                  </a:lnTo>
                  <a:lnTo>
                    <a:pt x="1940" y="500"/>
                  </a:lnTo>
                  <a:lnTo>
                    <a:pt x="1942" y="500"/>
                  </a:lnTo>
                  <a:lnTo>
                    <a:pt x="1943" y="500"/>
                  </a:lnTo>
                  <a:lnTo>
                    <a:pt x="1943" y="501"/>
                  </a:lnTo>
                  <a:lnTo>
                    <a:pt x="1945" y="503"/>
                  </a:lnTo>
                  <a:lnTo>
                    <a:pt x="1945" y="504"/>
                  </a:lnTo>
                  <a:lnTo>
                    <a:pt x="1943" y="505"/>
                  </a:lnTo>
                  <a:lnTo>
                    <a:pt x="1929" y="524"/>
                  </a:lnTo>
                  <a:lnTo>
                    <a:pt x="1908" y="546"/>
                  </a:lnTo>
                  <a:lnTo>
                    <a:pt x="1908" y="546"/>
                  </a:lnTo>
                  <a:lnTo>
                    <a:pt x="1906" y="547"/>
                  </a:lnTo>
                  <a:lnTo>
                    <a:pt x="1905" y="546"/>
                  </a:lnTo>
                  <a:lnTo>
                    <a:pt x="1903" y="546"/>
                  </a:lnTo>
                  <a:lnTo>
                    <a:pt x="1901" y="545"/>
                  </a:lnTo>
                  <a:lnTo>
                    <a:pt x="1901" y="543"/>
                  </a:lnTo>
                  <a:lnTo>
                    <a:pt x="1901" y="542"/>
                  </a:lnTo>
                  <a:lnTo>
                    <a:pt x="1901" y="542"/>
                  </a:lnTo>
                  <a:lnTo>
                    <a:pt x="1901" y="542"/>
                  </a:lnTo>
                  <a:close/>
                  <a:moveTo>
                    <a:pt x="1961" y="471"/>
                  </a:moveTo>
                  <a:lnTo>
                    <a:pt x="1984" y="442"/>
                  </a:lnTo>
                  <a:lnTo>
                    <a:pt x="1992" y="431"/>
                  </a:lnTo>
                  <a:lnTo>
                    <a:pt x="1994" y="429"/>
                  </a:lnTo>
                  <a:lnTo>
                    <a:pt x="1996" y="428"/>
                  </a:lnTo>
                  <a:lnTo>
                    <a:pt x="1998" y="428"/>
                  </a:lnTo>
                  <a:lnTo>
                    <a:pt x="1999" y="429"/>
                  </a:lnTo>
                  <a:lnTo>
                    <a:pt x="1999" y="429"/>
                  </a:lnTo>
                  <a:lnTo>
                    <a:pt x="2001" y="431"/>
                  </a:lnTo>
                  <a:lnTo>
                    <a:pt x="2001" y="432"/>
                  </a:lnTo>
                  <a:lnTo>
                    <a:pt x="2001" y="433"/>
                  </a:lnTo>
                  <a:lnTo>
                    <a:pt x="1992" y="446"/>
                  </a:lnTo>
                  <a:lnTo>
                    <a:pt x="1968" y="475"/>
                  </a:lnTo>
                  <a:lnTo>
                    <a:pt x="1966" y="477"/>
                  </a:lnTo>
                  <a:lnTo>
                    <a:pt x="1964" y="477"/>
                  </a:lnTo>
                  <a:lnTo>
                    <a:pt x="1963" y="477"/>
                  </a:lnTo>
                  <a:lnTo>
                    <a:pt x="1961" y="477"/>
                  </a:lnTo>
                  <a:lnTo>
                    <a:pt x="1961" y="475"/>
                  </a:lnTo>
                  <a:lnTo>
                    <a:pt x="1959" y="474"/>
                  </a:lnTo>
                  <a:lnTo>
                    <a:pt x="1959" y="473"/>
                  </a:lnTo>
                  <a:lnTo>
                    <a:pt x="1961" y="471"/>
                  </a:lnTo>
                  <a:lnTo>
                    <a:pt x="1961" y="471"/>
                  </a:lnTo>
                  <a:close/>
                  <a:moveTo>
                    <a:pt x="2015" y="401"/>
                  </a:moveTo>
                  <a:lnTo>
                    <a:pt x="2047" y="360"/>
                  </a:lnTo>
                  <a:lnTo>
                    <a:pt x="2047" y="359"/>
                  </a:lnTo>
                  <a:lnTo>
                    <a:pt x="2049" y="357"/>
                  </a:lnTo>
                  <a:lnTo>
                    <a:pt x="2050" y="356"/>
                  </a:lnTo>
                  <a:lnTo>
                    <a:pt x="2052" y="356"/>
                  </a:lnTo>
                  <a:lnTo>
                    <a:pt x="2054" y="357"/>
                  </a:lnTo>
                  <a:lnTo>
                    <a:pt x="2056" y="357"/>
                  </a:lnTo>
                  <a:lnTo>
                    <a:pt x="2056" y="359"/>
                  </a:lnTo>
                  <a:lnTo>
                    <a:pt x="2056" y="360"/>
                  </a:lnTo>
                  <a:lnTo>
                    <a:pt x="2056" y="361"/>
                  </a:lnTo>
                  <a:lnTo>
                    <a:pt x="2054" y="363"/>
                  </a:lnTo>
                  <a:lnTo>
                    <a:pt x="2024" y="403"/>
                  </a:lnTo>
                  <a:lnTo>
                    <a:pt x="2022" y="405"/>
                  </a:lnTo>
                  <a:lnTo>
                    <a:pt x="2021" y="405"/>
                  </a:lnTo>
                  <a:lnTo>
                    <a:pt x="2019" y="405"/>
                  </a:lnTo>
                  <a:lnTo>
                    <a:pt x="2017" y="405"/>
                  </a:lnTo>
                  <a:lnTo>
                    <a:pt x="2015" y="403"/>
                  </a:lnTo>
                  <a:lnTo>
                    <a:pt x="2015" y="402"/>
                  </a:lnTo>
                  <a:lnTo>
                    <a:pt x="2015" y="401"/>
                  </a:lnTo>
                  <a:lnTo>
                    <a:pt x="2015" y="401"/>
                  </a:lnTo>
                  <a:lnTo>
                    <a:pt x="2015" y="401"/>
                  </a:lnTo>
                  <a:close/>
                  <a:moveTo>
                    <a:pt x="2071" y="329"/>
                  </a:moveTo>
                  <a:lnTo>
                    <a:pt x="2105" y="287"/>
                  </a:lnTo>
                  <a:lnTo>
                    <a:pt x="2105" y="287"/>
                  </a:lnTo>
                  <a:lnTo>
                    <a:pt x="2106" y="285"/>
                  </a:lnTo>
                  <a:lnTo>
                    <a:pt x="2108" y="285"/>
                  </a:lnTo>
                  <a:lnTo>
                    <a:pt x="2110" y="287"/>
                  </a:lnTo>
                  <a:lnTo>
                    <a:pt x="2112" y="287"/>
                  </a:lnTo>
                  <a:lnTo>
                    <a:pt x="2112" y="288"/>
                  </a:lnTo>
                  <a:lnTo>
                    <a:pt x="2112" y="289"/>
                  </a:lnTo>
                  <a:lnTo>
                    <a:pt x="2112" y="291"/>
                  </a:lnTo>
                  <a:lnTo>
                    <a:pt x="2078" y="333"/>
                  </a:lnTo>
                  <a:lnTo>
                    <a:pt x="2077" y="333"/>
                  </a:lnTo>
                  <a:lnTo>
                    <a:pt x="2077" y="334"/>
                  </a:lnTo>
                  <a:lnTo>
                    <a:pt x="2075" y="334"/>
                  </a:lnTo>
                  <a:lnTo>
                    <a:pt x="2073" y="333"/>
                  </a:lnTo>
                  <a:lnTo>
                    <a:pt x="2071" y="333"/>
                  </a:lnTo>
                  <a:lnTo>
                    <a:pt x="2071" y="331"/>
                  </a:lnTo>
                  <a:lnTo>
                    <a:pt x="2071" y="330"/>
                  </a:lnTo>
                  <a:lnTo>
                    <a:pt x="2071" y="329"/>
                  </a:lnTo>
                  <a:lnTo>
                    <a:pt x="2071" y="329"/>
                  </a:lnTo>
                  <a:close/>
                  <a:moveTo>
                    <a:pt x="2129" y="258"/>
                  </a:moveTo>
                  <a:lnTo>
                    <a:pt x="2163" y="217"/>
                  </a:lnTo>
                  <a:lnTo>
                    <a:pt x="2164" y="216"/>
                  </a:lnTo>
                  <a:lnTo>
                    <a:pt x="2166" y="216"/>
                  </a:lnTo>
                  <a:lnTo>
                    <a:pt x="2168" y="216"/>
                  </a:lnTo>
                  <a:lnTo>
                    <a:pt x="2170" y="216"/>
                  </a:lnTo>
                  <a:lnTo>
                    <a:pt x="2170" y="217"/>
                  </a:lnTo>
                  <a:lnTo>
                    <a:pt x="2171" y="219"/>
                  </a:lnTo>
                  <a:lnTo>
                    <a:pt x="2171" y="219"/>
                  </a:lnTo>
                  <a:lnTo>
                    <a:pt x="2170" y="220"/>
                  </a:lnTo>
                  <a:lnTo>
                    <a:pt x="2136" y="262"/>
                  </a:lnTo>
                  <a:lnTo>
                    <a:pt x="2135" y="262"/>
                  </a:lnTo>
                  <a:lnTo>
                    <a:pt x="2133" y="264"/>
                  </a:lnTo>
                  <a:lnTo>
                    <a:pt x="2131" y="264"/>
                  </a:lnTo>
                  <a:lnTo>
                    <a:pt x="2129" y="262"/>
                  </a:lnTo>
                  <a:lnTo>
                    <a:pt x="2129" y="262"/>
                  </a:lnTo>
                  <a:lnTo>
                    <a:pt x="2128" y="261"/>
                  </a:lnTo>
                  <a:lnTo>
                    <a:pt x="2128" y="260"/>
                  </a:lnTo>
                  <a:lnTo>
                    <a:pt x="2129" y="258"/>
                  </a:lnTo>
                  <a:lnTo>
                    <a:pt x="2129" y="258"/>
                  </a:lnTo>
                  <a:close/>
                  <a:moveTo>
                    <a:pt x="2191" y="189"/>
                  </a:moveTo>
                  <a:lnTo>
                    <a:pt x="2231" y="152"/>
                  </a:lnTo>
                  <a:lnTo>
                    <a:pt x="2231" y="151"/>
                  </a:lnTo>
                  <a:lnTo>
                    <a:pt x="2233" y="151"/>
                  </a:lnTo>
                  <a:lnTo>
                    <a:pt x="2235" y="151"/>
                  </a:lnTo>
                  <a:lnTo>
                    <a:pt x="2236" y="151"/>
                  </a:lnTo>
                  <a:lnTo>
                    <a:pt x="2238" y="152"/>
                  </a:lnTo>
                  <a:lnTo>
                    <a:pt x="2238" y="154"/>
                  </a:lnTo>
                  <a:lnTo>
                    <a:pt x="2238" y="155"/>
                  </a:lnTo>
                  <a:lnTo>
                    <a:pt x="2238" y="156"/>
                  </a:lnTo>
                  <a:lnTo>
                    <a:pt x="2198" y="193"/>
                  </a:lnTo>
                  <a:lnTo>
                    <a:pt x="2196" y="194"/>
                  </a:lnTo>
                  <a:lnTo>
                    <a:pt x="2194" y="194"/>
                  </a:lnTo>
                  <a:lnTo>
                    <a:pt x="2192" y="194"/>
                  </a:lnTo>
                  <a:lnTo>
                    <a:pt x="2191" y="194"/>
                  </a:lnTo>
                  <a:lnTo>
                    <a:pt x="2189" y="193"/>
                  </a:lnTo>
                  <a:lnTo>
                    <a:pt x="2189" y="192"/>
                  </a:lnTo>
                  <a:lnTo>
                    <a:pt x="2189" y="190"/>
                  </a:lnTo>
                  <a:lnTo>
                    <a:pt x="2191" y="189"/>
                  </a:lnTo>
                  <a:lnTo>
                    <a:pt x="2191" y="189"/>
                  </a:lnTo>
                  <a:close/>
                  <a:moveTo>
                    <a:pt x="2259" y="125"/>
                  </a:moveTo>
                  <a:lnTo>
                    <a:pt x="2299" y="88"/>
                  </a:lnTo>
                  <a:lnTo>
                    <a:pt x="2301" y="87"/>
                  </a:lnTo>
                  <a:lnTo>
                    <a:pt x="2303" y="87"/>
                  </a:lnTo>
                  <a:lnTo>
                    <a:pt x="2305" y="87"/>
                  </a:lnTo>
                  <a:lnTo>
                    <a:pt x="2306" y="87"/>
                  </a:lnTo>
                  <a:lnTo>
                    <a:pt x="2308" y="88"/>
                  </a:lnTo>
                  <a:lnTo>
                    <a:pt x="2308" y="90"/>
                  </a:lnTo>
                  <a:lnTo>
                    <a:pt x="2308" y="91"/>
                  </a:lnTo>
                  <a:lnTo>
                    <a:pt x="2306" y="92"/>
                  </a:lnTo>
                  <a:lnTo>
                    <a:pt x="2266" y="129"/>
                  </a:lnTo>
                  <a:lnTo>
                    <a:pt x="2264" y="130"/>
                  </a:lnTo>
                  <a:lnTo>
                    <a:pt x="2263" y="130"/>
                  </a:lnTo>
                  <a:lnTo>
                    <a:pt x="2261" y="130"/>
                  </a:lnTo>
                  <a:lnTo>
                    <a:pt x="2261" y="130"/>
                  </a:lnTo>
                  <a:lnTo>
                    <a:pt x="2259" y="129"/>
                  </a:lnTo>
                  <a:lnTo>
                    <a:pt x="2259" y="128"/>
                  </a:lnTo>
                  <a:lnTo>
                    <a:pt x="2259" y="126"/>
                  </a:lnTo>
                  <a:lnTo>
                    <a:pt x="2259" y="125"/>
                  </a:lnTo>
                  <a:lnTo>
                    <a:pt x="2259" y="125"/>
                  </a:lnTo>
                  <a:close/>
                  <a:moveTo>
                    <a:pt x="2333" y="64"/>
                  </a:moveTo>
                  <a:lnTo>
                    <a:pt x="2368" y="41"/>
                  </a:lnTo>
                  <a:lnTo>
                    <a:pt x="2368" y="41"/>
                  </a:lnTo>
                  <a:lnTo>
                    <a:pt x="2384" y="34"/>
                  </a:lnTo>
                  <a:lnTo>
                    <a:pt x="2385" y="33"/>
                  </a:lnTo>
                  <a:lnTo>
                    <a:pt x="2387" y="33"/>
                  </a:lnTo>
                  <a:lnTo>
                    <a:pt x="2389" y="34"/>
                  </a:lnTo>
                  <a:lnTo>
                    <a:pt x="2389" y="35"/>
                  </a:lnTo>
                  <a:lnTo>
                    <a:pt x="2391" y="37"/>
                  </a:lnTo>
                  <a:lnTo>
                    <a:pt x="2391" y="38"/>
                  </a:lnTo>
                  <a:lnTo>
                    <a:pt x="2389" y="38"/>
                  </a:lnTo>
                  <a:lnTo>
                    <a:pt x="2387" y="39"/>
                  </a:lnTo>
                  <a:lnTo>
                    <a:pt x="2373" y="46"/>
                  </a:lnTo>
                  <a:lnTo>
                    <a:pt x="2373" y="46"/>
                  </a:lnTo>
                  <a:lnTo>
                    <a:pt x="2340" y="69"/>
                  </a:lnTo>
                  <a:lnTo>
                    <a:pt x="2338" y="69"/>
                  </a:lnTo>
                  <a:lnTo>
                    <a:pt x="2336" y="71"/>
                  </a:lnTo>
                  <a:lnTo>
                    <a:pt x="2335" y="69"/>
                  </a:lnTo>
                  <a:lnTo>
                    <a:pt x="2333" y="69"/>
                  </a:lnTo>
                  <a:lnTo>
                    <a:pt x="2333" y="68"/>
                  </a:lnTo>
                  <a:lnTo>
                    <a:pt x="2333" y="67"/>
                  </a:lnTo>
                  <a:lnTo>
                    <a:pt x="2333" y="65"/>
                  </a:lnTo>
                  <a:lnTo>
                    <a:pt x="2333" y="64"/>
                  </a:lnTo>
                  <a:lnTo>
                    <a:pt x="2333" y="64"/>
                  </a:lnTo>
                  <a:close/>
                  <a:moveTo>
                    <a:pt x="2422" y="16"/>
                  </a:moveTo>
                  <a:lnTo>
                    <a:pt x="2431" y="12"/>
                  </a:lnTo>
                  <a:lnTo>
                    <a:pt x="2433" y="11"/>
                  </a:lnTo>
                  <a:lnTo>
                    <a:pt x="2484" y="3"/>
                  </a:lnTo>
                  <a:lnTo>
                    <a:pt x="2485" y="3"/>
                  </a:lnTo>
                  <a:lnTo>
                    <a:pt x="2487" y="3"/>
                  </a:lnTo>
                  <a:lnTo>
                    <a:pt x="2489" y="4"/>
                  </a:lnTo>
                  <a:lnTo>
                    <a:pt x="2489" y="6"/>
                  </a:lnTo>
                  <a:lnTo>
                    <a:pt x="2489" y="7"/>
                  </a:lnTo>
                  <a:lnTo>
                    <a:pt x="2489" y="8"/>
                  </a:lnTo>
                  <a:lnTo>
                    <a:pt x="2487" y="10"/>
                  </a:lnTo>
                  <a:lnTo>
                    <a:pt x="2485" y="10"/>
                  </a:lnTo>
                  <a:lnTo>
                    <a:pt x="2434" y="18"/>
                  </a:lnTo>
                  <a:lnTo>
                    <a:pt x="2436" y="18"/>
                  </a:lnTo>
                  <a:lnTo>
                    <a:pt x="2427" y="22"/>
                  </a:lnTo>
                  <a:lnTo>
                    <a:pt x="2426" y="22"/>
                  </a:lnTo>
                  <a:lnTo>
                    <a:pt x="2424" y="22"/>
                  </a:lnTo>
                  <a:lnTo>
                    <a:pt x="2422" y="22"/>
                  </a:lnTo>
                  <a:lnTo>
                    <a:pt x="2420" y="20"/>
                  </a:lnTo>
                  <a:lnTo>
                    <a:pt x="2420" y="19"/>
                  </a:lnTo>
                  <a:lnTo>
                    <a:pt x="2420" y="18"/>
                  </a:lnTo>
                  <a:lnTo>
                    <a:pt x="2420" y="16"/>
                  </a:lnTo>
                  <a:lnTo>
                    <a:pt x="2422" y="16"/>
                  </a:lnTo>
                  <a:lnTo>
                    <a:pt x="2422" y="16"/>
                  </a:lnTo>
                  <a:close/>
                  <a:moveTo>
                    <a:pt x="2529" y="3"/>
                  </a:moveTo>
                  <a:lnTo>
                    <a:pt x="2566" y="4"/>
                  </a:lnTo>
                  <a:lnTo>
                    <a:pt x="2568" y="4"/>
                  </a:lnTo>
                  <a:lnTo>
                    <a:pt x="2591" y="12"/>
                  </a:lnTo>
                  <a:lnTo>
                    <a:pt x="2592" y="14"/>
                  </a:lnTo>
                  <a:lnTo>
                    <a:pt x="2594" y="15"/>
                  </a:lnTo>
                  <a:lnTo>
                    <a:pt x="2594" y="16"/>
                  </a:lnTo>
                  <a:lnTo>
                    <a:pt x="2594" y="18"/>
                  </a:lnTo>
                  <a:lnTo>
                    <a:pt x="2592" y="19"/>
                  </a:lnTo>
                  <a:lnTo>
                    <a:pt x="2591" y="19"/>
                  </a:lnTo>
                  <a:lnTo>
                    <a:pt x="2589" y="19"/>
                  </a:lnTo>
                  <a:lnTo>
                    <a:pt x="2587" y="19"/>
                  </a:lnTo>
                  <a:lnTo>
                    <a:pt x="2564" y="11"/>
                  </a:lnTo>
                  <a:lnTo>
                    <a:pt x="2564" y="11"/>
                  </a:lnTo>
                  <a:lnTo>
                    <a:pt x="2529" y="10"/>
                  </a:lnTo>
                  <a:lnTo>
                    <a:pt x="2527" y="10"/>
                  </a:lnTo>
                  <a:lnTo>
                    <a:pt x="2526" y="8"/>
                  </a:lnTo>
                  <a:lnTo>
                    <a:pt x="2526" y="7"/>
                  </a:lnTo>
                  <a:lnTo>
                    <a:pt x="2524" y="6"/>
                  </a:lnTo>
                  <a:lnTo>
                    <a:pt x="2526" y="4"/>
                  </a:lnTo>
                  <a:lnTo>
                    <a:pt x="2526" y="3"/>
                  </a:lnTo>
                  <a:lnTo>
                    <a:pt x="2527" y="3"/>
                  </a:lnTo>
                  <a:lnTo>
                    <a:pt x="2529" y="3"/>
                  </a:lnTo>
                  <a:lnTo>
                    <a:pt x="2529" y="3"/>
                  </a:lnTo>
                  <a:close/>
                  <a:moveTo>
                    <a:pt x="2633" y="27"/>
                  </a:moveTo>
                  <a:lnTo>
                    <a:pt x="2685" y="54"/>
                  </a:lnTo>
                  <a:lnTo>
                    <a:pt x="2687" y="56"/>
                  </a:lnTo>
                  <a:lnTo>
                    <a:pt x="2687" y="57"/>
                  </a:lnTo>
                  <a:lnTo>
                    <a:pt x="2687" y="58"/>
                  </a:lnTo>
                  <a:lnTo>
                    <a:pt x="2687" y="60"/>
                  </a:lnTo>
                  <a:lnTo>
                    <a:pt x="2685" y="60"/>
                  </a:lnTo>
                  <a:lnTo>
                    <a:pt x="2684" y="61"/>
                  </a:lnTo>
                  <a:lnTo>
                    <a:pt x="2682" y="61"/>
                  </a:lnTo>
                  <a:lnTo>
                    <a:pt x="2680" y="60"/>
                  </a:lnTo>
                  <a:lnTo>
                    <a:pt x="2627" y="34"/>
                  </a:lnTo>
                  <a:lnTo>
                    <a:pt x="2627" y="33"/>
                  </a:lnTo>
                  <a:lnTo>
                    <a:pt x="2626" y="31"/>
                  </a:lnTo>
                  <a:lnTo>
                    <a:pt x="2626" y="30"/>
                  </a:lnTo>
                  <a:lnTo>
                    <a:pt x="2627" y="29"/>
                  </a:lnTo>
                  <a:lnTo>
                    <a:pt x="2627" y="27"/>
                  </a:lnTo>
                  <a:lnTo>
                    <a:pt x="2629" y="27"/>
                  </a:lnTo>
                  <a:lnTo>
                    <a:pt x="2631" y="27"/>
                  </a:lnTo>
                  <a:lnTo>
                    <a:pt x="2633" y="27"/>
                  </a:lnTo>
                  <a:lnTo>
                    <a:pt x="2633" y="27"/>
                  </a:lnTo>
                  <a:close/>
                  <a:moveTo>
                    <a:pt x="2719" y="79"/>
                  </a:moveTo>
                  <a:lnTo>
                    <a:pt x="2757" y="109"/>
                  </a:lnTo>
                  <a:lnTo>
                    <a:pt x="2763" y="114"/>
                  </a:lnTo>
                  <a:lnTo>
                    <a:pt x="2763" y="116"/>
                  </a:lnTo>
                  <a:lnTo>
                    <a:pt x="2763" y="117"/>
                  </a:lnTo>
                  <a:lnTo>
                    <a:pt x="2763" y="118"/>
                  </a:lnTo>
                  <a:lnTo>
                    <a:pt x="2761" y="120"/>
                  </a:lnTo>
                  <a:lnTo>
                    <a:pt x="2759" y="120"/>
                  </a:lnTo>
                  <a:lnTo>
                    <a:pt x="2757" y="120"/>
                  </a:lnTo>
                  <a:lnTo>
                    <a:pt x="2757" y="120"/>
                  </a:lnTo>
                  <a:lnTo>
                    <a:pt x="2756" y="118"/>
                  </a:lnTo>
                  <a:lnTo>
                    <a:pt x="2750" y="114"/>
                  </a:lnTo>
                  <a:lnTo>
                    <a:pt x="2712" y="83"/>
                  </a:lnTo>
                  <a:lnTo>
                    <a:pt x="2712" y="83"/>
                  </a:lnTo>
                  <a:lnTo>
                    <a:pt x="2712" y="82"/>
                  </a:lnTo>
                  <a:lnTo>
                    <a:pt x="2712" y="80"/>
                  </a:lnTo>
                  <a:lnTo>
                    <a:pt x="2712" y="79"/>
                  </a:lnTo>
                  <a:lnTo>
                    <a:pt x="2713" y="77"/>
                  </a:lnTo>
                  <a:lnTo>
                    <a:pt x="2715" y="77"/>
                  </a:lnTo>
                  <a:lnTo>
                    <a:pt x="2717" y="77"/>
                  </a:lnTo>
                  <a:lnTo>
                    <a:pt x="2719" y="79"/>
                  </a:lnTo>
                  <a:lnTo>
                    <a:pt x="2719" y="79"/>
                  </a:lnTo>
                  <a:close/>
                  <a:moveTo>
                    <a:pt x="2791" y="141"/>
                  </a:moveTo>
                  <a:lnTo>
                    <a:pt x="2819" y="170"/>
                  </a:lnTo>
                  <a:lnTo>
                    <a:pt x="2829" y="181"/>
                  </a:lnTo>
                  <a:lnTo>
                    <a:pt x="2829" y="182"/>
                  </a:lnTo>
                  <a:lnTo>
                    <a:pt x="2829" y="183"/>
                  </a:lnTo>
                  <a:lnTo>
                    <a:pt x="2829" y="183"/>
                  </a:lnTo>
                  <a:lnTo>
                    <a:pt x="2827" y="185"/>
                  </a:lnTo>
                  <a:lnTo>
                    <a:pt x="2826" y="186"/>
                  </a:lnTo>
                  <a:lnTo>
                    <a:pt x="2824" y="186"/>
                  </a:lnTo>
                  <a:lnTo>
                    <a:pt x="2822" y="185"/>
                  </a:lnTo>
                  <a:lnTo>
                    <a:pt x="2820" y="185"/>
                  </a:lnTo>
                  <a:lnTo>
                    <a:pt x="2812" y="174"/>
                  </a:lnTo>
                  <a:lnTo>
                    <a:pt x="2784" y="145"/>
                  </a:lnTo>
                  <a:lnTo>
                    <a:pt x="2782" y="144"/>
                  </a:lnTo>
                  <a:lnTo>
                    <a:pt x="2782" y="143"/>
                  </a:lnTo>
                  <a:lnTo>
                    <a:pt x="2782" y="141"/>
                  </a:lnTo>
                  <a:lnTo>
                    <a:pt x="2784" y="141"/>
                  </a:lnTo>
                  <a:lnTo>
                    <a:pt x="2785" y="140"/>
                  </a:lnTo>
                  <a:lnTo>
                    <a:pt x="2787" y="140"/>
                  </a:lnTo>
                  <a:lnTo>
                    <a:pt x="2789" y="140"/>
                  </a:lnTo>
                  <a:lnTo>
                    <a:pt x="2791" y="141"/>
                  </a:lnTo>
                  <a:lnTo>
                    <a:pt x="2791" y="141"/>
                  </a:lnTo>
                  <a:close/>
                  <a:moveTo>
                    <a:pt x="2854" y="209"/>
                  </a:moveTo>
                  <a:lnTo>
                    <a:pt x="2882" y="242"/>
                  </a:lnTo>
                  <a:lnTo>
                    <a:pt x="2889" y="249"/>
                  </a:lnTo>
                  <a:lnTo>
                    <a:pt x="2891" y="250"/>
                  </a:lnTo>
                  <a:lnTo>
                    <a:pt x="2891" y="251"/>
                  </a:lnTo>
                  <a:lnTo>
                    <a:pt x="2889" y="253"/>
                  </a:lnTo>
                  <a:lnTo>
                    <a:pt x="2889" y="254"/>
                  </a:lnTo>
                  <a:lnTo>
                    <a:pt x="2887" y="254"/>
                  </a:lnTo>
                  <a:lnTo>
                    <a:pt x="2885" y="254"/>
                  </a:lnTo>
                  <a:lnTo>
                    <a:pt x="2884" y="254"/>
                  </a:lnTo>
                  <a:lnTo>
                    <a:pt x="2882" y="253"/>
                  </a:lnTo>
                  <a:lnTo>
                    <a:pt x="2875" y="246"/>
                  </a:lnTo>
                  <a:lnTo>
                    <a:pt x="2847" y="213"/>
                  </a:lnTo>
                  <a:lnTo>
                    <a:pt x="2845" y="212"/>
                  </a:lnTo>
                  <a:lnTo>
                    <a:pt x="2845" y="211"/>
                  </a:lnTo>
                  <a:lnTo>
                    <a:pt x="2847" y="209"/>
                  </a:lnTo>
                  <a:lnTo>
                    <a:pt x="2847" y="208"/>
                  </a:lnTo>
                  <a:lnTo>
                    <a:pt x="2848" y="208"/>
                  </a:lnTo>
                  <a:lnTo>
                    <a:pt x="2850" y="208"/>
                  </a:lnTo>
                  <a:lnTo>
                    <a:pt x="2852" y="208"/>
                  </a:lnTo>
                  <a:lnTo>
                    <a:pt x="2854" y="209"/>
                  </a:lnTo>
                  <a:lnTo>
                    <a:pt x="2854" y="209"/>
                  </a:lnTo>
                  <a:close/>
                  <a:moveTo>
                    <a:pt x="2915" y="277"/>
                  </a:moveTo>
                  <a:lnTo>
                    <a:pt x="2952" y="317"/>
                  </a:lnTo>
                  <a:lnTo>
                    <a:pt x="2952" y="317"/>
                  </a:lnTo>
                  <a:lnTo>
                    <a:pt x="2954" y="318"/>
                  </a:lnTo>
                  <a:lnTo>
                    <a:pt x="2952" y="319"/>
                  </a:lnTo>
                  <a:lnTo>
                    <a:pt x="2952" y="321"/>
                  </a:lnTo>
                  <a:lnTo>
                    <a:pt x="2950" y="322"/>
                  </a:lnTo>
                  <a:lnTo>
                    <a:pt x="2948" y="322"/>
                  </a:lnTo>
                  <a:lnTo>
                    <a:pt x="2947" y="322"/>
                  </a:lnTo>
                  <a:lnTo>
                    <a:pt x="2945" y="322"/>
                  </a:lnTo>
                  <a:lnTo>
                    <a:pt x="2945" y="321"/>
                  </a:lnTo>
                  <a:lnTo>
                    <a:pt x="2945" y="321"/>
                  </a:lnTo>
                  <a:lnTo>
                    <a:pt x="2908" y="281"/>
                  </a:lnTo>
                  <a:lnTo>
                    <a:pt x="2908" y="280"/>
                  </a:lnTo>
                  <a:lnTo>
                    <a:pt x="2908" y="279"/>
                  </a:lnTo>
                  <a:lnTo>
                    <a:pt x="2908" y="277"/>
                  </a:lnTo>
                  <a:lnTo>
                    <a:pt x="2910" y="277"/>
                  </a:lnTo>
                  <a:lnTo>
                    <a:pt x="2912" y="276"/>
                  </a:lnTo>
                  <a:lnTo>
                    <a:pt x="2913" y="276"/>
                  </a:lnTo>
                  <a:lnTo>
                    <a:pt x="2913" y="276"/>
                  </a:lnTo>
                  <a:lnTo>
                    <a:pt x="2915" y="277"/>
                  </a:lnTo>
                  <a:lnTo>
                    <a:pt x="2915" y="277"/>
                  </a:lnTo>
                  <a:close/>
                  <a:moveTo>
                    <a:pt x="2975" y="346"/>
                  </a:moveTo>
                  <a:lnTo>
                    <a:pt x="3006" y="389"/>
                  </a:lnTo>
                  <a:lnTo>
                    <a:pt x="3008" y="390"/>
                  </a:lnTo>
                  <a:lnTo>
                    <a:pt x="3008" y="391"/>
                  </a:lnTo>
                  <a:lnTo>
                    <a:pt x="3006" y="393"/>
                  </a:lnTo>
                  <a:lnTo>
                    <a:pt x="3006" y="394"/>
                  </a:lnTo>
                  <a:lnTo>
                    <a:pt x="3005" y="394"/>
                  </a:lnTo>
                  <a:lnTo>
                    <a:pt x="3003" y="394"/>
                  </a:lnTo>
                  <a:lnTo>
                    <a:pt x="3001" y="394"/>
                  </a:lnTo>
                  <a:lnTo>
                    <a:pt x="2999" y="393"/>
                  </a:lnTo>
                  <a:lnTo>
                    <a:pt x="2968" y="351"/>
                  </a:lnTo>
                  <a:lnTo>
                    <a:pt x="2966" y="349"/>
                  </a:lnTo>
                  <a:lnTo>
                    <a:pt x="2968" y="348"/>
                  </a:lnTo>
                  <a:lnTo>
                    <a:pt x="2968" y="346"/>
                  </a:lnTo>
                  <a:lnTo>
                    <a:pt x="2970" y="346"/>
                  </a:lnTo>
                  <a:lnTo>
                    <a:pt x="2971" y="345"/>
                  </a:lnTo>
                  <a:lnTo>
                    <a:pt x="2973" y="345"/>
                  </a:lnTo>
                  <a:lnTo>
                    <a:pt x="2975" y="346"/>
                  </a:lnTo>
                  <a:lnTo>
                    <a:pt x="2975" y="346"/>
                  </a:lnTo>
                  <a:lnTo>
                    <a:pt x="2975" y="346"/>
                  </a:lnTo>
                  <a:close/>
                </a:path>
              </a:pathLst>
            </a:custGeom>
            <a:solidFill>
              <a:srgbClr val="FF0000"/>
            </a:solidFill>
            <a:ln w="19050" cap="flat" cmpd="sng">
              <a:solidFill>
                <a:srgbClr val="FF0000">
                  <a:alpha val="100000"/>
                </a:srgbClr>
              </a:solidFill>
              <a:prstDash val="dash"/>
              <a:headEnd type="none" w="med" len="med"/>
              <a:tailEnd type="none" w="med" len="med"/>
            </a:ln>
          </p:spPr>
          <p:txBody>
            <a:bodyPr/>
            <a:p>
              <a:endParaRPr lang="zh-CN" altLang="en-US"/>
            </a:p>
          </p:txBody>
        </p:sp>
        <p:sp>
          <p:nvSpPr>
            <p:cNvPr id="602152" name="任意多边形 602151"/>
            <p:cNvSpPr/>
            <p:nvPr/>
          </p:nvSpPr>
          <p:spPr>
            <a:xfrm>
              <a:off x="3748" y="3052"/>
              <a:ext cx="422" cy="153"/>
            </a:xfrm>
            <a:custGeom>
              <a:avLst/>
              <a:gdLst/>
              <a:ahLst/>
              <a:cxnLst/>
              <a:pathLst>
                <a:path w="747" h="283">
                  <a:moveTo>
                    <a:pt x="0" y="0"/>
                  </a:moveTo>
                  <a:lnTo>
                    <a:pt x="0" y="283"/>
                  </a:lnTo>
                  <a:lnTo>
                    <a:pt x="747" y="283"/>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602153" name="直接连接符 602152"/>
            <p:cNvSpPr/>
            <p:nvPr/>
          </p:nvSpPr>
          <p:spPr>
            <a:xfrm>
              <a:off x="3491" y="3205"/>
              <a:ext cx="1985" cy="1"/>
            </a:xfrm>
            <a:prstGeom prst="line">
              <a:avLst/>
            </a:prstGeom>
            <a:ln w="6350" cap="flat" cmpd="sng">
              <a:solidFill>
                <a:schemeClr val="tx1"/>
              </a:solidFill>
              <a:prstDash val="solid"/>
              <a:headEnd type="none" w="med" len="med"/>
              <a:tailEnd type="none" w="med" len="med"/>
            </a:ln>
          </p:spPr>
        </p:sp>
        <p:sp>
          <p:nvSpPr>
            <p:cNvPr id="602154" name="任意多边形 602153"/>
            <p:cNvSpPr/>
            <p:nvPr/>
          </p:nvSpPr>
          <p:spPr>
            <a:xfrm>
              <a:off x="5470" y="3189"/>
              <a:ext cx="65" cy="33"/>
            </a:xfrm>
            <a:custGeom>
              <a:avLst/>
              <a:gdLst/>
              <a:ahLst/>
              <a:cxnLst/>
              <a:pathLst>
                <a:path w="112" h="58">
                  <a:moveTo>
                    <a:pt x="0" y="0"/>
                  </a:moveTo>
                  <a:lnTo>
                    <a:pt x="112" y="30"/>
                  </a:lnTo>
                  <a:lnTo>
                    <a:pt x="0" y="58"/>
                  </a:lnTo>
                  <a:lnTo>
                    <a:pt x="0" y="0"/>
                  </a:lnTo>
                  <a:close/>
                </a:path>
              </a:pathLst>
            </a:custGeom>
            <a:solidFill>
              <a:schemeClr val="tx1"/>
            </a:solidFill>
            <a:ln w="9525">
              <a:noFill/>
            </a:ln>
          </p:spPr>
          <p:txBody>
            <a:bodyPr/>
            <a:p>
              <a:endParaRPr lang="zh-CN" altLang="en-US"/>
            </a:p>
          </p:txBody>
        </p:sp>
        <p:sp>
          <p:nvSpPr>
            <p:cNvPr id="602155" name="直接连接符 602154"/>
            <p:cNvSpPr/>
            <p:nvPr/>
          </p:nvSpPr>
          <p:spPr>
            <a:xfrm flipV="1">
              <a:off x="3604" y="3004"/>
              <a:ext cx="1" cy="313"/>
            </a:xfrm>
            <a:prstGeom prst="line">
              <a:avLst/>
            </a:prstGeom>
            <a:ln w="6350" cap="flat" cmpd="sng">
              <a:solidFill>
                <a:srgbClr val="000000"/>
              </a:solidFill>
              <a:prstDash val="solid"/>
              <a:headEnd type="none" w="med" len="med"/>
              <a:tailEnd type="none" w="med" len="med"/>
            </a:ln>
          </p:spPr>
        </p:sp>
        <p:sp>
          <p:nvSpPr>
            <p:cNvPr id="602156" name="任意多边形 602155"/>
            <p:cNvSpPr/>
            <p:nvPr/>
          </p:nvSpPr>
          <p:spPr>
            <a:xfrm>
              <a:off x="3584" y="2960"/>
              <a:ext cx="41" cy="48"/>
            </a:xfrm>
            <a:custGeom>
              <a:avLst/>
              <a:gdLst/>
              <a:ahLst/>
              <a:cxnLst/>
              <a:pathLst>
                <a:path w="74" h="88">
                  <a:moveTo>
                    <a:pt x="0" y="88"/>
                  </a:moveTo>
                  <a:lnTo>
                    <a:pt x="37" y="0"/>
                  </a:lnTo>
                  <a:lnTo>
                    <a:pt x="74" y="88"/>
                  </a:lnTo>
                  <a:lnTo>
                    <a:pt x="0" y="88"/>
                  </a:lnTo>
                  <a:close/>
                </a:path>
              </a:pathLst>
            </a:custGeom>
            <a:solidFill>
              <a:srgbClr val="000000"/>
            </a:solidFill>
            <a:ln w="9525">
              <a:noFill/>
            </a:ln>
          </p:spPr>
          <p:txBody>
            <a:bodyPr/>
            <a:p>
              <a:endParaRPr lang="zh-CN" altLang="en-US"/>
            </a:p>
          </p:txBody>
        </p:sp>
        <p:sp>
          <p:nvSpPr>
            <p:cNvPr id="602157" name="直接连接符 602156"/>
            <p:cNvSpPr/>
            <p:nvPr/>
          </p:nvSpPr>
          <p:spPr>
            <a:xfrm>
              <a:off x="3807" y="2908"/>
              <a:ext cx="453" cy="1"/>
            </a:xfrm>
            <a:prstGeom prst="line">
              <a:avLst/>
            </a:prstGeom>
            <a:ln w="6350" cap="flat" cmpd="sng">
              <a:solidFill>
                <a:srgbClr val="000000"/>
              </a:solidFill>
              <a:prstDash val="solid"/>
              <a:headEnd type="none" w="med" len="med"/>
              <a:tailEnd type="none" w="med" len="med"/>
            </a:ln>
          </p:spPr>
        </p:sp>
        <p:sp>
          <p:nvSpPr>
            <p:cNvPr id="602158" name="任意多边形 602157"/>
            <p:cNvSpPr/>
            <p:nvPr/>
          </p:nvSpPr>
          <p:spPr>
            <a:xfrm>
              <a:off x="3748" y="2891"/>
              <a:ext cx="63" cy="32"/>
            </a:xfrm>
            <a:custGeom>
              <a:avLst/>
              <a:gdLst/>
              <a:ahLst/>
              <a:cxnLst/>
              <a:pathLst>
                <a:path w="112" h="57">
                  <a:moveTo>
                    <a:pt x="112" y="57"/>
                  </a:moveTo>
                  <a:lnTo>
                    <a:pt x="0" y="28"/>
                  </a:lnTo>
                  <a:lnTo>
                    <a:pt x="112" y="0"/>
                  </a:lnTo>
                  <a:lnTo>
                    <a:pt x="112" y="57"/>
                  </a:lnTo>
                  <a:close/>
                </a:path>
              </a:pathLst>
            </a:custGeom>
            <a:solidFill>
              <a:srgbClr val="000000"/>
            </a:solidFill>
            <a:ln w="9525">
              <a:noFill/>
            </a:ln>
          </p:spPr>
          <p:txBody>
            <a:bodyPr/>
            <a:p>
              <a:endParaRPr lang="zh-CN" altLang="en-US"/>
            </a:p>
          </p:txBody>
        </p:sp>
        <p:sp>
          <p:nvSpPr>
            <p:cNvPr id="602159" name="任意多边形 602158"/>
            <p:cNvSpPr/>
            <p:nvPr/>
          </p:nvSpPr>
          <p:spPr>
            <a:xfrm>
              <a:off x="4256" y="2891"/>
              <a:ext cx="63" cy="32"/>
            </a:xfrm>
            <a:custGeom>
              <a:avLst/>
              <a:gdLst/>
              <a:ahLst/>
              <a:cxnLst/>
              <a:pathLst>
                <a:path w="112" h="57">
                  <a:moveTo>
                    <a:pt x="0" y="0"/>
                  </a:moveTo>
                  <a:lnTo>
                    <a:pt x="112" y="28"/>
                  </a:lnTo>
                  <a:lnTo>
                    <a:pt x="0" y="57"/>
                  </a:lnTo>
                  <a:lnTo>
                    <a:pt x="0" y="0"/>
                  </a:lnTo>
                  <a:close/>
                </a:path>
              </a:pathLst>
            </a:custGeom>
            <a:solidFill>
              <a:srgbClr val="000000"/>
            </a:solidFill>
            <a:ln w="9525">
              <a:noFill/>
            </a:ln>
          </p:spPr>
          <p:txBody>
            <a:bodyPr/>
            <a:p>
              <a:endParaRPr lang="zh-CN" altLang="en-US"/>
            </a:p>
          </p:txBody>
        </p:sp>
        <p:sp>
          <p:nvSpPr>
            <p:cNvPr id="602160" name="直接连接符 602159"/>
            <p:cNvSpPr/>
            <p:nvPr/>
          </p:nvSpPr>
          <p:spPr>
            <a:xfrm>
              <a:off x="3803" y="2564"/>
              <a:ext cx="56" cy="1"/>
            </a:xfrm>
            <a:prstGeom prst="line">
              <a:avLst/>
            </a:prstGeom>
            <a:ln w="6350" cap="flat" cmpd="sng">
              <a:solidFill>
                <a:srgbClr val="000000"/>
              </a:solidFill>
              <a:prstDash val="solid"/>
              <a:headEnd type="none" w="med" len="med"/>
              <a:tailEnd type="none" w="med" len="med"/>
            </a:ln>
          </p:spPr>
        </p:sp>
        <p:sp>
          <p:nvSpPr>
            <p:cNvPr id="602161" name="任意多边形 602160"/>
            <p:cNvSpPr/>
            <p:nvPr/>
          </p:nvSpPr>
          <p:spPr>
            <a:xfrm>
              <a:off x="3744" y="2548"/>
              <a:ext cx="64" cy="32"/>
            </a:xfrm>
            <a:custGeom>
              <a:avLst/>
              <a:gdLst/>
              <a:ahLst/>
              <a:cxnLst/>
              <a:pathLst>
                <a:path w="113" h="57">
                  <a:moveTo>
                    <a:pt x="113" y="57"/>
                  </a:moveTo>
                  <a:lnTo>
                    <a:pt x="0" y="28"/>
                  </a:lnTo>
                  <a:lnTo>
                    <a:pt x="113" y="0"/>
                  </a:lnTo>
                  <a:lnTo>
                    <a:pt x="113" y="57"/>
                  </a:lnTo>
                  <a:close/>
                </a:path>
              </a:pathLst>
            </a:custGeom>
            <a:solidFill>
              <a:srgbClr val="000000"/>
            </a:solidFill>
            <a:ln w="9525">
              <a:noFill/>
            </a:ln>
          </p:spPr>
          <p:txBody>
            <a:bodyPr/>
            <a:p>
              <a:endParaRPr lang="zh-CN" altLang="en-US"/>
            </a:p>
          </p:txBody>
        </p:sp>
        <p:sp>
          <p:nvSpPr>
            <p:cNvPr id="602162" name="任意多边形 602161"/>
            <p:cNvSpPr>
              <a:spLocks noEditPoints="1"/>
            </p:cNvSpPr>
            <p:nvPr/>
          </p:nvSpPr>
          <p:spPr>
            <a:xfrm>
              <a:off x="4888" y="1726"/>
              <a:ext cx="5" cy="1328"/>
            </a:xfrm>
            <a:custGeom>
              <a:avLst/>
              <a:gdLst/>
              <a:ahLst/>
              <a:cxnLst/>
              <a:pathLst>
                <a:path w="9" h="2436">
                  <a:moveTo>
                    <a:pt x="9" y="4"/>
                  </a:moveTo>
                  <a:lnTo>
                    <a:pt x="9" y="53"/>
                  </a:lnTo>
                  <a:lnTo>
                    <a:pt x="9" y="54"/>
                  </a:lnTo>
                  <a:lnTo>
                    <a:pt x="9" y="54"/>
                  </a:lnTo>
                  <a:lnTo>
                    <a:pt x="7" y="55"/>
                  </a:lnTo>
                  <a:lnTo>
                    <a:pt x="5" y="55"/>
                  </a:lnTo>
                  <a:lnTo>
                    <a:pt x="4" y="55"/>
                  </a:lnTo>
                  <a:lnTo>
                    <a:pt x="2" y="54"/>
                  </a:lnTo>
                  <a:lnTo>
                    <a:pt x="0" y="54"/>
                  </a:lnTo>
                  <a:lnTo>
                    <a:pt x="0" y="53"/>
                  </a:lnTo>
                  <a:lnTo>
                    <a:pt x="0" y="4"/>
                  </a:lnTo>
                  <a:lnTo>
                    <a:pt x="0" y="2"/>
                  </a:lnTo>
                  <a:lnTo>
                    <a:pt x="2" y="1"/>
                  </a:lnTo>
                  <a:lnTo>
                    <a:pt x="4" y="0"/>
                  </a:lnTo>
                  <a:lnTo>
                    <a:pt x="5" y="0"/>
                  </a:lnTo>
                  <a:lnTo>
                    <a:pt x="7" y="0"/>
                  </a:lnTo>
                  <a:lnTo>
                    <a:pt x="9" y="1"/>
                  </a:lnTo>
                  <a:lnTo>
                    <a:pt x="9" y="2"/>
                  </a:lnTo>
                  <a:lnTo>
                    <a:pt x="9" y="4"/>
                  </a:lnTo>
                  <a:lnTo>
                    <a:pt x="9" y="4"/>
                  </a:lnTo>
                  <a:close/>
                  <a:moveTo>
                    <a:pt x="9" y="87"/>
                  </a:moveTo>
                  <a:lnTo>
                    <a:pt x="9" y="136"/>
                  </a:lnTo>
                  <a:lnTo>
                    <a:pt x="9" y="137"/>
                  </a:lnTo>
                  <a:lnTo>
                    <a:pt x="9" y="138"/>
                  </a:lnTo>
                  <a:lnTo>
                    <a:pt x="7" y="138"/>
                  </a:lnTo>
                  <a:lnTo>
                    <a:pt x="5" y="140"/>
                  </a:lnTo>
                  <a:lnTo>
                    <a:pt x="4" y="138"/>
                  </a:lnTo>
                  <a:lnTo>
                    <a:pt x="2" y="138"/>
                  </a:lnTo>
                  <a:lnTo>
                    <a:pt x="0" y="137"/>
                  </a:lnTo>
                  <a:lnTo>
                    <a:pt x="0" y="136"/>
                  </a:lnTo>
                  <a:lnTo>
                    <a:pt x="0" y="87"/>
                  </a:lnTo>
                  <a:lnTo>
                    <a:pt x="0" y="85"/>
                  </a:lnTo>
                  <a:lnTo>
                    <a:pt x="2" y="84"/>
                  </a:lnTo>
                  <a:lnTo>
                    <a:pt x="4" y="84"/>
                  </a:lnTo>
                  <a:lnTo>
                    <a:pt x="5" y="84"/>
                  </a:lnTo>
                  <a:lnTo>
                    <a:pt x="7" y="84"/>
                  </a:lnTo>
                  <a:lnTo>
                    <a:pt x="9" y="84"/>
                  </a:lnTo>
                  <a:lnTo>
                    <a:pt x="9" y="85"/>
                  </a:lnTo>
                  <a:lnTo>
                    <a:pt x="9" y="87"/>
                  </a:lnTo>
                  <a:lnTo>
                    <a:pt x="9" y="87"/>
                  </a:lnTo>
                  <a:close/>
                  <a:moveTo>
                    <a:pt x="9" y="171"/>
                  </a:moveTo>
                  <a:lnTo>
                    <a:pt x="9" y="220"/>
                  </a:lnTo>
                  <a:lnTo>
                    <a:pt x="9" y="220"/>
                  </a:lnTo>
                  <a:lnTo>
                    <a:pt x="9" y="221"/>
                  </a:lnTo>
                  <a:lnTo>
                    <a:pt x="7" y="222"/>
                  </a:lnTo>
                  <a:lnTo>
                    <a:pt x="5" y="222"/>
                  </a:lnTo>
                  <a:lnTo>
                    <a:pt x="4" y="222"/>
                  </a:lnTo>
                  <a:lnTo>
                    <a:pt x="2" y="221"/>
                  </a:lnTo>
                  <a:lnTo>
                    <a:pt x="0" y="220"/>
                  </a:lnTo>
                  <a:lnTo>
                    <a:pt x="0" y="220"/>
                  </a:lnTo>
                  <a:lnTo>
                    <a:pt x="0" y="171"/>
                  </a:lnTo>
                  <a:lnTo>
                    <a:pt x="0" y="169"/>
                  </a:lnTo>
                  <a:lnTo>
                    <a:pt x="2" y="168"/>
                  </a:lnTo>
                  <a:lnTo>
                    <a:pt x="4" y="167"/>
                  </a:lnTo>
                  <a:lnTo>
                    <a:pt x="5" y="167"/>
                  </a:lnTo>
                  <a:lnTo>
                    <a:pt x="7" y="167"/>
                  </a:lnTo>
                  <a:lnTo>
                    <a:pt x="9" y="168"/>
                  </a:lnTo>
                  <a:lnTo>
                    <a:pt x="9" y="169"/>
                  </a:lnTo>
                  <a:lnTo>
                    <a:pt x="9" y="171"/>
                  </a:lnTo>
                  <a:lnTo>
                    <a:pt x="9" y="171"/>
                  </a:lnTo>
                  <a:close/>
                  <a:moveTo>
                    <a:pt x="9" y="254"/>
                  </a:moveTo>
                  <a:lnTo>
                    <a:pt x="9" y="303"/>
                  </a:lnTo>
                  <a:lnTo>
                    <a:pt x="9" y="304"/>
                  </a:lnTo>
                  <a:lnTo>
                    <a:pt x="9" y="305"/>
                  </a:lnTo>
                  <a:lnTo>
                    <a:pt x="7" y="305"/>
                  </a:lnTo>
                  <a:lnTo>
                    <a:pt x="5" y="307"/>
                  </a:lnTo>
                  <a:lnTo>
                    <a:pt x="4" y="305"/>
                  </a:lnTo>
                  <a:lnTo>
                    <a:pt x="2" y="305"/>
                  </a:lnTo>
                  <a:lnTo>
                    <a:pt x="0" y="304"/>
                  </a:lnTo>
                  <a:lnTo>
                    <a:pt x="0" y="303"/>
                  </a:lnTo>
                  <a:lnTo>
                    <a:pt x="0" y="254"/>
                  </a:lnTo>
                  <a:lnTo>
                    <a:pt x="0" y="252"/>
                  </a:lnTo>
                  <a:lnTo>
                    <a:pt x="2" y="251"/>
                  </a:lnTo>
                  <a:lnTo>
                    <a:pt x="4" y="251"/>
                  </a:lnTo>
                  <a:lnTo>
                    <a:pt x="5" y="251"/>
                  </a:lnTo>
                  <a:lnTo>
                    <a:pt x="7" y="251"/>
                  </a:lnTo>
                  <a:lnTo>
                    <a:pt x="9" y="251"/>
                  </a:lnTo>
                  <a:lnTo>
                    <a:pt x="9" y="252"/>
                  </a:lnTo>
                  <a:lnTo>
                    <a:pt x="9" y="254"/>
                  </a:lnTo>
                  <a:lnTo>
                    <a:pt x="9" y="254"/>
                  </a:lnTo>
                  <a:close/>
                  <a:moveTo>
                    <a:pt x="9" y="338"/>
                  </a:moveTo>
                  <a:lnTo>
                    <a:pt x="9" y="385"/>
                  </a:lnTo>
                  <a:lnTo>
                    <a:pt x="9" y="387"/>
                  </a:lnTo>
                  <a:lnTo>
                    <a:pt x="9" y="388"/>
                  </a:lnTo>
                  <a:lnTo>
                    <a:pt x="7" y="390"/>
                  </a:lnTo>
                  <a:lnTo>
                    <a:pt x="5" y="390"/>
                  </a:lnTo>
                  <a:lnTo>
                    <a:pt x="4" y="390"/>
                  </a:lnTo>
                  <a:lnTo>
                    <a:pt x="2" y="388"/>
                  </a:lnTo>
                  <a:lnTo>
                    <a:pt x="0" y="387"/>
                  </a:lnTo>
                  <a:lnTo>
                    <a:pt x="0" y="385"/>
                  </a:lnTo>
                  <a:lnTo>
                    <a:pt x="0" y="338"/>
                  </a:lnTo>
                  <a:lnTo>
                    <a:pt x="0" y="337"/>
                  </a:lnTo>
                  <a:lnTo>
                    <a:pt x="2" y="335"/>
                  </a:lnTo>
                  <a:lnTo>
                    <a:pt x="4" y="334"/>
                  </a:lnTo>
                  <a:lnTo>
                    <a:pt x="5" y="334"/>
                  </a:lnTo>
                  <a:lnTo>
                    <a:pt x="7" y="334"/>
                  </a:lnTo>
                  <a:lnTo>
                    <a:pt x="9" y="335"/>
                  </a:lnTo>
                  <a:lnTo>
                    <a:pt x="9" y="337"/>
                  </a:lnTo>
                  <a:lnTo>
                    <a:pt x="9" y="338"/>
                  </a:lnTo>
                  <a:lnTo>
                    <a:pt x="9" y="338"/>
                  </a:lnTo>
                  <a:close/>
                  <a:moveTo>
                    <a:pt x="9" y="421"/>
                  </a:moveTo>
                  <a:lnTo>
                    <a:pt x="9" y="470"/>
                  </a:lnTo>
                  <a:lnTo>
                    <a:pt x="9" y="471"/>
                  </a:lnTo>
                  <a:lnTo>
                    <a:pt x="9" y="472"/>
                  </a:lnTo>
                  <a:lnTo>
                    <a:pt x="7" y="472"/>
                  </a:lnTo>
                  <a:lnTo>
                    <a:pt x="5" y="472"/>
                  </a:lnTo>
                  <a:lnTo>
                    <a:pt x="4" y="472"/>
                  </a:lnTo>
                  <a:lnTo>
                    <a:pt x="2" y="472"/>
                  </a:lnTo>
                  <a:lnTo>
                    <a:pt x="0" y="471"/>
                  </a:lnTo>
                  <a:lnTo>
                    <a:pt x="0" y="470"/>
                  </a:lnTo>
                  <a:lnTo>
                    <a:pt x="0" y="421"/>
                  </a:lnTo>
                  <a:lnTo>
                    <a:pt x="0" y="419"/>
                  </a:lnTo>
                  <a:lnTo>
                    <a:pt x="2" y="418"/>
                  </a:lnTo>
                  <a:lnTo>
                    <a:pt x="4" y="418"/>
                  </a:lnTo>
                  <a:lnTo>
                    <a:pt x="5" y="417"/>
                  </a:lnTo>
                  <a:lnTo>
                    <a:pt x="7" y="418"/>
                  </a:lnTo>
                  <a:lnTo>
                    <a:pt x="9" y="418"/>
                  </a:lnTo>
                  <a:lnTo>
                    <a:pt x="9" y="419"/>
                  </a:lnTo>
                  <a:lnTo>
                    <a:pt x="9" y="421"/>
                  </a:lnTo>
                  <a:lnTo>
                    <a:pt x="9" y="421"/>
                  </a:lnTo>
                  <a:close/>
                  <a:moveTo>
                    <a:pt x="9" y="504"/>
                  </a:moveTo>
                  <a:lnTo>
                    <a:pt x="9" y="553"/>
                  </a:lnTo>
                  <a:lnTo>
                    <a:pt x="9" y="554"/>
                  </a:lnTo>
                  <a:lnTo>
                    <a:pt x="9" y="555"/>
                  </a:lnTo>
                  <a:lnTo>
                    <a:pt x="7" y="557"/>
                  </a:lnTo>
                  <a:lnTo>
                    <a:pt x="5" y="557"/>
                  </a:lnTo>
                  <a:lnTo>
                    <a:pt x="4" y="557"/>
                  </a:lnTo>
                  <a:lnTo>
                    <a:pt x="2" y="555"/>
                  </a:lnTo>
                  <a:lnTo>
                    <a:pt x="0" y="554"/>
                  </a:lnTo>
                  <a:lnTo>
                    <a:pt x="0" y="553"/>
                  </a:lnTo>
                  <a:lnTo>
                    <a:pt x="0" y="504"/>
                  </a:lnTo>
                  <a:lnTo>
                    <a:pt x="0" y="502"/>
                  </a:lnTo>
                  <a:lnTo>
                    <a:pt x="2" y="502"/>
                  </a:lnTo>
                  <a:lnTo>
                    <a:pt x="4" y="501"/>
                  </a:lnTo>
                  <a:lnTo>
                    <a:pt x="5" y="501"/>
                  </a:lnTo>
                  <a:lnTo>
                    <a:pt x="7" y="501"/>
                  </a:lnTo>
                  <a:lnTo>
                    <a:pt x="9" y="502"/>
                  </a:lnTo>
                  <a:lnTo>
                    <a:pt x="9" y="502"/>
                  </a:lnTo>
                  <a:lnTo>
                    <a:pt x="9" y="504"/>
                  </a:lnTo>
                  <a:lnTo>
                    <a:pt x="9" y="504"/>
                  </a:lnTo>
                  <a:close/>
                  <a:moveTo>
                    <a:pt x="9" y="588"/>
                  </a:moveTo>
                  <a:lnTo>
                    <a:pt x="9" y="637"/>
                  </a:lnTo>
                  <a:lnTo>
                    <a:pt x="9" y="638"/>
                  </a:lnTo>
                  <a:lnTo>
                    <a:pt x="9" y="639"/>
                  </a:lnTo>
                  <a:lnTo>
                    <a:pt x="7" y="639"/>
                  </a:lnTo>
                  <a:lnTo>
                    <a:pt x="5" y="639"/>
                  </a:lnTo>
                  <a:lnTo>
                    <a:pt x="4" y="639"/>
                  </a:lnTo>
                  <a:lnTo>
                    <a:pt x="2" y="639"/>
                  </a:lnTo>
                  <a:lnTo>
                    <a:pt x="0" y="638"/>
                  </a:lnTo>
                  <a:lnTo>
                    <a:pt x="0" y="637"/>
                  </a:lnTo>
                  <a:lnTo>
                    <a:pt x="0" y="588"/>
                  </a:lnTo>
                  <a:lnTo>
                    <a:pt x="0" y="586"/>
                  </a:lnTo>
                  <a:lnTo>
                    <a:pt x="2" y="585"/>
                  </a:lnTo>
                  <a:lnTo>
                    <a:pt x="4" y="584"/>
                  </a:lnTo>
                  <a:lnTo>
                    <a:pt x="5" y="584"/>
                  </a:lnTo>
                  <a:lnTo>
                    <a:pt x="7" y="584"/>
                  </a:lnTo>
                  <a:lnTo>
                    <a:pt x="9" y="585"/>
                  </a:lnTo>
                  <a:lnTo>
                    <a:pt x="9" y="586"/>
                  </a:lnTo>
                  <a:lnTo>
                    <a:pt x="9" y="588"/>
                  </a:lnTo>
                  <a:lnTo>
                    <a:pt x="9" y="588"/>
                  </a:lnTo>
                  <a:close/>
                  <a:moveTo>
                    <a:pt x="9" y="671"/>
                  </a:moveTo>
                  <a:lnTo>
                    <a:pt x="9" y="720"/>
                  </a:lnTo>
                  <a:lnTo>
                    <a:pt x="9" y="721"/>
                  </a:lnTo>
                  <a:lnTo>
                    <a:pt x="9" y="722"/>
                  </a:lnTo>
                  <a:lnTo>
                    <a:pt x="7" y="724"/>
                  </a:lnTo>
                  <a:lnTo>
                    <a:pt x="5" y="724"/>
                  </a:lnTo>
                  <a:lnTo>
                    <a:pt x="4" y="724"/>
                  </a:lnTo>
                  <a:lnTo>
                    <a:pt x="2" y="722"/>
                  </a:lnTo>
                  <a:lnTo>
                    <a:pt x="0" y="721"/>
                  </a:lnTo>
                  <a:lnTo>
                    <a:pt x="0" y="720"/>
                  </a:lnTo>
                  <a:lnTo>
                    <a:pt x="0" y="671"/>
                  </a:lnTo>
                  <a:lnTo>
                    <a:pt x="0" y="669"/>
                  </a:lnTo>
                  <a:lnTo>
                    <a:pt x="2" y="669"/>
                  </a:lnTo>
                  <a:lnTo>
                    <a:pt x="4" y="668"/>
                  </a:lnTo>
                  <a:lnTo>
                    <a:pt x="5" y="668"/>
                  </a:lnTo>
                  <a:lnTo>
                    <a:pt x="7" y="668"/>
                  </a:lnTo>
                  <a:lnTo>
                    <a:pt x="9" y="669"/>
                  </a:lnTo>
                  <a:lnTo>
                    <a:pt x="9" y="669"/>
                  </a:lnTo>
                  <a:lnTo>
                    <a:pt x="9" y="671"/>
                  </a:lnTo>
                  <a:lnTo>
                    <a:pt x="9" y="671"/>
                  </a:lnTo>
                  <a:close/>
                  <a:moveTo>
                    <a:pt x="9" y="755"/>
                  </a:moveTo>
                  <a:lnTo>
                    <a:pt x="9" y="804"/>
                  </a:lnTo>
                  <a:lnTo>
                    <a:pt x="9" y="805"/>
                  </a:lnTo>
                  <a:lnTo>
                    <a:pt x="9" y="805"/>
                  </a:lnTo>
                  <a:lnTo>
                    <a:pt x="7" y="806"/>
                  </a:lnTo>
                  <a:lnTo>
                    <a:pt x="5" y="806"/>
                  </a:lnTo>
                  <a:lnTo>
                    <a:pt x="4" y="806"/>
                  </a:lnTo>
                  <a:lnTo>
                    <a:pt x="2" y="805"/>
                  </a:lnTo>
                  <a:lnTo>
                    <a:pt x="0" y="805"/>
                  </a:lnTo>
                  <a:lnTo>
                    <a:pt x="0" y="804"/>
                  </a:lnTo>
                  <a:lnTo>
                    <a:pt x="0" y="755"/>
                  </a:lnTo>
                  <a:lnTo>
                    <a:pt x="0" y="754"/>
                  </a:lnTo>
                  <a:lnTo>
                    <a:pt x="2" y="752"/>
                  </a:lnTo>
                  <a:lnTo>
                    <a:pt x="4" y="751"/>
                  </a:lnTo>
                  <a:lnTo>
                    <a:pt x="5" y="751"/>
                  </a:lnTo>
                  <a:lnTo>
                    <a:pt x="7" y="751"/>
                  </a:lnTo>
                  <a:lnTo>
                    <a:pt x="9" y="752"/>
                  </a:lnTo>
                  <a:lnTo>
                    <a:pt x="9" y="754"/>
                  </a:lnTo>
                  <a:lnTo>
                    <a:pt x="9" y="755"/>
                  </a:lnTo>
                  <a:lnTo>
                    <a:pt x="9" y="755"/>
                  </a:lnTo>
                  <a:close/>
                  <a:moveTo>
                    <a:pt x="9" y="838"/>
                  </a:moveTo>
                  <a:lnTo>
                    <a:pt x="9" y="887"/>
                  </a:lnTo>
                  <a:lnTo>
                    <a:pt x="9" y="888"/>
                  </a:lnTo>
                  <a:lnTo>
                    <a:pt x="9" y="889"/>
                  </a:lnTo>
                  <a:lnTo>
                    <a:pt x="7" y="889"/>
                  </a:lnTo>
                  <a:lnTo>
                    <a:pt x="5" y="891"/>
                  </a:lnTo>
                  <a:lnTo>
                    <a:pt x="4" y="889"/>
                  </a:lnTo>
                  <a:lnTo>
                    <a:pt x="2" y="889"/>
                  </a:lnTo>
                  <a:lnTo>
                    <a:pt x="0" y="888"/>
                  </a:lnTo>
                  <a:lnTo>
                    <a:pt x="0" y="887"/>
                  </a:lnTo>
                  <a:lnTo>
                    <a:pt x="0" y="838"/>
                  </a:lnTo>
                  <a:lnTo>
                    <a:pt x="0" y="836"/>
                  </a:lnTo>
                  <a:lnTo>
                    <a:pt x="2" y="835"/>
                  </a:lnTo>
                  <a:lnTo>
                    <a:pt x="4" y="835"/>
                  </a:lnTo>
                  <a:lnTo>
                    <a:pt x="5" y="835"/>
                  </a:lnTo>
                  <a:lnTo>
                    <a:pt x="7" y="835"/>
                  </a:lnTo>
                  <a:lnTo>
                    <a:pt x="9" y="835"/>
                  </a:lnTo>
                  <a:lnTo>
                    <a:pt x="9" y="836"/>
                  </a:lnTo>
                  <a:lnTo>
                    <a:pt x="9" y="838"/>
                  </a:lnTo>
                  <a:lnTo>
                    <a:pt x="9" y="838"/>
                  </a:lnTo>
                  <a:close/>
                  <a:moveTo>
                    <a:pt x="9" y="922"/>
                  </a:moveTo>
                  <a:lnTo>
                    <a:pt x="9" y="971"/>
                  </a:lnTo>
                  <a:lnTo>
                    <a:pt x="9" y="971"/>
                  </a:lnTo>
                  <a:lnTo>
                    <a:pt x="9" y="972"/>
                  </a:lnTo>
                  <a:lnTo>
                    <a:pt x="7" y="974"/>
                  </a:lnTo>
                  <a:lnTo>
                    <a:pt x="5" y="974"/>
                  </a:lnTo>
                  <a:lnTo>
                    <a:pt x="4" y="974"/>
                  </a:lnTo>
                  <a:lnTo>
                    <a:pt x="2" y="972"/>
                  </a:lnTo>
                  <a:lnTo>
                    <a:pt x="0" y="971"/>
                  </a:lnTo>
                  <a:lnTo>
                    <a:pt x="0" y="971"/>
                  </a:lnTo>
                  <a:lnTo>
                    <a:pt x="0" y="922"/>
                  </a:lnTo>
                  <a:lnTo>
                    <a:pt x="0" y="921"/>
                  </a:lnTo>
                  <a:lnTo>
                    <a:pt x="2" y="919"/>
                  </a:lnTo>
                  <a:lnTo>
                    <a:pt x="4" y="918"/>
                  </a:lnTo>
                  <a:lnTo>
                    <a:pt x="5" y="918"/>
                  </a:lnTo>
                  <a:lnTo>
                    <a:pt x="7" y="918"/>
                  </a:lnTo>
                  <a:lnTo>
                    <a:pt x="9" y="919"/>
                  </a:lnTo>
                  <a:lnTo>
                    <a:pt x="9" y="921"/>
                  </a:lnTo>
                  <a:lnTo>
                    <a:pt x="9" y="922"/>
                  </a:lnTo>
                  <a:lnTo>
                    <a:pt x="9" y="922"/>
                  </a:lnTo>
                  <a:close/>
                  <a:moveTo>
                    <a:pt x="9" y="1005"/>
                  </a:moveTo>
                  <a:lnTo>
                    <a:pt x="9" y="1054"/>
                  </a:lnTo>
                  <a:lnTo>
                    <a:pt x="9" y="1055"/>
                  </a:lnTo>
                  <a:lnTo>
                    <a:pt x="9" y="1056"/>
                  </a:lnTo>
                  <a:lnTo>
                    <a:pt x="7" y="1056"/>
                  </a:lnTo>
                  <a:lnTo>
                    <a:pt x="5" y="1058"/>
                  </a:lnTo>
                  <a:lnTo>
                    <a:pt x="4" y="1056"/>
                  </a:lnTo>
                  <a:lnTo>
                    <a:pt x="2" y="1056"/>
                  </a:lnTo>
                  <a:lnTo>
                    <a:pt x="0" y="1055"/>
                  </a:lnTo>
                  <a:lnTo>
                    <a:pt x="0" y="1054"/>
                  </a:lnTo>
                  <a:lnTo>
                    <a:pt x="0" y="1005"/>
                  </a:lnTo>
                  <a:lnTo>
                    <a:pt x="0" y="1003"/>
                  </a:lnTo>
                  <a:lnTo>
                    <a:pt x="2" y="1002"/>
                  </a:lnTo>
                  <a:lnTo>
                    <a:pt x="4" y="1002"/>
                  </a:lnTo>
                  <a:lnTo>
                    <a:pt x="5" y="1002"/>
                  </a:lnTo>
                  <a:lnTo>
                    <a:pt x="7" y="1002"/>
                  </a:lnTo>
                  <a:lnTo>
                    <a:pt x="9" y="1002"/>
                  </a:lnTo>
                  <a:lnTo>
                    <a:pt x="9" y="1003"/>
                  </a:lnTo>
                  <a:lnTo>
                    <a:pt x="9" y="1005"/>
                  </a:lnTo>
                  <a:lnTo>
                    <a:pt x="9" y="1005"/>
                  </a:lnTo>
                  <a:close/>
                  <a:moveTo>
                    <a:pt x="9" y="1089"/>
                  </a:moveTo>
                  <a:lnTo>
                    <a:pt x="9" y="1137"/>
                  </a:lnTo>
                  <a:lnTo>
                    <a:pt x="9" y="1138"/>
                  </a:lnTo>
                  <a:lnTo>
                    <a:pt x="9" y="1139"/>
                  </a:lnTo>
                  <a:lnTo>
                    <a:pt x="7" y="1141"/>
                  </a:lnTo>
                  <a:lnTo>
                    <a:pt x="5" y="1141"/>
                  </a:lnTo>
                  <a:lnTo>
                    <a:pt x="4" y="1141"/>
                  </a:lnTo>
                  <a:lnTo>
                    <a:pt x="2" y="1139"/>
                  </a:lnTo>
                  <a:lnTo>
                    <a:pt x="0" y="1138"/>
                  </a:lnTo>
                  <a:lnTo>
                    <a:pt x="0" y="1137"/>
                  </a:lnTo>
                  <a:lnTo>
                    <a:pt x="0" y="1089"/>
                  </a:lnTo>
                  <a:lnTo>
                    <a:pt x="0" y="1088"/>
                  </a:lnTo>
                  <a:lnTo>
                    <a:pt x="2" y="1086"/>
                  </a:lnTo>
                  <a:lnTo>
                    <a:pt x="4" y="1085"/>
                  </a:lnTo>
                  <a:lnTo>
                    <a:pt x="5" y="1085"/>
                  </a:lnTo>
                  <a:lnTo>
                    <a:pt x="7" y="1085"/>
                  </a:lnTo>
                  <a:lnTo>
                    <a:pt x="9" y="1086"/>
                  </a:lnTo>
                  <a:lnTo>
                    <a:pt x="9" y="1088"/>
                  </a:lnTo>
                  <a:lnTo>
                    <a:pt x="9" y="1089"/>
                  </a:lnTo>
                  <a:lnTo>
                    <a:pt x="9" y="1089"/>
                  </a:lnTo>
                  <a:close/>
                  <a:moveTo>
                    <a:pt x="9" y="1172"/>
                  </a:moveTo>
                  <a:lnTo>
                    <a:pt x="9" y="1221"/>
                  </a:lnTo>
                  <a:lnTo>
                    <a:pt x="9" y="1222"/>
                  </a:lnTo>
                  <a:lnTo>
                    <a:pt x="9" y="1223"/>
                  </a:lnTo>
                  <a:lnTo>
                    <a:pt x="7" y="1223"/>
                  </a:lnTo>
                  <a:lnTo>
                    <a:pt x="5" y="1223"/>
                  </a:lnTo>
                  <a:lnTo>
                    <a:pt x="4" y="1223"/>
                  </a:lnTo>
                  <a:lnTo>
                    <a:pt x="2" y="1223"/>
                  </a:lnTo>
                  <a:lnTo>
                    <a:pt x="0" y="1222"/>
                  </a:lnTo>
                  <a:lnTo>
                    <a:pt x="0" y="1221"/>
                  </a:lnTo>
                  <a:lnTo>
                    <a:pt x="0" y="1172"/>
                  </a:lnTo>
                  <a:lnTo>
                    <a:pt x="0" y="1171"/>
                  </a:lnTo>
                  <a:lnTo>
                    <a:pt x="2" y="1169"/>
                  </a:lnTo>
                  <a:lnTo>
                    <a:pt x="4" y="1169"/>
                  </a:lnTo>
                  <a:lnTo>
                    <a:pt x="5" y="1168"/>
                  </a:lnTo>
                  <a:lnTo>
                    <a:pt x="7" y="1169"/>
                  </a:lnTo>
                  <a:lnTo>
                    <a:pt x="9" y="1169"/>
                  </a:lnTo>
                  <a:lnTo>
                    <a:pt x="9" y="1171"/>
                  </a:lnTo>
                  <a:lnTo>
                    <a:pt x="9" y="1172"/>
                  </a:lnTo>
                  <a:lnTo>
                    <a:pt x="9" y="1172"/>
                  </a:lnTo>
                  <a:close/>
                  <a:moveTo>
                    <a:pt x="9" y="1255"/>
                  </a:moveTo>
                  <a:lnTo>
                    <a:pt x="9" y="1304"/>
                  </a:lnTo>
                  <a:lnTo>
                    <a:pt x="9" y="1305"/>
                  </a:lnTo>
                  <a:lnTo>
                    <a:pt x="9" y="1306"/>
                  </a:lnTo>
                  <a:lnTo>
                    <a:pt x="7" y="1308"/>
                  </a:lnTo>
                  <a:lnTo>
                    <a:pt x="5" y="1308"/>
                  </a:lnTo>
                  <a:lnTo>
                    <a:pt x="4" y="1308"/>
                  </a:lnTo>
                  <a:lnTo>
                    <a:pt x="2" y="1306"/>
                  </a:lnTo>
                  <a:lnTo>
                    <a:pt x="0" y="1305"/>
                  </a:lnTo>
                  <a:lnTo>
                    <a:pt x="0" y="1304"/>
                  </a:lnTo>
                  <a:lnTo>
                    <a:pt x="0" y="1255"/>
                  </a:lnTo>
                  <a:lnTo>
                    <a:pt x="0" y="1253"/>
                  </a:lnTo>
                  <a:lnTo>
                    <a:pt x="2" y="1253"/>
                  </a:lnTo>
                  <a:lnTo>
                    <a:pt x="4" y="1252"/>
                  </a:lnTo>
                  <a:lnTo>
                    <a:pt x="5" y="1252"/>
                  </a:lnTo>
                  <a:lnTo>
                    <a:pt x="7" y="1252"/>
                  </a:lnTo>
                  <a:lnTo>
                    <a:pt x="9" y="1253"/>
                  </a:lnTo>
                  <a:lnTo>
                    <a:pt x="9" y="1253"/>
                  </a:lnTo>
                  <a:lnTo>
                    <a:pt x="9" y="1255"/>
                  </a:lnTo>
                  <a:lnTo>
                    <a:pt x="9" y="1255"/>
                  </a:lnTo>
                  <a:close/>
                  <a:moveTo>
                    <a:pt x="9" y="1339"/>
                  </a:moveTo>
                  <a:lnTo>
                    <a:pt x="9" y="1388"/>
                  </a:lnTo>
                  <a:lnTo>
                    <a:pt x="9" y="1389"/>
                  </a:lnTo>
                  <a:lnTo>
                    <a:pt x="9" y="1391"/>
                  </a:lnTo>
                  <a:lnTo>
                    <a:pt x="7" y="1391"/>
                  </a:lnTo>
                  <a:lnTo>
                    <a:pt x="5" y="1391"/>
                  </a:lnTo>
                  <a:lnTo>
                    <a:pt x="4" y="1391"/>
                  </a:lnTo>
                  <a:lnTo>
                    <a:pt x="2" y="1391"/>
                  </a:lnTo>
                  <a:lnTo>
                    <a:pt x="0" y="1389"/>
                  </a:lnTo>
                  <a:lnTo>
                    <a:pt x="0" y="1388"/>
                  </a:lnTo>
                  <a:lnTo>
                    <a:pt x="0" y="1339"/>
                  </a:lnTo>
                  <a:lnTo>
                    <a:pt x="0" y="1338"/>
                  </a:lnTo>
                  <a:lnTo>
                    <a:pt x="2" y="1336"/>
                  </a:lnTo>
                  <a:lnTo>
                    <a:pt x="4" y="1335"/>
                  </a:lnTo>
                  <a:lnTo>
                    <a:pt x="5" y="1335"/>
                  </a:lnTo>
                  <a:lnTo>
                    <a:pt x="7" y="1335"/>
                  </a:lnTo>
                  <a:lnTo>
                    <a:pt x="9" y="1336"/>
                  </a:lnTo>
                  <a:lnTo>
                    <a:pt x="9" y="1338"/>
                  </a:lnTo>
                  <a:lnTo>
                    <a:pt x="9" y="1339"/>
                  </a:lnTo>
                  <a:lnTo>
                    <a:pt x="9" y="1339"/>
                  </a:lnTo>
                  <a:close/>
                  <a:moveTo>
                    <a:pt x="9" y="1422"/>
                  </a:moveTo>
                  <a:lnTo>
                    <a:pt x="9" y="1471"/>
                  </a:lnTo>
                  <a:lnTo>
                    <a:pt x="9" y="1472"/>
                  </a:lnTo>
                  <a:lnTo>
                    <a:pt x="9" y="1473"/>
                  </a:lnTo>
                  <a:lnTo>
                    <a:pt x="7" y="1473"/>
                  </a:lnTo>
                  <a:lnTo>
                    <a:pt x="5" y="1475"/>
                  </a:lnTo>
                  <a:lnTo>
                    <a:pt x="4" y="1473"/>
                  </a:lnTo>
                  <a:lnTo>
                    <a:pt x="2" y="1473"/>
                  </a:lnTo>
                  <a:lnTo>
                    <a:pt x="0" y="1472"/>
                  </a:lnTo>
                  <a:lnTo>
                    <a:pt x="0" y="1471"/>
                  </a:lnTo>
                  <a:lnTo>
                    <a:pt x="0" y="1422"/>
                  </a:lnTo>
                  <a:lnTo>
                    <a:pt x="0" y="1420"/>
                  </a:lnTo>
                  <a:lnTo>
                    <a:pt x="2" y="1420"/>
                  </a:lnTo>
                  <a:lnTo>
                    <a:pt x="4" y="1419"/>
                  </a:lnTo>
                  <a:lnTo>
                    <a:pt x="5" y="1419"/>
                  </a:lnTo>
                  <a:lnTo>
                    <a:pt x="7" y="1419"/>
                  </a:lnTo>
                  <a:lnTo>
                    <a:pt x="9" y="1420"/>
                  </a:lnTo>
                  <a:lnTo>
                    <a:pt x="9" y="1420"/>
                  </a:lnTo>
                  <a:lnTo>
                    <a:pt x="9" y="1422"/>
                  </a:lnTo>
                  <a:lnTo>
                    <a:pt x="9" y="1422"/>
                  </a:lnTo>
                  <a:close/>
                  <a:moveTo>
                    <a:pt x="9" y="1506"/>
                  </a:moveTo>
                  <a:lnTo>
                    <a:pt x="9" y="1555"/>
                  </a:lnTo>
                  <a:lnTo>
                    <a:pt x="9" y="1556"/>
                  </a:lnTo>
                  <a:lnTo>
                    <a:pt x="9" y="1556"/>
                  </a:lnTo>
                  <a:lnTo>
                    <a:pt x="7" y="1558"/>
                  </a:lnTo>
                  <a:lnTo>
                    <a:pt x="5" y="1558"/>
                  </a:lnTo>
                  <a:lnTo>
                    <a:pt x="4" y="1558"/>
                  </a:lnTo>
                  <a:lnTo>
                    <a:pt x="2" y="1556"/>
                  </a:lnTo>
                  <a:lnTo>
                    <a:pt x="0" y="1556"/>
                  </a:lnTo>
                  <a:lnTo>
                    <a:pt x="0" y="1555"/>
                  </a:lnTo>
                  <a:lnTo>
                    <a:pt x="0" y="1506"/>
                  </a:lnTo>
                  <a:lnTo>
                    <a:pt x="0" y="1505"/>
                  </a:lnTo>
                  <a:lnTo>
                    <a:pt x="2" y="1503"/>
                  </a:lnTo>
                  <a:lnTo>
                    <a:pt x="4" y="1502"/>
                  </a:lnTo>
                  <a:lnTo>
                    <a:pt x="5" y="1502"/>
                  </a:lnTo>
                  <a:lnTo>
                    <a:pt x="7" y="1502"/>
                  </a:lnTo>
                  <a:lnTo>
                    <a:pt x="9" y="1503"/>
                  </a:lnTo>
                  <a:lnTo>
                    <a:pt x="9" y="1505"/>
                  </a:lnTo>
                  <a:lnTo>
                    <a:pt x="9" y="1506"/>
                  </a:lnTo>
                  <a:lnTo>
                    <a:pt x="9" y="1506"/>
                  </a:lnTo>
                  <a:close/>
                  <a:moveTo>
                    <a:pt x="9" y="1589"/>
                  </a:moveTo>
                  <a:lnTo>
                    <a:pt x="9" y="1638"/>
                  </a:lnTo>
                  <a:lnTo>
                    <a:pt x="9" y="1639"/>
                  </a:lnTo>
                  <a:lnTo>
                    <a:pt x="9" y="1640"/>
                  </a:lnTo>
                  <a:lnTo>
                    <a:pt x="7" y="1640"/>
                  </a:lnTo>
                  <a:lnTo>
                    <a:pt x="5" y="1642"/>
                  </a:lnTo>
                  <a:lnTo>
                    <a:pt x="4" y="1640"/>
                  </a:lnTo>
                  <a:lnTo>
                    <a:pt x="2" y="1640"/>
                  </a:lnTo>
                  <a:lnTo>
                    <a:pt x="0" y="1639"/>
                  </a:lnTo>
                  <a:lnTo>
                    <a:pt x="0" y="1638"/>
                  </a:lnTo>
                  <a:lnTo>
                    <a:pt x="0" y="1589"/>
                  </a:lnTo>
                  <a:lnTo>
                    <a:pt x="0" y="1587"/>
                  </a:lnTo>
                  <a:lnTo>
                    <a:pt x="2" y="1586"/>
                  </a:lnTo>
                  <a:lnTo>
                    <a:pt x="4" y="1586"/>
                  </a:lnTo>
                  <a:lnTo>
                    <a:pt x="5" y="1586"/>
                  </a:lnTo>
                  <a:lnTo>
                    <a:pt x="7" y="1586"/>
                  </a:lnTo>
                  <a:lnTo>
                    <a:pt x="9" y="1586"/>
                  </a:lnTo>
                  <a:lnTo>
                    <a:pt x="9" y="1587"/>
                  </a:lnTo>
                  <a:lnTo>
                    <a:pt x="9" y="1589"/>
                  </a:lnTo>
                  <a:lnTo>
                    <a:pt x="9" y="1589"/>
                  </a:lnTo>
                  <a:close/>
                  <a:moveTo>
                    <a:pt x="9" y="1673"/>
                  </a:moveTo>
                  <a:lnTo>
                    <a:pt x="9" y="1721"/>
                  </a:lnTo>
                  <a:lnTo>
                    <a:pt x="9" y="1722"/>
                  </a:lnTo>
                  <a:lnTo>
                    <a:pt x="9" y="1723"/>
                  </a:lnTo>
                  <a:lnTo>
                    <a:pt x="7" y="1725"/>
                  </a:lnTo>
                  <a:lnTo>
                    <a:pt x="5" y="1725"/>
                  </a:lnTo>
                  <a:lnTo>
                    <a:pt x="4" y="1725"/>
                  </a:lnTo>
                  <a:lnTo>
                    <a:pt x="2" y="1723"/>
                  </a:lnTo>
                  <a:lnTo>
                    <a:pt x="0" y="1722"/>
                  </a:lnTo>
                  <a:lnTo>
                    <a:pt x="0" y="1721"/>
                  </a:lnTo>
                  <a:lnTo>
                    <a:pt x="0" y="1673"/>
                  </a:lnTo>
                  <a:lnTo>
                    <a:pt x="0" y="1672"/>
                  </a:lnTo>
                  <a:lnTo>
                    <a:pt x="2" y="1670"/>
                  </a:lnTo>
                  <a:lnTo>
                    <a:pt x="4" y="1669"/>
                  </a:lnTo>
                  <a:lnTo>
                    <a:pt x="5" y="1669"/>
                  </a:lnTo>
                  <a:lnTo>
                    <a:pt x="7" y="1669"/>
                  </a:lnTo>
                  <a:lnTo>
                    <a:pt x="9" y="1670"/>
                  </a:lnTo>
                  <a:lnTo>
                    <a:pt x="9" y="1672"/>
                  </a:lnTo>
                  <a:lnTo>
                    <a:pt x="9" y="1673"/>
                  </a:lnTo>
                  <a:lnTo>
                    <a:pt x="9" y="1673"/>
                  </a:lnTo>
                  <a:close/>
                  <a:moveTo>
                    <a:pt x="9" y="1756"/>
                  </a:moveTo>
                  <a:lnTo>
                    <a:pt x="9" y="1805"/>
                  </a:lnTo>
                  <a:lnTo>
                    <a:pt x="9" y="1806"/>
                  </a:lnTo>
                  <a:lnTo>
                    <a:pt x="9" y="1808"/>
                  </a:lnTo>
                  <a:lnTo>
                    <a:pt x="7" y="1808"/>
                  </a:lnTo>
                  <a:lnTo>
                    <a:pt x="5" y="1808"/>
                  </a:lnTo>
                  <a:lnTo>
                    <a:pt x="4" y="1808"/>
                  </a:lnTo>
                  <a:lnTo>
                    <a:pt x="2" y="1808"/>
                  </a:lnTo>
                  <a:lnTo>
                    <a:pt x="0" y="1806"/>
                  </a:lnTo>
                  <a:lnTo>
                    <a:pt x="0" y="1805"/>
                  </a:lnTo>
                  <a:lnTo>
                    <a:pt x="0" y="1756"/>
                  </a:lnTo>
                  <a:lnTo>
                    <a:pt x="0" y="1755"/>
                  </a:lnTo>
                  <a:lnTo>
                    <a:pt x="2" y="1753"/>
                  </a:lnTo>
                  <a:lnTo>
                    <a:pt x="4" y="1753"/>
                  </a:lnTo>
                  <a:lnTo>
                    <a:pt x="5" y="1753"/>
                  </a:lnTo>
                  <a:lnTo>
                    <a:pt x="7" y="1753"/>
                  </a:lnTo>
                  <a:lnTo>
                    <a:pt x="9" y="1753"/>
                  </a:lnTo>
                  <a:lnTo>
                    <a:pt x="9" y="1755"/>
                  </a:lnTo>
                  <a:lnTo>
                    <a:pt x="9" y="1756"/>
                  </a:lnTo>
                  <a:lnTo>
                    <a:pt x="9" y="1756"/>
                  </a:lnTo>
                  <a:close/>
                  <a:moveTo>
                    <a:pt x="9" y="1840"/>
                  </a:moveTo>
                  <a:lnTo>
                    <a:pt x="9" y="1888"/>
                  </a:lnTo>
                  <a:lnTo>
                    <a:pt x="9" y="1889"/>
                  </a:lnTo>
                  <a:lnTo>
                    <a:pt x="9" y="1890"/>
                  </a:lnTo>
                  <a:lnTo>
                    <a:pt x="7" y="1892"/>
                  </a:lnTo>
                  <a:lnTo>
                    <a:pt x="5" y="1892"/>
                  </a:lnTo>
                  <a:lnTo>
                    <a:pt x="4" y="1892"/>
                  </a:lnTo>
                  <a:lnTo>
                    <a:pt x="2" y="1890"/>
                  </a:lnTo>
                  <a:lnTo>
                    <a:pt x="0" y="1889"/>
                  </a:lnTo>
                  <a:lnTo>
                    <a:pt x="0" y="1888"/>
                  </a:lnTo>
                  <a:lnTo>
                    <a:pt x="0" y="1840"/>
                  </a:lnTo>
                  <a:lnTo>
                    <a:pt x="0" y="1837"/>
                  </a:lnTo>
                  <a:lnTo>
                    <a:pt x="2" y="1837"/>
                  </a:lnTo>
                  <a:lnTo>
                    <a:pt x="4" y="1836"/>
                  </a:lnTo>
                  <a:lnTo>
                    <a:pt x="5" y="1836"/>
                  </a:lnTo>
                  <a:lnTo>
                    <a:pt x="7" y="1836"/>
                  </a:lnTo>
                  <a:lnTo>
                    <a:pt x="9" y="1837"/>
                  </a:lnTo>
                  <a:lnTo>
                    <a:pt x="9" y="1837"/>
                  </a:lnTo>
                  <a:lnTo>
                    <a:pt x="9" y="1840"/>
                  </a:lnTo>
                  <a:lnTo>
                    <a:pt x="9" y="1840"/>
                  </a:lnTo>
                  <a:close/>
                  <a:moveTo>
                    <a:pt x="9" y="1923"/>
                  </a:moveTo>
                  <a:lnTo>
                    <a:pt x="9" y="1972"/>
                  </a:lnTo>
                  <a:lnTo>
                    <a:pt x="9" y="1973"/>
                  </a:lnTo>
                  <a:lnTo>
                    <a:pt x="9" y="1975"/>
                  </a:lnTo>
                  <a:lnTo>
                    <a:pt x="7" y="1975"/>
                  </a:lnTo>
                  <a:lnTo>
                    <a:pt x="5" y="1975"/>
                  </a:lnTo>
                  <a:lnTo>
                    <a:pt x="4" y="1975"/>
                  </a:lnTo>
                  <a:lnTo>
                    <a:pt x="2" y="1975"/>
                  </a:lnTo>
                  <a:lnTo>
                    <a:pt x="0" y="1973"/>
                  </a:lnTo>
                  <a:lnTo>
                    <a:pt x="0" y="1972"/>
                  </a:lnTo>
                  <a:lnTo>
                    <a:pt x="0" y="1923"/>
                  </a:lnTo>
                  <a:lnTo>
                    <a:pt x="0" y="1922"/>
                  </a:lnTo>
                  <a:lnTo>
                    <a:pt x="2" y="1920"/>
                  </a:lnTo>
                  <a:lnTo>
                    <a:pt x="4" y="1920"/>
                  </a:lnTo>
                  <a:lnTo>
                    <a:pt x="5" y="1919"/>
                  </a:lnTo>
                  <a:lnTo>
                    <a:pt x="7" y="1920"/>
                  </a:lnTo>
                  <a:lnTo>
                    <a:pt x="9" y="1920"/>
                  </a:lnTo>
                  <a:lnTo>
                    <a:pt x="9" y="1922"/>
                  </a:lnTo>
                  <a:lnTo>
                    <a:pt x="9" y="1923"/>
                  </a:lnTo>
                  <a:lnTo>
                    <a:pt x="9" y="1923"/>
                  </a:lnTo>
                  <a:close/>
                  <a:moveTo>
                    <a:pt x="9" y="2006"/>
                  </a:moveTo>
                  <a:lnTo>
                    <a:pt x="9" y="2055"/>
                  </a:lnTo>
                  <a:lnTo>
                    <a:pt x="9" y="2056"/>
                  </a:lnTo>
                  <a:lnTo>
                    <a:pt x="9" y="2057"/>
                  </a:lnTo>
                  <a:lnTo>
                    <a:pt x="7" y="2059"/>
                  </a:lnTo>
                  <a:lnTo>
                    <a:pt x="5" y="2059"/>
                  </a:lnTo>
                  <a:lnTo>
                    <a:pt x="4" y="2059"/>
                  </a:lnTo>
                  <a:lnTo>
                    <a:pt x="2" y="2057"/>
                  </a:lnTo>
                  <a:lnTo>
                    <a:pt x="0" y="2056"/>
                  </a:lnTo>
                  <a:lnTo>
                    <a:pt x="0" y="2055"/>
                  </a:lnTo>
                  <a:lnTo>
                    <a:pt x="0" y="2006"/>
                  </a:lnTo>
                  <a:lnTo>
                    <a:pt x="0" y="2004"/>
                  </a:lnTo>
                  <a:lnTo>
                    <a:pt x="2" y="2004"/>
                  </a:lnTo>
                  <a:lnTo>
                    <a:pt x="4" y="2003"/>
                  </a:lnTo>
                  <a:lnTo>
                    <a:pt x="5" y="2003"/>
                  </a:lnTo>
                  <a:lnTo>
                    <a:pt x="7" y="2003"/>
                  </a:lnTo>
                  <a:lnTo>
                    <a:pt x="9" y="2004"/>
                  </a:lnTo>
                  <a:lnTo>
                    <a:pt x="9" y="2004"/>
                  </a:lnTo>
                  <a:lnTo>
                    <a:pt x="9" y="2006"/>
                  </a:lnTo>
                  <a:lnTo>
                    <a:pt x="9" y="2006"/>
                  </a:lnTo>
                  <a:close/>
                  <a:moveTo>
                    <a:pt x="9" y="2090"/>
                  </a:moveTo>
                  <a:lnTo>
                    <a:pt x="9" y="2139"/>
                  </a:lnTo>
                  <a:lnTo>
                    <a:pt x="9" y="2140"/>
                  </a:lnTo>
                  <a:lnTo>
                    <a:pt x="9" y="2140"/>
                  </a:lnTo>
                  <a:lnTo>
                    <a:pt x="7" y="2142"/>
                  </a:lnTo>
                  <a:lnTo>
                    <a:pt x="5" y="2142"/>
                  </a:lnTo>
                  <a:lnTo>
                    <a:pt x="4" y="2142"/>
                  </a:lnTo>
                  <a:lnTo>
                    <a:pt x="2" y="2140"/>
                  </a:lnTo>
                  <a:lnTo>
                    <a:pt x="0" y="2140"/>
                  </a:lnTo>
                  <a:lnTo>
                    <a:pt x="0" y="2139"/>
                  </a:lnTo>
                  <a:lnTo>
                    <a:pt x="0" y="2090"/>
                  </a:lnTo>
                  <a:lnTo>
                    <a:pt x="0" y="2089"/>
                  </a:lnTo>
                  <a:lnTo>
                    <a:pt x="2" y="2087"/>
                  </a:lnTo>
                  <a:lnTo>
                    <a:pt x="4" y="2086"/>
                  </a:lnTo>
                  <a:lnTo>
                    <a:pt x="5" y="2086"/>
                  </a:lnTo>
                  <a:lnTo>
                    <a:pt x="7" y="2086"/>
                  </a:lnTo>
                  <a:lnTo>
                    <a:pt x="9" y="2087"/>
                  </a:lnTo>
                  <a:lnTo>
                    <a:pt x="9" y="2089"/>
                  </a:lnTo>
                  <a:lnTo>
                    <a:pt x="9" y="2090"/>
                  </a:lnTo>
                  <a:lnTo>
                    <a:pt x="9" y="2090"/>
                  </a:lnTo>
                  <a:close/>
                  <a:moveTo>
                    <a:pt x="9" y="2173"/>
                  </a:moveTo>
                  <a:lnTo>
                    <a:pt x="9" y="2222"/>
                  </a:lnTo>
                  <a:lnTo>
                    <a:pt x="9" y="2223"/>
                  </a:lnTo>
                  <a:lnTo>
                    <a:pt x="9" y="2225"/>
                  </a:lnTo>
                  <a:lnTo>
                    <a:pt x="7" y="2225"/>
                  </a:lnTo>
                  <a:lnTo>
                    <a:pt x="5" y="2226"/>
                  </a:lnTo>
                  <a:lnTo>
                    <a:pt x="4" y="2225"/>
                  </a:lnTo>
                  <a:lnTo>
                    <a:pt x="2" y="2225"/>
                  </a:lnTo>
                  <a:lnTo>
                    <a:pt x="0" y="2223"/>
                  </a:lnTo>
                  <a:lnTo>
                    <a:pt x="0" y="2222"/>
                  </a:lnTo>
                  <a:lnTo>
                    <a:pt x="0" y="2173"/>
                  </a:lnTo>
                  <a:lnTo>
                    <a:pt x="0" y="2172"/>
                  </a:lnTo>
                  <a:lnTo>
                    <a:pt x="2" y="2170"/>
                  </a:lnTo>
                  <a:lnTo>
                    <a:pt x="4" y="2170"/>
                  </a:lnTo>
                  <a:lnTo>
                    <a:pt x="5" y="2170"/>
                  </a:lnTo>
                  <a:lnTo>
                    <a:pt x="7" y="2170"/>
                  </a:lnTo>
                  <a:lnTo>
                    <a:pt x="9" y="2170"/>
                  </a:lnTo>
                  <a:lnTo>
                    <a:pt x="9" y="2172"/>
                  </a:lnTo>
                  <a:lnTo>
                    <a:pt x="9" y="2173"/>
                  </a:lnTo>
                  <a:lnTo>
                    <a:pt x="9" y="2173"/>
                  </a:lnTo>
                  <a:close/>
                  <a:moveTo>
                    <a:pt x="9" y="2257"/>
                  </a:moveTo>
                  <a:lnTo>
                    <a:pt x="9" y="2306"/>
                  </a:lnTo>
                  <a:lnTo>
                    <a:pt x="9" y="2306"/>
                  </a:lnTo>
                  <a:lnTo>
                    <a:pt x="9" y="2307"/>
                  </a:lnTo>
                  <a:lnTo>
                    <a:pt x="7" y="2309"/>
                  </a:lnTo>
                  <a:lnTo>
                    <a:pt x="5" y="2309"/>
                  </a:lnTo>
                  <a:lnTo>
                    <a:pt x="4" y="2309"/>
                  </a:lnTo>
                  <a:lnTo>
                    <a:pt x="2" y="2307"/>
                  </a:lnTo>
                  <a:lnTo>
                    <a:pt x="0" y="2306"/>
                  </a:lnTo>
                  <a:lnTo>
                    <a:pt x="0" y="2306"/>
                  </a:lnTo>
                  <a:lnTo>
                    <a:pt x="0" y="2257"/>
                  </a:lnTo>
                  <a:lnTo>
                    <a:pt x="0" y="2256"/>
                  </a:lnTo>
                  <a:lnTo>
                    <a:pt x="2" y="2254"/>
                  </a:lnTo>
                  <a:lnTo>
                    <a:pt x="4" y="2253"/>
                  </a:lnTo>
                  <a:lnTo>
                    <a:pt x="5" y="2253"/>
                  </a:lnTo>
                  <a:lnTo>
                    <a:pt x="7" y="2253"/>
                  </a:lnTo>
                  <a:lnTo>
                    <a:pt x="9" y="2254"/>
                  </a:lnTo>
                  <a:lnTo>
                    <a:pt x="9" y="2256"/>
                  </a:lnTo>
                  <a:lnTo>
                    <a:pt x="9" y="2257"/>
                  </a:lnTo>
                  <a:lnTo>
                    <a:pt x="9" y="2257"/>
                  </a:lnTo>
                  <a:close/>
                  <a:moveTo>
                    <a:pt x="9" y="2340"/>
                  </a:moveTo>
                  <a:lnTo>
                    <a:pt x="9" y="2389"/>
                  </a:lnTo>
                  <a:lnTo>
                    <a:pt x="9" y="2390"/>
                  </a:lnTo>
                  <a:lnTo>
                    <a:pt x="9" y="2392"/>
                  </a:lnTo>
                  <a:lnTo>
                    <a:pt x="7" y="2392"/>
                  </a:lnTo>
                  <a:lnTo>
                    <a:pt x="5" y="2393"/>
                  </a:lnTo>
                  <a:lnTo>
                    <a:pt x="4" y="2392"/>
                  </a:lnTo>
                  <a:lnTo>
                    <a:pt x="2" y="2392"/>
                  </a:lnTo>
                  <a:lnTo>
                    <a:pt x="0" y="2390"/>
                  </a:lnTo>
                  <a:lnTo>
                    <a:pt x="0" y="2389"/>
                  </a:lnTo>
                  <a:lnTo>
                    <a:pt x="0" y="2340"/>
                  </a:lnTo>
                  <a:lnTo>
                    <a:pt x="0" y="2339"/>
                  </a:lnTo>
                  <a:lnTo>
                    <a:pt x="2" y="2337"/>
                  </a:lnTo>
                  <a:lnTo>
                    <a:pt x="4" y="2337"/>
                  </a:lnTo>
                  <a:lnTo>
                    <a:pt x="5" y="2337"/>
                  </a:lnTo>
                  <a:lnTo>
                    <a:pt x="7" y="2337"/>
                  </a:lnTo>
                  <a:lnTo>
                    <a:pt x="9" y="2337"/>
                  </a:lnTo>
                  <a:lnTo>
                    <a:pt x="9" y="2339"/>
                  </a:lnTo>
                  <a:lnTo>
                    <a:pt x="9" y="2340"/>
                  </a:lnTo>
                  <a:lnTo>
                    <a:pt x="9" y="2340"/>
                  </a:lnTo>
                  <a:close/>
                  <a:moveTo>
                    <a:pt x="9" y="2424"/>
                  </a:moveTo>
                  <a:lnTo>
                    <a:pt x="9" y="2432"/>
                  </a:lnTo>
                  <a:lnTo>
                    <a:pt x="9" y="2434"/>
                  </a:lnTo>
                  <a:lnTo>
                    <a:pt x="9" y="2435"/>
                  </a:lnTo>
                  <a:lnTo>
                    <a:pt x="7" y="2436"/>
                  </a:lnTo>
                  <a:lnTo>
                    <a:pt x="5" y="2436"/>
                  </a:lnTo>
                  <a:lnTo>
                    <a:pt x="4" y="2436"/>
                  </a:lnTo>
                  <a:lnTo>
                    <a:pt x="2" y="2435"/>
                  </a:lnTo>
                  <a:lnTo>
                    <a:pt x="0" y="2434"/>
                  </a:lnTo>
                  <a:lnTo>
                    <a:pt x="0" y="2432"/>
                  </a:lnTo>
                  <a:lnTo>
                    <a:pt x="0" y="2424"/>
                  </a:lnTo>
                  <a:lnTo>
                    <a:pt x="0" y="2423"/>
                  </a:lnTo>
                  <a:lnTo>
                    <a:pt x="2" y="2421"/>
                  </a:lnTo>
                  <a:lnTo>
                    <a:pt x="4" y="2420"/>
                  </a:lnTo>
                  <a:lnTo>
                    <a:pt x="5" y="2420"/>
                  </a:lnTo>
                  <a:lnTo>
                    <a:pt x="7" y="2420"/>
                  </a:lnTo>
                  <a:lnTo>
                    <a:pt x="9" y="2421"/>
                  </a:lnTo>
                  <a:lnTo>
                    <a:pt x="9" y="2423"/>
                  </a:lnTo>
                  <a:lnTo>
                    <a:pt x="9" y="2424"/>
                  </a:lnTo>
                  <a:lnTo>
                    <a:pt x="9" y="2424"/>
                  </a:lnTo>
                  <a:close/>
                </a:path>
              </a:pathLst>
            </a:custGeom>
            <a:solidFill>
              <a:srgbClr val="000000"/>
            </a:solidFill>
            <a:ln w="1588" cap="flat" cmpd="sng">
              <a:solidFill>
                <a:srgbClr val="000000"/>
              </a:solidFill>
              <a:prstDash val="solid"/>
              <a:headEnd type="none" w="med" len="med"/>
              <a:tailEnd type="none" w="med" len="med"/>
            </a:ln>
          </p:spPr>
          <p:txBody>
            <a:bodyPr/>
            <a:p>
              <a:endParaRPr lang="zh-CN" altLang="en-US"/>
            </a:p>
          </p:txBody>
        </p:sp>
        <p:sp>
          <p:nvSpPr>
            <p:cNvPr id="602163" name="任意多边形 602162"/>
            <p:cNvSpPr/>
            <p:nvPr/>
          </p:nvSpPr>
          <p:spPr>
            <a:xfrm>
              <a:off x="4319" y="3364"/>
              <a:ext cx="73" cy="49"/>
            </a:xfrm>
            <a:custGeom>
              <a:avLst/>
              <a:gdLst/>
              <a:ahLst/>
              <a:cxnLst/>
              <a:pathLst>
                <a:path w="128" h="91">
                  <a:moveTo>
                    <a:pt x="0" y="0"/>
                  </a:moveTo>
                  <a:lnTo>
                    <a:pt x="2" y="1"/>
                  </a:lnTo>
                  <a:lnTo>
                    <a:pt x="5" y="5"/>
                  </a:lnTo>
                  <a:lnTo>
                    <a:pt x="9" y="8"/>
                  </a:lnTo>
                  <a:lnTo>
                    <a:pt x="14" y="12"/>
                  </a:lnTo>
                  <a:lnTo>
                    <a:pt x="19" y="16"/>
                  </a:lnTo>
                  <a:lnTo>
                    <a:pt x="26" y="21"/>
                  </a:lnTo>
                  <a:lnTo>
                    <a:pt x="33" y="27"/>
                  </a:lnTo>
                  <a:lnTo>
                    <a:pt x="42" y="33"/>
                  </a:lnTo>
                  <a:lnTo>
                    <a:pt x="51" y="39"/>
                  </a:lnTo>
                  <a:lnTo>
                    <a:pt x="60" y="46"/>
                  </a:lnTo>
                  <a:lnTo>
                    <a:pt x="70" y="52"/>
                  </a:lnTo>
                  <a:lnTo>
                    <a:pt x="81" y="61"/>
                  </a:lnTo>
                  <a:lnTo>
                    <a:pt x="103" y="74"/>
                  </a:lnTo>
                  <a:lnTo>
                    <a:pt x="128" y="91"/>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602164" name="任意多边形 602163"/>
            <p:cNvSpPr/>
            <p:nvPr/>
          </p:nvSpPr>
          <p:spPr>
            <a:xfrm>
              <a:off x="4392" y="3413"/>
              <a:ext cx="133" cy="19"/>
            </a:xfrm>
            <a:custGeom>
              <a:avLst/>
              <a:gdLst/>
              <a:ahLst/>
              <a:cxnLst/>
              <a:pathLst>
                <a:path w="235" h="32">
                  <a:moveTo>
                    <a:pt x="0" y="0"/>
                  </a:moveTo>
                  <a:lnTo>
                    <a:pt x="18" y="6"/>
                  </a:lnTo>
                  <a:lnTo>
                    <a:pt x="35" y="13"/>
                  </a:lnTo>
                  <a:lnTo>
                    <a:pt x="53" y="20"/>
                  </a:lnTo>
                  <a:lnTo>
                    <a:pt x="70" y="24"/>
                  </a:lnTo>
                  <a:lnTo>
                    <a:pt x="88" y="28"/>
                  </a:lnTo>
                  <a:lnTo>
                    <a:pt x="105" y="31"/>
                  </a:lnTo>
                  <a:lnTo>
                    <a:pt x="121" y="32"/>
                  </a:lnTo>
                  <a:lnTo>
                    <a:pt x="137" y="32"/>
                  </a:lnTo>
                  <a:lnTo>
                    <a:pt x="153" y="32"/>
                  </a:lnTo>
                  <a:lnTo>
                    <a:pt x="168" y="31"/>
                  </a:lnTo>
                  <a:lnTo>
                    <a:pt x="182" y="28"/>
                  </a:lnTo>
                  <a:lnTo>
                    <a:pt x="195" y="24"/>
                  </a:lnTo>
                  <a:lnTo>
                    <a:pt x="207" y="20"/>
                  </a:lnTo>
                  <a:lnTo>
                    <a:pt x="218" y="13"/>
                  </a:lnTo>
                  <a:lnTo>
                    <a:pt x="226" y="6"/>
                  </a:lnTo>
                  <a:lnTo>
                    <a:pt x="235" y="0"/>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602165" name="任意多边形 602164"/>
            <p:cNvSpPr/>
            <p:nvPr/>
          </p:nvSpPr>
          <p:spPr>
            <a:xfrm>
              <a:off x="4525" y="3207"/>
              <a:ext cx="211" cy="206"/>
            </a:xfrm>
            <a:custGeom>
              <a:avLst/>
              <a:gdLst/>
              <a:ahLst/>
              <a:cxnLst/>
              <a:pathLst>
                <a:path w="374" h="378">
                  <a:moveTo>
                    <a:pt x="0" y="378"/>
                  </a:moveTo>
                  <a:lnTo>
                    <a:pt x="11" y="372"/>
                  </a:lnTo>
                  <a:lnTo>
                    <a:pt x="21" y="365"/>
                  </a:lnTo>
                  <a:lnTo>
                    <a:pt x="33" y="358"/>
                  </a:lnTo>
                  <a:lnTo>
                    <a:pt x="44" y="352"/>
                  </a:lnTo>
                  <a:lnTo>
                    <a:pt x="56" y="344"/>
                  </a:lnTo>
                  <a:lnTo>
                    <a:pt x="69" y="335"/>
                  </a:lnTo>
                  <a:lnTo>
                    <a:pt x="81" y="326"/>
                  </a:lnTo>
                  <a:lnTo>
                    <a:pt x="93" y="316"/>
                  </a:lnTo>
                  <a:lnTo>
                    <a:pt x="105" y="307"/>
                  </a:lnTo>
                  <a:lnTo>
                    <a:pt x="118" y="296"/>
                  </a:lnTo>
                  <a:lnTo>
                    <a:pt x="130" y="285"/>
                  </a:lnTo>
                  <a:lnTo>
                    <a:pt x="144" y="274"/>
                  </a:lnTo>
                  <a:lnTo>
                    <a:pt x="156" y="263"/>
                  </a:lnTo>
                  <a:lnTo>
                    <a:pt x="168" y="251"/>
                  </a:lnTo>
                  <a:lnTo>
                    <a:pt x="181" y="239"/>
                  </a:lnTo>
                  <a:lnTo>
                    <a:pt x="195" y="225"/>
                  </a:lnTo>
                  <a:lnTo>
                    <a:pt x="219" y="200"/>
                  </a:lnTo>
                  <a:lnTo>
                    <a:pt x="244" y="172"/>
                  </a:lnTo>
                  <a:lnTo>
                    <a:pt x="268" y="144"/>
                  </a:lnTo>
                  <a:lnTo>
                    <a:pt x="291" y="115"/>
                  </a:lnTo>
                  <a:lnTo>
                    <a:pt x="314" y="87"/>
                  </a:lnTo>
                  <a:lnTo>
                    <a:pt x="335" y="58"/>
                  </a:lnTo>
                  <a:lnTo>
                    <a:pt x="354" y="28"/>
                  </a:lnTo>
                  <a:lnTo>
                    <a:pt x="374" y="0"/>
                  </a:lnTo>
                  <a:lnTo>
                    <a:pt x="374" y="0"/>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602166" name="任意多边形 602165"/>
            <p:cNvSpPr/>
            <p:nvPr/>
          </p:nvSpPr>
          <p:spPr>
            <a:xfrm>
              <a:off x="4177" y="3205"/>
              <a:ext cx="142" cy="157"/>
            </a:xfrm>
            <a:custGeom>
              <a:avLst/>
              <a:gdLst/>
              <a:ahLst/>
              <a:cxnLst/>
              <a:pathLst>
                <a:path w="253" h="290">
                  <a:moveTo>
                    <a:pt x="0" y="0"/>
                  </a:moveTo>
                  <a:lnTo>
                    <a:pt x="253" y="0"/>
                  </a:lnTo>
                  <a:lnTo>
                    <a:pt x="253" y="290"/>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602167" name="直接连接符 602166"/>
            <p:cNvSpPr/>
            <p:nvPr/>
          </p:nvSpPr>
          <p:spPr>
            <a:xfrm flipV="1">
              <a:off x="3604" y="3120"/>
              <a:ext cx="72" cy="85"/>
            </a:xfrm>
            <a:prstGeom prst="line">
              <a:avLst/>
            </a:prstGeom>
            <a:ln w="28575" cap="flat" cmpd="sng">
              <a:solidFill>
                <a:srgbClr val="0000FF"/>
              </a:solidFill>
              <a:prstDash val="solid"/>
              <a:headEnd type="none" w="med" len="med"/>
              <a:tailEnd type="none" w="med" len="med"/>
            </a:ln>
          </p:spPr>
        </p:sp>
        <p:sp>
          <p:nvSpPr>
            <p:cNvPr id="602168" name="任意多边形 602167"/>
            <p:cNvSpPr/>
            <p:nvPr/>
          </p:nvSpPr>
          <p:spPr>
            <a:xfrm>
              <a:off x="3676" y="3052"/>
              <a:ext cx="72" cy="68"/>
            </a:xfrm>
            <a:custGeom>
              <a:avLst/>
              <a:gdLst/>
              <a:ahLst/>
              <a:cxnLst/>
              <a:pathLst>
                <a:path w="127" h="125">
                  <a:moveTo>
                    <a:pt x="0" y="125"/>
                  </a:moveTo>
                  <a:lnTo>
                    <a:pt x="7" y="117"/>
                  </a:lnTo>
                  <a:lnTo>
                    <a:pt x="14" y="108"/>
                  </a:lnTo>
                  <a:lnTo>
                    <a:pt x="30" y="89"/>
                  </a:lnTo>
                  <a:lnTo>
                    <a:pt x="46" y="71"/>
                  </a:lnTo>
                  <a:lnTo>
                    <a:pt x="63" y="53"/>
                  </a:lnTo>
                  <a:lnTo>
                    <a:pt x="72" y="45"/>
                  </a:lnTo>
                  <a:lnTo>
                    <a:pt x="81" y="37"/>
                  </a:lnTo>
                  <a:lnTo>
                    <a:pt x="90" y="30"/>
                  </a:lnTo>
                  <a:lnTo>
                    <a:pt x="97" y="22"/>
                  </a:lnTo>
                  <a:lnTo>
                    <a:pt x="106" y="17"/>
                  </a:lnTo>
                  <a:lnTo>
                    <a:pt x="113" y="10"/>
                  </a:lnTo>
                  <a:lnTo>
                    <a:pt x="120" y="6"/>
                  </a:lnTo>
                  <a:lnTo>
                    <a:pt x="127" y="0"/>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602169" name="直接连接符 602168"/>
            <p:cNvSpPr/>
            <p:nvPr/>
          </p:nvSpPr>
          <p:spPr>
            <a:xfrm>
              <a:off x="4177" y="2498"/>
              <a:ext cx="71" cy="85"/>
            </a:xfrm>
            <a:prstGeom prst="line">
              <a:avLst/>
            </a:prstGeom>
            <a:ln w="28575" cap="flat" cmpd="sng">
              <a:solidFill>
                <a:srgbClr val="0000FF"/>
              </a:solidFill>
              <a:prstDash val="solid"/>
              <a:headEnd type="none" w="med" len="med"/>
              <a:tailEnd type="none" w="med" len="med"/>
            </a:ln>
          </p:spPr>
        </p:sp>
        <p:sp>
          <p:nvSpPr>
            <p:cNvPr id="602170" name="任意多边形 602169"/>
            <p:cNvSpPr/>
            <p:nvPr/>
          </p:nvSpPr>
          <p:spPr>
            <a:xfrm>
              <a:off x="4248" y="2583"/>
              <a:ext cx="71" cy="68"/>
            </a:xfrm>
            <a:custGeom>
              <a:avLst/>
              <a:gdLst/>
              <a:ahLst/>
              <a:cxnLst/>
              <a:pathLst>
                <a:path w="126" h="125">
                  <a:moveTo>
                    <a:pt x="0" y="0"/>
                  </a:moveTo>
                  <a:lnTo>
                    <a:pt x="7" y="8"/>
                  </a:lnTo>
                  <a:lnTo>
                    <a:pt x="14" y="17"/>
                  </a:lnTo>
                  <a:lnTo>
                    <a:pt x="30" y="36"/>
                  </a:lnTo>
                  <a:lnTo>
                    <a:pt x="45" y="54"/>
                  </a:lnTo>
                  <a:lnTo>
                    <a:pt x="63" y="72"/>
                  </a:lnTo>
                  <a:lnTo>
                    <a:pt x="72" y="80"/>
                  </a:lnTo>
                  <a:lnTo>
                    <a:pt x="80" y="88"/>
                  </a:lnTo>
                  <a:lnTo>
                    <a:pt x="89" y="96"/>
                  </a:lnTo>
                  <a:lnTo>
                    <a:pt x="96" y="103"/>
                  </a:lnTo>
                  <a:lnTo>
                    <a:pt x="105" y="110"/>
                  </a:lnTo>
                  <a:lnTo>
                    <a:pt x="112" y="115"/>
                  </a:lnTo>
                  <a:lnTo>
                    <a:pt x="119" y="120"/>
                  </a:lnTo>
                  <a:lnTo>
                    <a:pt x="126" y="125"/>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602171" name="任意多边形 602170"/>
            <p:cNvSpPr/>
            <p:nvPr/>
          </p:nvSpPr>
          <p:spPr>
            <a:xfrm>
              <a:off x="4319" y="2331"/>
              <a:ext cx="572" cy="320"/>
            </a:xfrm>
            <a:custGeom>
              <a:avLst/>
              <a:gdLst/>
              <a:ahLst/>
              <a:cxnLst/>
              <a:pathLst>
                <a:path w="1010" h="587">
                  <a:moveTo>
                    <a:pt x="0" y="587"/>
                  </a:moveTo>
                  <a:lnTo>
                    <a:pt x="0" y="305"/>
                  </a:lnTo>
                  <a:lnTo>
                    <a:pt x="1010" y="305"/>
                  </a:lnTo>
                  <a:lnTo>
                    <a:pt x="1010" y="0"/>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602172" name="任意多边形 602171"/>
            <p:cNvSpPr/>
            <p:nvPr/>
          </p:nvSpPr>
          <p:spPr>
            <a:xfrm>
              <a:off x="4891" y="2726"/>
              <a:ext cx="571" cy="104"/>
            </a:xfrm>
            <a:custGeom>
              <a:avLst/>
              <a:gdLst/>
              <a:ahLst/>
              <a:cxnLst/>
              <a:pathLst>
                <a:path w="1011" h="191">
                  <a:moveTo>
                    <a:pt x="0" y="191"/>
                  </a:moveTo>
                  <a:lnTo>
                    <a:pt x="2" y="188"/>
                  </a:lnTo>
                  <a:lnTo>
                    <a:pt x="7" y="186"/>
                  </a:lnTo>
                  <a:lnTo>
                    <a:pt x="9" y="184"/>
                  </a:lnTo>
                  <a:lnTo>
                    <a:pt x="14" y="183"/>
                  </a:lnTo>
                  <a:lnTo>
                    <a:pt x="20" y="179"/>
                  </a:lnTo>
                  <a:lnTo>
                    <a:pt x="23" y="178"/>
                  </a:lnTo>
                  <a:lnTo>
                    <a:pt x="27" y="175"/>
                  </a:lnTo>
                  <a:lnTo>
                    <a:pt x="28" y="174"/>
                  </a:lnTo>
                  <a:lnTo>
                    <a:pt x="34" y="171"/>
                  </a:lnTo>
                  <a:lnTo>
                    <a:pt x="35" y="169"/>
                  </a:lnTo>
                  <a:lnTo>
                    <a:pt x="41" y="168"/>
                  </a:lnTo>
                  <a:lnTo>
                    <a:pt x="44" y="164"/>
                  </a:lnTo>
                  <a:lnTo>
                    <a:pt x="49" y="163"/>
                  </a:lnTo>
                  <a:lnTo>
                    <a:pt x="51" y="160"/>
                  </a:lnTo>
                  <a:lnTo>
                    <a:pt x="53" y="157"/>
                  </a:lnTo>
                  <a:lnTo>
                    <a:pt x="58" y="156"/>
                  </a:lnTo>
                  <a:lnTo>
                    <a:pt x="60" y="155"/>
                  </a:lnTo>
                  <a:lnTo>
                    <a:pt x="65" y="153"/>
                  </a:lnTo>
                  <a:lnTo>
                    <a:pt x="71" y="149"/>
                  </a:lnTo>
                  <a:lnTo>
                    <a:pt x="74" y="148"/>
                  </a:lnTo>
                  <a:lnTo>
                    <a:pt x="78" y="145"/>
                  </a:lnTo>
                  <a:lnTo>
                    <a:pt x="79" y="142"/>
                  </a:lnTo>
                  <a:lnTo>
                    <a:pt x="85" y="141"/>
                  </a:lnTo>
                  <a:lnTo>
                    <a:pt x="86" y="140"/>
                  </a:lnTo>
                  <a:lnTo>
                    <a:pt x="92" y="138"/>
                  </a:lnTo>
                  <a:lnTo>
                    <a:pt x="95" y="134"/>
                  </a:lnTo>
                  <a:lnTo>
                    <a:pt x="100" y="133"/>
                  </a:lnTo>
                  <a:lnTo>
                    <a:pt x="106" y="129"/>
                  </a:lnTo>
                  <a:lnTo>
                    <a:pt x="109" y="127"/>
                  </a:lnTo>
                  <a:lnTo>
                    <a:pt x="121" y="119"/>
                  </a:lnTo>
                  <a:lnTo>
                    <a:pt x="127" y="118"/>
                  </a:lnTo>
                  <a:lnTo>
                    <a:pt x="128" y="117"/>
                  </a:lnTo>
                  <a:lnTo>
                    <a:pt x="134" y="114"/>
                  </a:lnTo>
                  <a:lnTo>
                    <a:pt x="137" y="111"/>
                  </a:lnTo>
                  <a:lnTo>
                    <a:pt x="142" y="110"/>
                  </a:lnTo>
                  <a:lnTo>
                    <a:pt x="148" y="106"/>
                  </a:lnTo>
                  <a:lnTo>
                    <a:pt x="151" y="104"/>
                  </a:lnTo>
                  <a:lnTo>
                    <a:pt x="155" y="103"/>
                  </a:lnTo>
                  <a:lnTo>
                    <a:pt x="158" y="102"/>
                  </a:lnTo>
                  <a:lnTo>
                    <a:pt x="164" y="97"/>
                  </a:lnTo>
                  <a:lnTo>
                    <a:pt x="169" y="96"/>
                  </a:lnTo>
                  <a:lnTo>
                    <a:pt x="172" y="92"/>
                  </a:lnTo>
                  <a:lnTo>
                    <a:pt x="178" y="91"/>
                  </a:lnTo>
                  <a:lnTo>
                    <a:pt x="179" y="89"/>
                  </a:lnTo>
                  <a:lnTo>
                    <a:pt x="185" y="88"/>
                  </a:lnTo>
                  <a:lnTo>
                    <a:pt x="190" y="84"/>
                  </a:lnTo>
                  <a:lnTo>
                    <a:pt x="193" y="83"/>
                  </a:lnTo>
                  <a:lnTo>
                    <a:pt x="199" y="78"/>
                  </a:lnTo>
                  <a:lnTo>
                    <a:pt x="204" y="78"/>
                  </a:lnTo>
                  <a:lnTo>
                    <a:pt x="206" y="77"/>
                  </a:lnTo>
                  <a:lnTo>
                    <a:pt x="211" y="76"/>
                  </a:lnTo>
                  <a:lnTo>
                    <a:pt x="214" y="73"/>
                  </a:lnTo>
                  <a:lnTo>
                    <a:pt x="220" y="70"/>
                  </a:lnTo>
                  <a:lnTo>
                    <a:pt x="225" y="68"/>
                  </a:lnTo>
                  <a:lnTo>
                    <a:pt x="228" y="66"/>
                  </a:lnTo>
                  <a:lnTo>
                    <a:pt x="232" y="66"/>
                  </a:lnTo>
                  <a:lnTo>
                    <a:pt x="235" y="64"/>
                  </a:lnTo>
                  <a:lnTo>
                    <a:pt x="241" y="61"/>
                  </a:lnTo>
                  <a:lnTo>
                    <a:pt x="246" y="59"/>
                  </a:lnTo>
                  <a:lnTo>
                    <a:pt x="248" y="57"/>
                  </a:lnTo>
                  <a:lnTo>
                    <a:pt x="253" y="57"/>
                  </a:lnTo>
                  <a:lnTo>
                    <a:pt x="256" y="54"/>
                  </a:lnTo>
                  <a:lnTo>
                    <a:pt x="262" y="53"/>
                  </a:lnTo>
                  <a:lnTo>
                    <a:pt x="263" y="50"/>
                  </a:lnTo>
                  <a:lnTo>
                    <a:pt x="267" y="50"/>
                  </a:lnTo>
                  <a:lnTo>
                    <a:pt x="271" y="49"/>
                  </a:lnTo>
                  <a:lnTo>
                    <a:pt x="274" y="47"/>
                  </a:lnTo>
                  <a:lnTo>
                    <a:pt x="278" y="46"/>
                  </a:lnTo>
                  <a:lnTo>
                    <a:pt x="281" y="46"/>
                  </a:lnTo>
                  <a:lnTo>
                    <a:pt x="283" y="45"/>
                  </a:lnTo>
                  <a:lnTo>
                    <a:pt x="288" y="42"/>
                  </a:lnTo>
                  <a:lnTo>
                    <a:pt x="290" y="40"/>
                  </a:lnTo>
                  <a:lnTo>
                    <a:pt x="292" y="40"/>
                  </a:lnTo>
                  <a:lnTo>
                    <a:pt x="297" y="39"/>
                  </a:lnTo>
                  <a:lnTo>
                    <a:pt x="299" y="38"/>
                  </a:lnTo>
                  <a:lnTo>
                    <a:pt x="304" y="38"/>
                  </a:lnTo>
                  <a:lnTo>
                    <a:pt x="307" y="34"/>
                  </a:lnTo>
                  <a:lnTo>
                    <a:pt x="313" y="34"/>
                  </a:lnTo>
                  <a:lnTo>
                    <a:pt x="318" y="31"/>
                  </a:lnTo>
                  <a:lnTo>
                    <a:pt x="321" y="31"/>
                  </a:lnTo>
                  <a:lnTo>
                    <a:pt x="325" y="28"/>
                  </a:lnTo>
                  <a:lnTo>
                    <a:pt x="328" y="28"/>
                  </a:lnTo>
                  <a:lnTo>
                    <a:pt x="334" y="25"/>
                  </a:lnTo>
                  <a:lnTo>
                    <a:pt x="339" y="25"/>
                  </a:lnTo>
                  <a:lnTo>
                    <a:pt x="341" y="24"/>
                  </a:lnTo>
                  <a:lnTo>
                    <a:pt x="342" y="24"/>
                  </a:lnTo>
                  <a:lnTo>
                    <a:pt x="348" y="23"/>
                  </a:lnTo>
                  <a:lnTo>
                    <a:pt x="349" y="23"/>
                  </a:lnTo>
                  <a:lnTo>
                    <a:pt x="355" y="20"/>
                  </a:lnTo>
                  <a:lnTo>
                    <a:pt x="356" y="20"/>
                  </a:lnTo>
                  <a:lnTo>
                    <a:pt x="360" y="19"/>
                  </a:lnTo>
                  <a:lnTo>
                    <a:pt x="363" y="19"/>
                  </a:lnTo>
                  <a:lnTo>
                    <a:pt x="367" y="17"/>
                  </a:lnTo>
                  <a:lnTo>
                    <a:pt x="370" y="17"/>
                  </a:lnTo>
                  <a:lnTo>
                    <a:pt x="374" y="16"/>
                  </a:lnTo>
                  <a:lnTo>
                    <a:pt x="376" y="16"/>
                  </a:lnTo>
                  <a:lnTo>
                    <a:pt x="381" y="13"/>
                  </a:lnTo>
                  <a:lnTo>
                    <a:pt x="385" y="13"/>
                  </a:lnTo>
                  <a:lnTo>
                    <a:pt x="390" y="12"/>
                  </a:lnTo>
                  <a:lnTo>
                    <a:pt x="392" y="12"/>
                  </a:lnTo>
                  <a:lnTo>
                    <a:pt x="397" y="11"/>
                  </a:lnTo>
                  <a:lnTo>
                    <a:pt x="402" y="11"/>
                  </a:lnTo>
                  <a:lnTo>
                    <a:pt x="406" y="9"/>
                  </a:lnTo>
                  <a:lnTo>
                    <a:pt x="411" y="9"/>
                  </a:lnTo>
                  <a:lnTo>
                    <a:pt x="416" y="6"/>
                  </a:lnTo>
                  <a:lnTo>
                    <a:pt x="423" y="6"/>
                  </a:lnTo>
                  <a:lnTo>
                    <a:pt x="425" y="5"/>
                  </a:lnTo>
                  <a:lnTo>
                    <a:pt x="434" y="5"/>
                  </a:lnTo>
                  <a:lnTo>
                    <a:pt x="437" y="4"/>
                  </a:lnTo>
                  <a:lnTo>
                    <a:pt x="448" y="4"/>
                  </a:lnTo>
                  <a:lnTo>
                    <a:pt x="451" y="2"/>
                  </a:lnTo>
                  <a:lnTo>
                    <a:pt x="469" y="2"/>
                  </a:lnTo>
                  <a:lnTo>
                    <a:pt x="474" y="0"/>
                  </a:lnTo>
                  <a:lnTo>
                    <a:pt x="537" y="0"/>
                  </a:lnTo>
                  <a:lnTo>
                    <a:pt x="542" y="2"/>
                  </a:lnTo>
                  <a:lnTo>
                    <a:pt x="560" y="2"/>
                  </a:lnTo>
                  <a:lnTo>
                    <a:pt x="562" y="4"/>
                  </a:lnTo>
                  <a:lnTo>
                    <a:pt x="572" y="4"/>
                  </a:lnTo>
                  <a:lnTo>
                    <a:pt x="576" y="5"/>
                  </a:lnTo>
                  <a:lnTo>
                    <a:pt x="586" y="5"/>
                  </a:lnTo>
                  <a:lnTo>
                    <a:pt x="588" y="6"/>
                  </a:lnTo>
                  <a:lnTo>
                    <a:pt x="595" y="6"/>
                  </a:lnTo>
                  <a:lnTo>
                    <a:pt x="597" y="9"/>
                  </a:lnTo>
                  <a:lnTo>
                    <a:pt x="604" y="9"/>
                  </a:lnTo>
                  <a:lnTo>
                    <a:pt x="607" y="11"/>
                  </a:lnTo>
                  <a:lnTo>
                    <a:pt x="614" y="11"/>
                  </a:lnTo>
                  <a:lnTo>
                    <a:pt x="618" y="12"/>
                  </a:lnTo>
                  <a:lnTo>
                    <a:pt x="623" y="12"/>
                  </a:lnTo>
                  <a:lnTo>
                    <a:pt x="628" y="13"/>
                  </a:lnTo>
                  <a:lnTo>
                    <a:pt x="630" y="13"/>
                  </a:lnTo>
                  <a:lnTo>
                    <a:pt x="635" y="16"/>
                  </a:lnTo>
                  <a:lnTo>
                    <a:pt x="637" y="16"/>
                  </a:lnTo>
                  <a:lnTo>
                    <a:pt x="639" y="17"/>
                  </a:lnTo>
                  <a:lnTo>
                    <a:pt x="644" y="17"/>
                  </a:lnTo>
                  <a:lnTo>
                    <a:pt x="646" y="19"/>
                  </a:lnTo>
                  <a:lnTo>
                    <a:pt x="649" y="19"/>
                  </a:lnTo>
                  <a:lnTo>
                    <a:pt x="653" y="20"/>
                  </a:lnTo>
                  <a:lnTo>
                    <a:pt x="656" y="20"/>
                  </a:lnTo>
                  <a:lnTo>
                    <a:pt x="660" y="23"/>
                  </a:lnTo>
                  <a:lnTo>
                    <a:pt x="663" y="23"/>
                  </a:lnTo>
                  <a:lnTo>
                    <a:pt x="665" y="24"/>
                  </a:lnTo>
                  <a:lnTo>
                    <a:pt x="670" y="24"/>
                  </a:lnTo>
                  <a:lnTo>
                    <a:pt x="672" y="25"/>
                  </a:lnTo>
                  <a:lnTo>
                    <a:pt x="674" y="25"/>
                  </a:lnTo>
                  <a:lnTo>
                    <a:pt x="679" y="27"/>
                  </a:lnTo>
                  <a:lnTo>
                    <a:pt x="681" y="28"/>
                  </a:lnTo>
                  <a:lnTo>
                    <a:pt x="686" y="28"/>
                  </a:lnTo>
                  <a:lnTo>
                    <a:pt x="688" y="31"/>
                  </a:lnTo>
                  <a:lnTo>
                    <a:pt x="692" y="31"/>
                  </a:lnTo>
                  <a:lnTo>
                    <a:pt x="695" y="32"/>
                  </a:lnTo>
                  <a:lnTo>
                    <a:pt x="699" y="34"/>
                  </a:lnTo>
                  <a:lnTo>
                    <a:pt x="700" y="34"/>
                  </a:lnTo>
                  <a:lnTo>
                    <a:pt x="706" y="35"/>
                  </a:lnTo>
                  <a:lnTo>
                    <a:pt x="707" y="38"/>
                  </a:lnTo>
                  <a:lnTo>
                    <a:pt x="713" y="38"/>
                  </a:lnTo>
                  <a:lnTo>
                    <a:pt x="716" y="40"/>
                  </a:lnTo>
                  <a:lnTo>
                    <a:pt x="721" y="40"/>
                  </a:lnTo>
                  <a:lnTo>
                    <a:pt x="727" y="45"/>
                  </a:lnTo>
                  <a:lnTo>
                    <a:pt x="730" y="46"/>
                  </a:lnTo>
                  <a:lnTo>
                    <a:pt x="734" y="46"/>
                  </a:lnTo>
                  <a:lnTo>
                    <a:pt x="737" y="47"/>
                  </a:lnTo>
                  <a:lnTo>
                    <a:pt x="741" y="49"/>
                  </a:lnTo>
                  <a:lnTo>
                    <a:pt x="742" y="49"/>
                  </a:lnTo>
                  <a:lnTo>
                    <a:pt x="748" y="50"/>
                  </a:lnTo>
                  <a:lnTo>
                    <a:pt x="749" y="53"/>
                  </a:lnTo>
                  <a:lnTo>
                    <a:pt x="755" y="54"/>
                  </a:lnTo>
                  <a:lnTo>
                    <a:pt x="756" y="55"/>
                  </a:lnTo>
                  <a:lnTo>
                    <a:pt x="758" y="55"/>
                  </a:lnTo>
                  <a:lnTo>
                    <a:pt x="763" y="57"/>
                  </a:lnTo>
                  <a:lnTo>
                    <a:pt x="769" y="61"/>
                  </a:lnTo>
                  <a:lnTo>
                    <a:pt x="772" y="62"/>
                  </a:lnTo>
                  <a:lnTo>
                    <a:pt x="776" y="64"/>
                  </a:lnTo>
                  <a:lnTo>
                    <a:pt x="779" y="64"/>
                  </a:lnTo>
                  <a:lnTo>
                    <a:pt x="784" y="68"/>
                  </a:lnTo>
                  <a:lnTo>
                    <a:pt x="790" y="69"/>
                  </a:lnTo>
                  <a:lnTo>
                    <a:pt x="793" y="73"/>
                  </a:lnTo>
                  <a:lnTo>
                    <a:pt x="799" y="74"/>
                  </a:lnTo>
                  <a:lnTo>
                    <a:pt x="800" y="76"/>
                  </a:lnTo>
                  <a:lnTo>
                    <a:pt x="806" y="76"/>
                  </a:lnTo>
                  <a:lnTo>
                    <a:pt x="809" y="78"/>
                  </a:lnTo>
                  <a:lnTo>
                    <a:pt x="814" y="81"/>
                  </a:lnTo>
                  <a:lnTo>
                    <a:pt x="820" y="84"/>
                  </a:lnTo>
                  <a:lnTo>
                    <a:pt x="823" y="85"/>
                  </a:lnTo>
                  <a:lnTo>
                    <a:pt x="827" y="88"/>
                  </a:lnTo>
                  <a:lnTo>
                    <a:pt x="830" y="89"/>
                  </a:lnTo>
                  <a:lnTo>
                    <a:pt x="835" y="92"/>
                  </a:lnTo>
                  <a:lnTo>
                    <a:pt x="841" y="95"/>
                  </a:lnTo>
                  <a:lnTo>
                    <a:pt x="844" y="97"/>
                  </a:lnTo>
                  <a:lnTo>
                    <a:pt x="849" y="99"/>
                  </a:lnTo>
                  <a:lnTo>
                    <a:pt x="851" y="102"/>
                  </a:lnTo>
                  <a:lnTo>
                    <a:pt x="856" y="103"/>
                  </a:lnTo>
                  <a:lnTo>
                    <a:pt x="862" y="106"/>
                  </a:lnTo>
                  <a:lnTo>
                    <a:pt x="865" y="107"/>
                  </a:lnTo>
                  <a:lnTo>
                    <a:pt x="869" y="110"/>
                  </a:lnTo>
                  <a:lnTo>
                    <a:pt x="872" y="111"/>
                  </a:lnTo>
                  <a:lnTo>
                    <a:pt x="877" y="114"/>
                  </a:lnTo>
                  <a:lnTo>
                    <a:pt x="883" y="117"/>
                  </a:lnTo>
                  <a:lnTo>
                    <a:pt x="886" y="119"/>
                  </a:lnTo>
                  <a:lnTo>
                    <a:pt x="891" y="121"/>
                  </a:lnTo>
                  <a:lnTo>
                    <a:pt x="893" y="123"/>
                  </a:lnTo>
                  <a:lnTo>
                    <a:pt x="898" y="125"/>
                  </a:lnTo>
                  <a:lnTo>
                    <a:pt x="913" y="134"/>
                  </a:lnTo>
                  <a:lnTo>
                    <a:pt x="918" y="136"/>
                  </a:lnTo>
                  <a:lnTo>
                    <a:pt x="920" y="138"/>
                  </a:lnTo>
                  <a:lnTo>
                    <a:pt x="925" y="140"/>
                  </a:lnTo>
                  <a:lnTo>
                    <a:pt x="928" y="142"/>
                  </a:lnTo>
                  <a:lnTo>
                    <a:pt x="934" y="145"/>
                  </a:lnTo>
                  <a:lnTo>
                    <a:pt x="935" y="146"/>
                  </a:lnTo>
                  <a:lnTo>
                    <a:pt x="939" y="149"/>
                  </a:lnTo>
                  <a:lnTo>
                    <a:pt x="942" y="152"/>
                  </a:lnTo>
                  <a:lnTo>
                    <a:pt x="946" y="153"/>
                  </a:lnTo>
                  <a:lnTo>
                    <a:pt x="949" y="155"/>
                  </a:lnTo>
                  <a:lnTo>
                    <a:pt x="955" y="157"/>
                  </a:lnTo>
                  <a:lnTo>
                    <a:pt x="960" y="160"/>
                  </a:lnTo>
                  <a:lnTo>
                    <a:pt x="970" y="168"/>
                  </a:lnTo>
                  <a:lnTo>
                    <a:pt x="976" y="169"/>
                  </a:lnTo>
                  <a:lnTo>
                    <a:pt x="981" y="174"/>
                  </a:lnTo>
                  <a:lnTo>
                    <a:pt x="984" y="175"/>
                  </a:lnTo>
                  <a:lnTo>
                    <a:pt x="997" y="183"/>
                  </a:lnTo>
                  <a:lnTo>
                    <a:pt x="1002" y="184"/>
                  </a:lnTo>
                  <a:lnTo>
                    <a:pt x="1006" y="188"/>
                  </a:lnTo>
                  <a:lnTo>
                    <a:pt x="1011" y="190"/>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602173" name="直接连接符 602172"/>
            <p:cNvSpPr/>
            <p:nvPr/>
          </p:nvSpPr>
          <p:spPr>
            <a:xfrm>
              <a:off x="4248" y="2545"/>
              <a:ext cx="43" cy="1"/>
            </a:xfrm>
            <a:prstGeom prst="line">
              <a:avLst/>
            </a:prstGeom>
            <a:ln w="6350" cap="flat" cmpd="sng">
              <a:solidFill>
                <a:srgbClr val="000000"/>
              </a:solidFill>
              <a:prstDash val="solid"/>
              <a:headEnd type="none" w="med" len="med"/>
              <a:tailEnd type="none" w="med" len="med"/>
            </a:ln>
          </p:spPr>
        </p:sp>
        <p:sp>
          <p:nvSpPr>
            <p:cNvPr id="602174" name="任意多边形 602173"/>
            <p:cNvSpPr/>
            <p:nvPr/>
          </p:nvSpPr>
          <p:spPr>
            <a:xfrm>
              <a:off x="3604" y="1496"/>
              <a:ext cx="1701" cy="448"/>
            </a:xfrm>
            <a:custGeom>
              <a:avLst/>
              <a:gdLst/>
              <a:ahLst/>
              <a:cxnLst/>
              <a:pathLst>
                <a:path w="3005" h="823">
                  <a:moveTo>
                    <a:pt x="0" y="413"/>
                  </a:moveTo>
                  <a:lnTo>
                    <a:pt x="63" y="330"/>
                  </a:lnTo>
                  <a:lnTo>
                    <a:pt x="125" y="250"/>
                  </a:lnTo>
                  <a:lnTo>
                    <a:pt x="195" y="178"/>
                  </a:lnTo>
                  <a:lnTo>
                    <a:pt x="258" y="116"/>
                  </a:lnTo>
                  <a:lnTo>
                    <a:pt x="319" y="65"/>
                  </a:lnTo>
                  <a:lnTo>
                    <a:pt x="382" y="29"/>
                  </a:lnTo>
                  <a:lnTo>
                    <a:pt x="446" y="4"/>
                  </a:lnTo>
                  <a:lnTo>
                    <a:pt x="514" y="0"/>
                  </a:lnTo>
                  <a:lnTo>
                    <a:pt x="577" y="11"/>
                  </a:lnTo>
                  <a:lnTo>
                    <a:pt x="640" y="37"/>
                  </a:lnTo>
                  <a:lnTo>
                    <a:pt x="703" y="80"/>
                  </a:lnTo>
                  <a:lnTo>
                    <a:pt x="765" y="135"/>
                  </a:lnTo>
                  <a:lnTo>
                    <a:pt x="898" y="272"/>
                  </a:lnTo>
                  <a:lnTo>
                    <a:pt x="960" y="352"/>
                  </a:lnTo>
                  <a:lnTo>
                    <a:pt x="1086" y="519"/>
                  </a:lnTo>
                  <a:lnTo>
                    <a:pt x="1147" y="595"/>
                  </a:lnTo>
                  <a:lnTo>
                    <a:pt x="1217" y="664"/>
                  </a:lnTo>
                  <a:lnTo>
                    <a:pt x="1281" y="726"/>
                  </a:lnTo>
                  <a:lnTo>
                    <a:pt x="1342" y="773"/>
                  </a:lnTo>
                  <a:lnTo>
                    <a:pt x="1405" y="806"/>
                  </a:lnTo>
                  <a:lnTo>
                    <a:pt x="1468" y="819"/>
                  </a:lnTo>
                  <a:lnTo>
                    <a:pt x="1538" y="823"/>
                  </a:lnTo>
                  <a:lnTo>
                    <a:pt x="1600" y="806"/>
                  </a:lnTo>
                  <a:lnTo>
                    <a:pt x="1663" y="776"/>
                  </a:lnTo>
                  <a:lnTo>
                    <a:pt x="1726" y="730"/>
                  </a:lnTo>
                  <a:lnTo>
                    <a:pt x="1787" y="671"/>
                  </a:lnTo>
                  <a:lnTo>
                    <a:pt x="1851" y="602"/>
                  </a:lnTo>
                  <a:lnTo>
                    <a:pt x="1921" y="526"/>
                  </a:lnTo>
                  <a:lnTo>
                    <a:pt x="1982" y="446"/>
                  </a:lnTo>
                  <a:lnTo>
                    <a:pt x="2045" y="363"/>
                  </a:lnTo>
                  <a:lnTo>
                    <a:pt x="2108" y="283"/>
                  </a:lnTo>
                  <a:lnTo>
                    <a:pt x="2170" y="207"/>
                  </a:lnTo>
                  <a:lnTo>
                    <a:pt x="2240" y="142"/>
                  </a:lnTo>
                  <a:lnTo>
                    <a:pt x="2303" y="83"/>
                  </a:lnTo>
                  <a:lnTo>
                    <a:pt x="2366" y="40"/>
                  </a:lnTo>
                  <a:lnTo>
                    <a:pt x="2428" y="11"/>
                  </a:lnTo>
                  <a:lnTo>
                    <a:pt x="2491" y="0"/>
                  </a:lnTo>
                  <a:lnTo>
                    <a:pt x="2561" y="4"/>
                  </a:lnTo>
                  <a:lnTo>
                    <a:pt x="2622" y="26"/>
                  </a:lnTo>
                  <a:lnTo>
                    <a:pt x="2686" y="59"/>
                  </a:lnTo>
                  <a:lnTo>
                    <a:pt x="2749" y="109"/>
                  </a:lnTo>
                  <a:lnTo>
                    <a:pt x="2810" y="170"/>
                  </a:lnTo>
                  <a:lnTo>
                    <a:pt x="2873" y="243"/>
                  </a:lnTo>
                  <a:lnTo>
                    <a:pt x="2943" y="319"/>
                  </a:lnTo>
                  <a:lnTo>
                    <a:pt x="3005" y="402"/>
                  </a:lnTo>
                </a:path>
              </a:pathLst>
            </a:custGeom>
            <a:noFill/>
            <a:ln w="28575" cap="flat" cmpd="sng">
              <a:solidFill>
                <a:srgbClr val="FF0000"/>
              </a:solidFill>
              <a:prstDash val="solid"/>
              <a:headEnd type="none" w="med" len="med"/>
              <a:tailEnd type="none" w="med" len="med"/>
            </a:ln>
          </p:spPr>
          <p:txBody>
            <a:bodyPr/>
            <a:p>
              <a:endParaRPr lang="zh-CN" altLang="en-US"/>
            </a:p>
          </p:txBody>
        </p:sp>
        <p:sp>
          <p:nvSpPr>
            <p:cNvPr id="602175" name="直接连接符 602174"/>
            <p:cNvSpPr/>
            <p:nvPr/>
          </p:nvSpPr>
          <p:spPr>
            <a:xfrm>
              <a:off x="3491" y="1727"/>
              <a:ext cx="1985" cy="1"/>
            </a:xfrm>
            <a:prstGeom prst="line">
              <a:avLst/>
            </a:prstGeom>
            <a:ln w="6350" cap="flat" cmpd="sng">
              <a:solidFill>
                <a:schemeClr val="tx1"/>
              </a:solidFill>
              <a:prstDash val="solid"/>
              <a:headEnd type="none" w="med" len="med"/>
              <a:tailEnd type="none" w="med" len="med"/>
            </a:ln>
          </p:spPr>
        </p:sp>
        <p:sp>
          <p:nvSpPr>
            <p:cNvPr id="602176" name="任意多边形 602175"/>
            <p:cNvSpPr/>
            <p:nvPr/>
          </p:nvSpPr>
          <p:spPr>
            <a:xfrm>
              <a:off x="5470" y="1711"/>
              <a:ext cx="65" cy="31"/>
            </a:xfrm>
            <a:custGeom>
              <a:avLst/>
              <a:gdLst/>
              <a:ahLst/>
              <a:cxnLst/>
              <a:pathLst>
                <a:path w="112" h="57">
                  <a:moveTo>
                    <a:pt x="0" y="0"/>
                  </a:moveTo>
                  <a:lnTo>
                    <a:pt x="112" y="28"/>
                  </a:lnTo>
                  <a:lnTo>
                    <a:pt x="0" y="57"/>
                  </a:lnTo>
                  <a:lnTo>
                    <a:pt x="0" y="0"/>
                  </a:lnTo>
                  <a:close/>
                </a:path>
              </a:pathLst>
            </a:custGeom>
            <a:solidFill>
              <a:schemeClr val="tx1"/>
            </a:solidFill>
            <a:ln w="9525">
              <a:noFill/>
            </a:ln>
          </p:spPr>
          <p:txBody>
            <a:bodyPr/>
            <a:p>
              <a:endParaRPr lang="zh-CN" altLang="en-US"/>
            </a:p>
          </p:txBody>
        </p:sp>
        <p:sp>
          <p:nvSpPr>
            <p:cNvPr id="602177" name="直接连接符 602176"/>
            <p:cNvSpPr/>
            <p:nvPr/>
          </p:nvSpPr>
          <p:spPr>
            <a:xfrm flipV="1">
              <a:off x="3604" y="1514"/>
              <a:ext cx="1" cy="315"/>
            </a:xfrm>
            <a:prstGeom prst="line">
              <a:avLst/>
            </a:prstGeom>
            <a:ln w="6350" cap="flat" cmpd="sng">
              <a:solidFill>
                <a:srgbClr val="000000"/>
              </a:solidFill>
              <a:prstDash val="solid"/>
              <a:headEnd type="none" w="med" len="med"/>
              <a:tailEnd type="none" w="med" len="med"/>
            </a:ln>
          </p:spPr>
        </p:sp>
        <p:sp>
          <p:nvSpPr>
            <p:cNvPr id="602178" name="任意多边形 602177"/>
            <p:cNvSpPr/>
            <p:nvPr/>
          </p:nvSpPr>
          <p:spPr>
            <a:xfrm>
              <a:off x="3582" y="1471"/>
              <a:ext cx="43" cy="47"/>
            </a:xfrm>
            <a:custGeom>
              <a:avLst/>
              <a:gdLst/>
              <a:ahLst/>
              <a:cxnLst/>
              <a:pathLst>
                <a:path w="76" h="87">
                  <a:moveTo>
                    <a:pt x="0" y="87"/>
                  </a:moveTo>
                  <a:lnTo>
                    <a:pt x="39" y="0"/>
                  </a:lnTo>
                  <a:lnTo>
                    <a:pt x="76" y="87"/>
                  </a:lnTo>
                  <a:lnTo>
                    <a:pt x="0" y="87"/>
                  </a:lnTo>
                  <a:close/>
                </a:path>
              </a:pathLst>
            </a:custGeom>
            <a:solidFill>
              <a:srgbClr val="000000"/>
            </a:solidFill>
            <a:ln w="9525">
              <a:noFill/>
            </a:ln>
          </p:spPr>
          <p:txBody>
            <a:bodyPr/>
            <a:p>
              <a:endParaRPr lang="zh-CN" altLang="en-US"/>
            </a:p>
          </p:txBody>
        </p:sp>
        <p:sp>
          <p:nvSpPr>
            <p:cNvPr id="602179" name="直接连接符 602178"/>
            <p:cNvSpPr/>
            <p:nvPr/>
          </p:nvSpPr>
          <p:spPr>
            <a:xfrm>
              <a:off x="3491" y="2830"/>
              <a:ext cx="1985" cy="1"/>
            </a:xfrm>
            <a:prstGeom prst="line">
              <a:avLst/>
            </a:prstGeom>
            <a:ln w="6350" cap="flat" cmpd="sng">
              <a:solidFill>
                <a:schemeClr val="tx1"/>
              </a:solidFill>
              <a:prstDash val="solid"/>
              <a:headEnd type="none" w="med" len="med"/>
              <a:tailEnd type="none" w="med" len="med"/>
            </a:ln>
          </p:spPr>
        </p:sp>
        <p:sp>
          <p:nvSpPr>
            <p:cNvPr id="602180" name="任意多边形 602179"/>
            <p:cNvSpPr/>
            <p:nvPr/>
          </p:nvSpPr>
          <p:spPr>
            <a:xfrm>
              <a:off x="5470" y="2814"/>
              <a:ext cx="65" cy="31"/>
            </a:xfrm>
            <a:custGeom>
              <a:avLst/>
              <a:gdLst/>
              <a:ahLst/>
              <a:cxnLst/>
              <a:pathLst>
                <a:path w="112" h="59">
                  <a:moveTo>
                    <a:pt x="0" y="0"/>
                  </a:moveTo>
                  <a:lnTo>
                    <a:pt x="112" y="30"/>
                  </a:lnTo>
                  <a:lnTo>
                    <a:pt x="0" y="59"/>
                  </a:lnTo>
                  <a:lnTo>
                    <a:pt x="0" y="0"/>
                  </a:lnTo>
                  <a:close/>
                </a:path>
              </a:pathLst>
            </a:custGeom>
            <a:solidFill>
              <a:schemeClr val="tx1"/>
            </a:solidFill>
            <a:ln w="9525">
              <a:noFill/>
            </a:ln>
          </p:spPr>
          <p:txBody>
            <a:bodyPr/>
            <a:p>
              <a:endParaRPr lang="zh-CN" altLang="en-US"/>
            </a:p>
          </p:txBody>
        </p:sp>
        <p:sp>
          <p:nvSpPr>
            <p:cNvPr id="602181" name="直接连接符 602180"/>
            <p:cNvSpPr/>
            <p:nvPr/>
          </p:nvSpPr>
          <p:spPr>
            <a:xfrm flipV="1">
              <a:off x="3604" y="2671"/>
              <a:ext cx="1" cy="255"/>
            </a:xfrm>
            <a:prstGeom prst="line">
              <a:avLst/>
            </a:prstGeom>
            <a:ln w="6350" cap="flat" cmpd="sng">
              <a:solidFill>
                <a:srgbClr val="000000"/>
              </a:solidFill>
              <a:prstDash val="solid"/>
              <a:headEnd type="none" w="med" len="med"/>
              <a:tailEnd type="none" w="med" len="med"/>
            </a:ln>
          </p:spPr>
        </p:sp>
        <p:sp>
          <p:nvSpPr>
            <p:cNvPr id="602182" name="任意多边形 602181"/>
            <p:cNvSpPr/>
            <p:nvPr/>
          </p:nvSpPr>
          <p:spPr>
            <a:xfrm>
              <a:off x="3584" y="2627"/>
              <a:ext cx="41" cy="47"/>
            </a:xfrm>
            <a:custGeom>
              <a:avLst/>
              <a:gdLst/>
              <a:ahLst/>
              <a:cxnLst/>
              <a:pathLst>
                <a:path w="74" h="87">
                  <a:moveTo>
                    <a:pt x="0" y="87"/>
                  </a:moveTo>
                  <a:lnTo>
                    <a:pt x="37" y="0"/>
                  </a:lnTo>
                  <a:lnTo>
                    <a:pt x="74" y="87"/>
                  </a:lnTo>
                  <a:lnTo>
                    <a:pt x="0" y="87"/>
                  </a:lnTo>
                  <a:close/>
                </a:path>
              </a:pathLst>
            </a:custGeom>
            <a:solidFill>
              <a:srgbClr val="000000"/>
            </a:solidFill>
            <a:ln w="9525">
              <a:noFill/>
            </a:ln>
          </p:spPr>
          <p:txBody>
            <a:bodyPr/>
            <a:p>
              <a:endParaRPr lang="zh-CN" altLang="en-US"/>
            </a:p>
          </p:txBody>
        </p:sp>
        <p:sp>
          <p:nvSpPr>
            <p:cNvPr id="602183" name="任意多边形 602182"/>
            <p:cNvSpPr/>
            <p:nvPr/>
          </p:nvSpPr>
          <p:spPr>
            <a:xfrm>
              <a:off x="3748" y="2726"/>
              <a:ext cx="571" cy="106"/>
            </a:xfrm>
            <a:custGeom>
              <a:avLst/>
              <a:gdLst/>
              <a:ahLst/>
              <a:cxnLst/>
              <a:pathLst>
                <a:path w="1010" h="195">
                  <a:moveTo>
                    <a:pt x="0" y="195"/>
                  </a:moveTo>
                  <a:lnTo>
                    <a:pt x="1" y="191"/>
                  </a:lnTo>
                  <a:lnTo>
                    <a:pt x="7" y="190"/>
                  </a:lnTo>
                  <a:lnTo>
                    <a:pt x="8" y="188"/>
                  </a:lnTo>
                  <a:lnTo>
                    <a:pt x="14" y="186"/>
                  </a:lnTo>
                  <a:lnTo>
                    <a:pt x="19" y="183"/>
                  </a:lnTo>
                  <a:lnTo>
                    <a:pt x="22" y="182"/>
                  </a:lnTo>
                  <a:lnTo>
                    <a:pt x="26" y="178"/>
                  </a:lnTo>
                  <a:lnTo>
                    <a:pt x="28" y="176"/>
                  </a:lnTo>
                  <a:lnTo>
                    <a:pt x="33" y="175"/>
                  </a:lnTo>
                  <a:lnTo>
                    <a:pt x="35" y="172"/>
                  </a:lnTo>
                  <a:lnTo>
                    <a:pt x="40" y="171"/>
                  </a:lnTo>
                  <a:lnTo>
                    <a:pt x="43" y="168"/>
                  </a:lnTo>
                  <a:lnTo>
                    <a:pt x="49" y="165"/>
                  </a:lnTo>
                  <a:lnTo>
                    <a:pt x="50" y="163"/>
                  </a:lnTo>
                  <a:lnTo>
                    <a:pt x="52" y="161"/>
                  </a:lnTo>
                  <a:lnTo>
                    <a:pt x="57" y="159"/>
                  </a:lnTo>
                  <a:lnTo>
                    <a:pt x="59" y="157"/>
                  </a:lnTo>
                  <a:lnTo>
                    <a:pt x="64" y="156"/>
                  </a:lnTo>
                  <a:lnTo>
                    <a:pt x="70" y="152"/>
                  </a:lnTo>
                  <a:lnTo>
                    <a:pt x="73" y="150"/>
                  </a:lnTo>
                  <a:lnTo>
                    <a:pt x="77" y="148"/>
                  </a:lnTo>
                  <a:lnTo>
                    <a:pt x="79" y="145"/>
                  </a:lnTo>
                  <a:lnTo>
                    <a:pt x="84" y="144"/>
                  </a:lnTo>
                  <a:lnTo>
                    <a:pt x="86" y="142"/>
                  </a:lnTo>
                  <a:lnTo>
                    <a:pt x="91" y="140"/>
                  </a:lnTo>
                  <a:lnTo>
                    <a:pt x="94" y="137"/>
                  </a:lnTo>
                  <a:lnTo>
                    <a:pt x="100" y="136"/>
                  </a:lnTo>
                  <a:lnTo>
                    <a:pt x="105" y="131"/>
                  </a:lnTo>
                  <a:lnTo>
                    <a:pt x="108" y="130"/>
                  </a:lnTo>
                  <a:lnTo>
                    <a:pt x="121" y="122"/>
                  </a:lnTo>
                  <a:lnTo>
                    <a:pt x="126" y="119"/>
                  </a:lnTo>
                  <a:lnTo>
                    <a:pt x="128" y="118"/>
                  </a:lnTo>
                  <a:lnTo>
                    <a:pt x="133" y="117"/>
                  </a:lnTo>
                  <a:lnTo>
                    <a:pt x="136" y="112"/>
                  </a:lnTo>
                  <a:lnTo>
                    <a:pt x="142" y="111"/>
                  </a:lnTo>
                  <a:lnTo>
                    <a:pt x="147" y="108"/>
                  </a:lnTo>
                  <a:lnTo>
                    <a:pt x="150" y="106"/>
                  </a:lnTo>
                  <a:lnTo>
                    <a:pt x="154" y="104"/>
                  </a:lnTo>
                  <a:lnTo>
                    <a:pt x="157" y="103"/>
                  </a:lnTo>
                  <a:lnTo>
                    <a:pt x="163" y="99"/>
                  </a:lnTo>
                  <a:lnTo>
                    <a:pt x="168" y="97"/>
                  </a:lnTo>
                  <a:lnTo>
                    <a:pt x="171" y="95"/>
                  </a:lnTo>
                  <a:lnTo>
                    <a:pt x="177" y="92"/>
                  </a:lnTo>
                  <a:lnTo>
                    <a:pt x="179" y="91"/>
                  </a:lnTo>
                  <a:lnTo>
                    <a:pt x="184" y="89"/>
                  </a:lnTo>
                  <a:lnTo>
                    <a:pt x="189" y="85"/>
                  </a:lnTo>
                  <a:lnTo>
                    <a:pt x="193" y="84"/>
                  </a:lnTo>
                  <a:lnTo>
                    <a:pt x="198" y="81"/>
                  </a:lnTo>
                  <a:lnTo>
                    <a:pt x="203" y="81"/>
                  </a:lnTo>
                  <a:lnTo>
                    <a:pt x="205" y="78"/>
                  </a:lnTo>
                  <a:lnTo>
                    <a:pt x="210" y="77"/>
                  </a:lnTo>
                  <a:lnTo>
                    <a:pt x="214" y="73"/>
                  </a:lnTo>
                  <a:lnTo>
                    <a:pt x="219" y="72"/>
                  </a:lnTo>
                  <a:lnTo>
                    <a:pt x="224" y="69"/>
                  </a:lnTo>
                  <a:lnTo>
                    <a:pt x="228" y="66"/>
                  </a:lnTo>
                  <a:lnTo>
                    <a:pt x="231" y="66"/>
                  </a:lnTo>
                  <a:lnTo>
                    <a:pt x="235" y="65"/>
                  </a:lnTo>
                  <a:lnTo>
                    <a:pt x="240" y="62"/>
                  </a:lnTo>
                  <a:lnTo>
                    <a:pt x="245" y="59"/>
                  </a:lnTo>
                  <a:lnTo>
                    <a:pt x="247" y="58"/>
                  </a:lnTo>
                  <a:lnTo>
                    <a:pt x="252" y="58"/>
                  </a:lnTo>
                  <a:lnTo>
                    <a:pt x="256" y="55"/>
                  </a:lnTo>
                  <a:lnTo>
                    <a:pt x="261" y="53"/>
                  </a:lnTo>
                  <a:lnTo>
                    <a:pt x="263" y="51"/>
                  </a:lnTo>
                  <a:lnTo>
                    <a:pt x="266" y="51"/>
                  </a:lnTo>
                  <a:lnTo>
                    <a:pt x="270" y="50"/>
                  </a:lnTo>
                  <a:lnTo>
                    <a:pt x="273" y="49"/>
                  </a:lnTo>
                  <a:lnTo>
                    <a:pt x="277" y="46"/>
                  </a:lnTo>
                  <a:lnTo>
                    <a:pt x="280" y="46"/>
                  </a:lnTo>
                  <a:lnTo>
                    <a:pt x="282" y="45"/>
                  </a:lnTo>
                  <a:lnTo>
                    <a:pt x="287" y="43"/>
                  </a:lnTo>
                  <a:lnTo>
                    <a:pt x="289" y="42"/>
                  </a:lnTo>
                  <a:lnTo>
                    <a:pt x="291" y="42"/>
                  </a:lnTo>
                  <a:lnTo>
                    <a:pt x="296" y="39"/>
                  </a:lnTo>
                  <a:lnTo>
                    <a:pt x="298" y="38"/>
                  </a:lnTo>
                  <a:lnTo>
                    <a:pt x="303" y="38"/>
                  </a:lnTo>
                  <a:lnTo>
                    <a:pt x="307" y="35"/>
                  </a:lnTo>
                  <a:lnTo>
                    <a:pt x="312" y="35"/>
                  </a:lnTo>
                  <a:lnTo>
                    <a:pt x="317" y="31"/>
                  </a:lnTo>
                  <a:lnTo>
                    <a:pt x="321" y="31"/>
                  </a:lnTo>
                  <a:lnTo>
                    <a:pt x="324" y="30"/>
                  </a:lnTo>
                  <a:lnTo>
                    <a:pt x="328" y="30"/>
                  </a:lnTo>
                  <a:lnTo>
                    <a:pt x="333" y="25"/>
                  </a:lnTo>
                  <a:lnTo>
                    <a:pt x="338" y="25"/>
                  </a:lnTo>
                  <a:lnTo>
                    <a:pt x="340" y="24"/>
                  </a:lnTo>
                  <a:lnTo>
                    <a:pt x="342" y="24"/>
                  </a:lnTo>
                  <a:lnTo>
                    <a:pt x="347" y="23"/>
                  </a:lnTo>
                  <a:lnTo>
                    <a:pt x="349" y="23"/>
                  </a:lnTo>
                  <a:lnTo>
                    <a:pt x="354" y="21"/>
                  </a:lnTo>
                  <a:lnTo>
                    <a:pt x="356" y="21"/>
                  </a:lnTo>
                  <a:lnTo>
                    <a:pt x="359" y="19"/>
                  </a:lnTo>
                  <a:lnTo>
                    <a:pt x="363" y="19"/>
                  </a:lnTo>
                  <a:lnTo>
                    <a:pt x="366" y="17"/>
                  </a:lnTo>
                  <a:lnTo>
                    <a:pt x="370" y="17"/>
                  </a:lnTo>
                  <a:lnTo>
                    <a:pt x="373" y="16"/>
                  </a:lnTo>
                  <a:lnTo>
                    <a:pt x="375" y="16"/>
                  </a:lnTo>
                  <a:lnTo>
                    <a:pt x="380" y="15"/>
                  </a:lnTo>
                  <a:lnTo>
                    <a:pt x="384" y="15"/>
                  </a:lnTo>
                  <a:lnTo>
                    <a:pt x="389" y="12"/>
                  </a:lnTo>
                  <a:lnTo>
                    <a:pt x="391" y="12"/>
                  </a:lnTo>
                  <a:lnTo>
                    <a:pt x="396" y="11"/>
                  </a:lnTo>
                  <a:lnTo>
                    <a:pt x="401" y="11"/>
                  </a:lnTo>
                  <a:lnTo>
                    <a:pt x="405" y="9"/>
                  </a:lnTo>
                  <a:lnTo>
                    <a:pt x="410" y="9"/>
                  </a:lnTo>
                  <a:lnTo>
                    <a:pt x="415" y="8"/>
                  </a:lnTo>
                  <a:lnTo>
                    <a:pt x="422" y="8"/>
                  </a:lnTo>
                  <a:lnTo>
                    <a:pt x="424" y="5"/>
                  </a:lnTo>
                  <a:lnTo>
                    <a:pt x="433" y="5"/>
                  </a:lnTo>
                  <a:lnTo>
                    <a:pt x="436" y="4"/>
                  </a:lnTo>
                  <a:lnTo>
                    <a:pt x="447" y="4"/>
                  </a:lnTo>
                  <a:lnTo>
                    <a:pt x="450" y="2"/>
                  </a:lnTo>
                  <a:lnTo>
                    <a:pt x="468" y="2"/>
                  </a:lnTo>
                  <a:lnTo>
                    <a:pt x="473" y="0"/>
                  </a:lnTo>
                  <a:lnTo>
                    <a:pt x="536" y="0"/>
                  </a:lnTo>
                  <a:lnTo>
                    <a:pt x="542" y="2"/>
                  </a:lnTo>
                  <a:lnTo>
                    <a:pt x="559" y="2"/>
                  </a:lnTo>
                  <a:lnTo>
                    <a:pt x="561" y="4"/>
                  </a:lnTo>
                  <a:lnTo>
                    <a:pt x="571" y="4"/>
                  </a:lnTo>
                  <a:lnTo>
                    <a:pt x="575" y="5"/>
                  </a:lnTo>
                  <a:lnTo>
                    <a:pt x="585" y="5"/>
                  </a:lnTo>
                  <a:lnTo>
                    <a:pt x="587" y="8"/>
                  </a:lnTo>
                  <a:lnTo>
                    <a:pt x="594" y="8"/>
                  </a:lnTo>
                  <a:lnTo>
                    <a:pt x="596" y="9"/>
                  </a:lnTo>
                  <a:lnTo>
                    <a:pt x="603" y="9"/>
                  </a:lnTo>
                  <a:lnTo>
                    <a:pt x="607" y="11"/>
                  </a:lnTo>
                  <a:lnTo>
                    <a:pt x="614" y="11"/>
                  </a:lnTo>
                  <a:lnTo>
                    <a:pt x="617" y="12"/>
                  </a:lnTo>
                  <a:lnTo>
                    <a:pt x="622" y="12"/>
                  </a:lnTo>
                  <a:lnTo>
                    <a:pt x="628" y="15"/>
                  </a:lnTo>
                  <a:lnTo>
                    <a:pt x="629" y="15"/>
                  </a:lnTo>
                  <a:lnTo>
                    <a:pt x="635" y="16"/>
                  </a:lnTo>
                  <a:lnTo>
                    <a:pt x="636" y="16"/>
                  </a:lnTo>
                  <a:lnTo>
                    <a:pt x="638" y="17"/>
                  </a:lnTo>
                  <a:lnTo>
                    <a:pt x="643" y="17"/>
                  </a:lnTo>
                  <a:lnTo>
                    <a:pt x="645" y="19"/>
                  </a:lnTo>
                  <a:lnTo>
                    <a:pt x="649" y="19"/>
                  </a:lnTo>
                  <a:lnTo>
                    <a:pt x="652" y="21"/>
                  </a:lnTo>
                  <a:lnTo>
                    <a:pt x="656" y="21"/>
                  </a:lnTo>
                  <a:lnTo>
                    <a:pt x="659" y="23"/>
                  </a:lnTo>
                  <a:lnTo>
                    <a:pt x="663" y="23"/>
                  </a:lnTo>
                  <a:lnTo>
                    <a:pt x="664" y="24"/>
                  </a:lnTo>
                  <a:lnTo>
                    <a:pt x="670" y="24"/>
                  </a:lnTo>
                  <a:lnTo>
                    <a:pt x="671" y="25"/>
                  </a:lnTo>
                  <a:lnTo>
                    <a:pt x="673" y="25"/>
                  </a:lnTo>
                  <a:lnTo>
                    <a:pt x="678" y="28"/>
                  </a:lnTo>
                  <a:lnTo>
                    <a:pt x="680" y="30"/>
                  </a:lnTo>
                  <a:lnTo>
                    <a:pt x="685" y="30"/>
                  </a:lnTo>
                  <a:lnTo>
                    <a:pt x="687" y="31"/>
                  </a:lnTo>
                  <a:lnTo>
                    <a:pt x="691" y="31"/>
                  </a:lnTo>
                  <a:lnTo>
                    <a:pt x="694" y="32"/>
                  </a:lnTo>
                  <a:lnTo>
                    <a:pt x="698" y="35"/>
                  </a:lnTo>
                  <a:lnTo>
                    <a:pt x="699" y="35"/>
                  </a:lnTo>
                  <a:lnTo>
                    <a:pt x="705" y="36"/>
                  </a:lnTo>
                  <a:lnTo>
                    <a:pt x="707" y="38"/>
                  </a:lnTo>
                  <a:lnTo>
                    <a:pt x="712" y="38"/>
                  </a:lnTo>
                  <a:lnTo>
                    <a:pt x="715" y="42"/>
                  </a:lnTo>
                  <a:lnTo>
                    <a:pt x="721" y="42"/>
                  </a:lnTo>
                  <a:lnTo>
                    <a:pt x="726" y="45"/>
                  </a:lnTo>
                  <a:lnTo>
                    <a:pt x="729" y="46"/>
                  </a:lnTo>
                  <a:lnTo>
                    <a:pt x="733" y="46"/>
                  </a:lnTo>
                  <a:lnTo>
                    <a:pt x="736" y="49"/>
                  </a:lnTo>
                  <a:lnTo>
                    <a:pt x="740" y="50"/>
                  </a:lnTo>
                  <a:lnTo>
                    <a:pt x="742" y="50"/>
                  </a:lnTo>
                  <a:lnTo>
                    <a:pt x="747" y="51"/>
                  </a:lnTo>
                  <a:lnTo>
                    <a:pt x="749" y="53"/>
                  </a:lnTo>
                  <a:lnTo>
                    <a:pt x="754" y="55"/>
                  </a:lnTo>
                  <a:lnTo>
                    <a:pt x="756" y="57"/>
                  </a:lnTo>
                  <a:lnTo>
                    <a:pt x="757" y="57"/>
                  </a:lnTo>
                  <a:lnTo>
                    <a:pt x="763" y="58"/>
                  </a:lnTo>
                  <a:lnTo>
                    <a:pt x="768" y="62"/>
                  </a:lnTo>
                  <a:lnTo>
                    <a:pt x="771" y="64"/>
                  </a:lnTo>
                  <a:lnTo>
                    <a:pt x="775" y="65"/>
                  </a:lnTo>
                  <a:lnTo>
                    <a:pt x="778" y="65"/>
                  </a:lnTo>
                  <a:lnTo>
                    <a:pt x="784" y="69"/>
                  </a:lnTo>
                  <a:lnTo>
                    <a:pt x="789" y="70"/>
                  </a:lnTo>
                  <a:lnTo>
                    <a:pt x="792" y="73"/>
                  </a:lnTo>
                  <a:lnTo>
                    <a:pt x="798" y="76"/>
                  </a:lnTo>
                  <a:lnTo>
                    <a:pt x="799" y="77"/>
                  </a:lnTo>
                  <a:lnTo>
                    <a:pt x="805" y="77"/>
                  </a:lnTo>
                  <a:lnTo>
                    <a:pt x="808" y="81"/>
                  </a:lnTo>
                  <a:lnTo>
                    <a:pt x="814" y="83"/>
                  </a:lnTo>
                  <a:lnTo>
                    <a:pt x="819" y="85"/>
                  </a:lnTo>
                  <a:lnTo>
                    <a:pt x="822" y="88"/>
                  </a:lnTo>
                  <a:lnTo>
                    <a:pt x="826" y="89"/>
                  </a:lnTo>
                  <a:lnTo>
                    <a:pt x="829" y="91"/>
                  </a:lnTo>
                  <a:lnTo>
                    <a:pt x="835" y="95"/>
                  </a:lnTo>
                  <a:lnTo>
                    <a:pt x="840" y="96"/>
                  </a:lnTo>
                  <a:lnTo>
                    <a:pt x="843" y="99"/>
                  </a:lnTo>
                  <a:lnTo>
                    <a:pt x="849" y="102"/>
                  </a:lnTo>
                  <a:lnTo>
                    <a:pt x="850" y="103"/>
                  </a:lnTo>
                  <a:lnTo>
                    <a:pt x="856" y="104"/>
                  </a:lnTo>
                  <a:lnTo>
                    <a:pt x="861" y="108"/>
                  </a:lnTo>
                  <a:lnTo>
                    <a:pt x="864" y="110"/>
                  </a:lnTo>
                  <a:lnTo>
                    <a:pt x="868" y="111"/>
                  </a:lnTo>
                  <a:lnTo>
                    <a:pt x="871" y="112"/>
                  </a:lnTo>
                  <a:lnTo>
                    <a:pt x="877" y="117"/>
                  </a:lnTo>
                  <a:lnTo>
                    <a:pt x="882" y="118"/>
                  </a:lnTo>
                  <a:lnTo>
                    <a:pt x="885" y="122"/>
                  </a:lnTo>
                  <a:lnTo>
                    <a:pt x="891" y="123"/>
                  </a:lnTo>
                  <a:lnTo>
                    <a:pt x="892" y="125"/>
                  </a:lnTo>
                  <a:lnTo>
                    <a:pt x="898" y="126"/>
                  </a:lnTo>
                  <a:lnTo>
                    <a:pt x="912" y="137"/>
                  </a:lnTo>
                  <a:lnTo>
                    <a:pt x="917" y="138"/>
                  </a:lnTo>
                  <a:lnTo>
                    <a:pt x="919" y="140"/>
                  </a:lnTo>
                  <a:lnTo>
                    <a:pt x="924" y="142"/>
                  </a:lnTo>
                  <a:lnTo>
                    <a:pt x="928" y="145"/>
                  </a:lnTo>
                  <a:lnTo>
                    <a:pt x="933" y="148"/>
                  </a:lnTo>
                  <a:lnTo>
                    <a:pt x="935" y="149"/>
                  </a:lnTo>
                  <a:lnTo>
                    <a:pt x="938" y="152"/>
                  </a:lnTo>
                  <a:lnTo>
                    <a:pt x="942" y="155"/>
                  </a:lnTo>
                  <a:lnTo>
                    <a:pt x="945" y="156"/>
                  </a:lnTo>
                  <a:lnTo>
                    <a:pt x="949" y="157"/>
                  </a:lnTo>
                  <a:lnTo>
                    <a:pt x="954" y="161"/>
                  </a:lnTo>
                  <a:lnTo>
                    <a:pt x="959" y="163"/>
                  </a:lnTo>
                  <a:lnTo>
                    <a:pt x="970" y="171"/>
                  </a:lnTo>
                  <a:lnTo>
                    <a:pt x="975" y="172"/>
                  </a:lnTo>
                  <a:lnTo>
                    <a:pt x="980" y="176"/>
                  </a:lnTo>
                  <a:lnTo>
                    <a:pt x="984" y="178"/>
                  </a:lnTo>
                  <a:lnTo>
                    <a:pt x="996" y="186"/>
                  </a:lnTo>
                  <a:lnTo>
                    <a:pt x="1001" y="188"/>
                  </a:lnTo>
                  <a:lnTo>
                    <a:pt x="1005" y="191"/>
                  </a:lnTo>
                  <a:lnTo>
                    <a:pt x="1010" y="193"/>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602184" name="任意多边形 602183"/>
            <p:cNvSpPr>
              <a:spLocks noEditPoints="1"/>
            </p:cNvSpPr>
            <p:nvPr/>
          </p:nvSpPr>
          <p:spPr>
            <a:xfrm>
              <a:off x="4316" y="1726"/>
              <a:ext cx="5" cy="1481"/>
            </a:xfrm>
            <a:custGeom>
              <a:avLst/>
              <a:gdLst/>
              <a:ahLst/>
              <a:cxnLst/>
              <a:pathLst>
                <a:path w="8" h="2718">
                  <a:moveTo>
                    <a:pt x="0" y="2715"/>
                  </a:moveTo>
                  <a:lnTo>
                    <a:pt x="0" y="2666"/>
                  </a:lnTo>
                  <a:lnTo>
                    <a:pt x="0" y="2665"/>
                  </a:lnTo>
                  <a:lnTo>
                    <a:pt x="1" y="2663"/>
                  </a:lnTo>
                  <a:lnTo>
                    <a:pt x="3" y="2662"/>
                  </a:lnTo>
                  <a:lnTo>
                    <a:pt x="5" y="2662"/>
                  </a:lnTo>
                  <a:lnTo>
                    <a:pt x="7" y="2662"/>
                  </a:lnTo>
                  <a:lnTo>
                    <a:pt x="8" y="2663"/>
                  </a:lnTo>
                  <a:lnTo>
                    <a:pt x="8" y="2665"/>
                  </a:lnTo>
                  <a:lnTo>
                    <a:pt x="8" y="2666"/>
                  </a:lnTo>
                  <a:lnTo>
                    <a:pt x="8" y="2715"/>
                  </a:lnTo>
                  <a:lnTo>
                    <a:pt x="8" y="2716"/>
                  </a:lnTo>
                  <a:lnTo>
                    <a:pt x="8" y="2716"/>
                  </a:lnTo>
                  <a:lnTo>
                    <a:pt x="7" y="2718"/>
                  </a:lnTo>
                  <a:lnTo>
                    <a:pt x="5" y="2718"/>
                  </a:lnTo>
                  <a:lnTo>
                    <a:pt x="3" y="2718"/>
                  </a:lnTo>
                  <a:lnTo>
                    <a:pt x="1" y="2716"/>
                  </a:lnTo>
                  <a:lnTo>
                    <a:pt x="0" y="2716"/>
                  </a:lnTo>
                  <a:lnTo>
                    <a:pt x="0" y="2715"/>
                  </a:lnTo>
                  <a:lnTo>
                    <a:pt x="0" y="2715"/>
                  </a:lnTo>
                  <a:close/>
                  <a:moveTo>
                    <a:pt x="0" y="2631"/>
                  </a:moveTo>
                  <a:lnTo>
                    <a:pt x="0" y="2582"/>
                  </a:lnTo>
                  <a:lnTo>
                    <a:pt x="0" y="2580"/>
                  </a:lnTo>
                  <a:lnTo>
                    <a:pt x="1" y="2580"/>
                  </a:lnTo>
                  <a:lnTo>
                    <a:pt x="3" y="2579"/>
                  </a:lnTo>
                  <a:lnTo>
                    <a:pt x="5" y="2579"/>
                  </a:lnTo>
                  <a:lnTo>
                    <a:pt x="7" y="2579"/>
                  </a:lnTo>
                  <a:lnTo>
                    <a:pt x="8" y="2580"/>
                  </a:lnTo>
                  <a:lnTo>
                    <a:pt x="8" y="2580"/>
                  </a:lnTo>
                  <a:lnTo>
                    <a:pt x="8" y="2582"/>
                  </a:lnTo>
                  <a:lnTo>
                    <a:pt x="8" y="2631"/>
                  </a:lnTo>
                  <a:lnTo>
                    <a:pt x="8" y="2632"/>
                  </a:lnTo>
                  <a:lnTo>
                    <a:pt x="8" y="2633"/>
                  </a:lnTo>
                  <a:lnTo>
                    <a:pt x="7" y="2635"/>
                  </a:lnTo>
                  <a:lnTo>
                    <a:pt x="5" y="2635"/>
                  </a:lnTo>
                  <a:lnTo>
                    <a:pt x="3" y="2635"/>
                  </a:lnTo>
                  <a:lnTo>
                    <a:pt x="1" y="2633"/>
                  </a:lnTo>
                  <a:lnTo>
                    <a:pt x="0" y="2632"/>
                  </a:lnTo>
                  <a:lnTo>
                    <a:pt x="0" y="2631"/>
                  </a:lnTo>
                  <a:lnTo>
                    <a:pt x="0" y="2631"/>
                  </a:lnTo>
                  <a:close/>
                  <a:moveTo>
                    <a:pt x="0" y="2548"/>
                  </a:moveTo>
                  <a:lnTo>
                    <a:pt x="0" y="2499"/>
                  </a:lnTo>
                  <a:lnTo>
                    <a:pt x="0" y="2498"/>
                  </a:lnTo>
                  <a:lnTo>
                    <a:pt x="1" y="2496"/>
                  </a:lnTo>
                  <a:lnTo>
                    <a:pt x="3" y="2496"/>
                  </a:lnTo>
                  <a:lnTo>
                    <a:pt x="5" y="2495"/>
                  </a:lnTo>
                  <a:lnTo>
                    <a:pt x="7" y="2496"/>
                  </a:lnTo>
                  <a:lnTo>
                    <a:pt x="8" y="2496"/>
                  </a:lnTo>
                  <a:lnTo>
                    <a:pt x="8" y="2498"/>
                  </a:lnTo>
                  <a:lnTo>
                    <a:pt x="8" y="2499"/>
                  </a:lnTo>
                  <a:lnTo>
                    <a:pt x="8" y="2548"/>
                  </a:lnTo>
                  <a:lnTo>
                    <a:pt x="8" y="2549"/>
                  </a:lnTo>
                  <a:lnTo>
                    <a:pt x="8" y="2550"/>
                  </a:lnTo>
                  <a:lnTo>
                    <a:pt x="7" y="2550"/>
                  </a:lnTo>
                  <a:lnTo>
                    <a:pt x="5" y="2550"/>
                  </a:lnTo>
                  <a:lnTo>
                    <a:pt x="3" y="2550"/>
                  </a:lnTo>
                  <a:lnTo>
                    <a:pt x="1" y="2550"/>
                  </a:lnTo>
                  <a:lnTo>
                    <a:pt x="0" y="2549"/>
                  </a:lnTo>
                  <a:lnTo>
                    <a:pt x="0" y="2548"/>
                  </a:lnTo>
                  <a:lnTo>
                    <a:pt x="0" y="2548"/>
                  </a:lnTo>
                  <a:close/>
                  <a:moveTo>
                    <a:pt x="0" y="2464"/>
                  </a:moveTo>
                  <a:lnTo>
                    <a:pt x="0" y="2416"/>
                  </a:lnTo>
                  <a:lnTo>
                    <a:pt x="0" y="2413"/>
                  </a:lnTo>
                  <a:lnTo>
                    <a:pt x="1" y="2413"/>
                  </a:lnTo>
                  <a:lnTo>
                    <a:pt x="3" y="2412"/>
                  </a:lnTo>
                  <a:lnTo>
                    <a:pt x="5" y="2412"/>
                  </a:lnTo>
                  <a:lnTo>
                    <a:pt x="7" y="2412"/>
                  </a:lnTo>
                  <a:lnTo>
                    <a:pt x="8" y="2413"/>
                  </a:lnTo>
                  <a:lnTo>
                    <a:pt x="8" y="2413"/>
                  </a:lnTo>
                  <a:lnTo>
                    <a:pt x="8" y="2416"/>
                  </a:lnTo>
                  <a:lnTo>
                    <a:pt x="8" y="2464"/>
                  </a:lnTo>
                  <a:lnTo>
                    <a:pt x="8" y="2465"/>
                  </a:lnTo>
                  <a:lnTo>
                    <a:pt x="8" y="2466"/>
                  </a:lnTo>
                  <a:lnTo>
                    <a:pt x="7" y="2468"/>
                  </a:lnTo>
                  <a:lnTo>
                    <a:pt x="5" y="2468"/>
                  </a:lnTo>
                  <a:lnTo>
                    <a:pt x="3" y="2468"/>
                  </a:lnTo>
                  <a:lnTo>
                    <a:pt x="1" y="2466"/>
                  </a:lnTo>
                  <a:lnTo>
                    <a:pt x="0" y="2465"/>
                  </a:lnTo>
                  <a:lnTo>
                    <a:pt x="0" y="2464"/>
                  </a:lnTo>
                  <a:lnTo>
                    <a:pt x="0" y="2464"/>
                  </a:lnTo>
                  <a:close/>
                  <a:moveTo>
                    <a:pt x="0" y="2381"/>
                  </a:moveTo>
                  <a:lnTo>
                    <a:pt x="0" y="2332"/>
                  </a:lnTo>
                  <a:lnTo>
                    <a:pt x="0" y="2330"/>
                  </a:lnTo>
                  <a:lnTo>
                    <a:pt x="1" y="2329"/>
                  </a:lnTo>
                  <a:lnTo>
                    <a:pt x="3" y="2329"/>
                  </a:lnTo>
                  <a:lnTo>
                    <a:pt x="5" y="2329"/>
                  </a:lnTo>
                  <a:lnTo>
                    <a:pt x="7" y="2329"/>
                  </a:lnTo>
                  <a:lnTo>
                    <a:pt x="8" y="2329"/>
                  </a:lnTo>
                  <a:lnTo>
                    <a:pt x="8" y="2330"/>
                  </a:lnTo>
                  <a:lnTo>
                    <a:pt x="8" y="2332"/>
                  </a:lnTo>
                  <a:lnTo>
                    <a:pt x="8" y="2381"/>
                  </a:lnTo>
                  <a:lnTo>
                    <a:pt x="8" y="2382"/>
                  </a:lnTo>
                  <a:lnTo>
                    <a:pt x="8" y="2383"/>
                  </a:lnTo>
                  <a:lnTo>
                    <a:pt x="7" y="2383"/>
                  </a:lnTo>
                  <a:lnTo>
                    <a:pt x="5" y="2383"/>
                  </a:lnTo>
                  <a:lnTo>
                    <a:pt x="3" y="2383"/>
                  </a:lnTo>
                  <a:lnTo>
                    <a:pt x="1" y="2383"/>
                  </a:lnTo>
                  <a:lnTo>
                    <a:pt x="0" y="2382"/>
                  </a:lnTo>
                  <a:lnTo>
                    <a:pt x="0" y="2381"/>
                  </a:lnTo>
                  <a:lnTo>
                    <a:pt x="0" y="2381"/>
                  </a:lnTo>
                  <a:close/>
                  <a:moveTo>
                    <a:pt x="0" y="2296"/>
                  </a:moveTo>
                  <a:lnTo>
                    <a:pt x="0" y="2249"/>
                  </a:lnTo>
                  <a:lnTo>
                    <a:pt x="0" y="2248"/>
                  </a:lnTo>
                  <a:lnTo>
                    <a:pt x="1" y="2246"/>
                  </a:lnTo>
                  <a:lnTo>
                    <a:pt x="3" y="2245"/>
                  </a:lnTo>
                  <a:lnTo>
                    <a:pt x="5" y="2245"/>
                  </a:lnTo>
                  <a:lnTo>
                    <a:pt x="7" y="2245"/>
                  </a:lnTo>
                  <a:lnTo>
                    <a:pt x="8" y="2246"/>
                  </a:lnTo>
                  <a:lnTo>
                    <a:pt x="8" y="2248"/>
                  </a:lnTo>
                  <a:lnTo>
                    <a:pt x="8" y="2249"/>
                  </a:lnTo>
                  <a:lnTo>
                    <a:pt x="8" y="2296"/>
                  </a:lnTo>
                  <a:lnTo>
                    <a:pt x="8" y="2298"/>
                  </a:lnTo>
                  <a:lnTo>
                    <a:pt x="8" y="2299"/>
                  </a:lnTo>
                  <a:lnTo>
                    <a:pt x="7" y="2301"/>
                  </a:lnTo>
                  <a:lnTo>
                    <a:pt x="5" y="2301"/>
                  </a:lnTo>
                  <a:lnTo>
                    <a:pt x="3" y="2301"/>
                  </a:lnTo>
                  <a:lnTo>
                    <a:pt x="1" y="2299"/>
                  </a:lnTo>
                  <a:lnTo>
                    <a:pt x="0" y="2298"/>
                  </a:lnTo>
                  <a:lnTo>
                    <a:pt x="0" y="2296"/>
                  </a:lnTo>
                  <a:lnTo>
                    <a:pt x="0" y="2296"/>
                  </a:lnTo>
                  <a:close/>
                  <a:moveTo>
                    <a:pt x="0" y="2214"/>
                  </a:moveTo>
                  <a:lnTo>
                    <a:pt x="0" y="2165"/>
                  </a:lnTo>
                  <a:lnTo>
                    <a:pt x="0" y="2163"/>
                  </a:lnTo>
                  <a:lnTo>
                    <a:pt x="1" y="2162"/>
                  </a:lnTo>
                  <a:lnTo>
                    <a:pt x="3" y="2162"/>
                  </a:lnTo>
                  <a:lnTo>
                    <a:pt x="5" y="2162"/>
                  </a:lnTo>
                  <a:lnTo>
                    <a:pt x="7" y="2162"/>
                  </a:lnTo>
                  <a:lnTo>
                    <a:pt x="8" y="2162"/>
                  </a:lnTo>
                  <a:lnTo>
                    <a:pt x="8" y="2163"/>
                  </a:lnTo>
                  <a:lnTo>
                    <a:pt x="8" y="2165"/>
                  </a:lnTo>
                  <a:lnTo>
                    <a:pt x="8" y="2214"/>
                  </a:lnTo>
                  <a:lnTo>
                    <a:pt x="8" y="2215"/>
                  </a:lnTo>
                  <a:lnTo>
                    <a:pt x="8" y="2216"/>
                  </a:lnTo>
                  <a:lnTo>
                    <a:pt x="7" y="2216"/>
                  </a:lnTo>
                  <a:lnTo>
                    <a:pt x="5" y="2218"/>
                  </a:lnTo>
                  <a:lnTo>
                    <a:pt x="3" y="2216"/>
                  </a:lnTo>
                  <a:lnTo>
                    <a:pt x="1" y="2216"/>
                  </a:lnTo>
                  <a:lnTo>
                    <a:pt x="0" y="2215"/>
                  </a:lnTo>
                  <a:lnTo>
                    <a:pt x="0" y="2214"/>
                  </a:lnTo>
                  <a:lnTo>
                    <a:pt x="0" y="2214"/>
                  </a:lnTo>
                  <a:close/>
                  <a:moveTo>
                    <a:pt x="0" y="2131"/>
                  </a:moveTo>
                  <a:lnTo>
                    <a:pt x="0" y="2082"/>
                  </a:lnTo>
                  <a:lnTo>
                    <a:pt x="0" y="2081"/>
                  </a:lnTo>
                  <a:lnTo>
                    <a:pt x="1" y="2079"/>
                  </a:lnTo>
                  <a:lnTo>
                    <a:pt x="3" y="2078"/>
                  </a:lnTo>
                  <a:lnTo>
                    <a:pt x="5" y="2078"/>
                  </a:lnTo>
                  <a:lnTo>
                    <a:pt x="7" y="2078"/>
                  </a:lnTo>
                  <a:lnTo>
                    <a:pt x="8" y="2079"/>
                  </a:lnTo>
                  <a:lnTo>
                    <a:pt x="8" y="2081"/>
                  </a:lnTo>
                  <a:lnTo>
                    <a:pt x="8" y="2082"/>
                  </a:lnTo>
                  <a:lnTo>
                    <a:pt x="8" y="2131"/>
                  </a:lnTo>
                  <a:lnTo>
                    <a:pt x="8" y="2132"/>
                  </a:lnTo>
                  <a:lnTo>
                    <a:pt x="8" y="2132"/>
                  </a:lnTo>
                  <a:lnTo>
                    <a:pt x="7" y="2134"/>
                  </a:lnTo>
                  <a:lnTo>
                    <a:pt x="5" y="2134"/>
                  </a:lnTo>
                  <a:lnTo>
                    <a:pt x="3" y="2134"/>
                  </a:lnTo>
                  <a:lnTo>
                    <a:pt x="1" y="2132"/>
                  </a:lnTo>
                  <a:lnTo>
                    <a:pt x="0" y="2132"/>
                  </a:lnTo>
                  <a:lnTo>
                    <a:pt x="0" y="2131"/>
                  </a:lnTo>
                  <a:lnTo>
                    <a:pt x="0" y="2131"/>
                  </a:lnTo>
                  <a:close/>
                  <a:moveTo>
                    <a:pt x="0" y="2047"/>
                  </a:moveTo>
                  <a:lnTo>
                    <a:pt x="0" y="1998"/>
                  </a:lnTo>
                  <a:lnTo>
                    <a:pt x="0" y="1996"/>
                  </a:lnTo>
                  <a:lnTo>
                    <a:pt x="1" y="1996"/>
                  </a:lnTo>
                  <a:lnTo>
                    <a:pt x="3" y="1995"/>
                  </a:lnTo>
                  <a:lnTo>
                    <a:pt x="5" y="1995"/>
                  </a:lnTo>
                  <a:lnTo>
                    <a:pt x="7" y="1995"/>
                  </a:lnTo>
                  <a:lnTo>
                    <a:pt x="8" y="1996"/>
                  </a:lnTo>
                  <a:lnTo>
                    <a:pt x="8" y="1996"/>
                  </a:lnTo>
                  <a:lnTo>
                    <a:pt x="8" y="1998"/>
                  </a:lnTo>
                  <a:lnTo>
                    <a:pt x="8" y="2047"/>
                  </a:lnTo>
                  <a:lnTo>
                    <a:pt x="8" y="2048"/>
                  </a:lnTo>
                  <a:lnTo>
                    <a:pt x="8" y="2049"/>
                  </a:lnTo>
                  <a:lnTo>
                    <a:pt x="7" y="2049"/>
                  </a:lnTo>
                  <a:lnTo>
                    <a:pt x="5" y="2051"/>
                  </a:lnTo>
                  <a:lnTo>
                    <a:pt x="3" y="2049"/>
                  </a:lnTo>
                  <a:lnTo>
                    <a:pt x="1" y="2049"/>
                  </a:lnTo>
                  <a:lnTo>
                    <a:pt x="0" y="2048"/>
                  </a:lnTo>
                  <a:lnTo>
                    <a:pt x="0" y="2047"/>
                  </a:lnTo>
                  <a:lnTo>
                    <a:pt x="0" y="2047"/>
                  </a:lnTo>
                  <a:close/>
                  <a:moveTo>
                    <a:pt x="0" y="1964"/>
                  </a:moveTo>
                  <a:lnTo>
                    <a:pt x="0" y="1915"/>
                  </a:lnTo>
                  <a:lnTo>
                    <a:pt x="0" y="1913"/>
                  </a:lnTo>
                  <a:lnTo>
                    <a:pt x="1" y="1912"/>
                  </a:lnTo>
                  <a:lnTo>
                    <a:pt x="3" y="1911"/>
                  </a:lnTo>
                  <a:lnTo>
                    <a:pt x="5" y="1911"/>
                  </a:lnTo>
                  <a:lnTo>
                    <a:pt x="7" y="1911"/>
                  </a:lnTo>
                  <a:lnTo>
                    <a:pt x="8" y="1912"/>
                  </a:lnTo>
                  <a:lnTo>
                    <a:pt x="8" y="1913"/>
                  </a:lnTo>
                  <a:lnTo>
                    <a:pt x="8" y="1915"/>
                  </a:lnTo>
                  <a:lnTo>
                    <a:pt x="8" y="1964"/>
                  </a:lnTo>
                  <a:lnTo>
                    <a:pt x="8" y="1965"/>
                  </a:lnTo>
                  <a:lnTo>
                    <a:pt x="8" y="1966"/>
                  </a:lnTo>
                  <a:lnTo>
                    <a:pt x="7" y="1966"/>
                  </a:lnTo>
                  <a:lnTo>
                    <a:pt x="5" y="1966"/>
                  </a:lnTo>
                  <a:lnTo>
                    <a:pt x="3" y="1966"/>
                  </a:lnTo>
                  <a:lnTo>
                    <a:pt x="1" y="1966"/>
                  </a:lnTo>
                  <a:lnTo>
                    <a:pt x="0" y="1965"/>
                  </a:lnTo>
                  <a:lnTo>
                    <a:pt x="0" y="1964"/>
                  </a:lnTo>
                  <a:lnTo>
                    <a:pt x="0" y="1964"/>
                  </a:lnTo>
                  <a:close/>
                  <a:moveTo>
                    <a:pt x="0" y="1880"/>
                  </a:moveTo>
                  <a:lnTo>
                    <a:pt x="0" y="1831"/>
                  </a:lnTo>
                  <a:lnTo>
                    <a:pt x="0" y="1829"/>
                  </a:lnTo>
                  <a:lnTo>
                    <a:pt x="1" y="1829"/>
                  </a:lnTo>
                  <a:lnTo>
                    <a:pt x="3" y="1828"/>
                  </a:lnTo>
                  <a:lnTo>
                    <a:pt x="5" y="1828"/>
                  </a:lnTo>
                  <a:lnTo>
                    <a:pt x="7" y="1828"/>
                  </a:lnTo>
                  <a:lnTo>
                    <a:pt x="8" y="1829"/>
                  </a:lnTo>
                  <a:lnTo>
                    <a:pt x="8" y="1829"/>
                  </a:lnTo>
                  <a:lnTo>
                    <a:pt x="8" y="1831"/>
                  </a:lnTo>
                  <a:lnTo>
                    <a:pt x="8" y="1880"/>
                  </a:lnTo>
                  <a:lnTo>
                    <a:pt x="8" y="1881"/>
                  </a:lnTo>
                  <a:lnTo>
                    <a:pt x="8" y="1882"/>
                  </a:lnTo>
                  <a:lnTo>
                    <a:pt x="7" y="1884"/>
                  </a:lnTo>
                  <a:lnTo>
                    <a:pt x="5" y="1884"/>
                  </a:lnTo>
                  <a:lnTo>
                    <a:pt x="3" y="1884"/>
                  </a:lnTo>
                  <a:lnTo>
                    <a:pt x="1" y="1882"/>
                  </a:lnTo>
                  <a:lnTo>
                    <a:pt x="0" y="1881"/>
                  </a:lnTo>
                  <a:lnTo>
                    <a:pt x="0" y="1880"/>
                  </a:lnTo>
                  <a:lnTo>
                    <a:pt x="0" y="1880"/>
                  </a:lnTo>
                  <a:close/>
                  <a:moveTo>
                    <a:pt x="0" y="1797"/>
                  </a:moveTo>
                  <a:lnTo>
                    <a:pt x="0" y="1748"/>
                  </a:lnTo>
                  <a:lnTo>
                    <a:pt x="0" y="1746"/>
                  </a:lnTo>
                  <a:lnTo>
                    <a:pt x="1" y="1745"/>
                  </a:lnTo>
                  <a:lnTo>
                    <a:pt x="3" y="1745"/>
                  </a:lnTo>
                  <a:lnTo>
                    <a:pt x="5" y="1744"/>
                  </a:lnTo>
                  <a:lnTo>
                    <a:pt x="7" y="1745"/>
                  </a:lnTo>
                  <a:lnTo>
                    <a:pt x="8" y="1745"/>
                  </a:lnTo>
                  <a:lnTo>
                    <a:pt x="8" y="1746"/>
                  </a:lnTo>
                  <a:lnTo>
                    <a:pt x="8" y="1748"/>
                  </a:lnTo>
                  <a:lnTo>
                    <a:pt x="8" y="1797"/>
                  </a:lnTo>
                  <a:lnTo>
                    <a:pt x="8" y="1798"/>
                  </a:lnTo>
                  <a:lnTo>
                    <a:pt x="8" y="1799"/>
                  </a:lnTo>
                  <a:lnTo>
                    <a:pt x="7" y="1799"/>
                  </a:lnTo>
                  <a:lnTo>
                    <a:pt x="5" y="1799"/>
                  </a:lnTo>
                  <a:lnTo>
                    <a:pt x="3" y="1799"/>
                  </a:lnTo>
                  <a:lnTo>
                    <a:pt x="1" y="1799"/>
                  </a:lnTo>
                  <a:lnTo>
                    <a:pt x="0" y="1798"/>
                  </a:lnTo>
                  <a:lnTo>
                    <a:pt x="0" y="1797"/>
                  </a:lnTo>
                  <a:lnTo>
                    <a:pt x="0" y="1797"/>
                  </a:lnTo>
                  <a:close/>
                  <a:moveTo>
                    <a:pt x="0" y="1712"/>
                  </a:moveTo>
                  <a:lnTo>
                    <a:pt x="0" y="1665"/>
                  </a:lnTo>
                  <a:lnTo>
                    <a:pt x="0" y="1664"/>
                  </a:lnTo>
                  <a:lnTo>
                    <a:pt x="1" y="1662"/>
                  </a:lnTo>
                  <a:lnTo>
                    <a:pt x="3" y="1661"/>
                  </a:lnTo>
                  <a:lnTo>
                    <a:pt x="5" y="1661"/>
                  </a:lnTo>
                  <a:lnTo>
                    <a:pt x="7" y="1661"/>
                  </a:lnTo>
                  <a:lnTo>
                    <a:pt x="8" y="1662"/>
                  </a:lnTo>
                  <a:lnTo>
                    <a:pt x="8" y="1664"/>
                  </a:lnTo>
                  <a:lnTo>
                    <a:pt x="8" y="1665"/>
                  </a:lnTo>
                  <a:lnTo>
                    <a:pt x="8" y="1712"/>
                  </a:lnTo>
                  <a:lnTo>
                    <a:pt x="8" y="1714"/>
                  </a:lnTo>
                  <a:lnTo>
                    <a:pt x="8" y="1715"/>
                  </a:lnTo>
                  <a:lnTo>
                    <a:pt x="7" y="1717"/>
                  </a:lnTo>
                  <a:lnTo>
                    <a:pt x="5" y="1717"/>
                  </a:lnTo>
                  <a:lnTo>
                    <a:pt x="3" y="1717"/>
                  </a:lnTo>
                  <a:lnTo>
                    <a:pt x="1" y="1715"/>
                  </a:lnTo>
                  <a:lnTo>
                    <a:pt x="0" y="1714"/>
                  </a:lnTo>
                  <a:lnTo>
                    <a:pt x="0" y="1712"/>
                  </a:lnTo>
                  <a:lnTo>
                    <a:pt x="0" y="1712"/>
                  </a:lnTo>
                  <a:close/>
                  <a:moveTo>
                    <a:pt x="0" y="1630"/>
                  </a:moveTo>
                  <a:lnTo>
                    <a:pt x="0" y="1581"/>
                  </a:lnTo>
                  <a:lnTo>
                    <a:pt x="0" y="1579"/>
                  </a:lnTo>
                  <a:lnTo>
                    <a:pt x="1" y="1578"/>
                  </a:lnTo>
                  <a:lnTo>
                    <a:pt x="3" y="1578"/>
                  </a:lnTo>
                  <a:lnTo>
                    <a:pt x="5" y="1578"/>
                  </a:lnTo>
                  <a:lnTo>
                    <a:pt x="7" y="1578"/>
                  </a:lnTo>
                  <a:lnTo>
                    <a:pt x="8" y="1578"/>
                  </a:lnTo>
                  <a:lnTo>
                    <a:pt x="8" y="1579"/>
                  </a:lnTo>
                  <a:lnTo>
                    <a:pt x="8" y="1581"/>
                  </a:lnTo>
                  <a:lnTo>
                    <a:pt x="8" y="1630"/>
                  </a:lnTo>
                  <a:lnTo>
                    <a:pt x="8" y="1631"/>
                  </a:lnTo>
                  <a:lnTo>
                    <a:pt x="8" y="1632"/>
                  </a:lnTo>
                  <a:lnTo>
                    <a:pt x="7" y="1632"/>
                  </a:lnTo>
                  <a:lnTo>
                    <a:pt x="5" y="1634"/>
                  </a:lnTo>
                  <a:lnTo>
                    <a:pt x="3" y="1632"/>
                  </a:lnTo>
                  <a:lnTo>
                    <a:pt x="1" y="1632"/>
                  </a:lnTo>
                  <a:lnTo>
                    <a:pt x="0" y="1631"/>
                  </a:lnTo>
                  <a:lnTo>
                    <a:pt x="0" y="1630"/>
                  </a:lnTo>
                  <a:lnTo>
                    <a:pt x="0" y="1630"/>
                  </a:lnTo>
                  <a:close/>
                  <a:moveTo>
                    <a:pt x="0" y="1547"/>
                  </a:moveTo>
                  <a:lnTo>
                    <a:pt x="0" y="1498"/>
                  </a:lnTo>
                  <a:lnTo>
                    <a:pt x="0" y="1496"/>
                  </a:lnTo>
                  <a:lnTo>
                    <a:pt x="1" y="1495"/>
                  </a:lnTo>
                  <a:lnTo>
                    <a:pt x="3" y="1494"/>
                  </a:lnTo>
                  <a:lnTo>
                    <a:pt x="5" y="1494"/>
                  </a:lnTo>
                  <a:lnTo>
                    <a:pt x="7" y="1494"/>
                  </a:lnTo>
                  <a:lnTo>
                    <a:pt x="8" y="1495"/>
                  </a:lnTo>
                  <a:lnTo>
                    <a:pt x="8" y="1496"/>
                  </a:lnTo>
                  <a:lnTo>
                    <a:pt x="8" y="1498"/>
                  </a:lnTo>
                  <a:lnTo>
                    <a:pt x="8" y="1547"/>
                  </a:lnTo>
                  <a:lnTo>
                    <a:pt x="8" y="1547"/>
                  </a:lnTo>
                  <a:lnTo>
                    <a:pt x="8" y="1548"/>
                  </a:lnTo>
                  <a:lnTo>
                    <a:pt x="7" y="1549"/>
                  </a:lnTo>
                  <a:lnTo>
                    <a:pt x="5" y="1549"/>
                  </a:lnTo>
                  <a:lnTo>
                    <a:pt x="3" y="1549"/>
                  </a:lnTo>
                  <a:lnTo>
                    <a:pt x="1" y="1548"/>
                  </a:lnTo>
                  <a:lnTo>
                    <a:pt x="0" y="1547"/>
                  </a:lnTo>
                  <a:lnTo>
                    <a:pt x="0" y="1547"/>
                  </a:lnTo>
                  <a:lnTo>
                    <a:pt x="0" y="1547"/>
                  </a:lnTo>
                  <a:close/>
                  <a:moveTo>
                    <a:pt x="0" y="1463"/>
                  </a:moveTo>
                  <a:lnTo>
                    <a:pt x="0" y="1414"/>
                  </a:lnTo>
                  <a:lnTo>
                    <a:pt x="0" y="1412"/>
                  </a:lnTo>
                  <a:lnTo>
                    <a:pt x="1" y="1411"/>
                  </a:lnTo>
                  <a:lnTo>
                    <a:pt x="3" y="1411"/>
                  </a:lnTo>
                  <a:lnTo>
                    <a:pt x="5" y="1411"/>
                  </a:lnTo>
                  <a:lnTo>
                    <a:pt x="7" y="1411"/>
                  </a:lnTo>
                  <a:lnTo>
                    <a:pt x="8" y="1411"/>
                  </a:lnTo>
                  <a:lnTo>
                    <a:pt x="8" y="1412"/>
                  </a:lnTo>
                  <a:lnTo>
                    <a:pt x="8" y="1414"/>
                  </a:lnTo>
                  <a:lnTo>
                    <a:pt x="8" y="1463"/>
                  </a:lnTo>
                  <a:lnTo>
                    <a:pt x="8" y="1464"/>
                  </a:lnTo>
                  <a:lnTo>
                    <a:pt x="8" y="1465"/>
                  </a:lnTo>
                  <a:lnTo>
                    <a:pt x="7" y="1465"/>
                  </a:lnTo>
                  <a:lnTo>
                    <a:pt x="5" y="1467"/>
                  </a:lnTo>
                  <a:lnTo>
                    <a:pt x="3" y="1465"/>
                  </a:lnTo>
                  <a:lnTo>
                    <a:pt x="1" y="1465"/>
                  </a:lnTo>
                  <a:lnTo>
                    <a:pt x="0" y="1464"/>
                  </a:lnTo>
                  <a:lnTo>
                    <a:pt x="0" y="1463"/>
                  </a:lnTo>
                  <a:lnTo>
                    <a:pt x="0" y="1463"/>
                  </a:lnTo>
                  <a:close/>
                  <a:moveTo>
                    <a:pt x="0" y="1380"/>
                  </a:moveTo>
                  <a:lnTo>
                    <a:pt x="0" y="1331"/>
                  </a:lnTo>
                  <a:lnTo>
                    <a:pt x="0" y="1329"/>
                  </a:lnTo>
                  <a:lnTo>
                    <a:pt x="1" y="1328"/>
                  </a:lnTo>
                  <a:lnTo>
                    <a:pt x="3" y="1327"/>
                  </a:lnTo>
                  <a:lnTo>
                    <a:pt x="5" y="1327"/>
                  </a:lnTo>
                  <a:lnTo>
                    <a:pt x="7" y="1327"/>
                  </a:lnTo>
                  <a:lnTo>
                    <a:pt x="8" y="1328"/>
                  </a:lnTo>
                  <a:lnTo>
                    <a:pt x="8" y="1329"/>
                  </a:lnTo>
                  <a:lnTo>
                    <a:pt x="8" y="1331"/>
                  </a:lnTo>
                  <a:lnTo>
                    <a:pt x="8" y="1380"/>
                  </a:lnTo>
                  <a:lnTo>
                    <a:pt x="8" y="1381"/>
                  </a:lnTo>
                  <a:lnTo>
                    <a:pt x="8" y="1381"/>
                  </a:lnTo>
                  <a:lnTo>
                    <a:pt x="7" y="1382"/>
                  </a:lnTo>
                  <a:lnTo>
                    <a:pt x="5" y="1382"/>
                  </a:lnTo>
                  <a:lnTo>
                    <a:pt x="3" y="1382"/>
                  </a:lnTo>
                  <a:lnTo>
                    <a:pt x="1" y="1381"/>
                  </a:lnTo>
                  <a:lnTo>
                    <a:pt x="0" y="1381"/>
                  </a:lnTo>
                  <a:lnTo>
                    <a:pt x="0" y="1380"/>
                  </a:lnTo>
                  <a:lnTo>
                    <a:pt x="0" y="1380"/>
                  </a:lnTo>
                  <a:close/>
                  <a:moveTo>
                    <a:pt x="0" y="1295"/>
                  </a:moveTo>
                  <a:lnTo>
                    <a:pt x="0" y="1247"/>
                  </a:lnTo>
                  <a:lnTo>
                    <a:pt x="0" y="1245"/>
                  </a:lnTo>
                  <a:lnTo>
                    <a:pt x="1" y="1245"/>
                  </a:lnTo>
                  <a:lnTo>
                    <a:pt x="3" y="1244"/>
                  </a:lnTo>
                  <a:lnTo>
                    <a:pt x="5" y="1244"/>
                  </a:lnTo>
                  <a:lnTo>
                    <a:pt x="7" y="1244"/>
                  </a:lnTo>
                  <a:lnTo>
                    <a:pt x="8" y="1245"/>
                  </a:lnTo>
                  <a:lnTo>
                    <a:pt x="8" y="1245"/>
                  </a:lnTo>
                  <a:lnTo>
                    <a:pt x="8" y="1247"/>
                  </a:lnTo>
                  <a:lnTo>
                    <a:pt x="8" y="1295"/>
                  </a:lnTo>
                  <a:lnTo>
                    <a:pt x="8" y="1297"/>
                  </a:lnTo>
                  <a:lnTo>
                    <a:pt x="8" y="1298"/>
                  </a:lnTo>
                  <a:lnTo>
                    <a:pt x="7" y="1300"/>
                  </a:lnTo>
                  <a:lnTo>
                    <a:pt x="5" y="1300"/>
                  </a:lnTo>
                  <a:lnTo>
                    <a:pt x="3" y="1300"/>
                  </a:lnTo>
                  <a:lnTo>
                    <a:pt x="1" y="1298"/>
                  </a:lnTo>
                  <a:lnTo>
                    <a:pt x="0" y="1297"/>
                  </a:lnTo>
                  <a:lnTo>
                    <a:pt x="0" y="1295"/>
                  </a:lnTo>
                  <a:lnTo>
                    <a:pt x="0" y="1295"/>
                  </a:lnTo>
                  <a:close/>
                  <a:moveTo>
                    <a:pt x="0" y="1213"/>
                  </a:moveTo>
                  <a:lnTo>
                    <a:pt x="0" y="1164"/>
                  </a:lnTo>
                  <a:lnTo>
                    <a:pt x="0" y="1162"/>
                  </a:lnTo>
                  <a:lnTo>
                    <a:pt x="1" y="1161"/>
                  </a:lnTo>
                  <a:lnTo>
                    <a:pt x="3" y="1160"/>
                  </a:lnTo>
                  <a:lnTo>
                    <a:pt x="5" y="1160"/>
                  </a:lnTo>
                  <a:lnTo>
                    <a:pt x="7" y="1160"/>
                  </a:lnTo>
                  <a:lnTo>
                    <a:pt x="8" y="1161"/>
                  </a:lnTo>
                  <a:lnTo>
                    <a:pt x="8" y="1162"/>
                  </a:lnTo>
                  <a:lnTo>
                    <a:pt x="8" y="1164"/>
                  </a:lnTo>
                  <a:lnTo>
                    <a:pt x="8" y="1213"/>
                  </a:lnTo>
                  <a:lnTo>
                    <a:pt x="8" y="1214"/>
                  </a:lnTo>
                  <a:lnTo>
                    <a:pt x="8" y="1215"/>
                  </a:lnTo>
                  <a:lnTo>
                    <a:pt x="7" y="1215"/>
                  </a:lnTo>
                  <a:lnTo>
                    <a:pt x="5" y="1215"/>
                  </a:lnTo>
                  <a:lnTo>
                    <a:pt x="3" y="1215"/>
                  </a:lnTo>
                  <a:lnTo>
                    <a:pt x="1" y="1215"/>
                  </a:lnTo>
                  <a:lnTo>
                    <a:pt x="0" y="1214"/>
                  </a:lnTo>
                  <a:lnTo>
                    <a:pt x="0" y="1213"/>
                  </a:lnTo>
                  <a:lnTo>
                    <a:pt x="0" y="1213"/>
                  </a:lnTo>
                  <a:close/>
                  <a:moveTo>
                    <a:pt x="0" y="1128"/>
                  </a:moveTo>
                  <a:lnTo>
                    <a:pt x="0" y="1080"/>
                  </a:lnTo>
                  <a:lnTo>
                    <a:pt x="0" y="1078"/>
                  </a:lnTo>
                  <a:lnTo>
                    <a:pt x="1" y="1078"/>
                  </a:lnTo>
                  <a:lnTo>
                    <a:pt x="3" y="1077"/>
                  </a:lnTo>
                  <a:lnTo>
                    <a:pt x="5" y="1077"/>
                  </a:lnTo>
                  <a:lnTo>
                    <a:pt x="7" y="1077"/>
                  </a:lnTo>
                  <a:lnTo>
                    <a:pt x="8" y="1078"/>
                  </a:lnTo>
                  <a:lnTo>
                    <a:pt x="8" y="1078"/>
                  </a:lnTo>
                  <a:lnTo>
                    <a:pt x="8" y="1080"/>
                  </a:lnTo>
                  <a:lnTo>
                    <a:pt x="8" y="1128"/>
                  </a:lnTo>
                  <a:lnTo>
                    <a:pt x="8" y="1130"/>
                  </a:lnTo>
                  <a:lnTo>
                    <a:pt x="8" y="1131"/>
                  </a:lnTo>
                  <a:lnTo>
                    <a:pt x="7" y="1132"/>
                  </a:lnTo>
                  <a:lnTo>
                    <a:pt x="5" y="1132"/>
                  </a:lnTo>
                  <a:lnTo>
                    <a:pt x="3" y="1132"/>
                  </a:lnTo>
                  <a:lnTo>
                    <a:pt x="1" y="1131"/>
                  </a:lnTo>
                  <a:lnTo>
                    <a:pt x="0" y="1130"/>
                  </a:lnTo>
                  <a:lnTo>
                    <a:pt x="0" y="1128"/>
                  </a:lnTo>
                  <a:lnTo>
                    <a:pt x="0" y="1128"/>
                  </a:lnTo>
                  <a:close/>
                  <a:moveTo>
                    <a:pt x="0" y="1046"/>
                  </a:moveTo>
                  <a:lnTo>
                    <a:pt x="0" y="997"/>
                  </a:lnTo>
                  <a:lnTo>
                    <a:pt x="0" y="995"/>
                  </a:lnTo>
                  <a:lnTo>
                    <a:pt x="1" y="994"/>
                  </a:lnTo>
                  <a:lnTo>
                    <a:pt x="3" y="994"/>
                  </a:lnTo>
                  <a:lnTo>
                    <a:pt x="5" y="993"/>
                  </a:lnTo>
                  <a:lnTo>
                    <a:pt x="7" y="994"/>
                  </a:lnTo>
                  <a:lnTo>
                    <a:pt x="8" y="994"/>
                  </a:lnTo>
                  <a:lnTo>
                    <a:pt x="8" y="995"/>
                  </a:lnTo>
                  <a:lnTo>
                    <a:pt x="8" y="997"/>
                  </a:lnTo>
                  <a:lnTo>
                    <a:pt x="8" y="1046"/>
                  </a:lnTo>
                  <a:lnTo>
                    <a:pt x="8" y="1047"/>
                  </a:lnTo>
                  <a:lnTo>
                    <a:pt x="8" y="1048"/>
                  </a:lnTo>
                  <a:lnTo>
                    <a:pt x="7" y="1048"/>
                  </a:lnTo>
                  <a:lnTo>
                    <a:pt x="5" y="1048"/>
                  </a:lnTo>
                  <a:lnTo>
                    <a:pt x="3" y="1048"/>
                  </a:lnTo>
                  <a:lnTo>
                    <a:pt x="1" y="1048"/>
                  </a:lnTo>
                  <a:lnTo>
                    <a:pt x="0" y="1047"/>
                  </a:lnTo>
                  <a:lnTo>
                    <a:pt x="0" y="1046"/>
                  </a:lnTo>
                  <a:lnTo>
                    <a:pt x="0" y="1046"/>
                  </a:lnTo>
                  <a:close/>
                  <a:moveTo>
                    <a:pt x="0" y="961"/>
                  </a:moveTo>
                  <a:lnTo>
                    <a:pt x="0" y="914"/>
                  </a:lnTo>
                  <a:lnTo>
                    <a:pt x="0" y="912"/>
                  </a:lnTo>
                  <a:lnTo>
                    <a:pt x="1" y="911"/>
                  </a:lnTo>
                  <a:lnTo>
                    <a:pt x="3" y="910"/>
                  </a:lnTo>
                  <a:lnTo>
                    <a:pt x="5" y="910"/>
                  </a:lnTo>
                  <a:lnTo>
                    <a:pt x="7" y="910"/>
                  </a:lnTo>
                  <a:lnTo>
                    <a:pt x="8" y="911"/>
                  </a:lnTo>
                  <a:lnTo>
                    <a:pt x="8" y="912"/>
                  </a:lnTo>
                  <a:lnTo>
                    <a:pt x="8" y="914"/>
                  </a:lnTo>
                  <a:lnTo>
                    <a:pt x="8" y="961"/>
                  </a:lnTo>
                  <a:lnTo>
                    <a:pt x="8" y="963"/>
                  </a:lnTo>
                  <a:lnTo>
                    <a:pt x="8" y="964"/>
                  </a:lnTo>
                  <a:lnTo>
                    <a:pt x="7" y="965"/>
                  </a:lnTo>
                  <a:lnTo>
                    <a:pt x="5" y="965"/>
                  </a:lnTo>
                  <a:lnTo>
                    <a:pt x="3" y="965"/>
                  </a:lnTo>
                  <a:lnTo>
                    <a:pt x="1" y="964"/>
                  </a:lnTo>
                  <a:lnTo>
                    <a:pt x="0" y="963"/>
                  </a:lnTo>
                  <a:lnTo>
                    <a:pt x="0" y="961"/>
                  </a:lnTo>
                  <a:lnTo>
                    <a:pt x="0" y="961"/>
                  </a:lnTo>
                  <a:close/>
                  <a:moveTo>
                    <a:pt x="0" y="878"/>
                  </a:moveTo>
                  <a:lnTo>
                    <a:pt x="0" y="830"/>
                  </a:lnTo>
                  <a:lnTo>
                    <a:pt x="0" y="828"/>
                  </a:lnTo>
                  <a:lnTo>
                    <a:pt x="1" y="827"/>
                  </a:lnTo>
                  <a:lnTo>
                    <a:pt x="3" y="827"/>
                  </a:lnTo>
                  <a:lnTo>
                    <a:pt x="5" y="827"/>
                  </a:lnTo>
                  <a:lnTo>
                    <a:pt x="7" y="827"/>
                  </a:lnTo>
                  <a:lnTo>
                    <a:pt x="8" y="827"/>
                  </a:lnTo>
                  <a:lnTo>
                    <a:pt x="8" y="828"/>
                  </a:lnTo>
                  <a:lnTo>
                    <a:pt x="8" y="830"/>
                  </a:lnTo>
                  <a:lnTo>
                    <a:pt x="8" y="878"/>
                  </a:lnTo>
                  <a:lnTo>
                    <a:pt x="8" y="880"/>
                  </a:lnTo>
                  <a:lnTo>
                    <a:pt x="8" y="881"/>
                  </a:lnTo>
                  <a:lnTo>
                    <a:pt x="7" y="881"/>
                  </a:lnTo>
                  <a:lnTo>
                    <a:pt x="5" y="883"/>
                  </a:lnTo>
                  <a:lnTo>
                    <a:pt x="3" y="881"/>
                  </a:lnTo>
                  <a:lnTo>
                    <a:pt x="1" y="881"/>
                  </a:lnTo>
                  <a:lnTo>
                    <a:pt x="0" y="880"/>
                  </a:lnTo>
                  <a:lnTo>
                    <a:pt x="0" y="878"/>
                  </a:lnTo>
                  <a:lnTo>
                    <a:pt x="0" y="878"/>
                  </a:lnTo>
                  <a:close/>
                  <a:moveTo>
                    <a:pt x="0" y="796"/>
                  </a:moveTo>
                  <a:lnTo>
                    <a:pt x="0" y="747"/>
                  </a:lnTo>
                  <a:lnTo>
                    <a:pt x="0" y="745"/>
                  </a:lnTo>
                  <a:lnTo>
                    <a:pt x="1" y="744"/>
                  </a:lnTo>
                  <a:lnTo>
                    <a:pt x="3" y="743"/>
                  </a:lnTo>
                  <a:lnTo>
                    <a:pt x="5" y="743"/>
                  </a:lnTo>
                  <a:lnTo>
                    <a:pt x="7" y="743"/>
                  </a:lnTo>
                  <a:lnTo>
                    <a:pt x="8" y="744"/>
                  </a:lnTo>
                  <a:lnTo>
                    <a:pt x="8" y="745"/>
                  </a:lnTo>
                  <a:lnTo>
                    <a:pt x="8" y="747"/>
                  </a:lnTo>
                  <a:lnTo>
                    <a:pt x="8" y="796"/>
                  </a:lnTo>
                  <a:lnTo>
                    <a:pt x="8" y="796"/>
                  </a:lnTo>
                  <a:lnTo>
                    <a:pt x="8" y="797"/>
                  </a:lnTo>
                  <a:lnTo>
                    <a:pt x="7" y="798"/>
                  </a:lnTo>
                  <a:lnTo>
                    <a:pt x="5" y="798"/>
                  </a:lnTo>
                  <a:lnTo>
                    <a:pt x="3" y="798"/>
                  </a:lnTo>
                  <a:lnTo>
                    <a:pt x="1" y="797"/>
                  </a:lnTo>
                  <a:lnTo>
                    <a:pt x="0" y="796"/>
                  </a:lnTo>
                  <a:lnTo>
                    <a:pt x="0" y="796"/>
                  </a:lnTo>
                  <a:lnTo>
                    <a:pt x="0" y="796"/>
                  </a:lnTo>
                  <a:close/>
                  <a:moveTo>
                    <a:pt x="0" y="711"/>
                  </a:moveTo>
                  <a:lnTo>
                    <a:pt x="0" y="663"/>
                  </a:lnTo>
                  <a:lnTo>
                    <a:pt x="0" y="661"/>
                  </a:lnTo>
                  <a:lnTo>
                    <a:pt x="1" y="660"/>
                  </a:lnTo>
                  <a:lnTo>
                    <a:pt x="3" y="660"/>
                  </a:lnTo>
                  <a:lnTo>
                    <a:pt x="5" y="660"/>
                  </a:lnTo>
                  <a:lnTo>
                    <a:pt x="7" y="660"/>
                  </a:lnTo>
                  <a:lnTo>
                    <a:pt x="8" y="660"/>
                  </a:lnTo>
                  <a:lnTo>
                    <a:pt x="8" y="661"/>
                  </a:lnTo>
                  <a:lnTo>
                    <a:pt x="8" y="663"/>
                  </a:lnTo>
                  <a:lnTo>
                    <a:pt x="8" y="711"/>
                  </a:lnTo>
                  <a:lnTo>
                    <a:pt x="8" y="713"/>
                  </a:lnTo>
                  <a:lnTo>
                    <a:pt x="8" y="714"/>
                  </a:lnTo>
                  <a:lnTo>
                    <a:pt x="7" y="714"/>
                  </a:lnTo>
                  <a:lnTo>
                    <a:pt x="5" y="715"/>
                  </a:lnTo>
                  <a:lnTo>
                    <a:pt x="3" y="714"/>
                  </a:lnTo>
                  <a:lnTo>
                    <a:pt x="1" y="714"/>
                  </a:lnTo>
                  <a:lnTo>
                    <a:pt x="0" y="713"/>
                  </a:lnTo>
                  <a:lnTo>
                    <a:pt x="0" y="711"/>
                  </a:lnTo>
                  <a:lnTo>
                    <a:pt x="0" y="711"/>
                  </a:lnTo>
                  <a:close/>
                  <a:moveTo>
                    <a:pt x="0" y="629"/>
                  </a:moveTo>
                  <a:lnTo>
                    <a:pt x="0" y="580"/>
                  </a:lnTo>
                  <a:lnTo>
                    <a:pt x="0" y="578"/>
                  </a:lnTo>
                  <a:lnTo>
                    <a:pt x="1" y="577"/>
                  </a:lnTo>
                  <a:lnTo>
                    <a:pt x="3" y="576"/>
                  </a:lnTo>
                  <a:lnTo>
                    <a:pt x="5" y="576"/>
                  </a:lnTo>
                  <a:lnTo>
                    <a:pt x="7" y="576"/>
                  </a:lnTo>
                  <a:lnTo>
                    <a:pt x="8" y="577"/>
                  </a:lnTo>
                  <a:lnTo>
                    <a:pt x="8" y="578"/>
                  </a:lnTo>
                  <a:lnTo>
                    <a:pt x="8" y="580"/>
                  </a:lnTo>
                  <a:lnTo>
                    <a:pt x="8" y="629"/>
                  </a:lnTo>
                  <a:lnTo>
                    <a:pt x="8" y="630"/>
                  </a:lnTo>
                  <a:lnTo>
                    <a:pt x="8" y="630"/>
                  </a:lnTo>
                  <a:lnTo>
                    <a:pt x="7" y="631"/>
                  </a:lnTo>
                  <a:lnTo>
                    <a:pt x="5" y="631"/>
                  </a:lnTo>
                  <a:lnTo>
                    <a:pt x="3" y="631"/>
                  </a:lnTo>
                  <a:lnTo>
                    <a:pt x="1" y="630"/>
                  </a:lnTo>
                  <a:lnTo>
                    <a:pt x="0" y="630"/>
                  </a:lnTo>
                  <a:lnTo>
                    <a:pt x="0" y="629"/>
                  </a:lnTo>
                  <a:lnTo>
                    <a:pt x="0" y="629"/>
                  </a:lnTo>
                  <a:close/>
                  <a:moveTo>
                    <a:pt x="0" y="544"/>
                  </a:moveTo>
                  <a:lnTo>
                    <a:pt x="0" y="495"/>
                  </a:lnTo>
                  <a:lnTo>
                    <a:pt x="0" y="494"/>
                  </a:lnTo>
                  <a:lnTo>
                    <a:pt x="1" y="494"/>
                  </a:lnTo>
                  <a:lnTo>
                    <a:pt x="3" y="493"/>
                  </a:lnTo>
                  <a:lnTo>
                    <a:pt x="5" y="493"/>
                  </a:lnTo>
                  <a:lnTo>
                    <a:pt x="7" y="493"/>
                  </a:lnTo>
                  <a:lnTo>
                    <a:pt x="8" y="494"/>
                  </a:lnTo>
                  <a:lnTo>
                    <a:pt x="8" y="494"/>
                  </a:lnTo>
                  <a:lnTo>
                    <a:pt x="8" y="495"/>
                  </a:lnTo>
                  <a:lnTo>
                    <a:pt x="8" y="544"/>
                  </a:lnTo>
                  <a:lnTo>
                    <a:pt x="8" y="546"/>
                  </a:lnTo>
                  <a:lnTo>
                    <a:pt x="8" y="547"/>
                  </a:lnTo>
                  <a:lnTo>
                    <a:pt x="7" y="548"/>
                  </a:lnTo>
                  <a:lnTo>
                    <a:pt x="5" y="548"/>
                  </a:lnTo>
                  <a:lnTo>
                    <a:pt x="3" y="548"/>
                  </a:lnTo>
                  <a:lnTo>
                    <a:pt x="1" y="547"/>
                  </a:lnTo>
                  <a:lnTo>
                    <a:pt x="0" y="546"/>
                  </a:lnTo>
                  <a:lnTo>
                    <a:pt x="0" y="544"/>
                  </a:lnTo>
                  <a:lnTo>
                    <a:pt x="0" y="544"/>
                  </a:lnTo>
                  <a:close/>
                  <a:moveTo>
                    <a:pt x="0" y="462"/>
                  </a:moveTo>
                  <a:lnTo>
                    <a:pt x="0" y="413"/>
                  </a:lnTo>
                  <a:lnTo>
                    <a:pt x="0" y="411"/>
                  </a:lnTo>
                  <a:lnTo>
                    <a:pt x="1" y="410"/>
                  </a:lnTo>
                  <a:lnTo>
                    <a:pt x="3" y="410"/>
                  </a:lnTo>
                  <a:lnTo>
                    <a:pt x="5" y="409"/>
                  </a:lnTo>
                  <a:lnTo>
                    <a:pt x="7" y="410"/>
                  </a:lnTo>
                  <a:lnTo>
                    <a:pt x="8" y="410"/>
                  </a:lnTo>
                  <a:lnTo>
                    <a:pt x="8" y="411"/>
                  </a:lnTo>
                  <a:lnTo>
                    <a:pt x="8" y="413"/>
                  </a:lnTo>
                  <a:lnTo>
                    <a:pt x="8" y="462"/>
                  </a:lnTo>
                  <a:lnTo>
                    <a:pt x="8" y="463"/>
                  </a:lnTo>
                  <a:lnTo>
                    <a:pt x="8" y="464"/>
                  </a:lnTo>
                  <a:lnTo>
                    <a:pt x="7" y="464"/>
                  </a:lnTo>
                  <a:lnTo>
                    <a:pt x="5" y="464"/>
                  </a:lnTo>
                  <a:lnTo>
                    <a:pt x="3" y="464"/>
                  </a:lnTo>
                  <a:lnTo>
                    <a:pt x="1" y="464"/>
                  </a:lnTo>
                  <a:lnTo>
                    <a:pt x="0" y="463"/>
                  </a:lnTo>
                  <a:lnTo>
                    <a:pt x="0" y="462"/>
                  </a:lnTo>
                  <a:lnTo>
                    <a:pt x="0" y="462"/>
                  </a:lnTo>
                  <a:close/>
                  <a:moveTo>
                    <a:pt x="0" y="377"/>
                  </a:moveTo>
                  <a:lnTo>
                    <a:pt x="0" y="330"/>
                  </a:lnTo>
                  <a:lnTo>
                    <a:pt x="0" y="327"/>
                  </a:lnTo>
                  <a:lnTo>
                    <a:pt x="1" y="327"/>
                  </a:lnTo>
                  <a:lnTo>
                    <a:pt x="3" y="326"/>
                  </a:lnTo>
                  <a:lnTo>
                    <a:pt x="5" y="326"/>
                  </a:lnTo>
                  <a:lnTo>
                    <a:pt x="7" y="326"/>
                  </a:lnTo>
                  <a:lnTo>
                    <a:pt x="8" y="327"/>
                  </a:lnTo>
                  <a:lnTo>
                    <a:pt x="8" y="327"/>
                  </a:lnTo>
                  <a:lnTo>
                    <a:pt x="8" y="330"/>
                  </a:lnTo>
                  <a:lnTo>
                    <a:pt x="8" y="377"/>
                  </a:lnTo>
                  <a:lnTo>
                    <a:pt x="8" y="379"/>
                  </a:lnTo>
                  <a:lnTo>
                    <a:pt x="8" y="380"/>
                  </a:lnTo>
                  <a:lnTo>
                    <a:pt x="7" y="381"/>
                  </a:lnTo>
                  <a:lnTo>
                    <a:pt x="5" y="381"/>
                  </a:lnTo>
                  <a:lnTo>
                    <a:pt x="3" y="381"/>
                  </a:lnTo>
                  <a:lnTo>
                    <a:pt x="1" y="380"/>
                  </a:lnTo>
                  <a:lnTo>
                    <a:pt x="0" y="379"/>
                  </a:lnTo>
                  <a:lnTo>
                    <a:pt x="0" y="377"/>
                  </a:lnTo>
                  <a:lnTo>
                    <a:pt x="0" y="377"/>
                  </a:lnTo>
                  <a:close/>
                  <a:moveTo>
                    <a:pt x="0" y="294"/>
                  </a:moveTo>
                  <a:lnTo>
                    <a:pt x="0" y="246"/>
                  </a:lnTo>
                  <a:lnTo>
                    <a:pt x="0" y="244"/>
                  </a:lnTo>
                  <a:lnTo>
                    <a:pt x="1" y="243"/>
                  </a:lnTo>
                  <a:lnTo>
                    <a:pt x="3" y="243"/>
                  </a:lnTo>
                  <a:lnTo>
                    <a:pt x="5" y="243"/>
                  </a:lnTo>
                  <a:lnTo>
                    <a:pt x="7" y="243"/>
                  </a:lnTo>
                  <a:lnTo>
                    <a:pt x="8" y="243"/>
                  </a:lnTo>
                  <a:lnTo>
                    <a:pt x="8" y="244"/>
                  </a:lnTo>
                  <a:lnTo>
                    <a:pt x="8" y="246"/>
                  </a:lnTo>
                  <a:lnTo>
                    <a:pt x="8" y="294"/>
                  </a:lnTo>
                  <a:lnTo>
                    <a:pt x="8" y="296"/>
                  </a:lnTo>
                  <a:lnTo>
                    <a:pt x="8" y="297"/>
                  </a:lnTo>
                  <a:lnTo>
                    <a:pt x="7" y="297"/>
                  </a:lnTo>
                  <a:lnTo>
                    <a:pt x="5" y="297"/>
                  </a:lnTo>
                  <a:lnTo>
                    <a:pt x="3" y="297"/>
                  </a:lnTo>
                  <a:lnTo>
                    <a:pt x="1" y="297"/>
                  </a:lnTo>
                  <a:lnTo>
                    <a:pt x="0" y="296"/>
                  </a:lnTo>
                  <a:lnTo>
                    <a:pt x="0" y="294"/>
                  </a:lnTo>
                  <a:lnTo>
                    <a:pt x="0" y="294"/>
                  </a:lnTo>
                  <a:close/>
                  <a:moveTo>
                    <a:pt x="0" y="210"/>
                  </a:moveTo>
                  <a:lnTo>
                    <a:pt x="0" y="163"/>
                  </a:lnTo>
                  <a:lnTo>
                    <a:pt x="0" y="161"/>
                  </a:lnTo>
                  <a:lnTo>
                    <a:pt x="1" y="160"/>
                  </a:lnTo>
                  <a:lnTo>
                    <a:pt x="3" y="159"/>
                  </a:lnTo>
                  <a:lnTo>
                    <a:pt x="5" y="159"/>
                  </a:lnTo>
                  <a:lnTo>
                    <a:pt x="7" y="159"/>
                  </a:lnTo>
                  <a:lnTo>
                    <a:pt x="8" y="160"/>
                  </a:lnTo>
                  <a:lnTo>
                    <a:pt x="8" y="161"/>
                  </a:lnTo>
                  <a:lnTo>
                    <a:pt x="8" y="163"/>
                  </a:lnTo>
                  <a:lnTo>
                    <a:pt x="8" y="210"/>
                  </a:lnTo>
                  <a:lnTo>
                    <a:pt x="8" y="212"/>
                  </a:lnTo>
                  <a:lnTo>
                    <a:pt x="8" y="213"/>
                  </a:lnTo>
                  <a:lnTo>
                    <a:pt x="7" y="214"/>
                  </a:lnTo>
                  <a:lnTo>
                    <a:pt x="5" y="214"/>
                  </a:lnTo>
                  <a:lnTo>
                    <a:pt x="3" y="214"/>
                  </a:lnTo>
                  <a:lnTo>
                    <a:pt x="1" y="213"/>
                  </a:lnTo>
                  <a:lnTo>
                    <a:pt x="0" y="212"/>
                  </a:lnTo>
                  <a:lnTo>
                    <a:pt x="0" y="210"/>
                  </a:lnTo>
                  <a:lnTo>
                    <a:pt x="0" y="210"/>
                  </a:lnTo>
                  <a:close/>
                  <a:moveTo>
                    <a:pt x="0" y="127"/>
                  </a:moveTo>
                  <a:lnTo>
                    <a:pt x="0" y="78"/>
                  </a:lnTo>
                  <a:lnTo>
                    <a:pt x="0" y="77"/>
                  </a:lnTo>
                  <a:lnTo>
                    <a:pt x="1" y="76"/>
                  </a:lnTo>
                  <a:lnTo>
                    <a:pt x="3" y="76"/>
                  </a:lnTo>
                  <a:lnTo>
                    <a:pt x="5" y="76"/>
                  </a:lnTo>
                  <a:lnTo>
                    <a:pt x="7" y="76"/>
                  </a:lnTo>
                  <a:lnTo>
                    <a:pt x="8" y="76"/>
                  </a:lnTo>
                  <a:lnTo>
                    <a:pt x="8" y="77"/>
                  </a:lnTo>
                  <a:lnTo>
                    <a:pt x="8" y="78"/>
                  </a:lnTo>
                  <a:lnTo>
                    <a:pt x="8" y="127"/>
                  </a:lnTo>
                  <a:lnTo>
                    <a:pt x="8" y="129"/>
                  </a:lnTo>
                  <a:lnTo>
                    <a:pt x="8" y="130"/>
                  </a:lnTo>
                  <a:lnTo>
                    <a:pt x="7" y="130"/>
                  </a:lnTo>
                  <a:lnTo>
                    <a:pt x="5" y="131"/>
                  </a:lnTo>
                  <a:lnTo>
                    <a:pt x="3" y="130"/>
                  </a:lnTo>
                  <a:lnTo>
                    <a:pt x="1" y="130"/>
                  </a:lnTo>
                  <a:lnTo>
                    <a:pt x="0" y="129"/>
                  </a:lnTo>
                  <a:lnTo>
                    <a:pt x="0" y="127"/>
                  </a:lnTo>
                  <a:lnTo>
                    <a:pt x="0" y="127"/>
                  </a:lnTo>
                  <a:close/>
                  <a:moveTo>
                    <a:pt x="0" y="45"/>
                  </a:moveTo>
                  <a:lnTo>
                    <a:pt x="0" y="4"/>
                  </a:lnTo>
                  <a:lnTo>
                    <a:pt x="0" y="2"/>
                  </a:lnTo>
                  <a:lnTo>
                    <a:pt x="1" y="1"/>
                  </a:lnTo>
                  <a:lnTo>
                    <a:pt x="3" y="0"/>
                  </a:lnTo>
                  <a:lnTo>
                    <a:pt x="5" y="0"/>
                  </a:lnTo>
                  <a:lnTo>
                    <a:pt x="7" y="0"/>
                  </a:lnTo>
                  <a:lnTo>
                    <a:pt x="8" y="1"/>
                  </a:lnTo>
                  <a:lnTo>
                    <a:pt x="8" y="2"/>
                  </a:lnTo>
                  <a:lnTo>
                    <a:pt x="8" y="4"/>
                  </a:lnTo>
                  <a:lnTo>
                    <a:pt x="8" y="45"/>
                  </a:lnTo>
                  <a:lnTo>
                    <a:pt x="8" y="46"/>
                  </a:lnTo>
                  <a:lnTo>
                    <a:pt x="8" y="46"/>
                  </a:lnTo>
                  <a:lnTo>
                    <a:pt x="7" y="47"/>
                  </a:lnTo>
                  <a:lnTo>
                    <a:pt x="5" y="47"/>
                  </a:lnTo>
                  <a:lnTo>
                    <a:pt x="3" y="47"/>
                  </a:lnTo>
                  <a:lnTo>
                    <a:pt x="1" y="46"/>
                  </a:lnTo>
                  <a:lnTo>
                    <a:pt x="0" y="46"/>
                  </a:lnTo>
                  <a:lnTo>
                    <a:pt x="0" y="45"/>
                  </a:lnTo>
                  <a:lnTo>
                    <a:pt x="0" y="45"/>
                  </a:lnTo>
                  <a:close/>
                </a:path>
              </a:pathLst>
            </a:custGeom>
            <a:solidFill>
              <a:srgbClr val="000000"/>
            </a:solidFill>
            <a:ln w="1588" cap="flat" cmpd="sng">
              <a:solidFill>
                <a:srgbClr val="000000"/>
              </a:solidFill>
              <a:prstDash val="solid"/>
              <a:headEnd type="none" w="med" len="med"/>
              <a:tailEnd type="none" w="med" len="med"/>
            </a:ln>
          </p:spPr>
          <p:txBody>
            <a:bodyPr/>
            <a:p>
              <a:endParaRPr lang="zh-CN" altLang="en-US"/>
            </a:p>
          </p:txBody>
        </p:sp>
        <p:sp>
          <p:nvSpPr>
            <p:cNvPr id="602185" name="矩形 602184"/>
            <p:cNvSpPr/>
            <p:nvPr/>
          </p:nvSpPr>
          <p:spPr>
            <a:xfrm>
              <a:off x="3532" y="1450"/>
              <a:ext cx="26" cy="60"/>
            </a:xfrm>
            <a:prstGeom prst="rect">
              <a:avLst/>
            </a:prstGeom>
            <a:noFill/>
            <a:ln w="9525">
              <a:noFill/>
            </a:ln>
          </p:spPr>
          <p:txBody>
            <a:bodyPr wrap="none" lIns="0" tIns="0" rIns="0" bIns="0">
              <a:spAutoFit/>
            </a:bodyPr>
            <a:p>
              <a:pPr algn="ctr" eaLnBrk="0" hangingPunct="0"/>
              <a:r>
                <a:rPr lang="en-US" altLang="zh-CN" sz="800" i="1">
                  <a:solidFill>
                    <a:srgbClr val="000000"/>
                  </a:solidFill>
                  <a:latin typeface="Times New Roman" panose="02020603050405020304" pitchFamily="18" charset="0"/>
                  <a:ea typeface="华文中宋" pitchFamily="2" charset="-122"/>
                </a:rPr>
                <a:t>u</a:t>
              </a:r>
              <a:endParaRPr lang="en-US" altLang="zh-CN">
                <a:latin typeface="Times New Roman" panose="02020603050405020304" pitchFamily="18" charset="0"/>
                <a:ea typeface="华文中宋" pitchFamily="2" charset="-122"/>
              </a:endParaRPr>
            </a:p>
          </p:txBody>
        </p:sp>
        <p:sp>
          <p:nvSpPr>
            <p:cNvPr id="602186" name="矩形 602185"/>
            <p:cNvSpPr/>
            <p:nvPr/>
          </p:nvSpPr>
          <p:spPr>
            <a:xfrm>
              <a:off x="3571" y="1493"/>
              <a:ext cx="17" cy="37"/>
            </a:xfrm>
            <a:prstGeom prst="rect">
              <a:avLst/>
            </a:prstGeom>
            <a:noFill/>
            <a:ln w="9525">
              <a:noFill/>
            </a:ln>
          </p:spPr>
          <p:txBody>
            <a:bodyPr wrap="none" lIns="0" tIns="0" rIns="0" bIns="0">
              <a:spAutoFit/>
            </a:bodyPr>
            <a:p>
              <a:pPr algn="ctr" eaLnBrk="0" hangingPunct="0"/>
              <a:r>
                <a:rPr lang="en-US" altLang="zh-CN" sz="500">
                  <a:solidFill>
                    <a:srgbClr val="000000"/>
                  </a:solidFill>
                  <a:latin typeface="Times New Roman" panose="02020603050405020304" pitchFamily="18" charset="0"/>
                  <a:ea typeface="华文中宋" pitchFamily="2" charset="-122"/>
                </a:rPr>
                <a:t>2</a:t>
              </a:r>
              <a:endParaRPr lang="en-US" altLang="zh-CN">
                <a:latin typeface="Times New Roman" panose="02020603050405020304" pitchFamily="18" charset="0"/>
                <a:ea typeface="华文中宋" pitchFamily="2" charset="-122"/>
              </a:endParaRPr>
            </a:p>
          </p:txBody>
        </p:sp>
        <p:sp>
          <p:nvSpPr>
            <p:cNvPr id="602187" name="矩形 602186"/>
            <p:cNvSpPr/>
            <p:nvPr/>
          </p:nvSpPr>
          <p:spPr>
            <a:xfrm>
              <a:off x="3567" y="1726"/>
              <a:ext cx="25" cy="60"/>
            </a:xfrm>
            <a:prstGeom prst="rect">
              <a:avLst/>
            </a:prstGeom>
            <a:noFill/>
            <a:ln w="9525">
              <a:noFill/>
            </a:ln>
          </p:spPr>
          <p:txBody>
            <a:bodyPr wrap="none" lIns="0" tIns="0" rIns="0" bIns="0">
              <a:spAutoFit/>
            </a:bodyPr>
            <a:p>
              <a:pPr algn="ctr" eaLnBrk="0" hangingPunct="0"/>
              <a:r>
                <a:rPr lang="en-US" altLang="zh-CN" sz="800">
                  <a:solidFill>
                    <a:srgbClr val="000000"/>
                  </a:solidFill>
                  <a:latin typeface="Times New Roman" panose="02020603050405020304" pitchFamily="18" charset="0"/>
                  <a:ea typeface="华文中宋" pitchFamily="2" charset="-122"/>
                </a:rPr>
                <a:t>0</a:t>
              </a:r>
              <a:endParaRPr lang="en-US" altLang="zh-CN">
                <a:latin typeface="Times New Roman" panose="02020603050405020304" pitchFamily="18" charset="0"/>
                <a:ea typeface="华文中宋" pitchFamily="2" charset="-122"/>
              </a:endParaRPr>
            </a:p>
          </p:txBody>
        </p:sp>
        <p:sp>
          <p:nvSpPr>
            <p:cNvPr id="602188" name="矩形 602187"/>
            <p:cNvSpPr/>
            <p:nvPr/>
          </p:nvSpPr>
          <p:spPr>
            <a:xfrm>
              <a:off x="3810" y="1720"/>
              <a:ext cx="35" cy="60"/>
            </a:xfrm>
            <a:prstGeom prst="rect">
              <a:avLst/>
            </a:prstGeom>
            <a:noFill/>
            <a:ln w="9525">
              <a:noFill/>
            </a:ln>
          </p:spPr>
          <p:txBody>
            <a:bodyPr wrap="none" lIns="0" tIns="0" rIns="0" bIns="0">
              <a:spAutoFit/>
            </a:bodyPr>
            <a:p>
              <a:pPr algn="ctr" eaLnBrk="0" hangingPunct="0"/>
              <a:r>
                <a:rPr lang="en-US" altLang="zh-CN" sz="800" i="1">
                  <a:solidFill>
                    <a:srgbClr val="000000"/>
                  </a:solidFill>
                  <a:latin typeface="Symbol" panose="05050102010706020507" pitchFamily="18" charset="2"/>
                  <a:ea typeface="华文中宋" pitchFamily="2" charset="-122"/>
                </a:rPr>
                <a:t>w</a:t>
              </a:r>
              <a:endParaRPr lang="en-US" altLang="zh-CN">
                <a:latin typeface="Times New Roman" panose="02020603050405020304" pitchFamily="18" charset="0"/>
                <a:ea typeface="华文中宋" pitchFamily="2" charset="-122"/>
              </a:endParaRPr>
            </a:p>
          </p:txBody>
        </p:sp>
        <p:sp>
          <p:nvSpPr>
            <p:cNvPr id="602189" name="矩形 602188"/>
            <p:cNvSpPr/>
            <p:nvPr/>
          </p:nvSpPr>
          <p:spPr>
            <a:xfrm>
              <a:off x="3854" y="1726"/>
              <a:ext cx="15" cy="60"/>
            </a:xfrm>
            <a:prstGeom prst="rect">
              <a:avLst/>
            </a:prstGeom>
            <a:noFill/>
            <a:ln w="9525">
              <a:noFill/>
            </a:ln>
          </p:spPr>
          <p:txBody>
            <a:bodyPr wrap="none" lIns="0" tIns="0" rIns="0" bIns="0">
              <a:spAutoFit/>
            </a:bodyPr>
            <a:p>
              <a:pPr algn="ctr" eaLnBrk="0" hangingPunct="0"/>
              <a:r>
                <a:rPr lang="en-US" altLang="zh-CN" sz="800" i="1">
                  <a:solidFill>
                    <a:srgbClr val="000000"/>
                  </a:solidFill>
                  <a:latin typeface="Times New Roman" panose="02020603050405020304" pitchFamily="18" charset="0"/>
                  <a:ea typeface="华文中宋" pitchFamily="2" charset="-122"/>
                </a:rPr>
                <a:t>t</a:t>
              </a:r>
              <a:endParaRPr lang="en-US" altLang="zh-CN">
                <a:latin typeface="Times New Roman" panose="02020603050405020304" pitchFamily="18" charset="0"/>
                <a:ea typeface="华文中宋" pitchFamily="2" charset="-122"/>
              </a:endParaRPr>
            </a:p>
          </p:txBody>
        </p:sp>
        <p:sp>
          <p:nvSpPr>
            <p:cNvPr id="602190" name="矩形 602189"/>
            <p:cNvSpPr/>
            <p:nvPr/>
          </p:nvSpPr>
          <p:spPr>
            <a:xfrm>
              <a:off x="3879" y="1767"/>
              <a:ext cx="16" cy="37"/>
            </a:xfrm>
            <a:prstGeom prst="rect">
              <a:avLst/>
            </a:prstGeom>
            <a:noFill/>
            <a:ln w="9525">
              <a:noFill/>
            </a:ln>
          </p:spPr>
          <p:txBody>
            <a:bodyPr wrap="none" lIns="0" tIns="0" rIns="0" bIns="0">
              <a:spAutoFit/>
            </a:bodyPr>
            <a:p>
              <a:pPr algn="ctr" eaLnBrk="0" hangingPunct="0"/>
              <a:r>
                <a:rPr lang="en-US" altLang="zh-CN" sz="500">
                  <a:solidFill>
                    <a:srgbClr val="000000"/>
                  </a:solidFill>
                  <a:latin typeface="Times New Roman" panose="02020603050405020304" pitchFamily="18" charset="0"/>
                  <a:ea typeface="华文中宋" pitchFamily="2" charset="-122"/>
                </a:rPr>
                <a:t>1</a:t>
              </a:r>
              <a:endParaRPr lang="en-US" altLang="zh-CN">
                <a:latin typeface="Times New Roman" panose="02020603050405020304" pitchFamily="18" charset="0"/>
                <a:ea typeface="华文中宋" pitchFamily="2" charset="-122"/>
              </a:endParaRPr>
            </a:p>
          </p:txBody>
        </p:sp>
        <p:sp>
          <p:nvSpPr>
            <p:cNvPr id="602191" name="矩形 602190"/>
            <p:cNvSpPr/>
            <p:nvPr/>
          </p:nvSpPr>
          <p:spPr>
            <a:xfrm>
              <a:off x="4159" y="1714"/>
              <a:ext cx="29" cy="60"/>
            </a:xfrm>
            <a:prstGeom prst="rect">
              <a:avLst/>
            </a:prstGeom>
            <a:noFill/>
            <a:ln w="9525">
              <a:noFill/>
            </a:ln>
          </p:spPr>
          <p:txBody>
            <a:bodyPr wrap="none" lIns="0" tIns="0" rIns="0" bIns="0">
              <a:spAutoFit/>
            </a:bodyPr>
            <a:p>
              <a:pPr algn="ctr" eaLnBrk="0" hangingPunct="0"/>
              <a:r>
                <a:rPr lang="en-US" altLang="zh-CN" sz="800">
                  <a:solidFill>
                    <a:srgbClr val="000000"/>
                  </a:solidFill>
                  <a:latin typeface="Symbol" panose="05050102010706020507" pitchFamily="18" charset="2"/>
                  <a:ea typeface="华文中宋" pitchFamily="2" charset="-122"/>
                </a:rPr>
                <a:t>p</a:t>
              </a:r>
              <a:endParaRPr lang="en-US" altLang="zh-CN">
                <a:latin typeface="Times New Roman" panose="02020603050405020304" pitchFamily="18" charset="0"/>
                <a:ea typeface="华文中宋" pitchFamily="2" charset="-122"/>
              </a:endParaRPr>
            </a:p>
          </p:txBody>
        </p:sp>
        <p:sp>
          <p:nvSpPr>
            <p:cNvPr id="602192" name="矩形 602191"/>
            <p:cNvSpPr/>
            <p:nvPr/>
          </p:nvSpPr>
          <p:spPr>
            <a:xfrm>
              <a:off x="4762" y="1726"/>
              <a:ext cx="25" cy="60"/>
            </a:xfrm>
            <a:prstGeom prst="rect">
              <a:avLst/>
            </a:prstGeom>
            <a:noFill/>
            <a:ln w="9525">
              <a:noFill/>
            </a:ln>
          </p:spPr>
          <p:txBody>
            <a:bodyPr wrap="none" lIns="0" tIns="0" rIns="0" bIns="0">
              <a:spAutoFit/>
            </a:bodyPr>
            <a:p>
              <a:pPr algn="ctr" eaLnBrk="0" hangingPunct="0"/>
              <a:r>
                <a:rPr lang="en-US" altLang="zh-CN" sz="800">
                  <a:solidFill>
                    <a:srgbClr val="000000"/>
                  </a:solidFill>
                  <a:latin typeface="Times New Roman" panose="02020603050405020304" pitchFamily="18" charset="0"/>
                  <a:ea typeface="华文中宋" pitchFamily="2" charset="-122"/>
                </a:rPr>
                <a:t>2</a:t>
              </a:r>
              <a:endParaRPr lang="en-US" altLang="zh-CN">
                <a:latin typeface="Times New Roman" panose="02020603050405020304" pitchFamily="18" charset="0"/>
                <a:ea typeface="华文中宋" pitchFamily="2" charset="-122"/>
              </a:endParaRPr>
            </a:p>
          </p:txBody>
        </p:sp>
        <p:sp>
          <p:nvSpPr>
            <p:cNvPr id="602193" name="矩形 602192"/>
            <p:cNvSpPr/>
            <p:nvPr/>
          </p:nvSpPr>
          <p:spPr>
            <a:xfrm>
              <a:off x="4814" y="1720"/>
              <a:ext cx="29" cy="60"/>
            </a:xfrm>
            <a:prstGeom prst="rect">
              <a:avLst/>
            </a:prstGeom>
            <a:noFill/>
            <a:ln w="9525">
              <a:noFill/>
            </a:ln>
          </p:spPr>
          <p:txBody>
            <a:bodyPr wrap="none" lIns="0" tIns="0" rIns="0" bIns="0">
              <a:spAutoFit/>
            </a:bodyPr>
            <a:p>
              <a:pPr algn="ctr" eaLnBrk="0" hangingPunct="0"/>
              <a:r>
                <a:rPr lang="en-US" altLang="zh-CN" sz="800">
                  <a:solidFill>
                    <a:srgbClr val="000000"/>
                  </a:solidFill>
                  <a:latin typeface="Symbol" panose="05050102010706020507" pitchFamily="18" charset="2"/>
                  <a:ea typeface="华文中宋" pitchFamily="2" charset="-122"/>
                </a:rPr>
                <a:t>p</a:t>
              </a:r>
              <a:endParaRPr lang="en-US" altLang="zh-CN">
                <a:latin typeface="Times New Roman" panose="02020603050405020304" pitchFamily="18" charset="0"/>
                <a:ea typeface="华文中宋" pitchFamily="2" charset="-122"/>
              </a:endParaRPr>
            </a:p>
          </p:txBody>
        </p:sp>
        <p:sp>
          <p:nvSpPr>
            <p:cNvPr id="602194" name="矩形 602193"/>
            <p:cNvSpPr/>
            <p:nvPr/>
          </p:nvSpPr>
          <p:spPr>
            <a:xfrm>
              <a:off x="5537" y="1723"/>
              <a:ext cx="15" cy="60"/>
            </a:xfrm>
            <a:prstGeom prst="rect">
              <a:avLst/>
            </a:prstGeom>
            <a:noFill/>
            <a:ln w="9525">
              <a:noFill/>
            </a:ln>
          </p:spPr>
          <p:txBody>
            <a:bodyPr wrap="none" lIns="0" tIns="0" rIns="0" bIns="0">
              <a:spAutoFit/>
            </a:bodyPr>
            <a:p>
              <a:pPr algn="ctr" eaLnBrk="0" hangingPunct="0"/>
              <a:r>
                <a:rPr lang="en-US" altLang="zh-CN" sz="800" i="1">
                  <a:solidFill>
                    <a:srgbClr val="000000"/>
                  </a:solidFill>
                  <a:latin typeface="Times New Roman" panose="02020603050405020304" pitchFamily="18" charset="0"/>
                  <a:ea typeface="华文中宋" pitchFamily="2" charset="-122"/>
                </a:rPr>
                <a:t>t</a:t>
              </a:r>
              <a:endParaRPr lang="en-US" altLang="zh-CN">
                <a:latin typeface="Times New Roman" panose="02020603050405020304" pitchFamily="18" charset="0"/>
                <a:ea typeface="华文中宋" pitchFamily="2" charset="-122"/>
              </a:endParaRPr>
            </a:p>
          </p:txBody>
        </p:sp>
        <p:sp>
          <p:nvSpPr>
            <p:cNvPr id="602195" name="矩形 602194"/>
            <p:cNvSpPr/>
            <p:nvPr/>
          </p:nvSpPr>
          <p:spPr>
            <a:xfrm>
              <a:off x="3532" y="1830"/>
              <a:ext cx="26" cy="60"/>
            </a:xfrm>
            <a:prstGeom prst="rect">
              <a:avLst/>
            </a:prstGeom>
            <a:noFill/>
            <a:ln w="9525">
              <a:noFill/>
            </a:ln>
          </p:spPr>
          <p:txBody>
            <a:bodyPr wrap="none" lIns="0" tIns="0" rIns="0" bIns="0">
              <a:spAutoFit/>
            </a:bodyPr>
            <a:p>
              <a:pPr algn="ctr" eaLnBrk="0" hangingPunct="0"/>
              <a:r>
                <a:rPr lang="en-US" altLang="zh-CN" sz="800" i="1">
                  <a:solidFill>
                    <a:srgbClr val="000000"/>
                  </a:solidFill>
                  <a:latin typeface="Times New Roman" panose="02020603050405020304" pitchFamily="18" charset="0"/>
                  <a:ea typeface="华文中宋" pitchFamily="2" charset="-122"/>
                </a:rPr>
                <a:t>u</a:t>
              </a:r>
              <a:endParaRPr lang="en-US" altLang="zh-CN">
                <a:latin typeface="Times New Roman" panose="02020603050405020304" pitchFamily="18" charset="0"/>
                <a:ea typeface="华文中宋" pitchFamily="2" charset="-122"/>
              </a:endParaRPr>
            </a:p>
          </p:txBody>
        </p:sp>
        <p:sp>
          <p:nvSpPr>
            <p:cNvPr id="602196" name="矩形 602195"/>
            <p:cNvSpPr/>
            <p:nvPr/>
          </p:nvSpPr>
          <p:spPr>
            <a:xfrm>
              <a:off x="3571" y="1872"/>
              <a:ext cx="16" cy="38"/>
            </a:xfrm>
            <a:prstGeom prst="rect">
              <a:avLst/>
            </a:prstGeom>
            <a:noFill/>
            <a:ln w="9525">
              <a:noFill/>
            </a:ln>
          </p:spPr>
          <p:txBody>
            <a:bodyPr wrap="none" lIns="0" tIns="0" rIns="0" bIns="0">
              <a:spAutoFit/>
            </a:bodyPr>
            <a:p>
              <a:pPr algn="ctr" eaLnBrk="0" hangingPunct="0"/>
              <a:r>
                <a:rPr lang="en-US" altLang="zh-CN" sz="500">
                  <a:solidFill>
                    <a:srgbClr val="000000"/>
                  </a:solidFill>
                  <a:latin typeface="Times New Roman" panose="02020603050405020304" pitchFamily="18" charset="0"/>
                  <a:ea typeface="华文中宋" pitchFamily="2" charset="-122"/>
                </a:rPr>
                <a:t>g</a:t>
              </a:r>
              <a:endParaRPr lang="en-US" altLang="zh-CN">
                <a:latin typeface="Times New Roman" panose="02020603050405020304" pitchFamily="18" charset="0"/>
                <a:ea typeface="华文中宋" pitchFamily="2" charset="-122"/>
              </a:endParaRPr>
            </a:p>
          </p:txBody>
        </p:sp>
        <p:sp>
          <p:nvSpPr>
            <p:cNvPr id="602197" name="矩形 602196"/>
            <p:cNvSpPr/>
            <p:nvPr/>
          </p:nvSpPr>
          <p:spPr>
            <a:xfrm>
              <a:off x="3566" y="2100"/>
              <a:ext cx="26" cy="60"/>
            </a:xfrm>
            <a:prstGeom prst="rect">
              <a:avLst/>
            </a:prstGeom>
            <a:noFill/>
            <a:ln w="9525">
              <a:noFill/>
            </a:ln>
          </p:spPr>
          <p:txBody>
            <a:bodyPr wrap="none" lIns="0" tIns="0" rIns="0" bIns="0">
              <a:spAutoFit/>
            </a:bodyPr>
            <a:p>
              <a:pPr algn="ctr" eaLnBrk="0" hangingPunct="0"/>
              <a:r>
                <a:rPr lang="en-US" altLang="zh-CN" sz="800">
                  <a:solidFill>
                    <a:srgbClr val="000000"/>
                  </a:solidFill>
                  <a:latin typeface="Times New Roman" panose="02020603050405020304" pitchFamily="18" charset="0"/>
                  <a:ea typeface="华文中宋" pitchFamily="2" charset="-122"/>
                </a:rPr>
                <a:t>0</a:t>
              </a:r>
              <a:endParaRPr lang="en-US" altLang="zh-CN">
                <a:latin typeface="Times New Roman" panose="02020603050405020304" pitchFamily="18" charset="0"/>
                <a:ea typeface="华文中宋" pitchFamily="2" charset="-122"/>
              </a:endParaRPr>
            </a:p>
          </p:txBody>
        </p:sp>
        <p:sp>
          <p:nvSpPr>
            <p:cNvPr id="602198" name="矩形 602197"/>
            <p:cNvSpPr/>
            <p:nvPr/>
          </p:nvSpPr>
          <p:spPr>
            <a:xfrm>
              <a:off x="3532" y="2213"/>
              <a:ext cx="26" cy="60"/>
            </a:xfrm>
            <a:prstGeom prst="rect">
              <a:avLst/>
            </a:prstGeom>
            <a:noFill/>
            <a:ln w="9525">
              <a:noFill/>
            </a:ln>
          </p:spPr>
          <p:txBody>
            <a:bodyPr wrap="none" lIns="0" tIns="0" rIns="0" bIns="0">
              <a:spAutoFit/>
            </a:bodyPr>
            <a:p>
              <a:pPr algn="ctr" eaLnBrk="0" hangingPunct="0"/>
              <a:r>
                <a:rPr lang="en-US" altLang="zh-CN" sz="800" i="1">
                  <a:solidFill>
                    <a:srgbClr val="000000"/>
                  </a:solidFill>
                  <a:latin typeface="Times New Roman" panose="02020603050405020304" pitchFamily="18" charset="0"/>
                  <a:ea typeface="华文中宋" pitchFamily="2" charset="-122"/>
                </a:rPr>
                <a:t>u</a:t>
              </a:r>
              <a:endParaRPr lang="en-US" altLang="zh-CN">
                <a:latin typeface="Times New Roman" panose="02020603050405020304" pitchFamily="18" charset="0"/>
                <a:ea typeface="华文中宋" pitchFamily="2" charset="-122"/>
              </a:endParaRPr>
            </a:p>
          </p:txBody>
        </p:sp>
        <p:sp>
          <p:nvSpPr>
            <p:cNvPr id="602199" name="矩形 602198"/>
            <p:cNvSpPr/>
            <p:nvPr/>
          </p:nvSpPr>
          <p:spPr>
            <a:xfrm>
              <a:off x="3571" y="2256"/>
              <a:ext cx="16" cy="37"/>
            </a:xfrm>
            <a:prstGeom prst="rect">
              <a:avLst/>
            </a:prstGeom>
            <a:noFill/>
            <a:ln w="9525">
              <a:noFill/>
            </a:ln>
          </p:spPr>
          <p:txBody>
            <a:bodyPr wrap="none" lIns="0" tIns="0" rIns="0" bIns="0">
              <a:spAutoFit/>
            </a:bodyPr>
            <a:p>
              <a:pPr algn="ctr" eaLnBrk="0" hangingPunct="0"/>
              <a:r>
                <a:rPr lang="en-US" altLang="zh-CN" sz="500">
                  <a:solidFill>
                    <a:srgbClr val="000000"/>
                  </a:solidFill>
                  <a:latin typeface="Times New Roman" panose="02020603050405020304" pitchFamily="18" charset="0"/>
                  <a:ea typeface="华文中宋" pitchFamily="2" charset="-122"/>
                </a:rPr>
                <a:t>d</a:t>
              </a:r>
              <a:endParaRPr lang="en-US" altLang="zh-CN">
                <a:latin typeface="Times New Roman" panose="02020603050405020304" pitchFamily="18" charset="0"/>
                <a:ea typeface="华文中宋" pitchFamily="2" charset="-122"/>
              </a:endParaRPr>
            </a:p>
          </p:txBody>
        </p:sp>
        <p:sp>
          <p:nvSpPr>
            <p:cNvPr id="602200" name="矩形 602199"/>
            <p:cNvSpPr/>
            <p:nvPr/>
          </p:nvSpPr>
          <p:spPr>
            <a:xfrm>
              <a:off x="3566" y="2488"/>
              <a:ext cx="26" cy="60"/>
            </a:xfrm>
            <a:prstGeom prst="rect">
              <a:avLst/>
            </a:prstGeom>
            <a:noFill/>
            <a:ln w="9525">
              <a:noFill/>
            </a:ln>
          </p:spPr>
          <p:txBody>
            <a:bodyPr wrap="none" lIns="0" tIns="0" rIns="0" bIns="0">
              <a:spAutoFit/>
            </a:bodyPr>
            <a:p>
              <a:pPr algn="ctr" eaLnBrk="0" hangingPunct="0"/>
              <a:r>
                <a:rPr lang="en-US" altLang="zh-CN" sz="800">
                  <a:solidFill>
                    <a:srgbClr val="000000"/>
                  </a:solidFill>
                  <a:latin typeface="Times New Roman" panose="02020603050405020304" pitchFamily="18" charset="0"/>
                  <a:ea typeface="华文中宋" pitchFamily="2" charset="-122"/>
                </a:rPr>
                <a:t>0</a:t>
              </a:r>
              <a:endParaRPr lang="en-US" altLang="zh-CN">
                <a:latin typeface="Times New Roman" panose="02020603050405020304" pitchFamily="18" charset="0"/>
                <a:ea typeface="华文中宋" pitchFamily="2" charset="-122"/>
              </a:endParaRPr>
            </a:p>
          </p:txBody>
        </p:sp>
        <p:sp>
          <p:nvSpPr>
            <p:cNvPr id="602201" name="矩形 602200"/>
            <p:cNvSpPr/>
            <p:nvPr/>
          </p:nvSpPr>
          <p:spPr>
            <a:xfrm>
              <a:off x="3539" y="2607"/>
              <a:ext cx="15" cy="60"/>
            </a:xfrm>
            <a:prstGeom prst="rect">
              <a:avLst/>
            </a:prstGeom>
            <a:noFill/>
            <a:ln w="9525">
              <a:noFill/>
            </a:ln>
          </p:spPr>
          <p:txBody>
            <a:bodyPr wrap="none" lIns="0" tIns="0" rIns="0" bIns="0">
              <a:spAutoFit/>
            </a:bodyPr>
            <a:p>
              <a:pPr algn="ctr" eaLnBrk="0" hangingPunct="0"/>
              <a:r>
                <a:rPr lang="en-US" altLang="zh-CN" sz="800" i="1">
                  <a:solidFill>
                    <a:srgbClr val="000000"/>
                  </a:solidFill>
                  <a:latin typeface="Times New Roman" panose="02020603050405020304" pitchFamily="18" charset="0"/>
                  <a:ea typeface="华文中宋" pitchFamily="2" charset="-122"/>
                </a:rPr>
                <a:t>i</a:t>
              </a:r>
              <a:endParaRPr lang="en-US" altLang="zh-CN">
                <a:latin typeface="Times New Roman" panose="02020603050405020304" pitchFamily="18" charset="0"/>
                <a:ea typeface="华文中宋" pitchFamily="2" charset="-122"/>
              </a:endParaRPr>
            </a:p>
          </p:txBody>
        </p:sp>
        <p:sp>
          <p:nvSpPr>
            <p:cNvPr id="602202" name="矩形 602201"/>
            <p:cNvSpPr/>
            <p:nvPr/>
          </p:nvSpPr>
          <p:spPr>
            <a:xfrm>
              <a:off x="3562" y="2648"/>
              <a:ext cx="16" cy="38"/>
            </a:xfrm>
            <a:prstGeom prst="rect">
              <a:avLst/>
            </a:prstGeom>
            <a:noFill/>
            <a:ln w="9525">
              <a:noFill/>
            </a:ln>
          </p:spPr>
          <p:txBody>
            <a:bodyPr wrap="none" lIns="0" tIns="0" rIns="0" bIns="0">
              <a:spAutoFit/>
            </a:bodyPr>
            <a:p>
              <a:pPr algn="ctr" eaLnBrk="0" hangingPunct="0"/>
              <a:r>
                <a:rPr lang="en-US" altLang="zh-CN" sz="500">
                  <a:solidFill>
                    <a:srgbClr val="000000"/>
                  </a:solidFill>
                  <a:latin typeface="Times New Roman" panose="02020603050405020304" pitchFamily="18" charset="0"/>
                  <a:ea typeface="华文中宋" pitchFamily="2" charset="-122"/>
                </a:rPr>
                <a:t>d</a:t>
              </a:r>
              <a:endParaRPr lang="en-US" altLang="zh-CN">
                <a:latin typeface="Times New Roman" panose="02020603050405020304" pitchFamily="18" charset="0"/>
                <a:ea typeface="华文中宋" pitchFamily="2" charset="-122"/>
              </a:endParaRPr>
            </a:p>
          </p:txBody>
        </p:sp>
        <p:sp>
          <p:nvSpPr>
            <p:cNvPr id="602203" name="矩形 602202"/>
            <p:cNvSpPr/>
            <p:nvPr/>
          </p:nvSpPr>
          <p:spPr>
            <a:xfrm>
              <a:off x="3566" y="2835"/>
              <a:ext cx="26" cy="60"/>
            </a:xfrm>
            <a:prstGeom prst="rect">
              <a:avLst/>
            </a:prstGeom>
            <a:noFill/>
            <a:ln w="9525">
              <a:noFill/>
            </a:ln>
          </p:spPr>
          <p:txBody>
            <a:bodyPr wrap="none" lIns="0" tIns="0" rIns="0" bIns="0">
              <a:spAutoFit/>
            </a:bodyPr>
            <a:p>
              <a:pPr algn="ctr" eaLnBrk="0" hangingPunct="0"/>
              <a:r>
                <a:rPr lang="en-US" altLang="zh-CN" sz="800">
                  <a:solidFill>
                    <a:srgbClr val="000000"/>
                  </a:solidFill>
                  <a:latin typeface="Times New Roman" panose="02020603050405020304" pitchFamily="18" charset="0"/>
                  <a:ea typeface="华文中宋" pitchFamily="2" charset="-122"/>
                </a:rPr>
                <a:t>0</a:t>
              </a:r>
              <a:endParaRPr lang="en-US" altLang="zh-CN">
                <a:latin typeface="Times New Roman" panose="02020603050405020304" pitchFamily="18" charset="0"/>
                <a:ea typeface="华文中宋" pitchFamily="2" charset="-122"/>
              </a:endParaRPr>
            </a:p>
          </p:txBody>
        </p:sp>
        <p:sp>
          <p:nvSpPr>
            <p:cNvPr id="602204" name="矩形 602203"/>
            <p:cNvSpPr/>
            <p:nvPr/>
          </p:nvSpPr>
          <p:spPr>
            <a:xfrm>
              <a:off x="3477" y="2928"/>
              <a:ext cx="25" cy="60"/>
            </a:xfrm>
            <a:prstGeom prst="rect">
              <a:avLst/>
            </a:prstGeom>
            <a:noFill/>
            <a:ln w="9525">
              <a:noFill/>
            </a:ln>
          </p:spPr>
          <p:txBody>
            <a:bodyPr wrap="none" lIns="0" tIns="0" rIns="0" bIns="0">
              <a:spAutoFit/>
            </a:bodyPr>
            <a:p>
              <a:pPr algn="ctr" eaLnBrk="0" hangingPunct="0"/>
              <a:r>
                <a:rPr lang="en-US" altLang="zh-CN" sz="800" i="1">
                  <a:solidFill>
                    <a:srgbClr val="000000"/>
                  </a:solidFill>
                  <a:latin typeface="Times New Roman" panose="02020603050405020304" pitchFamily="18" charset="0"/>
                  <a:ea typeface="华文中宋" pitchFamily="2" charset="-122"/>
                </a:rPr>
                <a:t>u</a:t>
              </a:r>
              <a:endParaRPr lang="en-US" altLang="zh-CN">
                <a:latin typeface="Times New Roman" panose="02020603050405020304" pitchFamily="18" charset="0"/>
                <a:ea typeface="华文中宋" pitchFamily="2" charset="-122"/>
              </a:endParaRPr>
            </a:p>
          </p:txBody>
        </p:sp>
        <p:sp>
          <p:nvSpPr>
            <p:cNvPr id="602205" name="矩形 602204"/>
            <p:cNvSpPr/>
            <p:nvPr/>
          </p:nvSpPr>
          <p:spPr>
            <a:xfrm>
              <a:off x="3531" y="2971"/>
              <a:ext cx="43" cy="37"/>
            </a:xfrm>
            <a:prstGeom prst="rect">
              <a:avLst/>
            </a:prstGeom>
            <a:noFill/>
            <a:ln w="9525">
              <a:noFill/>
            </a:ln>
          </p:spPr>
          <p:txBody>
            <a:bodyPr wrap="none" lIns="0" tIns="0" rIns="0" bIns="0">
              <a:spAutoFit/>
            </a:bodyPr>
            <a:p>
              <a:pPr algn="ctr" eaLnBrk="0" hangingPunct="0"/>
              <a:r>
                <a:rPr lang="en-US" altLang="zh-CN" sz="500">
                  <a:solidFill>
                    <a:srgbClr val="000000"/>
                  </a:solidFill>
                  <a:latin typeface="Times New Roman" panose="02020603050405020304" pitchFamily="18" charset="0"/>
                  <a:ea typeface="华文中宋" pitchFamily="2" charset="-122"/>
                </a:rPr>
                <a:t>VT</a:t>
              </a:r>
              <a:endParaRPr lang="en-US" altLang="zh-CN">
                <a:latin typeface="Times New Roman" panose="02020603050405020304" pitchFamily="18" charset="0"/>
                <a:ea typeface="华文中宋" pitchFamily="2" charset="-122"/>
              </a:endParaRPr>
            </a:p>
          </p:txBody>
        </p:sp>
        <p:sp>
          <p:nvSpPr>
            <p:cNvPr id="602206" name="矩形 602205"/>
            <p:cNvSpPr/>
            <p:nvPr/>
          </p:nvSpPr>
          <p:spPr>
            <a:xfrm>
              <a:off x="3566" y="3203"/>
              <a:ext cx="26" cy="60"/>
            </a:xfrm>
            <a:prstGeom prst="rect">
              <a:avLst/>
            </a:prstGeom>
            <a:noFill/>
            <a:ln w="9525">
              <a:noFill/>
            </a:ln>
          </p:spPr>
          <p:txBody>
            <a:bodyPr wrap="none" lIns="0" tIns="0" rIns="0" bIns="0">
              <a:spAutoFit/>
            </a:bodyPr>
            <a:p>
              <a:pPr algn="ctr" eaLnBrk="0" hangingPunct="0"/>
              <a:r>
                <a:rPr lang="en-US" altLang="zh-CN" sz="800">
                  <a:solidFill>
                    <a:srgbClr val="000000"/>
                  </a:solidFill>
                  <a:latin typeface="Times New Roman" panose="02020603050405020304" pitchFamily="18" charset="0"/>
                  <a:ea typeface="华文中宋" pitchFamily="2" charset="-122"/>
                </a:rPr>
                <a:t>0</a:t>
              </a:r>
              <a:endParaRPr lang="en-US" altLang="zh-CN">
                <a:latin typeface="Times New Roman" panose="02020603050405020304" pitchFamily="18" charset="0"/>
                <a:ea typeface="华文中宋" pitchFamily="2" charset="-122"/>
              </a:endParaRPr>
            </a:p>
          </p:txBody>
        </p:sp>
        <p:sp>
          <p:nvSpPr>
            <p:cNvPr id="602207" name="矩形 602206"/>
            <p:cNvSpPr/>
            <p:nvPr/>
          </p:nvSpPr>
          <p:spPr>
            <a:xfrm>
              <a:off x="4020" y="2828"/>
              <a:ext cx="26" cy="60"/>
            </a:xfrm>
            <a:prstGeom prst="rect">
              <a:avLst/>
            </a:prstGeom>
            <a:noFill/>
            <a:ln w="9525">
              <a:noFill/>
            </a:ln>
          </p:spPr>
          <p:txBody>
            <a:bodyPr wrap="none" lIns="0" tIns="0" rIns="0" bIns="0">
              <a:spAutoFit/>
            </a:bodyPr>
            <a:p>
              <a:pPr algn="ctr" eaLnBrk="0" hangingPunct="0"/>
              <a:r>
                <a:rPr lang="en-US" altLang="zh-CN" sz="800" i="1">
                  <a:solidFill>
                    <a:srgbClr val="000000"/>
                  </a:solidFill>
                  <a:latin typeface="Symbol" panose="05050102010706020507" pitchFamily="18" charset="2"/>
                  <a:ea typeface="华文中宋" pitchFamily="2" charset="-122"/>
                </a:rPr>
                <a:t>q</a:t>
              </a:r>
              <a:endParaRPr lang="en-US" altLang="zh-CN">
                <a:latin typeface="Times New Roman" panose="02020603050405020304" pitchFamily="18" charset="0"/>
                <a:ea typeface="华文中宋" pitchFamily="2" charset="-122"/>
              </a:endParaRPr>
            </a:p>
          </p:txBody>
        </p:sp>
        <p:sp>
          <p:nvSpPr>
            <p:cNvPr id="602208" name="矩形 602207"/>
            <p:cNvSpPr/>
            <p:nvPr/>
          </p:nvSpPr>
          <p:spPr>
            <a:xfrm>
              <a:off x="3680" y="2510"/>
              <a:ext cx="32" cy="60"/>
            </a:xfrm>
            <a:prstGeom prst="rect">
              <a:avLst/>
            </a:prstGeom>
            <a:noFill/>
            <a:ln w="9525">
              <a:noFill/>
            </a:ln>
          </p:spPr>
          <p:txBody>
            <a:bodyPr wrap="none" lIns="0" tIns="0" rIns="0" bIns="0">
              <a:spAutoFit/>
            </a:bodyPr>
            <a:p>
              <a:pPr algn="ctr" eaLnBrk="0" hangingPunct="0"/>
              <a:r>
                <a:rPr lang="en-US" altLang="zh-CN" sz="800" i="1">
                  <a:solidFill>
                    <a:srgbClr val="000000"/>
                  </a:solidFill>
                  <a:latin typeface="Symbol" panose="05050102010706020507" pitchFamily="18" charset="2"/>
                  <a:ea typeface="华文中宋" pitchFamily="2" charset="-122"/>
                </a:rPr>
                <a:t>a</a:t>
              </a:r>
              <a:endParaRPr lang="en-US" altLang="zh-CN">
                <a:latin typeface="Times New Roman" panose="02020603050405020304" pitchFamily="18" charset="0"/>
                <a:ea typeface="华文中宋" pitchFamily="2" charset="-122"/>
              </a:endParaRPr>
            </a:p>
          </p:txBody>
        </p:sp>
        <p:sp>
          <p:nvSpPr>
            <p:cNvPr id="602209" name="矩形 602208"/>
            <p:cNvSpPr/>
            <p:nvPr/>
          </p:nvSpPr>
          <p:spPr>
            <a:xfrm>
              <a:off x="3324" y="1657"/>
              <a:ext cx="43" cy="60"/>
            </a:xfrm>
            <a:prstGeom prst="rect">
              <a:avLst/>
            </a:prstGeom>
            <a:noFill/>
            <a:ln w="9525">
              <a:noFill/>
            </a:ln>
          </p:spPr>
          <p:txBody>
            <a:bodyPr wrap="none" lIns="0" tIns="0" rIns="0" bIns="0">
              <a:spAutoFit/>
            </a:bodyPr>
            <a:p>
              <a:pPr algn="ctr" eaLnBrk="0" hangingPunct="0"/>
              <a:r>
                <a:rPr lang="en-US" altLang="zh-CN" sz="800">
                  <a:solidFill>
                    <a:srgbClr val="000000"/>
                  </a:solidFill>
                  <a:latin typeface="Times New Roman" panose="02020603050405020304" pitchFamily="18" charset="0"/>
                  <a:ea typeface="华文中宋" pitchFamily="2" charset="-122"/>
                </a:rPr>
                <a:t>b)</a:t>
              </a:r>
              <a:endParaRPr lang="en-US" altLang="zh-CN">
                <a:latin typeface="Times New Roman" panose="02020603050405020304" pitchFamily="18" charset="0"/>
                <a:ea typeface="华文中宋" pitchFamily="2" charset="-122"/>
              </a:endParaRPr>
            </a:p>
          </p:txBody>
        </p:sp>
        <p:sp>
          <p:nvSpPr>
            <p:cNvPr id="602210" name="矩形 602209"/>
            <p:cNvSpPr/>
            <p:nvPr/>
          </p:nvSpPr>
          <p:spPr>
            <a:xfrm>
              <a:off x="3326" y="2029"/>
              <a:ext cx="39" cy="60"/>
            </a:xfrm>
            <a:prstGeom prst="rect">
              <a:avLst/>
            </a:prstGeom>
            <a:noFill/>
            <a:ln w="9525">
              <a:noFill/>
            </a:ln>
          </p:spPr>
          <p:txBody>
            <a:bodyPr wrap="none" lIns="0" tIns="0" rIns="0" bIns="0">
              <a:spAutoFit/>
            </a:bodyPr>
            <a:p>
              <a:pPr algn="ctr" eaLnBrk="0" hangingPunct="0"/>
              <a:r>
                <a:rPr lang="en-US" altLang="zh-CN" sz="800">
                  <a:solidFill>
                    <a:srgbClr val="000000"/>
                  </a:solidFill>
                  <a:latin typeface="Times New Roman" panose="02020603050405020304" pitchFamily="18" charset="0"/>
                  <a:ea typeface="华文中宋" pitchFamily="2" charset="-122"/>
                </a:rPr>
                <a:t>c)</a:t>
              </a:r>
              <a:endParaRPr lang="en-US" altLang="zh-CN">
                <a:latin typeface="Times New Roman" panose="02020603050405020304" pitchFamily="18" charset="0"/>
                <a:ea typeface="华文中宋" pitchFamily="2" charset="-122"/>
              </a:endParaRPr>
            </a:p>
          </p:txBody>
        </p:sp>
        <p:sp>
          <p:nvSpPr>
            <p:cNvPr id="602211" name="矩形 602210"/>
            <p:cNvSpPr/>
            <p:nvPr/>
          </p:nvSpPr>
          <p:spPr>
            <a:xfrm>
              <a:off x="3316" y="2421"/>
              <a:ext cx="43" cy="60"/>
            </a:xfrm>
            <a:prstGeom prst="rect">
              <a:avLst/>
            </a:prstGeom>
            <a:noFill/>
            <a:ln w="9525">
              <a:noFill/>
            </a:ln>
          </p:spPr>
          <p:txBody>
            <a:bodyPr wrap="none" lIns="0" tIns="0" rIns="0" bIns="0">
              <a:spAutoFit/>
            </a:bodyPr>
            <a:p>
              <a:pPr algn="ctr" eaLnBrk="0" hangingPunct="0"/>
              <a:r>
                <a:rPr lang="en-US" altLang="zh-CN" sz="800">
                  <a:solidFill>
                    <a:srgbClr val="000000"/>
                  </a:solidFill>
                  <a:latin typeface="Times New Roman" panose="02020603050405020304" pitchFamily="18" charset="0"/>
                  <a:ea typeface="华文中宋" pitchFamily="2" charset="-122"/>
                </a:rPr>
                <a:t>d)</a:t>
              </a:r>
              <a:endParaRPr lang="en-US" altLang="zh-CN">
                <a:latin typeface="Times New Roman" panose="02020603050405020304" pitchFamily="18" charset="0"/>
                <a:ea typeface="华文中宋" pitchFamily="2" charset="-122"/>
              </a:endParaRPr>
            </a:p>
          </p:txBody>
        </p:sp>
        <p:sp>
          <p:nvSpPr>
            <p:cNvPr id="602212" name="矩形 602211"/>
            <p:cNvSpPr/>
            <p:nvPr/>
          </p:nvSpPr>
          <p:spPr>
            <a:xfrm>
              <a:off x="3318" y="2753"/>
              <a:ext cx="39" cy="60"/>
            </a:xfrm>
            <a:prstGeom prst="rect">
              <a:avLst/>
            </a:prstGeom>
            <a:noFill/>
            <a:ln w="9525">
              <a:noFill/>
            </a:ln>
          </p:spPr>
          <p:txBody>
            <a:bodyPr wrap="none" lIns="0" tIns="0" rIns="0" bIns="0">
              <a:spAutoFit/>
            </a:bodyPr>
            <a:p>
              <a:pPr algn="ctr" eaLnBrk="0" hangingPunct="0"/>
              <a:r>
                <a:rPr lang="en-US" altLang="zh-CN" sz="800">
                  <a:solidFill>
                    <a:srgbClr val="000000"/>
                  </a:solidFill>
                  <a:latin typeface="Times New Roman" panose="02020603050405020304" pitchFamily="18" charset="0"/>
                  <a:ea typeface="华文中宋" pitchFamily="2" charset="-122"/>
                </a:rPr>
                <a:t>e)</a:t>
              </a:r>
              <a:endParaRPr lang="en-US" altLang="zh-CN">
                <a:latin typeface="Times New Roman" panose="02020603050405020304" pitchFamily="18" charset="0"/>
                <a:ea typeface="华文中宋" pitchFamily="2" charset="-122"/>
              </a:endParaRPr>
            </a:p>
          </p:txBody>
        </p:sp>
        <p:sp>
          <p:nvSpPr>
            <p:cNvPr id="602213" name="矩形 602212"/>
            <p:cNvSpPr/>
            <p:nvPr/>
          </p:nvSpPr>
          <p:spPr>
            <a:xfrm>
              <a:off x="3328" y="3142"/>
              <a:ext cx="34" cy="60"/>
            </a:xfrm>
            <a:prstGeom prst="rect">
              <a:avLst/>
            </a:prstGeom>
            <a:noFill/>
            <a:ln w="9525">
              <a:noFill/>
            </a:ln>
          </p:spPr>
          <p:txBody>
            <a:bodyPr wrap="none" lIns="0" tIns="0" rIns="0" bIns="0">
              <a:spAutoFit/>
            </a:bodyPr>
            <a:p>
              <a:pPr algn="ctr" eaLnBrk="0" hangingPunct="0"/>
              <a:r>
                <a:rPr lang="en-US" altLang="zh-CN" sz="800">
                  <a:solidFill>
                    <a:srgbClr val="000000"/>
                  </a:solidFill>
                  <a:latin typeface="Times New Roman" panose="02020603050405020304" pitchFamily="18" charset="0"/>
                  <a:ea typeface="华文中宋" pitchFamily="2" charset="-122"/>
                </a:rPr>
                <a:t>f)</a:t>
              </a:r>
              <a:endParaRPr lang="en-US" altLang="zh-CN">
                <a:latin typeface="Times New Roman" panose="02020603050405020304" pitchFamily="18" charset="0"/>
                <a:ea typeface="华文中宋" pitchFamily="2" charset="-122"/>
              </a:endParaRPr>
            </a:p>
          </p:txBody>
        </p:sp>
        <p:sp>
          <p:nvSpPr>
            <p:cNvPr id="602214" name="矩形 602213"/>
            <p:cNvSpPr/>
            <p:nvPr/>
          </p:nvSpPr>
          <p:spPr>
            <a:xfrm>
              <a:off x="3922" y="2339"/>
              <a:ext cx="26" cy="60"/>
            </a:xfrm>
            <a:prstGeom prst="rect">
              <a:avLst/>
            </a:prstGeom>
            <a:noFill/>
            <a:ln w="9525">
              <a:noFill/>
            </a:ln>
          </p:spPr>
          <p:txBody>
            <a:bodyPr wrap="none" lIns="0" tIns="0" rIns="0" bIns="0">
              <a:spAutoFit/>
            </a:bodyPr>
            <a:p>
              <a:pPr algn="ctr" eaLnBrk="0" hangingPunct="0"/>
              <a:r>
                <a:rPr lang="en-US" altLang="zh-CN" sz="800" b="1">
                  <a:solidFill>
                    <a:srgbClr val="000000"/>
                  </a:solidFill>
                  <a:latin typeface="宋体" panose="02010600030101010101" pitchFamily="2" charset="-122"/>
                </a:rPr>
                <a:t>+</a:t>
              </a:r>
              <a:endParaRPr lang="en-US" altLang="zh-CN">
                <a:latin typeface="Times New Roman" panose="02020603050405020304" pitchFamily="18" charset="0"/>
                <a:ea typeface="华文中宋" pitchFamily="2" charset="-122"/>
              </a:endParaRPr>
            </a:p>
          </p:txBody>
        </p:sp>
        <p:sp>
          <p:nvSpPr>
            <p:cNvPr id="602215" name="矩形 602214"/>
            <p:cNvSpPr/>
            <p:nvPr/>
          </p:nvSpPr>
          <p:spPr>
            <a:xfrm>
              <a:off x="5054" y="2339"/>
              <a:ext cx="26" cy="60"/>
            </a:xfrm>
            <a:prstGeom prst="rect">
              <a:avLst/>
            </a:prstGeom>
            <a:noFill/>
            <a:ln w="9525">
              <a:noFill/>
            </a:ln>
          </p:spPr>
          <p:txBody>
            <a:bodyPr wrap="none" lIns="0" tIns="0" rIns="0" bIns="0">
              <a:spAutoFit/>
            </a:bodyPr>
            <a:p>
              <a:pPr algn="ctr" eaLnBrk="0" hangingPunct="0"/>
              <a:r>
                <a:rPr lang="en-US" altLang="zh-CN" sz="800" b="1">
                  <a:solidFill>
                    <a:srgbClr val="000000"/>
                  </a:solidFill>
                  <a:latin typeface="宋体" panose="02010600030101010101" pitchFamily="2" charset="-122"/>
                </a:rPr>
                <a:t>+</a:t>
              </a:r>
              <a:endParaRPr lang="en-US" altLang="zh-CN">
                <a:latin typeface="Times New Roman" panose="02020603050405020304" pitchFamily="18" charset="0"/>
                <a:ea typeface="华文中宋" pitchFamily="2" charset="-122"/>
              </a:endParaRPr>
            </a:p>
          </p:txBody>
        </p:sp>
      </p:grpSp>
      <p:grpSp>
        <p:nvGrpSpPr>
          <p:cNvPr id="602216" name="组合 602215"/>
          <p:cNvGrpSpPr/>
          <p:nvPr/>
        </p:nvGrpSpPr>
        <p:grpSpPr>
          <a:xfrm>
            <a:off x="4284663" y="476250"/>
            <a:ext cx="4029075" cy="1651000"/>
            <a:chOff x="2551" y="6856"/>
            <a:chExt cx="5342" cy="1477"/>
          </a:xfrm>
        </p:grpSpPr>
        <p:sp>
          <p:nvSpPr>
            <p:cNvPr id="602217" name="矩形 602216"/>
            <p:cNvSpPr/>
            <p:nvPr/>
          </p:nvSpPr>
          <p:spPr>
            <a:xfrm>
              <a:off x="2551" y="7596"/>
              <a:ext cx="118" cy="122"/>
            </a:xfrm>
            <a:prstGeom prst="rect">
              <a:avLst/>
            </a:prstGeom>
            <a:noFill/>
            <a:ln w="9525">
              <a:noFill/>
            </a:ln>
          </p:spPr>
          <p:txBody>
            <a:bodyPr wrap="none" lIns="0" tIns="0" rIns="0" bIns="0">
              <a:spAutoFit/>
            </a:bodyPr>
            <a:p>
              <a:pPr algn="just" eaLnBrk="0" hangingPunct="0"/>
              <a:r>
                <a:rPr lang="en-US" altLang="zh-CN" sz="900">
                  <a:solidFill>
                    <a:srgbClr val="000000"/>
                  </a:solidFill>
                  <a:latin typeface="Times New Roman" panose="02020603050405020304" pitchFamily="18" charset="0"/>
                </a:rPr>
                <a:t>a)</a:t>
              </a:r>
              <a:endParaRPr lang="en-US" altLang="zh-CN" sz="1000">
                <a:latin typeface="Times New Roman" panose="02020603050405020304" pitchFamily="18" charset="0"/>
              </a:endParaRPr>
            </a:p>
          </p:txBody>
        </p:sp>
        <p:sp>
          <p:nvSpPr>
            <p:cNvPr id="602218" name="矩形 602217"/>
            <p:cNvSpPr/>
            <p:nvPr/>
          </p:nvSpPr>
          <p:spPr>
            <a:xfrm>
              <a:off x="3231" y="7592"/>
              <a:ext cx="76" cy="122"/>
            </a:xfrm>
            <a:prstGeom prst="rect">
              <a:avLst/>
            </a:prstGeom>
            <a:noFill/>
            <a:ln w="9525">
              <a:noFill/>
            </a:ln>
          </p:spPr>
          <p:txBody>
            <a:bodyPr wrap="none" lIns="0" tIns="0" rIns="0" bIns="0">
              <a:spAutoFit/>
            </a:bodyPr>
            <a:p>
              <a:pPr algn="just" eaLnBrk="0" hangingPunct="0"/>
              <a:r>
                <a:rPr lang="en-US" altLang="zh-CN" sz="900" i="1">
                  <a:solidFill>
                    <a:srgbClr val="000000"/>
                  </a:solidFill>
                  <a:latin typeface="Times New Roman" panose="02020603050405020304" pitchFamily="18" charset="0"/>
                </a:rPr>
                <a:t>u</a:t>
              </a:r>
              <a:endParaRPr lang="en-US" altLang="zh-CN" sz="1000">
                <a:latin typeface="Times New Roman" panose="02020603050405020304" pitchFamily="18" charset="0"/>
              </a:endParaRPr>
            </a:p>
          </p:txBody>
        </p:sp>
        <p:sp>
          <p:nvSpPr>
            <p:cNvPr id="602219" name="矩形 602218"/>
            <p:cNvSpPr/>
            <p:nvPr/>
          </p:nvSpPr>
          <p:spPr>
            <a:xfrm>
              <a:off x="3374" y="7707"/>
              <a:ext cx="50" cy="82"/>
            </a:xfrm>
            <a:prstGeom prst="rect">
              <a:avLst/>
            </a:prstGeom>
            <a:noFill/>
            <a:ln w="9525">
              <a:noFill/>
            </a:ln>
          </p:spPr>
          <p:txBody>
            <a:bodyPr wrap="none" lIns="0" tIns="0" rIns="0" bIns="0">
              <a:spAutoFit/>
            </a:bodyPr>
            <a:p>
              <a:pPr algn="just" eaLnBrk="0" hangingPunct="0"/>
              <a:r>
                <a:rPr lang="en-US" altLang="zh-CN" sz="600">
                  <a:solidFill>
                    <a:srgbClr val="000000"/>
                  </a:solidFill>
                  <a:latin typeface="Times New Roman" panose="02020603050405020304" pitchFamily="18" charset="0"/>
                </a:rPr>
                <a:t>1</a:t>
              </a:r>
              <a:endParaRPr lang="en-US" altLang="zh-CN" sz="1000">
                <a:latin typeface="Times New Roman" panose="02020603050405020304" pitchFamily="18" charset="0"/>
              </a:endParaRPr>
            </a:p>
          </p:txBody>
        </p:sp>
        <p:sp>
          <p:nvSpPr>
            <p:cNvPr id="602220" name="任意多边形 602219"/>
            <p:cNvSpPr/>
            <p:nvPr/>
          </p:nvSpPr>
          <p:spPr>
            <a:xfrm>
              <a:off x="7452" y="7149"/>
              <a:ext cx="179" cy="60"/>
            </a:xfrm>
            <a:custGeom>
              <a:avLst/>
              <a:gdLst/>
              <a:ahLst/>
              <a:cxnLst/>
              <a:pathLst>
                <a:path w="179" h="60">
                  <a:moveTo>
                    <a:pt x="179" y="60"/>
                  </a:moveTo>
                  <a:lnTo>
                    <a:pt x="179" y="0"/>
                  </a:lnTo>
                  <a:lnTo>
                    <a:pt x="0" y="0"/>
                  </a:lnTo>
                </a:path>
              </a:pathLst>
            </a:custGeom>
            <a:noFill/>
            <a:ln w="10795" cap="flat" cmpd="sng">
              <a:solidFill>
                <a:srgbClr val="000000"/>
              </a:solidFill>
              <a:prstDash val="solid"/>
              <a:headEnd type="none" w="med" len="med"/>
              <a:tailEnd type="none" w="med" len="med"/>
            </a:ln>
          </p:spPr>
          <p:txBody>
            <a:bodyPr/>
            <a:p>
              <a:endParaRPr lang="zh-CN" altLang="en-US"/>
            </a:p>
          </p:txBody>
        </p:sp>
        <p:sp>
          <p:nvSpPr>
            <p:cNvPr id="602221" name="直接连接符 602220"/>
            <p:cNvSpPr/>
            <p:nvPr/>
          </p:nvSpPr>
          <p:spPr>
            <a:xfrm flipV="1">
              <a:off x="4612" y="7149"/>
              <a:ext cx="1" cy="174"/>
            </a:xfrm>
            <a:prstGeom prst="line">
              <a:avLst/>
            </a:prstGeom>
            <a:ln w="10795" cap="flat" cmpd="sng">
              <a:solidFill>
                <a:srgbClr val="000000"/>
              </a:solidFill>
              <a:prstDash val="solid"/>
              <a:headEnd type="none" w="med" len="med"/>
              <a:tailEnd type="none" w="med" len="med"/>
            </a:ln>
          </p:spPr>
        </p:sp>
        <p:sp>
          <p:nvSpPr>
            <p:cNvPr id="602222" name="直接连接符 602221"/>
            <p:cNvSpPr/>
            <p:nvPr/>
          </p:nvSpPr>
          <p:spPr>
            <a:xfrm flipV="1">
              <a:off x="4612" y="8133"/>
              <a:ext cx="1" cy="173"/>
            </a:xfrm>
            <a:prstGeom prst="line">
              <a:avLst/>
            </a:prstGeom>
            <a:ln w="10795" cap="flat" cmpd="sng">
              <a:solidFill>
                <a:srgbClr val="000000"/>
              </a:solidFill>
              <a:prstDash val="solid"/>
              <a:headEnd type="none" w="med" len="med"/>
              <a:tailEnd type="none" w="med" len="med"/>
            </a:ln>
          </p:spPr>
        </p:sp>
        <p:sp>
          <p:nvSpPr>
            <p:cNvPr id="602223" name="任意多边形 602222"/>
            <p:cNvSpPr/>
            <p:nvPr/>
          </p:nvSpPr>
          <p:spPr>
            <a:xfrm>
              <a:off x="4458" y="7323"/>
              <a:ext cx="154" cy="810"/>
            </a:xfrm>
            <a:custGeom>
              <a:avLst/>
              <a:gdLst/>
              <a:ahLst/>
              <a:cxnLst/>
              <a:pathLst>
                <a:path w="154" h="810">
                  <a:moveTo>
                    <a:pt x="154" y="810"/>
                  </a:moveTo>
                  <a:lnTo>
                    <a:pt x="108" y="807"/>
                  </a:lnTo>
                  <a:lnTo>
                    <a:pt x="63" y="791"/>
                  </a:lnTo>
                  <a:lnTo>
                    <a:pt x="29" y="769"/>
                  </a:lnTo>
                  <a:lnTo>
                    <a:pt x="9" y="742"/>
                  </a:lnTo>
                  <a:lnTo>
                    <a:pt x="0" y="710"/>
                  </a:lnTo>
                  <a:lnTo>
                    <a:pt x="9" y="677"/>
                  </a:lnTo>
                  <a:lnTo>
                    <a:pt x="29" y="650"/>
                  </a:lnTo>
                  <a:lnTo>
                    <a:pt x="63" y="628"/>
                  </a:lnTo>
                  <a:lnTo>
                    <a:pt x="108" y="612"/>
                  </a:lnTo>
                  <a:lnTo>
                    <a:pt x="154" y="607"/>
                  </a:lnTo>
                  <a:lnTo>
                    <a:pt x="108" y="604"/>
                  </a:lnTo>
                  <a:lnTo>
                    <a:pt x="63" y="588"/>
                  </a:lnTo>
                  <a:lnTo>
                    <a:pt x="29" y="566"/>
                  </a:lnTo>
                  <a:lnTo>
                    <a:pt x="9" y="539"/>
                  </a:lnTo>
                  <a:lnTo>
                    <a:pt x="0" y="506"/>
                  </a:lnTo>
                  <a:lnTo>
                    <a:pt x="9" y="474"/>
                  </a:lnTo>
                  <a:lnTo>
                    <a:pt x="29" y="447"/>
                  </a:lnTo>
                  <a:lnTo>
                    <a:pt x="63" y="425"/>
                  </a:lnTo>
                  <a:lnTo>
                    <a:pt x="108" y="409"/>
                  </a:lnTo>
                  <a:lnTo>
                    <a:pt x="154" y="403"/>
                  </a:lnTo>
                  <a:lnTo>
                    <a:pt x="108" y="401"/>
                  </a:lnTo>
                  <a:lnTo>
                    <a:pt x="63" y="384"/>
                  </a:lnTo>
                  <a:lnTo>
                    <a:pt x="29" y="363"/>
                  </a:lnTo>
                  <a:lnTo>
                    <a:pt x="9" y="336"/>
                  </a:lnTo>
                  <a:lnTo>
                    <a:pt x="0" y="303"/>
                  </a:lnTo>
                  <a:lnTo>
                    <a:pt x="9" y="271"/>
                  </a:lnTo>
                  <a:lnTo>
                    <a:pt x="29" y="244"/>
                  </a:lnTo>
                  <a:lnTo>
                    <a:pt x="63" y="222"/>
                  </a:lnTo>
                  <a:lnTo>
                    <a:pt x="108" y="206"/>
                  </a:lnTo>
                  <a:lnTo>
                    <a:pt x="154" y="203"/>
                  </a:lnTo>
                  <a:lnTo>
                    <a:pt x="108" y="198"/>
                  </a:lnTo>
                  <a:lnTo>
                    <a:pt x="63" y="181"/>
                  </a:lnTo>
                  <a:lnTo>
                    <a:pt x="29" y="160"/>
                  </a:lnTo>
                  <a:lnTo>
                    <a:pt x="9" y="133"/>
                  </a:lnTo>
                  <a:lnTo>
                    <a:pt x="0" y="100"/>
                  </a:lnTo>
                  <a:lnTo>
                    <a:pt x="9" y="67"/>
                  </a:lnTo>
                  <a:lnTo>
                    <a:pt x="29" y="40"/>
                  </a:lnTo>
                  <a:lnTo>
                    <a:pt x="63" y="19"/>
                  </a:lnTo>
                  <a:lnTo>
                    <a:pt x="108" y="2"/>
                  </a:lnTo>
                  <a:lnTo>
                    <a:pt x="154" y="0"/>
                  </a:lnTo>
                </a:path>
              </a:pathLst>
            </a:custGeom>
            <a:noFill/>
            <a:ln w="10795" cap="flat" cmpd="sng">
              <a:solidFill>
                <a:srgbClr val="000000"/>
              </a:solidFill>
              <a:prstDash val="solid"/>
              <a:headEnd type="none" w="med" len="med"/>
              <a:tailEnd type="none" w="med" len="med"/>
            </a:ln>
          </p:spPr>
          <p:txBody>
            <a:bodyPr/>
            <a:p>
              <a:endParaRPr lang="zh-CN" altLang="en-US"/>
            </a:p>
          </p:txBody>
        </p:sp>
        <p:sp>
          <p:nvSpPr>
            <p:cNvPr id="602224" name="直接连接符 602223"/>
            <p:cNvSpPr/>
            <p:nvPr/>
          </p:nvSpPr>
          <p:spPr>
            <a:xfrm>
              <a:off x="4083" y="8136"/>
              <a:ext cx="1" cy="170"/>
            </a:xfrm>
            <a:prstGeom prst="line">
              <a:avLst/>
            </a:prstGeom>
            <a:ln w="10795" cap="flat" cmpd="sng">
              <a:solidFill>
                <a:srgbClr val="000000"/>
              </a:solidFill>
              <a:prstDash val="solid"/>
              <a:headEnd type="none" w="med" len="med"/>
              <a:tailEnd type="none" w="med" len="med"/>
            </a:ln>
          </p:spPr>
        </p:sp>
        <p:sp>
          <p:nvSpPr>
            <p:cNvPr id="602225" name="直接连接符 602224"/>
            <p:cNvSpPr/>
            <p:nvPr/>
          </p:nvSpPr>
          <p:spPr>
            <a:xfrm>
              <a:off x="4083" y="7152"/>
              <a:ext cx="1" cy="171"/>
            </a:xfrm>
            <a:prstGeom prst="line">
              <a:avLst/>
            </a:prstGeom>
            <a:ln w="10795" cap="flat" cmpd="sng">
              <a:solidFill>
                <a:srgbClr val="000000"/>
              </a:solidFill>
              <a:prstDash val="solid"/>
              <a:headEnd type="none" w="med" len="med"/>
              <a:tailEnd type="none" w="med" len="med"/>
            </a:ln>
          </p:spPr>
        </p:sp>
        <p:sp>
          <p:nvSpPr>
            <p:cNvPr id="602226" name="任意多边形 602225"/>
            <p:cNvSpPr/>
            <p:nvPr/>
          </p:nvSpPr>
          <p:spPr>
            <a:xfrm>
              <a:off x="4083" y="7323"/>
              <a:ext cx="155" cy="813"/>
            </a:xfrm>
            <a:custGeom>
              <a:avLst/>
              <a:gdLst/>
              <a:ahLst/>
              <a:cxnLst/>
              <a:pathLst>
                <a:path w="155" h="813">
                  <a:moveTo>
                    <a:pt x="0" y="0"/>
                  </a:moveTo>
                  <a:lnTo>
                    <a:pt x="46" y="5"/>
                  </a:lnTo>
                  <a:lnTo>
                    <a:pt x="92" y="19"/>
                  </a:lnTo>
                  <a:lnTo>
                    <a:pt x="125" y="43"/>
                  </a:lnTo>
                  <a:lnTo>
                    <a:pt x="146" y="70"/>
                  </a:lnTo>
                  <a:lnTo>
                    <a:pt x="155" y="103"/>
                  </a:lnTo>
                  <a:lnTo>
                    <a:pt x="146" y="133"/>
                  </a:lnTo>
                  <a:lnTo>
                    <a:pt x="125" y="162"/>
                  </a:lnTo>
                  <a:lnTo>
                    <a:pt x="92" y="184"/>
                  </a:lnTo>
                  <a:lnTo>
                    <a:pt x="46" y="198"/>
                  </a:lnTo>
                  <a:lnTo>
                    <a:pt x="0" y="203"/>
                  </a:lnTo>
                  <a:lnTo>
                    <a:pt x="46" y="208"/>
                  </a:lnTo>
                  <a:lnTo>
                    <a:pt x="92" y="222"/>
                  </a:lnTo>
                  <a:lnTo>
                    <a:pt x="125" y="246"/>
                  </a:lnTo>
                  <a:lnTo>
                    <a:pt x="146" y="273"/>
                  </a:lnTo>
                  <a:lnTo>
                    <a:pt x="155" y="306"/>
                  </a:lnTo>
                  <a:lnTo>
                    <a:pt x="146" y="336"/>
                  </a:lnTo>
                  <a:lnTo>
                    <a:pt x="125" y="366"/>
                  </a:lnTo>
                  <a:lnTo>
                    <a:pt x="92" y="387"/>
                  </a:lnTo>
                  <a:lnTo>
                    <a:pt x="46" y="401"/>
                  </a:lnTo>
                  <a:lnTo>
                    <a:pt x="0" y="406"/>
                  </a:lnTo>
                  <a:lnTo>
                    <a:pt x="46" y="412"/>
                  </a:lnTo>
                  <a:lnTo>
                    <a:pt x="92" y="425"/>
                  </a:lnTo>
                  <a:lnTo>
                    <a:pt x="125" y="447"/>
                  </a:lnTo>
                  <a:lnTo>
                    <a:pt x="146" y="477"/>
                  </a:lnTo>
                  <a:lnTo>
                    <a:pt x="155" y="506"/>
                  </a:lnTo>
                  <a:lnTo>
                    <a:pt x="146" y="539"/>
                  </a:lnTo>
                  <a:lnTo>
                    <a:pt x="125" y="569"/>
                  </a:lnTo>
                  <a:lnTo>
                    <a:pt x="92" y="590"/>
                  </a:lnTo>
                  <a:lnTo>
                    <a:pt x="46" y="604"/>
                  </a:lnTo>
                  <a:lnTo>
                    <a:pt x="0" y="609"/>
                  </a:lnTo>
                  <a:lnTo>
                    <a:pt x="46" y="615"/>
                  </a:lnTo>
                  <a:lnTo>
                    <a:pt x="92" y="628"/>
                  </a:lnTo>
                  <a:lnTo>
                    <a:pt x="125" y="650"/>
                  </a:lnTo>
                  <a:lnTo>
                    <a:pt x="146" y="680"/>
                  </a:lnTo>
                  <a:lnTo>
                    <a:pt x="155" y="710"/>
                  </a:lnTo>
                  <a:lnTo>
                    <a:pt x="146" y="742"/>
                  </a:lnTo>
                  <a:lnTo>
                    <a:pt x="125" y="769"/>
                  </a:lnTo>
                  <a:lnTo>
                    <a:pt x="92" y="794"/>
                  </a:lnTo>
                  <a:lnTo>
                    <a:pt x="46" y="807"/>
                  </a:lnTo>
                  <a:lnTo>
                    <a:pt x="0" y="813"/>
                  </a:lnTo>
                </a:path>
              </a:pathLst>
            </a:custGeom>
            <a:noFill/>
            <a:ln w="10795" cap="flat" cmpd="sng">
              <a:solidFill>
                <a:srgbClr val="000000"/>
              </a:solidFill>
              <a:prstDash val="solid"/>
              <a:headEnd type="none" w="med" len="med"/>
              <a:tailEnd type="none" w="med" len="med"/>
            </a:ln>
          </p:spPr>
          <p:txBody>
            <a:bodyPr/>
            <a:p>
              <a:endParaRPr lang="zh-CN" altLang="en-US"/>
            </a:p>
          </p:txBody>
        </p:sp>
        <p:sp>
          <p:nvSpPr>
            <p:cNvPr id="602227" name="直接连接符 602226"/>
            <p:cNvSpPr/>
            <p:nvPr/>
          </p:nvSpPr>
          <p:spPr>
            <a:xfrm>
              <a:off x="4783" y="7334"/>
              <a:ext cx="1" cy="666"/>
            </a:xfrm>
            <a:prstGeom prst="line">
              <a:avLst/>
            </a:prstGeom>
            <a:ln w="10795" cap="flat" cmpd="sng">
              <a:solidFill>
                <a:srgbClr val="000000"/>
              </a:solidFill>
              <a:prstDash val="solid"/>
              <a:headEnd type="none" w="med" len="med"/>
              <a:tailEnd type="none" w="med" len="med"/>
            </a:ln>
          </p:spPr>
        </p:sp>
        <p:sp>
          <p:nvSpPr>
            <p:cNvPr id="602228" name="任意多边形 602227"/>
            <p:cNvSpPr/>
            <p:nvPr/>
          </p:nvSpPr>
          <p:spPr>
            <a:xfrm>
              <a:off x="4716" y="7989"/>
              <a:ext cx="134" cy="128"/>
            </a:xfrm>
            <a:custGeom>
              <a:avLst/>
              <a:gdLst/>
              <a:ahLst/>
              <a:cxnLst/>
              <a:pathLst>
                <a:path w="134" h="128">
                  <a:moveTo>
                    <a:pt x="134" y="0"/>
                  </a:moveTo>
                  <a:lnTo>
                    <a:pt x="67" y="128"/>
                  </a:lnTo>
                  <a:lnTo>
                    <a:pt x="0" y="0"/>
                  </a:lnTo>
                  <a:lnTo>
                    <a:pt x="134" y="0"/>
                  </a:lnTo>
                  <a:close/>
                </a:path>
              </a:pathLst>
            </a:custGeom>
            <a:solidFill>
              <a:srgbClr val="000000"/>
            </a:solidFill>
            <a:ln w="9525">
              <a:noFill/>
            </a:ln>
          </p:spPr>
          <p:txBody>
            <a:bodyPr/>
            <a:p>
              <a:endParaRPr lang="zh-CN" altLang="en-US"/>
            </a:p>
          </p:txBody>
        </p:sp>
        <p:sp>
          <p:nvSpPr>
            <p:cNvPr id="602229" name="任意多边形 602228"/>
            <p:cNvSpPr/>
            <p:nvPr/>
          </p:nvSpPr>
          <p:spPr>
            <a:xfrm>
              <a:off x="4621" y="7149"/>
              <a:ext cx="907" cy="3"/>
            </a:xfrm>
            <a:custGeom>
              <a:avLst/>
              <a:gdLst/>
              <a:ahLst/>
              <a:cxnLst/>
              <a:pathLst>
                <a:path w="907" h="3">
                  <a:moveTo>
                    <a:pt x="0" y="0"/>
                  </a:moveTo>
                  <a:lnTo>
                    <a:pt x="0" y="3"/>
                  </a:lnTo>
                  <a:lnTo>
                    <a:pt x="907" y="3"/>
                  </a:lnTo>
                </a:path>
              </a:pathLst>
            </a:custGeom>
            <a:noFill/>
            <a:ln w="10795" cap="flat" cmpd="sng">
              <a:solidFill>
                <a:srgbClr val="000000"/>
              </a:solidFill>
              <a:prstDash val="solid"/>
              <a:headEnd type="none" w="med" len="med"/>
              <a:tailEnd type="none" w="med" len="med"/>
            </a:ln>
          </p:spPr>
          <p:txBody>
            <a:bodyPr/>
            <a:p>
              <a:endParaRPr lang="zh-CN" altLang="en-US"/>
            </a:p>
          </p:txBody>
        </p:sp>
        <p:sp>
          <p:nvSpPr>
            <p:cNvPr id="602230" name="任意多边形 602229"/>
            <p:cNvSpPr/>
            <p:nvPr/>
          </p:nvSpPr>
          <p:spPr>
            <a:xfrm>
              <a:off x="4621" y="8179"/>
              <a:ext cx="3010" cy="125"/>
            </a:xfrm>
            <a:custGeom>
              <a:avLst/>
              <a:gdLst/>
              <a:ahLst/>
              <a:cxnLst/>
              <a:pathLst>
                <a:path w="3010" h="125">
                  <a:moveTo>
                    <a:pt x="0" y="125"/>
                  </a:moveTo>
                  <a:lnTo>
                    <a:pt x="3010" y="125"/>
                  </a:lnTo>
                  <a:lnTo>
                    <a:pt x="3010" y="0"/>
                  </a:lnTo>
                </a:path>
              </a:pathLst>
            </a:custGeom>
            <a:noFill/>
            <a:ln w="10795" cap="flat" cmpd="sng">
              <a:solidFill>
                <a:srgbClr val="000000"/>
              </a:solidFill>
              <a:prstDash val="solid"/>
              <a:headEnd type="none" w="med" len="med"/>
              <a:tailEnd type="none" w="med" len="med"/>
            </a:ln>
          </p:spPr>
          <p:txBody>
            <a:bodyPr/>
            <a:p>
              <a:endParaRPr lang="zh-CN" altLang="en-US"/>
            </a:p>
          </p:txBody>
        </p:sp>
        <p:sp>
          <p:nvSpPr>
            <p:cNvPr id="602231" name="直接连接符 602230"/>
            <p:cNvSpPr/>
            <p:nvPr/>
          </p:nvSpPr>
          <p:spPr>
            <a:xfrm flipH="1">
              <a:off x="6544" y="7149"/>
              <a:ext cx="729" cy="3"/>
            </a:xfrm>
            <a:prstGeom prst="line">
              <a:avLst/>
            </a:prstGeom>
            <a:ln w="10795" cap="flat" cmpd="sng">
              <a:solidFill>
                <a:srgbClr val="000000"/>
              </a:solidFill>
              <a:prstDash val="solid"/>
              <a:headEnd type="none" w="med" len="med"/>
              <a:tailEnd type="none" w="med" len="med"/>
            </a:ln>
          </p:spPr>
        </p:sp>
        <p:sp>
          <p:nvSpPr>
            <p:cNvPr id="602232" name="任意多边形 602231"/>
            <p:cNvSpPr/>
            <p:nvPr/>
          </p:nvSpPr>
          <p:spPr>
            <a:xfrm>
              <a:off x="7256" y="7109"/>
              <a:ext cx="196" cy="84"/>
            </a:xfrm>
            <a:custGeom>
              <a:avLst/>
              <a:gdLst/>
              <a:ahLst/>
              <a:cxnLst/>
              <a:pathLst>
                <a:path w="196" h="84">
                  <a:moveTo>
                    <a:pt x="0" y="0"/>
                  </a:moveTo>
                  <a:lnTo>
                    <a:pt x="196" y="40"/>
                  </a:lnTo>
                  <a:lnTo>
                    <a:pt x="0" y="84"/>
                  </a:lnTo>
                  <a:lnTo>
                    <a:pt x="0" y="0"/>
                  </a:lnTo>
                  <a:close/>
                </a:path>
              </a:pathLst>
            </a:custGeom>
            <a:solidFill>
              <a:srgbClr val="000000"/>
            </a:solidFill>
            <a:ln w="9525">
              <a:noFill/>
            </a:ln>
          </p:spPr>
          <p:txBody>
            <a:bodyPr/>
            <a:p>
              <a:endParaRPr lang="zh-CN" altLang="en-US"/>
            </a:p>
          </p:txBody>
        </p:sp>
        <p:sp>
          <p:nvSpPr>
            <p:cNvPr id="602233" name="直接连接符 602232"/>
            <p:cNvSpPr/>
            <p:nvPr/>
          </p:nvSpPr>
          <p:spPr>
            <a:xfrm flipH="1">
              <a:off x="3342" y="7149"/>
              <a:ext cx="750" cy="1"/>
            </a:xfrm>
            <a:prstGeom prst="line">
              <a:avLst/>
            </a:prstGeom>
            <a:ln w="10795" cap="flat" cmpd="sng">
              <a:solidFill>
                <a:srgbClr val="000000"/>
              </a:solidFill>
              <a:prstDash val="solid"/>
              <a:headEnd type="none" w="med" len="med"/>
              <a:tailEnd type="none" w="med" len="med"/>
            </a:ln>
          </p:spPr>
        </p:sp>
        <p:sp>
          <p:nvSpPr>
            <p:cNvPr id="602234" name="任意多边形 602233"/>
            <p:cNvSpPr/>
            <p:nvPr/>
          </p:nvSpPr>
          <p:spPr>
            <a:xfrm>
              <a:off x="3242" y="7120"/>
              <a:ext cx="100" cy="62"/>
            </a:xfrm>
            <a:custGeom>
              <a:avLst/>
              <a:gdLst/>
              <a:ahLst/>
              <a:cxnLst/>
              <a:pathLst>
                <a:path w="100" h="62">
                  <a:moveTo>
                    <a:pt x="100" y="29"/>
                  </a:moveTo>
                  <a:lnTo>
                    <a:pt x="92" y="13"/>
                  </a:lnTo>
                  <a:lnTo>
                    <a:pt x="75" y="2"/>
                  </a:lnTo>
                  <a:lnTo>
                    <a:pt x="50" y="0"/>
                  </a:lnTo>
                  <a:lnTo>
                    <a:pt x="25" y="2"/>
                  </a:lnTo>
                  <a:lnTo>
                    <a:pt x="9" y="13"/>
                  </a:lnTo>
                  <a:lnTo>
                    <a:pt x="0" y="29"/>
                  </a:lnTo>
                  <a:lnTo>
                    <a:pt x="9" y="46"/>
                  </a:lnTo>
                  <a:lnTo>
                    <a:pt x="25" y="59"/>
                  </a:lnTo>
                  <a:lnTo>
                    <a:pt x="50" y="62"/>
                  </a:lnTo>
                  <a:lnTo>
                    <a:pt x="75" y="59"/>
                  </a:lnTo>
                  <a:lnTo>
                    <a:pt x="92" y="46"/>
                  </a:lnTo>
                  <a:lnTo>
                    <a:pt x="100" y="29"/>
                  </a:lnTo>
                </a:path>
              </a:pathLst>
            </a:custGeom>
            <a:noFill/>
            <a:ln w="10795" cap="flat" cmpd="sng">
              <a:solidFill>
                <a:srgbClr val="000000"/>
              </a:solidFill>
              <a:prstDash val="solid"/>
              <a:headEnd type="none" w="med" len="med"/>
              <a:tailEnd type="none" w="med" len="med"/>
            </a:ln>
          </p:spPr>
          <p:txBody>
            <a:bodyPr/>
            <a:p>
              <a:endParaRPr lang="zh-CN" altLang="en-US"/>
            </a:p>
          </p:txBody>
        </p:sp>
        <p:sp>
          <p:nvSpPr>
            <p:cNvPr id="602235" name="直接连接符 602234"/>
            <p:cNvSpPr/>
            <p:nvPr/>
          </p:nvSpPr>
          <p:spPr>
            <a:xfrm flipH="1">
              <a:off x="3342" y="8304"/>
              <a:ext cx="750" cy="1"/>
            </a:xfrm>
            <a:prstGeom prst="line">
              <a:avLst/>
            </a:prstGeom>
            <a:ln w="10795" cap="flat" cmpd="sng">
              <a:solidFill>
                <a:srgbClr val="000000"/>
              </a:solidFill>
              <a:prstDash val="solid"/>
              <a:headEnd type="none" w="med" len="med"/>
              <a:tailEnd type="none" w="med" len="med"/>
            </a:ln>
          </p:spPr>
        </p:sp>
        <p:sp>
          <p:nvSpPr>
            <p:cNvPr id="602236" name="任意多边形 602235"/>
            <p:cNvSpPr/>
            <p:nvPr/>
          </p:nvSpPr>
          <p:spPr>
            <a:xfrm>
              <a:off x="3242" y="8271"/>
              <a:ext cx="100" cy="62"/>
            </a:xfrm>
            <a:custGeom>
              <a:avLst/>
              <a:gdLst/>
              <a:ahLst/>
              <a:cxnLst/>
              <a:pathLst>
                <a:path w="100" h="62">
                  <a:moveTo>
                    <a:pt x="100" y="33"/>
                  </a:moveTo>
                  <a:lnTo>
                    <a:pt x="92" y="16"/>
                  </a:lnTo>
                  <a:lnTo>
                    <a:pt x="75" y="3"/>
                  </a:lnTo>
                  <a:lnTo>
                    <a:pt x="50" y="0"/>
                  </a:lnTo>
                  <a:lnTo>
                    <a:pt x="25" y="3"/>
                  </a:lnTo>
                  <a:lnTo>
                    <a:pt x="9" y="16"/>
                  </a:lnTo>
                  <a:lnTo>
                    <a:pt x="0" y="33"/>
                  </a:lnTo>
                  <a:lnTo>
                    <a:pt x="9" y="46"/>
                  </a:lnTo>
                  <a:lnTo>
                    <a:pt x="25" y="60"/>
                  </a:lnTo>
                  <a:lnTo>
                    <a:pt x="50" y="62"/>
                  </a:lnTo>
                  <a:lnTo>
                    <a:pt x="75" y="60"/>
                  </a:lnTo>
                  <a:lnTo>
                    <a:pt x="92" y="46"/>
                  </a:lnTo>
                  <a:lnTo>
                    <a:pt x="100" y="33"/>
                  </a:lnTo>
                </a:path>
              </a:pathLst>
            </a:custGeom>
            <a:noFill/>
            <a:ln w="10795" cap="flat" cmpd="sng">
              <a:solidFill>
                <a:srgbClr val="000000"/>
              </a:solidFill>
              <a:prstDash val="solid"/>
              <a:headEnd type="none" w="med" len="med"/>
              <a:tailEnd type="none" w="med" len="med"/>
            </a:ln>
          </p:spPr>
          <p:txBody>
            <a:bodyPr/>
            <a:p>
              <a:endParaRPr lang="zh-CN" altLang="en-US"/>
            </a:p>
          </p:txBody>
        </p:sp>
        <p:sp>
          <p:nvSpPr>
            <p:cNvPr id="602237" name="直接连接符 602236"/>
            <p:cNvSpPr/>
            <p:nvPr/>
          </p:nvSpPr>
          <p:spPr>
            <a:xfrm>
              <a:off x="7419" y="7320"/>
              <a:ext cx="1" cy="688"/>
            </a:xfrm>
            <a:prstGeom prst="line">
              <a:avLst/>
            </a:prstGeom>
            <a:ln w="10795" cap="flat" cmpd="sng">
              <a:solidFill>
                <a:srgbClr val="000000"/>
              </a:solidFill>
              <a:prstDash val="solid"/>
              <a:headEnd type="none" w="med" len="med"/>
              <a:tailEnd type="none" w="med" len="med"/>
            </a:ln>
          </p:spPr>
        </p:sp>
        <p:sp>
          <p:nvSpPr>
            <p:cNvPr id="602238" name="任意多边形 602237"/>
            <p:cNvSpPr/>
            <p:nvPr/>
          </p:nvSpPr>
          <p:spPr>
            <a:xfrm>
              <a:off x="7352" y="8000"/>
              <a:ext cx="133" cy="127"/>
            </a:xfrm>
            <a:custGeom>
              <a:avLst/>
              <a:gdLst/>
              <a:ahLst/>
              <a:cxnLst/>
              <a:pathLst>
                <a:path w="133" h="127">
                  <a:moveTo>
                    <a:pt x="133" y="0"/>
                  </a:moveTo>
                  <a:lnTo>
                    <a:pt x="67" y="127"/>
                  </a:lnTo>
                  <a:lnTo>
                    <a:pt x="0" y="0"/>
                  </a:lnTo>
                  <a:lnTo>
                    <a:pt x="133" y="0"/>
                  </a:lnTo>
                  <a:close/>
                </a:path>
              </a:pathLst>
            </a:custGeom>
            <a:solidFill>
              <a:srgbClr val="000000"/>
            </a:solidFill>
            <a:ln w="9525">
              <a:noFill/>
            </a:ln>
          </p:spPr>
          <p:txBody>
            <a:bodyPr/>
            <a:p>
              <a:endParaRPr lang="zh-CN" altLang="en-US"/>
            </a:p>
          </p:txBody>
        </p:sp>
        <p:sp>
          <p:nvSpPr>
            <p:cNvPr id="602239" name="直接连接符 602238"/>
            <p:cNvSpPr/>
            <p:nvPr/>
          </p:nvSpPr>
          <p:spPr>
            <a:xfrm>
              <a:off x="5487" y="7385"/>
              <a:ext cx="924" cy="1"/>
            </a:xfrm>
            <a:prstGeom prst="line">
              <a:avLst/>
            </a:prstGeom>
            <a:ln w="10795" cap="flat" cmpd="sng">
              <a:solidFill>
                <a:srgbClr val="000000"/>
              </a:solidFill>
              <a:prstDash val="solid"/>
              <a:headEnd type="none" w="med" len="med"/>
              <a:tailEnd type="none" w="med" len="med"/>
            </a:ln>
          </p:spPr>
        </p:sp>
        <p:sp>
          <p:nvSpPr>
            <p:cNvPr id="602240" name="任意多边形 602239"/>
            <p:cNvSpPr/>
            <p:nvPr/>
          </p:nvSpPr>
          <p:spPr>
            <a:xfrm>
              <a:off x="6394" y="7342"/>
              <a:ext cx="196" cy="86"/>
            </a:xfrm>
            <a:custGeom>
              <a:avLst/>
              <a:gdLst/>
              <a:ahLst/>
              <a:cxnLst/>
              <a:pathLst>
                <a:path w="196" h="86">
                  <a:moveTo>
                    <a:pt x="0" y="0"/>
                  </a:moveTo>
                  <a:lnTo>
                    <a:pt x="196" y="43"/>
                  </a:lnTo>
                  <a:lnTo>
                    <a:pt x="0" y="86"/>
                  </a:lnTo>
                  <a:lnTo>
                    <a:pt x="0" y="0"/>
                  </a:lnTo>
                  <a:close/>
                </a:path>
              </a:pathLst>
            </a:custGeom>
            <a:solidFill>
              <a:srgbClr val="000000"/>
            </a:solidFill>
            <a:ln w="9525">
              <a:noFill/>
            </a:ln>
          </p:spPr>
          <p:txBody>
            <a:bodyPr/>
            <a:p>
              <a:endParaRPr lang="zh-CN" altLang="en-US"/>
            </a:p>
          </p:txBody>
        </p:sp>
        <p:sp>
          <p:nvSpPr>
            <p:cNvPr id="602241" name="矩形 602240"/>
            <p:cNvSpPr/>
            <p:nvPr/>
          </p:nvSpPr>
          <p:spPr>
            <a:xfrm>
              <a:off x="4260" y="6982"/>
              <a:ext cx="93" cy="123"/>
            </a:xfrm>
            <a:prstGeom prst="rect">
              <a:avLst/>
            </a:prstGeom>
            <a:noFill/>
            <a:ln w="9525">
              <a:noFill/>
            </a:ln>
          </p:spPr>
          <p:txBody>
            <a:bodyPr wrap="none" lIns="0" tIns="0" rIns="0" bIns="0">
              <a:spAutoFit/>
            </a:bodyPr>
            <a:p>
              <a:pPr algn="just" eaLnBrk="0" hangingPunct="0"/>
              <a:r>
                <a:rPr lang="en-US" altLang="zh-CN" sz="900">
                  <a:solidFill>
                    <a:srgbClr val="000000"/>
                  </a:solidFill>
                  <a:latin typeface="Times New Roman" panose="02020603050405020304" pitchFamily="18" charset="0"/>
                </a:rPr>
                <a:t>T</a:t>
              </a:r>
              <a:endParaRPr lang="en-US" altLang="zh-CN" sz="1000">
                <a:latin typeface="Times New Roman" panose="02020603050405020304" pitchFamily="18" charset="0"/>
              </a:endParaRPr>
            </a:p>
          </p:txBody>
        </p:sp>
        <p:sp>
          <p:nvSpPr>
            <p:cNvPr id="602242" name="矩形 602241"/>
            <p:cNvSpPr/>
            <p:nvPr/>
          </p:nvSpPr>
          <p:spPr>
            <a:xfrm>
              <a:off x="5881" y="6856"/>
              <a:ext cx="202" cy="122"/>
            </a:xfrm>
            <a:prstGeom prst="rect">
              <a:avLst/>
            </a:prstGeom>
            <a:noFill/>
            <a:ln w="9525">
              <a:noFill/>
            </a:ln>
          </p:spPr>
          <p:txBody>
            <a:bodyPr wrap="none" lIns="0" tIns="0" rIns="0" bIns="0">
              <a:spAutoFit/>
            </a:bodyPr>
            <a:p>
              <a:pPr algn="just" eaLnBrk="0" hangingPunct="0"/>
              <a:r>
                <a:rPr lang="en-US" altLang="zh-CN" sz="900">
                  <a:solidFill>
                    <a:srgbClr val="000000"/>
                  </a:solidFill>
                  <a:latin typeface="Times New Roman" panose="02020603050405020304" pitchFamily="18" charset="0"/>
                </a:rPr>
                <a:t>VT</a:t>
              </a:r>
              <a:endParaRPr lang="en-US" altLang="zh-CN" sz="1000">
                <a:latin typeface="Times New Roman" panose="02020603050405020304" pitchFamily="18" charset="0"/>
              </a:endParaRPr>
            </a:p>
          </p:txBody>
        </p:sp>
        <p:sp>
          <p:nvSpPr>
            <p:cNvPr id="602243" name="直接连接符 602242"/>
            <p:cNvSpPr/>
            <p:nvPr/>
          </p:nvSpPr>
          <p:spPr>
            <a:xfrm flipH="1" flipV="1">
              <a:off x="5836" y="7019"/>
              <a:ext cx="463" cy="133"/>
            </a:xfrm>
            <a:prstGeom prst="line">
              <a:avLst/>
            </a:prstGeom>
            <a:ln w="10795" cap="flat" cmpd="sng">
              <a:solidFill>
                <a:srgbClr val="000000"/>
              </a:solidFill>
              <a:prstDash val="solid"/>
              <a:headEnd type="none" w="med" len="med"/>
              <a:tailEnd type="none" w="med" len="med"/>
            </a:ln>
          </p:spPr>
        </p:sp>
        <p:sp>
          <p:nvSpPr>
            <p:cNvPr id="602244" name="直接连接符 602243"/>
            <p:cNvSpPr/>
            <p:nvPr/>
          </p:nvSpPr>
          <p:spPr>
            <a:xfrm flipH="1">
              <a:off x="5528" y="7152"/>
              <a:ext cx="1016" cy="1"/>
            </a:xfrm>
            <a:prstGeom prst="line">
              <a:avLst/>
            </a:prstGeom>
            <a:ln w="10795" cap="flat" cmpd="sng">
              <a:solidFill>
                <a:srgbClr val="000000"/>
              </a:solidFill>
              <a:prstDash val="solid"/>
              <a:headEnd type="none" w="med" len="med"/>
              <a:tailEnd type="none" w="med" len="med"/>
            </a:ln>
          </p:spPr>
        </p:sp>
        <p:sp>
          <p:nvSpPr>
            <p:cNvPr id="602245" name="直接连接符 602244"/>
            <p:cNvSpPr/>
            <p:nvPr/>
          </p:nvSpPr>
          <p:spPr>
            <a:xfrm flipH="1">
              <a:off x="5836" y="7152"/>
              <a:ext cx="471" cy="114"/>
            </a:xfrm>
            <a:prstGeom prst="line">
              <a:avLst/>
            </a:prstGeom>
            <a:ln w="10795" cap="flat" cmpd="sng">
              <a:solidFill>
                <a:srgbClr val="000000"/>
              </a:solidFill>
              <a:prstDash val="solid"/>
              <a:headEnd type="none" w="med" len="med"/>
              <a:tailEnd type="none" w="med" len="med"/>
            </a:ln>
          </p:spPr>
        </p:sp>
        <p:sp>
          <p:nvSpPr>
            <p:cNvPr id="602246" name="直接连接符 602245"/>
            <p:cNvSpPr/>
            <p:nvPr/>
          </p:nvSpPr>
          <p:spPr>
            <a:xfrm>
              <a:off x="5836" y="7019"/>
              <a:ext cx="1" cy="247"/>
            </a:xfrm>
            <a:prstGeom prst="line">
              <a:avLst/>
            </a:prstGeom>
            <a:ln w="10795" cap="flat" cmpd="sng">
              <a:solidFill>
                <a:srgbClr val="000000"/>
              </a:solidFill>
              <a:prstDash val="solid"/>
              <a:headEnd type="none" w="med" len="med"/>
              <a:tailEnd type="none" w="med" len="med"/>
            </a:ln>
          </p:spPr>
        </p:sp>
        <p:sp>
          <p:nvSpPr>
            <p:cNvPr id="602247" name="直接连接符 602246"/>
            <p:cNvSpPr/>
            <p:nvPr/>
          </p:nvSpPr>
          <p:spPr>
            <a:xfrm>
              <a:off x="6303" y="7019"/>
              <a:ext cx="1" cy="255"/>
            </a:xfrm>
            <a:prstGeom prst="line">
              <a:avLst/>
            </a:prstGeom>
            <a:ln w="10795" cap="flat" cmpd="sng">
              <a:solidFill>
                <a:srgbClr val="000000"/>
              </a:solidFill>
              <a:prstDash val="solid"/>
              <a:headEnd type="none" w="med" len="med"/>
              <a:tailEnd type="none" w="med" len="med"/>
            </a:ln>
          </p:spPr>
        </p:sp>
        <p:sp>
          <p:nvSpPr>
            <p:cNvPr id="602248" name="任意多边形 602247"/>
            <p:cNvSpPr/>
            <p:nvPr/>
          </p:nvSpPr>
          <p:spPr>
            <a:xfrm>
              <a:off x="6303" y="7179"/>
              <a:ext cx="175" cy="127"/>
            </a:xfrm>
            <a:custGeom>
              <a:avLst/>
              <a:gdLst/>
              <a:ahLst/>
              <a:cxnLst/>
              <a:pathLst>
                <a:path w="175" h="127">
                  <a:moveTo>
                    <a:pt x="0" y="0"/>
                  </a:moveTo>
                  <a:lnTo>
                    <a:pt x="175" y="54"/>
                  </a:lnTo>
                  <a:lnTo>
                    <a:pt x="175" y="127"/>
                  </a:lnTo>
                </a:path>
              </a:pathLst>
            </a:custGeom>
            <a:noFill/>
            <a:ln w="10795" cap="flat" cmpd="sng">
              <a:solidFill>
                <a:srgbClr val="000000"/>
              </a:solidFill>
              <a:prstDash val="solid"/>
              <a:headEnd type="none" w="med" len="med"/>
              <a:tailEnd type="none" w="med" len="med"/>
            </a:ln>
          </p:spPr>
          <p:txBody>
            <a:bodyPr/>
            <a:p>
              <a:endParaRPr lang="zh-CN" altLang="en-US"/>
            </a:p>
          </p:txBody>
        </p:sp>
        <p:sp>
          <p:nvSpPr>
            <p:cNvPr id="602249" name="直接连接符 602248"/>
            <p:cNvSpPr/>
            <p:nvPr/>
          </p:nvSpPr>
          <p:spPr>
            <a:xfrm flipV="1">
              <a:off x="7631" y="7670"/>
              <a:ext cx="1" cy="165"/>
            </a:xfrm>
            <a:prstGeom prst="line">
              <a:avLst/>
            </a:prstGeom>
            <a:ln w="10795" cap="flat" cmpd="sng">
              <a:solidFill>
                <a:srgbClr val="000000"/>
              </a:solidFill>
              <a:prstDash val="solid"/>
              <a:headEnd type="none" w="med" len="med"/>
              <a:tailEnd type="none" w="med" len="med"/>
            </a:ln>
          </p:spPr>
        </p:sp>
        <p:sp>
          <p:nvSpPr>
            <p:cNvPr id="602250" name="直接连接符 602249"/>
            <p:cNvSpPr/>
            <p:nvPr/>
          </p:nvSpPr>
          <p:spPr>
            <a:xfrm>
              <a:off x="7631" y="8138"/>
              <a:ext cx="1" cy="166"/>
            </a:xfrm>
            <a:prstGeom prst="line">
              <a:avLst/>
            </a:prstGeom>
            <a:ln w="10795" cap="flat" cmpd="sng">
              <a:solidFill>
                <a:srgbClr val="000000"/>
              </a:solidFill>
              <a:prstDash val="solid"/>
              <a:headEnd type="none" w="med" len="med"/>
              <a:tailEnd type="none" w="med" len="med"/>
            </a:ln>
          </p:spPr>
        </p:sp>
        <p:sp>
          <p:nvSpPr>
            <p:cNvPr id="602251" name="矩形 602250"/>
            <p:cNvSpPr/>
            <p:nvPr/>
          </p:nvSpPr>
          <p:spPr>
            <a:xfrm>
              <a:off x="7564" y="7835"/>
              <a:ext cx="134" cy="303"/>
            </a:xfrm>
            <a:prstGeom prst="rect">
              <a:avLst/>
            </a:prstGeom>
            <a:solidFill>
              <a:srgbClr val="FFFFFF"/>
            </a:solidFill>
            <a:ln w="10795" cap="flat" cmpd="sng">
              <a:solidFill>
                <a:srgbClr val="000000"/>
              </a:solidFill>
              <a:prstDash val="solid"/>
              <a:miter/>
              <a:headEnd type="none" w="med" len="med"/>
              <a:tailEnd type="none" w="med" len="med"/>
            </a:ln>
          </p:spPr>
          <p:txBody>
            <a:bodyPr/>
            <a:p>
              <a:endParaRPr lang="zh-CN" altLang="en-US"/>
            </a:p>
          </p:txBody>
        </p:sp>
        <p:sp>
          <p:nvSpPr>
            <p:cNvPr id="602252" name="矩形 602251"/>
            <p:cNvSpPr/>
            <p:nvPr/>
          </p:nvSpPr>
          <p:spPr>
            <a:xfrm>
              <a:off x="7801" y="7913"/>
              <a:ext cx="92" cy="122"/>
            </a:xfrm>
            <a:prstGeom prst="rect">
              <a:avLst/>
            </a:prstGeom>
            <a:noFill/>
            <a:ln w="9525">
              <a:noFill/>
            </a:ln>
          </p:spPr>
          <p:txBody>
            <a:bodyPr wrap="none" lIns="0" tIns="0" rIns="0" bIns="0">
              <a:spAutoFit/>
            </a:bodyPr>
            <a:p>
              <a:pPr algn="just" eaLnBrk="0" hangingPunct="0"/>
              <a:r>
                <a:rPr lang="en-US" altLang="zh-CN" sz="900" i="1">
                  <a:solidFill>
                    <a:srgbClr val="000000"/>
                  </a:solidFill>
                  <a:latin typeface="Times New Roman" panose="02020603050405020304" pitchFamily="18" charset="0"/>
                </a:rPr>
                <a:t>R</a:t>
              </a:r>
              <a:endParaRPr lang="en-US" altLang="zh-CN" sz="1000">
                <a:latin typeface="Times New Roman" panose="02020603050405020304" pitchFamily="18" charset="0"/>
              </a:endParaRPr>
            </a:p>
          </p:txBody>
        </p:sp>
        <p:sp>
          <p:nvSpPr>
            <p:cNvPr id="602253" name="矩形 602252"/>
            <p:cNvSpPr/>
            <p:nvPr/>
          </p:nvSpPr>
          <p:spPr>
            <a:xfrm>
              <a:off x="7805" y="7345"/>
              <a:ext cx="84" cy="122"/>
            </a:xfrm>
            <a:prstGeom prst="rect">
              <a:avLst/>
            </a:prstGeom>
            <a:noFill/>
            <a:ln w="9525">
              <a:noFill/>
            </a:ln>
          </p:spPr>
          <p:txBody>
            <a:bodyPr wrap="none" lIns="0" tIns="0" rIns="0" bIns="0">
              <a:spAutoFit/>
            </a:bodyPr>
            <a:p>
              <a:pPr algn="just" eaLnBrk="0" hangingPunct="0"/>
              <a:r>
                <a:rPr lang="en-US" altLang="zh-CN" sz="900" i="1">
                  <a:solidFill>
                    <a:srgbClr val="000000"/>
                  </a:solidFill>
                  <a:latin typeface="Times New Roman" panose="02020603050405020304" pitchFamily="18" charset="0"/>
                </a:rPr>
                <a:t>L</a:t>
              </a:r>
              <a:endParaRPr lang="en-US" altLang="zh-CN" sz="1000">
                <a:latin typeface="Times New Roman" panose="02020603050405020304" pitchFamily="18" charset="0"/>
              </a:endParaRPr>
            </a:p>
          </p:txBody>
        </p:sp>
        <p:sp>
          <p:nvSpPr>
            <p:cNvPr id="602254" name="任意多边形 602253"/>
            <p:cNvSpPr/>
            <p:nvPr/>
          </p:nvSpPr>
          <p:spPr>
            <a:xfrm>
              <a:off x="7631" y="7209"/>
              <a:ext cx="92" cy="461"/>
            </a:xfrm>
            <a:custGeom>
              <a:avLst/>
              <a:gdLst/>
              <a:ahLst/>
              <a:cxnLst/>
              <a:pathLst>
                <a:path w="92" h="461">
                  <a:moveTo>
                    <a:pt x="0" y="0"/>
                  </a:moveTo>
                  <a:lnTo>
                    <a:pt x="37" y="3"/>
                  </a:lnTo>
                  <a:lnTo>
                    <a:pt x="62" y="16"/>
                  </a:lnTo>
                  <a:lnTo>
                    <a:pt x="83" y="35"/>
                  </a:lnTo>
                  <a:lnTo>
                    <a:pt x="92" y="57"/>
                  </a:lnTo>
                  <a:lnTo>
                    <a:pt x="83" y="79"/>
                  </a:lnTo>
                  <a:lnTo>
                    <a:pt x="62" y="97"/>
                  </a:lnTo>
                  <a:lnTo>
                    <a:pt x="37" y="111"/>
                  </a:lnTo>
                  <a:lnTo>
                    <a:pt x="0" y="114"/>
                  </a:lnTo>
                  <a:lnTo>
                    <a:pt x="33" y="119"/>
                  </a:lnTo>
                  <a:lnTo>
                    <a:pt x="62" y="130"/>
                  </a:lnTo>
                  <a:lnTo>
                    <a:pt x="83" y="149"/>
                  </a:lnTo>
                  <a:lnTo>
                    <a:pt x="92" y="171"/>
                  </a:lnTo>
                  <a:lnTo>
                    <a:pt x="83" y="195"/>
                  </a:lnTo>
                  <a:lnTo>
                    <a:pt x="62" y="211"/>
                  </a:lnTo>
                  <a:lnTo>
                    <a:pt x="33" y="225"/>
                  </a:lnTo>
                  <a:lnTo>
                    <a:pt x="0" y="230"/>
                  </a:lnTo>
                  <a:lnTo>
                    <a:pt x="37" y="233"/>
                  </a:lnTo>
                  <a:lnTo>
                    <a:pt x="62" y="247"/>
                  </a:lnTo>
                  <a:lnTo>
                    <a:pt x="83" y="265"/>
                  </a:lnTo>
                  <a:lnTo>
                    <a:pt x="92" y="287"/>
                  </a:lnTo>
                  <a:lnTo>
                    <a:pt x="83" y="309"/>
                  </a:lnTo>
                  <a:lnTo>
                    <a:pt x="62" y="328"/>
                  </a:lnTo>
                  <a:lnTo>
                    <a:pt x="37" y="341"/>
                  </a:lnTo>
                  <a:lnTo>
                    <a:pt x="0" y="344"/>
                  </a:lnTo>
                  <a:lnTo>
                    <a:pt x="37" y="349"/>
                  </a:lnTo>
                  <a:lnTo>
                    <a:pt x="62" y="360"/>
                  </a:lnTo>
                  <a:lnTo>
                    <a:pt x="83" y="379"/>
                  </a:lnTo>
                  <a:lnTo>
                    <a:pt x="92" y="401"/>
                  </a:lnTo>
                  <a:lnTo>
                    <a:pt x="83" y="425"/>
                  </a:lnTo>
                  <a:lnTo>
                    <a:pt x="62" y="442"/>
                  </a:lnTo>
                  <a:lnTo>
                    <a:pt x="37" y="455"/>
                  </a:lnTo>
                  <a:lnTo>
                    <a:pt x="0" y="461"/>
                  </a:lnTo>
                </a:path>
              </a:pathLst>
            </a:custGeom>
            <a:noFill/>
            <a:ln w="10795" cap="flat" cmpd="sng">
              <a:solidFill>
                <a:srgbClr val="000000"/>
              </a:solidFill>
              <a:prstDash val="solid"/>
              <a:headEnd type="none" w="med" len="med"/>
              <a:tailEnd type="none" w="med" len="med"/>
            </a:ln>
          </p:spPr>
          <p:txBody>
            <a:bodyPr/>
            <a:p>
              <a:endParaRPr lang="zh-CN" altLang="en-US"/>
            </a:p>
          </p:txBody>
        </p:sp>
        <p:sp>
          <p:nvSpPr>
            <p:cNvPr id="602255" name="矩形 602254"/>
            <p:cNvSpPr/>
            <p:nvPr/>
          </p:nvSpPr>
          <p:spPr>
            <a:xfrm>
              <a:off x="4860" y="7616"/>
              <a:ext cx="76" cy="122"/>
            </a:xfrm>
            <a:prstGeom prst="rect">
              <a:avLst/>
            </a:prstGeom>
            <a:noFill/>
            <a:ln w="9525">
              <a:noFill/>
            </a:ln>
          </p:spPr>
          <p:txBody>
            <a:bodyPr wrap="none" lIns="0" tIns="0" rIns="0" bIns="0">
              <a:spAutoFit/>
            </a:bodyPr>
            <a:p>
              <a:pPr algn="just" eaLnBrk="0" hangingPunct="0"/>
              <a:r>
                <a:rPr lang="en-US" altLang="zh-CN" sz="900" i="1">
                  <a:solidFill>
                    <a:srgbClr val="000000"/>
                  </a:solidFill>
                  <a:latin typeface="Times New Roman" panose="02020603050405020304" pitchFamily="18" charset="0"/>
                </a:rPr>
                <a:t>u</a:t>
              </a:r>
              <a:endParaRPr lang="en-US" altLang="zh-CN" sz="1000">
                <a:latin typeface="Times New Roman" panose="02020603050405020304" pitchFamily="18" charset="0"/>
              </a:endParaRPr>
            </a:p>
          </p:txBody>
        </p:sp>
        <p:sp>
          <p:nvSpPr>
            <p:cNvPr id="602256" name="矩形 602255"/>
            <p:cNvSpPr/>
            <p:nvPr/>
          </p:nvSpPr>
          <p:spPr>
            <a:xfrm>
              <a:off x="5003" y="7731"/>
              <a:ext cx="51" cy="82"/>
            </a:xfrm>
            <a:prstGeom prst="rect">
              <a:avLst/>
            </a:prstGeom>
            <a:noFill/>
            <a:ln w="9525">
              <a:noFill/>
            </a:ln>
          </p:spPr>
          <p:txBody>
            <a:bodyPr wrap="none" lIns="0" tIns="0" rIns="0" bIns="0">
              <a:spAutoFit/>
            </a:bodyPr>
            <a:p>
              <a:pPr algn="just" eaLnBrk="0" hangingPunct="0"/>
              <a:r>
                <a:rPr lang="en-US" altLang="zh-CN" sz="600">
                  <a:solidFill>
                    <a:srgbClr val="000000"/>
                  </a:solidFill>
                  <a:latin typeface="Times New Roman" panose="02020603050405020304" pitchFamily="18" charset="0"/>
                </a:rPr>
                <a:t>2</a:t>
              </a:r>
              <a:endParaRPr lang="en-US" altLang="zh-CN" sz="1000">
                <a:latin typeface="Times New Roman" panose="02020603050405020304" pitchFamily="18" charset="0"/>
              </a:endParaRPr>
            </a:p>
          </p:txBody>
        </p:sp>
        <p:sp>
          <p:nvSpPr>
            <p:cNvPr id="602257" name="矩形 602256"/>
            <p:cNvSpPr/>
            <p:nvPr/>
          </p:nvSpPr>
          <p:spPr>
            <a:xfrm>
              <a:off x="5856" y="7362"/>
              <a:ext cx="76" cy="122"/>
            </a:xfrm>
            <a:prstGeom prst="rect">
              <a:avLst/>
            </a:prstGeom>
            <a:noFill/>
            <a:ln w="9525">
              <a:noFill/>
            </a:ln>
          </p:spPr>
          <p:txBody>
            <a:bodyPr wrap="none" lIns="0" tIns="0" rIns="0" bIns="0">
              <a:spAutoFit/>
            </a:bodyPr>
            <a:p>
              <a:pPr algn="just" eaLnBrk="0" hangingPunct="0"/>
              <a:r>
                <a:rPr lang="en-US" altLang="zh-CN" sz="900" i="1">
                  <a:solidFill>
                    <a:srgbClr val="000000"/>
                  </a:solidFill>
                  <a:latin typeface="Times New Roman" panose="02020603050405020304" pitchFamily="18" charset="0"/>
                </a:rPr>
                <a:t>u</a:t>
              </a:r>
              <a:endParaRPr lang="en-US" altLang="zh-CN" sz="1000">
                <a:latin typeface="Times New Roman" panose="02020603050405020304" pitchFamily="18" charset="0"/>
              </a:endParaRPr>
            </a:p>
          </p:txBody>
        </p:sp>
        <p:sp>
          <p:nvSpPr>
            <p:cNvPr id="602258" name="矩形 602257"/>
            <p:cNvSpPr/>
            <p:nvPr/>
          </p:nvSpPr>
          <p:spPr>
            <a:xfrm>
              <a:off x="5997" y="7475"/>
              <a:ext cx="135" cy="83"/>
            </a:xfrm>
            <a:prstGeom prst="rect">
              <a:avLst/>
            </a:prstGeom>
            <a:noFill/>
            <a:ln w="9525">
              <a:noFill/>
            </a:ln>
          </p:spPr>
          <p:txBody>
            <a:bodyPr wrap="none" lIns="0" tIns="0" rIns="0" bIns="0">
              <a:spAutoFit/>
            </a:bodyPr>
            <a:p>
              <a:pPr algn="just" eaLnBrk="0" hangingPunct="0"/>
              <a:r>
                <a:rPr lang="en-US" altLang="zh-CN" sz="600">
                  <a:solidFill>
                    <a:srgbClr val="000000"/>
                  </a:solidFill>
                  <a:latin typeface="Times New Roman" panose="02020603050405020304" pitchFamily="18" charset="0"/>
                </a:rPr>
                <a:t>VT</a:t>
              </a:r>
              <a:endParaRPr lang="en-US" altLang="zh-CN" sz="1000">
                <a:latin typeface="Times New Roman" panose="02020603050405020304" pitchFamily="18" charset="0"/>
              </a:endParaRPr>
            </a:p>
          </p:txBody>
        </p:sp>
        <p:sp>
          <p:nvSpPr>
            <p:cNvPr id="602259" name="矩形 602258"/>
            <p:cNvSpPr/>
            <p:nvPr/>
          </p:nvSpPr>
          <p:spPr>
            <a:xfrm>
              <a:off x="7125" y="7616"/>
              <a:ext cx="76" cy="122"/>
            </a:xfrm>
            <a:prstGeom prst="rect">
              <a:avLst/>
            </a:prstGeom>
            <a:noFill/>
            <a:ln w="9525">
              <a:noFill/>
            </a:ln>
          </p:spPr>
          <p:txBody>
            <a:bodyPr wrap="none" lIns="0" tIns="0" rIns="0" bIns="0">
              <a:spAutoFit/>
            </a:bodyPr>
            <a:p>
              <a:pPr algn="just" eaLnBrk="0" hangingPunct="0"/>
              <a:r>
                <a:rPr lang="en-US" altLang="zh-CN" sz="900" i="1">
                  <a:solidFill>
                    <a:srgbClr val="000000"/>
                  </a:solidFill>
                  <a:latin typeface="Times New Roman" panose="02020603050405020304" pitchFamily="18" charset="0"/>
                </a:rPr>
                <a:t>u</a:t>
              </a:r>
              <a:endParaRPr lang="en-US" altLang="zh-CN" sz="1000">
                <a:latin typeface="Times New Roman" panose="02020603050405020304" pitchFamily="18" charset="0"/>
              </a:endParaRPr>
            </a:p>
          </p:txBody>
        </p:sp>
        <p:sp>
          <p:nvSpPr>
            <p:cNvPr id="602260" name="矩形 602259"/>
            <p:cNvSpPr/>
            <p:nvPr/>
          </p:nvSpPr>
          <p:spPr>
            <a:xfrm>
              <a:off x="7270" y="7731"/>
              <a:ext cx="51" cy="82"/>
            </a:xfrm>
            <a:prstGeom prst="rect">
              <a:avLst/>
            </a:prstGeom>
            <a:noFill/>
            <a:ln w="9525">
              <a:noFill/>
            </a:ln>
          </p:spPr>
          <p:txBody>
            <a:bodyPr wrap="none" lIns="0" tIns="0" rIns="0" bIns="0">
              <a:spAutoFit/>
            </a:bodyPr>
            <a:p>
              <a:pPr algn="just" eaLnBrk="0" hangingPunct="0"/>
              <a:r>
                <a:rPr lang="en-US" altLang="zh-CN" sz="600">
                  <a:solidFill>
                    <a:srgbClr val="000000"/>
                  </a:solidFill>
                  <a:latin typeface="Times New Roman" panose="02020603050405020304" pitchFamily="18" charset="0"/>
                </a:rPr>
                <a:t>d</a:t>
              </a:r>
              <a:endParaRPr lang="en-US" altLang="zh-CN" sz="1000">
                <a:latin typeface="Times New Roman" panose="02020603050405020304" pitchFamily="18" charset="0"/>
              </a:endParaRPr>
            </a:p>
          </p:txBody>
        </p:sp>
        <p:sp>
          <p:nvSpPr>
            <p:cNvPr id="602261" name="矩形 602260"/>
            <p:cNvSpPr/>
            <p:nvPr/>
          </p:nvSpPr>
          <p:spPr>
            <a:xfrm>
              <a:off x="7199" y="6857"/>
              <a:ext cx="42" cy="123"/>
            </a:xfrm>
            <a:prstGeom prst="rect">
              <a:avLst/>
            </a:prstGeom>
            <a:noFill/>
            <a:ln w="9525">
              <a:noFill/>
            </a:ln>
          </p:spPr>
          <p:txBody>
            <a:bodyPr wrap="none" lIns="0" tIns="0" rIns="0" bIns="0">
              <a:spAutoFit/>
            </a:bodyPr>
            <a:p>
              <a:pPr algn="just" eaLnBrk="0" hangingPunct="0"/>
              <a:r>
                <a:rPr lang="en-US" altLang="zh-CN" sz="900" i="1">
                  <a:solidFill>
                    <a:srgbClr val="000000"/>
                  </a:solidFill>
                  <a:latin typeface="Times New Roman" panose="02020603050405020304" pitchFamily="18" charset="0"/>
                </a:rPr>
                <a:t>i</a:t>
              </a:r>
              <a:endParaRPr lang="en-US" altLang="zh-CN" sz="1000">
                <a:latin typeface="Times New Roman" panose="02020603050405020304" pitchFamily="18" charset="0"/>
              </a:endParaRPr>
            </a:p>
          </p:txBody>
        </p:sp>
        <p:sp>
          <p:nvSpPr>
            <p:cNvPr id="602262" name="矩形 602261"/>
            <p:cNvSpPr/>
            <p:nvPr/>
          </p:nvSpPr>
          <p:spPr>
            <a:xfrm>
              <a:off x="7275" y="6977"/>
              <a:ext cx="50" cy="82"/>
            </a:xfrm>
            <a:prstGeom prst="rect">
              <a:avLst/>
            </a:prstGeom>
            <a:noFill/>
            <a:ln w="9525">
              <a:noFill/>
            </a:ln>
          </p:spPr>
          <p:txBody>
            <a:bodyPr wrap="none" lIns="0" tIns="0" rIns="0" bIns="0">
              <a:spAutoFit/>
            </a:bodyPr>
            <a:p>
              <a:pPr algn="just" eaLnBrk="0" hangingPunct="0"/>
              <a:r>
                <a:rPr lang="en-US" altLang="zh-CN" sz="600">
                  <a:solidFill>
                    <a:srgbClr val="000000"/>
                  </a:solidFill>
                  <a:latin typeface="Times New Roman" panose="02020603050405020304" pitchFamily="18" charset="0"/>
                </a:rPr>
                <a:t>d</a:t>
              </a:r>
              <a:endParaRPr lang="en-US" altLang="zh-CN" sz="1000">
                <a:latin typeface="Times New Roman" panose="02020603050405020304" pitchFamily="18" charset="0"/>
              </a:endParaRPr>
            </a:p>
          </p:txBody>
        </p:sp>
      </p:grpSp>
      <p:sp>
        <p:nvSpPr>
          <p:cNvPr id="602263" name="矩形 602262"/>
          <p:cNvSpPr/>
          <p:nvPr/>
        </p:nvSpPr>
        <p:spPr>
          <a:xfrm>
            <a:off x="250825" y="535940"/>
            <a:ext cx="4824413" cy="579438"/>
          </a:xfrm>
          <a:prstGeom prst="rect">
            <a:avLst/>
          </a:prstGeom>
          <a:noFill/>
          <a:ln w="9525">
            <a:noFill/>
          </a:ln>
        </p:spPr>
        <p:txBody>
          <a:bodyPr>
            <a:spAutoFit/>
          </a:bodyPr>
          <a:p>
            <a:r>
              <a:rPr lang="zh-CN" altLang="en-US" sz="3200" b="1" dirty="0">
                <a:solidFill>
                  <a:schemeClr val="bg1"/>
                </a:solidFill>
                <a:effectLst>
                  <a:outerShdw blurRad="38100" dist="38100" dir="2700000">
                    <a:srgbClr val="C0C0C0"/>
                  </a:outerShdw>
                </a:effectLst>
                <a:latin typeface="Times New Roman" panose="02020603050405020304" pitchFamily="18" charset="0"/>
              </a:rPr>
              <a:t>二、电感性负载</a:t>
            </a:r>
            <a:endParaRPr lang="zh-CN" altLang="en-US" sz="3200" b="1" dirty="0">
              <a:solidFill>
                <a:schemeClr val="bg1"/>
              </a:solidFill>
              <a:effectLst>
                <a:outerShdw blurRad="38100" dist="38100" dir="2700000">
                  <a:srgbClr val="C0C0C0"/>
                </a:outerShdw>
              </a:effectLst>
              <a:latin typeface="Times New Roman" panose="02020603050405020304" pitchFamily="18" charset="0"/>
            </a:endParaRPr>
          </a:p>
        </p:txBody>
      </p:sp>
      <p:sp>
        <p:nvSpPr>
          <p:cNvPr id="602264" name="文本框 602263"/>
          <p:cNvSpPr txBox="1"/>
          <p:nvPr/>
        </p:nvSpPr>
        <p:spPr>
          <a:xfrm>
            <a:off x="395288" y="1484313"/>
            <a:ext cx="2514600" cy="519112"/>
          </a:xfrm>
          <a:prstGeom prst="rect">
            <a:avLst/>
          </a:prstGeom>
          <a:noFill/>
          <a:ln w="9525">
            <a:noFill/>
          </a:ln>
        </p:spPr>
        <p:txBody>
          <a:bodyPr>
            <a:spAutoFit/>
          </a:bodyPr>
          <a:p>
            <a:pPr>
              <a:spcBef>
                <a:spcPct val="50000"/>
              </a:spcBef>
            </a:pPr>
            <a:r>
              <a:rPr lang="en-US" altLang="zh-CN" sz="2800">
                <a:solidFill>
                  <a:srgbClr val="FF33CC"/>
                </a:solidFill>
                <a:effectLst>
                  <a:outerShdw blurRad="38100" dist="38100" dir="2700000">
                    <a:srgbClr val="C0C0C0"/>
                  </a:outerShdw>
                </a:effectLst>
                <a:latin typeface="华文中宋" pitchFamily="2" charset="-122"/>
                <a:ea typeface="华文中宋" pitchFamily="2" charset="-122"/>
              </a:rPr>
              <a:t>1</a:t>
            </a:r>
            <a:r>
              <a:rPr lang="zh-CN" altLang="en-US" sz="2800" dirty="0">
                <a:solidFill>
                  <a:srgbClr val="FF33CC"/>
                </a:solidFill>
                <a:effectLst>
                  <a:outerShdw blurRad="38100" dist="38100" dir="2700000">
                    <a:srgbClr val="C0C0C0"/>
                  </a:outerShdw>
                </a:effectLst>
                <a:latin typeface="华文中宋" pitchFamily="2" charset="-122"/>
                <a:ea typeface="华文中宋" pitchFamily="2" charset="-122"/>
              </a:rPr>
              <a:t>、电路结构</a:t>
            </a:r>
            <a:endParaRPr lang="zh-CN" altLang="en-US" sz="2800">
              <a:solidFill>
                <a:srgbClr val="FF33CC"/>
              </a:solidFill>
              <a:effectLst>
                <a:outerShdw blurRad="38100" dist="38100" dir="2700000">
                  <a:srgbClr val="C0C0C0"/>
                </a:outerShdw>
              </a:effectLst>
              <a:latin typeface="华文中宋" pitchFamily="2" charset="-122"/>
              <a:ea typeface="华文中宋" pitchFamily="2" charset="-122"/>
            </a:endParaRPr>
          </a:p>
        </p:txBody>
      </p:sp>
      <p:sp>
        <p:nvSpPr>
          <p:cNvPr id="602265" name="文本框 602264"/>
          <p:cNvSpPr txBox="1"/>
          <p:nvPr/>
        </p:nvSpPr>
        <p:spPr>
          <a:xfrm>
            <a:off x="395288" y="3933825"/>
            <a:ext cx="3743325" cy="1373188"/>
          </a:xfrm>
          <a:prstGeom prst="rect">
            <a:avLst/>
          </a:prstGeom>
          <a:noFill/>
          <a:ln w="9525">
            <a:noFill/>
          </a:ln>
        </p:spPr>
        <p:txBody>
          <a:bodyPr>
            <a:spAutoFit/>
          </a:bodyPr>
          <a:p>
            <a:r>
              <a:rPr lang="zh-CN" altLang="en-US" sz="2800" dirty="0">
                <a:solidFill>
                  <a:srgbClr val="CC00FF"/>
                </a:solidFill>
                <a:effectLst>
                  <a:outerShdw blurRad="38100" dist="38100" dir="2700000">
                    <a:srgbClr val="C0C0C0"/>
                  </a:outerShdw>
                </a:effectLst>
                <a:latin typeface="华文中宋" pitchFamily="2" charset="-122"/>
                <a:ea typeface="华文中宋" pitchFamily="2" charset="-122"/>
              </a:rPr>
              <a:t>组成：</a:t>
            </a:r>
            <a:r>
              <a:rPr lang="zh-CN" altLang="en-US" sz="2800" dirty="0">
                <a:effectLst>
                  <a:outerShdw blurRad="38100" dist="38100" dir="2700000">
                    <a:srgbClr val="C0C0C0"/>
                  </a:outerShdw>
                </a:effectLst>
                <a:latin typeface="华文中宋" pitchFamily="2" charset="-122"/>
                <a:ea typeface="华文中宋" pitchFamily="2" charset="-122"/>
              </a:rPr>
              <a:t>由晶闸管</a:t>
            </a:r>
            <a:r>
              <a:rPr lang="en-US" altLang="zh-CN" sz="2800">
                <a:effectLst>
                  <a:outerShdw blurRad="38100" dist="38100" dir="2700000">
                    <a:srgbClr val="C0C0C0"/>
                  </a:outerShdw>
                </a:effectLst>
                <a:latin typeface="华文中宋" pitchFamily="2" charset="-122"/>
                <a:ea typeface="华文中宋" pitchFamily="2" charset="-122"/>
              </a:rPr>
              <a:t>KP</a:t>
            </a:r>
            <a:r>
              <a:rPr lang="zh-CN" altLang="en-US" sz="2800">
                <a:effectLst>
                  <a:outerShdw blurRad="38100" dist="38100" dir="2700000">
                    <a:srgbClr val="C0C0C0"/>
                  </a:outerShdw>
                </a:effectLst>
                <a:latin typeface="华文中宋" pitchFamily="2" charset="-122"/>
                <a:ea typeface="华文中宋" pitchFamily="2" charset="-122"/>
              </a:rPr>
              <a:t>、</a:t>
            </a:r>
            <a:r>
              <a:rPr lang="zh-CN" altLang="en-US" sz="2800" dirty="0">
                <a:effectLst>
                  <a:outerShdw blurRad="38100" dist="38100" dir="2700000">
                    <a:srgbClr val="C0C0C0"/>
                  </a:outerShdw>
                </a:effectLst>
                <a:latin typeface="华文中宋" pitchFamily="2" charset="-122"/>
                <a:ea typeface="华文中宋" pitchFamily="2" charset="-122"/>
              </a:rPr>
              <a:t>负载电阻</a:t>
            </a:r>
            <a:r>
              <a:rPr lang="en-US" altLang="zh-CN" sz="2800">
                <a:effectLst>
                  <a:outerShdw blurRad="38100" dist="38100" dir="2700000">
                    <a:srgbClr val="C0C0C0"/>
                  </a:outerShdw>
                </a:effectLst>
                <a:latin typeface="华文中宋" pitchFamily="2" charset="-122"/>
                <a:ea typeface="华文中宋" pitchFamily="2" charset="-122"/>
              </a:rPr>
              <a:t>Rd</a:t>
            </a:r>
            <a:r>
              <a:rPr lang="zh-CN" altLang="en-US" sz="2800" dirty="0">
                <a:effectLst>
                  <a:outerShdw blurRad="38100" dist="38100" dir="2700000">
                    <a:srgbClr val="C0C0C0"/>
                  </a:outerShdw>
                </a:effectLst>
                <a:latin typeface="华文中宋" pitchFamily="2" charset="-122"/>
                <a:ea typeface="华文中宋" pitchFamily="2" charset="-122"/>
              </a:rPr>
              <a:t>和整流变压器</a:t>
            </a:r>
            <a:r>
              <a:rPr lang="en-US" altLang="zh-CN" sz="2800">
                <a:effectLst>
                  <a:outerShdw blurRad="38100" dist="38100" dir="2700000">
                    <a:srgbClr val="C0C0C0"/>
                  </a:outerShdw>
                </a:effectLst>
                <a:latin typeface="华文中宋" pitchFamily="2" charset="-122"/>
                <a:ea typeface="华文中宋" pitchFamily="2" charset="-122"/>
              </a:rPr>
              <a:t>TR</a:t>
            </a:r>
            <a:r>
              <a:rPr lang="zh-CN" altLang="en-US" sz="2800" dirty="0">
                <a:effectLst>
                  <a:outerShdw blurRad="38100" dist="38100" dir="2700000">
                    <a:srgbClr val="C0C0C0"/>
                  </a:outerShdw>
                </a:effectLst>
                <a:latin typeface="华文中宋" pitchFamily="2" charset="-122"/>
                <a:ea typeface="华文中宋" pitchFamily="2" charset="-122"/>
              </a:rPr>
              <a:t>、电抗器。</a:t>
            </a:r>
            <a:endParaRPr lang="zh-CN" altLang="en-US" sz="2800" dirty="0">
              <a:effectLst>
                <a:outerShdw blurRad="38100" dist="38100" dir="2700000">
                  <a:srgbClr val="C0C0C0"/>
                </a:outerShdw>
              </a:effectLst>
              <a:latin typeface="华文中宋" pitchFamily="2" charset="-122"/>
              <a:ea typeface="华文中宋" pitchFamily="2" charset="-122"/>
            </a:endParaRPr>
          </a:p>
        </p:txBody>
      </p:sp>
      <p:sp>
        <p:nvSpPr>
          <p:cNvPr id="602266" name="矩形 602265"/>
          <p:cNvSpPr/>
          <p:nvPr/>
        </p:nvSpPr>
        <p:spPr>
          <a:xfrm>
            <a:off x="395288" y="5373688"/>
            <a:ext cx="3429000" cy="946150"/>
          </a:xfrm>
          <a:prstGeom prst="rect">
            <a:avLst/>
          </a:prstGeom>
          <a:noFill/>
          <a:ln w="9525">
            <a:noFill/>
          </a:ln>
        </p:spPr>
        <p:txBody>
          <a:bodyPr>
            <a:spAutoFit/>
          </a:bodyPr>
          <a:p>
            <a:r>
              <a:rPr lang="zh-CN" altLang="en-US" sz="2800" dirty="0">
                <a:latin typeface="华文中宋" pitchFamily="2" charset="-122"/>
                <a:ea typeface="华文中宋" pitchFamily="2" charset="-122"/>
              </a:rPr>
              <a:t>变压器</a:t>
            </a:r>
            <a:r>
              <a:rPr lang="en-US" altLang="zh-CN" sz="2800">
                <a:latin typeface="华文中宋" pitchFamily="2" charset="-122"/>
                <a:ea typeface="华文中宋" pitchFamily="2" charset="-122"/>
              </a:rPr>
              <a:t>T</a:t>
            </a:r>
            <a:r>
              <a:rPr lang="zh-CN" altLang="en-US" sz="2800" dirty="0">
                <a:latin typeface="华文中宋" pitchFamily="2" charset="-122"/>
                <a:ea typeface="华文中宋" pitchFamily="2" charset="-122"/>
              </a:rPr>
              <a:t>起变换电压和电气隔离的作用。</a:t>
            </a:r>
            <a:endParaRPr lang="zh-CN" altLang="en-US" sz="2800" dirty="0">
              <a:latin typeface="华文中宋" pitchFamily="2" charset="-122"/>
              <a:ea typeface="华文中宋" pitchFamily="2" charset="-122"/>
            </a:endParaRPr>
          </a:p>
        </p:txBody>
      </p:sp>
      <p:sp>
        <p:nvSpPr>
          <p:cNvPr id="602267" name="文本框 602266"/>
          <p:cNvSpPr txBox="1"/>
          <p:nvPr/>
        </p:nvSpPr>
        <p:spPr>
          <a:xfrm>
            <a:off x="395288" y="2060575"/>
            <a:ext cx="3744912" cy="1800225"/>
          </a:xfrm>
          <a:prstGeom prst="rect">
            <a:avLst/>
          </a:prstGeom>
          <a:noFill/>
          <a:ln w="9525">
            <a:noFill/>
          </a:ln>
        </p:spPr>
        <p:txBody>
          <a:bodyPr>
            <a:spAutoFit/>
          </a:bodyPr>
          <a:p>
            <a:pPr>
              <a:spcBef>
                <a:spcPct val="50000"/>
              </a:spcBef>
            </a:pPr>
            <a:r>
              <a:rPr lang="zh-CN" altLang="en-US" sz="2800" dirty="0">
                <a:latin typeface="华文中宋" pitchFamily="2" charset="-122"/>
                <a:ea typeface="华文中宋" pitchFamily="2" charset="-122"/>
              </a:rPr>
              <a:t>电机的励磁线圈、差电动机电磁离合器的励磁线圈以及输出串接平波电抗器属于电感负载。</a:t>
            </a:r>
            <a:endParaRPr lang="zh-CN" altLang="en-US" sz="2800">
              <a:latin typeface="华文中宋" pitchFamily="2" charset="-122"/>
              <a:ea typeface="华文中宋" pitchFamily="2" charset="-122"/>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02263">
                                            <p:txEl>
                                              <p:charRg st="0" end="8"/>
                                            </p:txEl>
                                          </p:spTgt>
                                        </p:tgtEl>
                                        <p:attrNameLst>
                                          <p:attrName>style.visibility</p:attrName>
                                        </p:attrNameLst>
                                      </p:cBhvr>
                                      <p:to>
                                        <p:strVal val="visible"/>
                                      </p:to>
                                    </p:set>
                                    <p:animEffect transition="in" filter="wipe(left)">
                                      <p:cBhvr>
                                        <p:cTn id="7" dur="500"/>
                                        <p:tgtEl>
                                          <p:spTgt spid="602263">
                                            <p:txEl>
                                              <p:charRg st="0"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226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3138" name="文本框 603137"/>
          <p:cNvSpPr txBox="1"/>
          <p:nvPr/>
        </p:nvSpPr>
        <p:spPr>
          <a:xfrm>
            <a:off x="257175" y="584835"/>
            <a:ext cx="2514600" cy="519113"/>
          </a:xfrm>
          <a:prstGeom prst="rect">
            <a:avLst/>
          </a:prstGeom>
          <a:noFill/>
          <a:ln w="9525">
            <a:noFill/>
          </a:ln>
        </p:spPr>
        <p:txBody>
          <a:bodyPr>
            <a:spAutoFit/>
          </a:bodyPr>
          <a:p>
            <a:pPr>
              <a:spcBef>
                <a:spcPct val="50000"/>
              </a:spcBef>
            </a:pPr>
            <a:r>
              <a:rPr lang="en-US" altLang="zh-CN" sz="2800">
                <a:solidFill>
                  <a:schemeClr val="bg1"/>
                </a:solidFill>
                <a:effectLst>
                  <a:outerShdw blurRad="38100" dist="38100" dir="2700000">
                    <a:srgbClr val="C0C0C0"/>
                  </a:outerShdw>
                </a:effectLst>
                <a:latin typeface="华文中宋" pitchFamily="2" charset="-122"/>
                <a:ea typeface="华文中宋" pitchFamily="2" charset="-122"/>
              </a:rPr>
              <a:t>2</a:t>
            </a:r>
            <a:r>
              <a:rPr lang="zh-CN" altLang="en-US" sz="2800" dirty="0">
                <a:solidFill>
                  <a:schemeClr val="bg1"/>
                </a:solidFill>
                <a:effectLst>
                  <a:outerShdw blurRad="38100" dist="38100" dir="2700000">
                    <a:srgbClr val="C0C0C0"/>
                  </a:outerShdw>
                </a:effectLst>
                <a:latin typeface="华文中宋" pitchFamily="2" charset="-122"/>
                <a:ea typeface="华文中宋" pitchFamily="2" charset="-122"/>
              </a:rPr>
              <a:t>、工作原理</a:t>
            </a:r>
            <a:endParaRPr lang="zh-CN" altLang="en-US" sz="2800" dirty="0">
              <a:solidFill>
                <a:schemeClr val="bg1"/>
              </a:solidFill>
              <a:effectLst>
                <a:outerShdw blurRad="38100" dist="38100" dir="2700000">
                  <a:srgbClr val="C0C0C0"/>
                </a:outerShdw>
              </a:effectLst>
              <a:latin typeface="华文中宋" pitchFamily="2" charset="-122"/>
              <a:ea typeface="华文中宋" pitchFamily="2" charset="-122"/>
            </a:endParaRPr>
          </a:p>
        </p:txBody>
      </p:sp>
      <p:graphicFrame>
        <p:nvGraphicFramePr>
          <p:cNvPr id="603139" name="对象 603138"/>
          <p:cNvGraphicFramePr/>
          <p:nvPr/>
        </p:nvGraphicFramePr>
        <p:xfrm>
          <a:off x="323850" y="1341438"/>
          <a:ext cx="1800225" cy="485775"/>
        </p:xfrm>
        <a:graphic>
          <a:graphicData uri="http://schemas.openxmlformats.org/presentationml/2006/ole">
            <mc:AlternateContent xmlns:mc="http://schemas.openxmlformats.org/markup-compatibility/2006">
              <mc:Choice xmlns:v="urn:schemas-microsoft-com:vml" Requires="v">
                <p:oleObj spid="_x0000_s4680" name="" r:id="rId1" imgW="811530" imgH="215900" progId="Equation.3">
                  <p:embed/>
                </p:oleObj>
              </mc:Choice>
              <mc:Fallback>
                <p:oleObj name="" r:id="rId1" imgW="811530" imgH="215900" progId="Equation.3">
                  <p:embed/>
                  <p:pic>
                    <p:nvPicPr>
                      <p:cNvPr id="0" name="图片 4679"/>
                      <p:cNvPicPr/>
                      <p:nvPr/>
                    </p:nvPicPr>
                    <p:blipFill>
                      <a:blip r:embed="rId2">
                        <a:clrChange>
                          <a:clrFrom>
                            <a:srgbClr val="000000"/>
                          </a:clrFrom>
                          <a:clrTo>
                            <a:srgbClr val="CC00FF"/>
                          </a:clrTo>
                        </a:clrChange>
                      </a:blip>
                      <a:stretch>
                        <a:fillRect/>
                      </a:stretch>
                    </p:blipFill>
                    <p:spPr>
                      <a:xfrm>
                        <a:off x="323850" y="1341438"/>
                        <a:ext cx="1800225" cy="485775"/>
                      </a:xfrm>
                      <a:prstGeom prst="rect">
                        <a:avLst/>
                      </a:prstGeom>
                      <a:noFill/>
                      <a:ln w="38100">
                        <a:noFill/>
                        <a:miter/>
                      </a:ln>
                    </p:spPr>
                  </p:pic>
                </p:oleObj>
              </mc:Fallback>
            </mc:AlternateContent>
          </a:graphicData>
        </a:graphic>
      </p:graphicFrame>
      <p:sp>
        <p:nvSpPr>
          <p:cNvPr id="603140" name="矩形 603139"/>
          <p:cNvSpPr/>
          <p:nvPr/>
        </p:nvSpPr>
        <p:spPr>
          <a:xfrm>
            <a:off x="250825" y="1827213"/>
            <a:ext cx="4038600" cy="427037"/>
          </a:xfrm>
          <a:prstGeom prst="rect">
            <a:avLst/>
          </a:prstGeom>
          <a:noFill/>
          <a:ln w="9525">
            <a:noFill/>
          </a:ln>
        </p:spPr>
        <p:txBody>
          <a:bodyPr>
            <a:spAutoFit/>
          </a:bodyPr>
          <a:p>
            <a:r>
              <a:rPr lang="en-US" altLang="zh-CN" sz="2200">
                <a:effectLst>
                  <a:outerShdw blurRad="38100" dist="38100" dir="2700000">
                    <a:srgbClr val="C0C0C0"/>
                  </a:outerShdw>
                </a:effectLst>
                <a:latin typeface="华文中宋" pitchFamily="2" charset="-122"/>
                <a:ea typeface="华文中宋" pitchFamily="2" charset="-122"/>
              </a:rPr>
              <a:t>u</a:t>
            </a:r>
            <a:r>
              <a:rPr lang="en-US" altLang="zh-CN" sz="2200" baseline="-30000">
                <a:effectLst>
                  <a:outerShdw blurRad="38100" dist="38100" dir="2700000">
                    <a:srgbClr val="C0C0C0"/>
                  </a:outerShdw>
                </a:effectLst>
                <a:latin typeface="华文中宋" pitchFamily="2" charset="-122"/>
                <a:ea typeface="华文中宋" pitchFamily="2" charset="-122"/>
              </a:rPr>
              <a:t>2</a:t>
            </a:r>
            <a:r>
              <a:rPr lang="zh-CN" altLang="en-US" sz="2200" dirty="0">
                <a:effectLst>
                  <a:outerShdw blurRad="38100" dist="38100" dir="2700000">
                    <a:srgbClr val="C0C0C0"/>
                  </a:outerShdw>
                </a:effectLst>
                <a:latin typeface="华文中宋" pitchFamily="2" charset="-122"/>
                <a:ea typeface="华文中宋" pitchFamily="2" charset="-122"/>
              </a:rPr>
              <a:t>为正半波→</a:t>
            </a:r>
            <a:r>
              <a:rPr lang="en-US" altLang="zh-CN" sz="2200">
                <a:effectLst>
                  <a:outerShdw blurRad="38100" dist="38100" dir="2700000">
                    <a:srgbClr val="C0C0C0"/>
                  </a:outerShdw>
                </a:effectLst>
                <a:latin typeface="华文中宋" pitchFamily="2" charset="-122"/>
                <a:ea typeface="华文中宋" pitchFamily="2" charset="-122"/>
              </a:rPr>
              <a:t>KP</a:t>
            </a:r>
            <a:r>
              <a:rPr lang="zh-CN" altLang="en-US" sz="2200" dirty="0">
                <a:effectLst>
                  <a:outerShdw blurRad="38100" dist="38100" dir="2700000">
                    <a:srgbClr val="C0C0C0"/>
                  </a:outerShdw>
                </a:effectLst>
                <a:latin typeface="华文中宋" pitchFamily="2" charset="-122"/>
                <a:ea typeface="华文中宋" pitchFamily="2" charset="-122"/>
              </a:rPr>
              <a:t>承受正向电压 　</a:t>
            </a:r>
            <a:endParaRPr lang="zh-CN" altLang="en-US" sz="2200" baseline="-30000">
              <a:effectLst>
                <a:outerShdw blurRad="38100" dist="38100" dir="2700000">
                  <a:srgbClr val="C0C0C0"/>
                </a:outerShdw>
              </a:effectLst>
              <a:latin typeface="华文中宋" pitchFamily="2" charset="-122"/>
              <a:ea typeface="华文中宋" pitchFamily="2" charset="-122"/>
            </a:endParaRPr>
          </a:p>
        </p:txBody>
      </p:sp>
      <p:sp>
        <p:nvSpPr>
          <p:cNvPr id="603141" name="矩形 603140"/>
          <p:cNvSpPr/>
          <p:nvPr/>
        </p:nvSpPr>
        <p:spPr>
          <a:xfrm>
            <a:off x="1919288" y="2284413"/>
            <a:ext cx="2220912" cy="427037"/>
          </a:xfrm>
          <a:prstGeom prst="rect">
            <a:avLst/>
          </a:prstGeom>
          <a:noFill/>
          <a:ln w="9525">
            <a:noFill/>
          </a:ln>
        </p:spPr>
        <p:txBody>
          <a:bodyPr>
            <a:spAutoFit/>
          </a:bodyPr>
          <a:p>
            <a:pPr>
              <a:spcBef>
                <a:spcPct val="50000"/>
              </a:spcBef>
            </a:pPr>
            <a:r>
              <a:rPr lang="zh-CN" altLang="en-US" sz="2200" dirty="0">
                <a:effectLst>
                  <a:outerShdw blurRad="38100" dist="38100" dir="2700000">
                    <a:srgbClr val="C0C0C0"/>
                  </a:outerShdw>
                </a:effectLst>
                <a:latin typeface="华文中宋" pitchFamily="2" charset="-122"/>
                <a:ea typeface="华文中宋" pitchFamily="2" charset="-122"/>
              </a:rPr>
              <a:t>门极无触发脉冲</a:t>
            </a:r>
            <a:endParaRPr lang="zh-CN" altLang="en-US" sz="2200" dirty="0">
              <a:effectLst>
                <a:outerShdw blurRad="38100" dist="38100" dir="2700000">
                  <a:srgbClr val="C0C0C0"/>
                </a:outerShdw>
              </a:effectLst>
              <a:latin typeface="华文中宋" pitchFamily="2" charset="-122"/>
              <a:ea typeface="华文中宋" pitchFamily="2" charset="-122"/>
            </a:endParaRPr>
          </a:p>
        </p:txBody>
      </p:sp>
      <p:sp>
        <p:nvSpPr>
          <p:cNvPr id="603142" name="右大括号 603141"/>
          <p:cNvSpPr/>
          <p:nvPr/>
        </p:nvSpPr>
        <p:spPr>
          <a:xfrm>
            <a:off x="4140200" y="2060575"/>
            <a:ext cx="228600" cy="533400"/>
          </a:xfrm>
          <a:prstGeom prst="rightBrace">
            <a:avLst>
              <a:gd name="adj1" fmla="val 19444"/>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603143" name="矩形 603142"/>
          <p:cNvSpPr/>
          <p:nvPr/>
        </p:nvSpPr>
        <p:spPr>
          <a:xfrm>
            <a:off x="4356100" y="2074863"/>
            <a:ext cx="4343400" cy="427037"/>
          </a:xfrm>
          <a:prstGeom prst="rect">
            <a:avLst/>
          </a:prstGeom>
          <a:noFill/>
          <a:ln w="9525">
            <a:noFill/>
          </a:ln>
        </p:spPr>
        <p:txBody>
          <a:bodyPr>
            <a:spAutoFit/>
          </a:bodyPr>
          <a:p>
            <a:r>
              <a:rPr lang="zh-CN" altLang="en-US" sz="2200">
                <a:latin typeface="华文中宋" pitchFamily="2" charset="-122"/>
                <a:ea typeface="华文中宋" pitchFamily="2" charset="-122"/>
              </a:rPr>
              <a:t>→</a:t>
            </a:r>
            <a:r>
              <a:rPr lang="en-US" altLang="zh-CN" sz="2200">
                <a:latin typeface="华文中宋" pitchFamily="2" charset="-122"/>
                <a:ea typeface="华文中宋" pitchFamily="2" charset="-122"/>
              </a:rPr>
              <a:t>KP</a:t>
            </a:r>
            <a:r>
              <a:rPr lang="zh-CN" altLang="en-US" sz="2200" dirty="0">
                <a:latin typeface="华文中宋" pitchFamily="2" charset="-122"/>
                <a:ea typeface="华文中宋" pitchFamily="2" charset="-122"/>
              </a:rPr>
              <a:t>截止→</a:t>
            </a:r>
            <a:r>
              <a:rPr lang="en-US" altLang="zh-CN" sz="2200">
                <a:latin typeface="华文中宋" pitchFamily="2" charset="-122"/>
                <a:ea typeface="华文中宋" pitchFamily="2" charset="-122"/>
              </a:rPr>
              <a:t>i</a:t>
            </a:r>
            <a:r>
              <a:rPr lang="en-US" altLang="zh-CN" sz="2200" baseline="-30000">
                <a:latin typeface="华文中宋" pitchFamily="2" charset="-122"/>
                <a:ea typeface="华文中宋" pitchFamily="2" charset="-122"/>
              </a:rPr>
              <a:t>d</a:t>
            </a:r>
            <a:r>
              <a:rPr lang="en-US" altLang="zh-CN" sz="2200">
                <a:latin typeface="华文中宋" pitchFamily="2" charset="-122"/>
                <a:ea typeface="华文中宋" pitchFamily="2" charset="-122"/>
              </a:rPr>
              <a:t>=0</a:t>
            </a:r>
            <a:r>
              <a:rPr lang="zh-CN" altLang="en-US" sz="2200">
                <a:latin typeface="华文中宋" pitchFamily="2" charset="-122"/>
                <a:ea typeface="华文中宋" pitchFamily="2" charset="-122"/>
              </a:rPr>
              <a:t>，</a:t>
            </a:r>
            <a:r>
              <a:rPr lang="en-US" altLang="zh-CN" sz="2200" dirty="0" err="1">
                <a:latin typeface="华文中宋" pitchFamily="2" charset="-122"/>
                <a:ea typeface="华文中宋" pitchFamily="2" charset="-122"/>
              </a:rPr>
              <a:t>u</a:t>
            </a:r>
            <a:r>
              <a:rPr lang="en-US" altLang="zh-CN" sz="2200" baseline="-30000" dirty="0" err="1">
                <a:latin typeface="华文中宋" pitchFamily="2" charset="-122"/>
                <a:ea typeface="华文中宋" pitchFamily="2" charset="-122"/>
              </a:rPr>
              <a:t>d</a:t>
            </a:r>
            <a:r>
              <a:rPr lang="en-US" altLang="zh-CN" sz="2200">
                <a:latin typeface="华文中宋" pitchFamily="2" charset="-122"/>
                <a:ea typeface="华文中宋" pitchFamily="2" charset="-122"/>
              </a:rPr>
              <a:t>=0</a:t>
            </a:r>
            <a:r>
              <a:rPr lang="zh-CN" altLang="en-US" sz="2200">
                <a:latin typeface="华文中宋" pitchFamily="2" charset="-122"/>
                <a:ea typeface="华文中宋" pitchFamily="2" charset="-122"/>
              </a:rPr>
              <a:t>，</a:t>
            </a:r>
            <a:r>
              <a:rPr lang="en-US" altLang="zh-CN" sz="2200" dirty="0" err="1">
                <a:latin typeface="华文中宋" pitchFamily="2" charset="-122"/>
                <a:ea typeface="华文中宋" pitchFamily="2" charset="-122"/>
              </a:rPr>
              <a:t>u</a:t>
            </a:r>
            <a:r>
              <a:rPr lang="en-US" altLang="zh-CN" sz="2200" baseline="-30000" dirty="0" err="1">
                <a:latin typeface="华文中宋" pitchFamily="2" charset="-122"/>
                <a:ea typeface="华文中宋" pitchFamily="2" charset="-122"/>
              </a:rPr>
              <a:t>k</a:t>
            </a:r>
            <a:r>
              <a:rPr lang="en-US" altLang="zh-CN" sz="2200">
                <a:latin typeface="华文中宋" pitchFamily="2" charset="-122"/>
                <a:ea typeface="华文中宋" pitchFamily="2" charset="-122"/>
              </a:rPr>
              <a:t>=u</a:t>
            </a:r>
            <a:r>
              <a:rPr lang="en-US" altLang="zh-CN" sz="2200" baseline="-30000">
                <a:latin typeface="华文中宋" pitchFamily="2" charset="-122"/>
                <a:ea typeface="华文中宋" pitchFamily="2" charset="-122"/>
              </a:rPr>
              <a:t>2</a:t>
            </a:r>
            <a:r>
              <a:rPr lang="en-US" altLang="zh-CN" sz="2200">
                <a:latin typeface="华文中宋" pitchFamily="2" charset="-122"/>
                <a:ea typeface="华文中宋" pitchFamily="2" charset="-122"/>
              </a:rPr>
              <a:t> </a:t>
            </a:r>
            <a:endParaRPr lang="en-US" altLang="zh-CN" sz="2200">
              <a:latin typeface="华文中宋" pitchFamily="2" charset="-122"/>
              <a:ea typeface="华文中宋" pitchFamily="2" charset="-122"/>
            </a:endParaRPr>
          </a:p>
        </p:txBody>
      </p:sp>
      <p:graphicFrame>
        <p:nvGraphicFramePr>
          <p:cNvPr id="603144" name="对象 603143"/>
          <p:cNvGraphicFramePr/>
          <p:nvPr/>
        </p:nvGraphicFramePr>
        <p:xfrm>
          <a:off x="323850" y="2852738"/>
          <a:ext cx="2160588" cy="496887"/>
        </p:xfrm>
        <a:graphic>
          <a:graphicData uri="http://schemas.openxmlformats.org/presentationml/2006/ole">
            <mc:AlternateContent xmlns:mc="http://schemas.openxmlformats.org/markup-compatibility/2006">
              <mc:Choice xmlns:v="urn:schemas-microsoft-com:vml" Requires="v">
                <p:oleObj spid="_x0000_s4681" name="" r:id="rId3" imgW="951230" imgH="215900" progId="Equation.3">
                  <p:embed/>
                </p:oleObj>
              </mc:Choice>
              <mc:Fallback>
                <p:oleObj name="" r:id="rId3" imgW="951230" imgH="215900" progId="Equation.3">
                  <p:embed/>
                  <p:pic>
                    <p:nvPicPr>
                      <p:cNvPr id="0" name="图片 4680"/>
                      <p:cNvPicPr/>
                      <p:nvPr/>
                    </p:nvPicPr>
                    <p:blipFill>
                      <a:blip r:embed="rId4">
                        <a:clrChange>
                          <a:clrFrom>
                            <a:srgbClr val="000000"/>
                          </a:clrFrom>
                          <a:clrTo>
                            <a:srgbClr val="CC00FF"/>
                          </a:clrTo>
                        </a:clrChange>
                      </a:blip>
                      <a:stretch>
                        <a:fillRect/>
                      </a:stretch>
                    </p:blipFill>
                    <p:spPr>
                      <a:xfrm>
                        <a:off x="323850" y="2852738"/>
                        <a:ext cx="2160588" cy="496887"/>
                      </a:xfrm>
                      <a:prstGeom prst="rect">
                        <a:avLst/>
                      </a:prstGeom>
                      <a:noFill/>
                      <a:ln w="38100">
                        <a:noFill/>
                        <a:miter/>
                      </a:ln>
                    </p:spPr>
                  </p:pic>
                </p:oleObj>
              </mc:Fallback>
            </mc:AlternateContent>
          </a:graphicData>
        </a:graphic>
      </p:graphicFrame>
      <p:grpSp>
        <p:nvGrpSpPr>
          <p:cNvPr id="603145" name="组合 603144"/>
          <p:cNvGrpSpPr/>
          <p:nvPr/>
        </p:nvGrpSpPr>
        <p:grpSpPr>
          <a:xfrm>
            <a:off x="250825" y="3506788"/>
            <a:ext cx="9375775" cy="858837"/>
            <a:chOff x="158" y="1933"/>
            <a:chExt cx="5906" cy="541"/>
          </a:xfrm>
        </p:grpSpPr>
        <p:sp>
          <p:nvSpPr>
            <p:cNvPr id="603146" name="矩形 603145"/>
            <p:cNvSpPr/>
            <p:nvPr/>
          </p:nvSpPr>
          <p:spPr>
            <a:xfrm>
              <a:off x="158" y="1933"/>
              <a:ext cx="2722" cy="269"/>
            </a:xfrm>
            <a:prstGeom prst="rect">
              <a:avLst/>
            </a:prstGeom>
            <a:noFill/>
            <a:ln w="9525">
              <a:noFill/>
            </a:ln>
          </p:spPr>
          <p:txBody>
            <a:bodyPr>
              <a:spAutoFit/>
            </a:bodyPr>
            <a:p>
              <a:r>
                <a:rPr lang="en-US" altLang="zh-CN" sz="2200">
                  <a:effectLst>
                    <a:outerShdw blurRad="38100" dist="38100" dir="2700000">
                      <a:srgbClr val="C0C0C0"/>
                    </a:outerShdw>
                  </a:effectLst>
                  <a:latin typeface="华文中宋" pitchFamily="2" charset="-122"/>
                  <a:ea typeface="华文中宋" pitchFamily="2" charset="-122"/>
                </a:rPr>
                <a:t>u</a:t>
              </a:r>
              <a:r>
                <a:rPr lang="en-US" altLang="zh-CN" sz="2200" baseline="-30000">
                  <a:effectLst>
                    <a:outerShdw blurRad="38100" dist="38100" dir="2700000">
                      <a:srgbClr val="C0C0C0"/>
                    </a:outerShdw>
                  </a:effectLst>
                  <a:latin typeface="华文中宋" pitchFamily="2" charset="-122"/>
                  <a:ea typeface="华文中宋" pitchFamily="2" charset="-122"/>
                </a:rPr>
                <a:t>2</a:t>
              </a:r>
              <a:r>
                <a:rPr lang="zh-CN" altLang="en-US" sz="2200" dirty="0">
                  <a:effectLst>
                    <a:outerShdw blurRad="38100" dist="38100" dir="2700000">
                      <a:srgbClr val="C0C0C0"/>
                    </a:outerShdw>
                  </a:effectLst>
                  <a:latin typeface="华文中宋" pitchFamily="2" charset="-122"/>
                  <a:ea typeface="华文中宋" pitchFamily="2" charset="-122"/>
                </a:rPr>
                <a:t>仍为正半波→</a:t>
              </a:r>
              <a:r>
                <a:rPr lang="en-US" altLang="zh-CN" sz="2200">
                  <a:effectLst>
                    <a:outerShdw blurRad="38100" dist="38100" dir="2700000">
                      <a:srgbClr val="C0C0C0"/>
                    </a:outerShdw>
                  </a:effectLst>
                  <a:latin typeface="华文中宋" pitchFamily="2" charset="-122"/>
                  <a:ea typeface="华文中宋" pitchFamily="2" charset="-122"/>
                </a:rPr>
                <a:t>KP</a:t>
              </a:r>
              <a:r>
                <a:rPr lang="zh-CN" altLang="en-US" sz="2200" dirty="0">
                  <a:effectLst>
                    <a:outerShdw blurRad="38100" dist="38100" dir="2700000">
                      <a:srgbClr val="C0C0C0"/>
                    </a:outerShdw>
                  </a:effectLst>
                  <a:latin typeface="华文中宋" pitchFamily="2" charset="-122"/>
                  <a:ea typeface="华文中宋" pitchFamily="2" charset="-122"/>
                </a:rPr>
                <a:t>承受正向电压 　</a:t>
              </a:r>
              <a:endParaRPr lang="zh-CN" altLang="en-US" sz="2200">
                <a:effectLst>
                  <a:outerShdw blurRad="38100" dist="38100" dir="2700000">
                    <a:srgbClr val="C0C0C0"/>
                  </a:outerShdw>
                </a:effectLst>
                <a:latin typeface="华文中宋" pitchFamily="2" charset="-122"/>
                <a:ea typeface="华文中宋" pitchFamily="2" charset="-122"/>
              </a:endParaRPr>
            </a:p>
          </p:txBody>
        </p:sp>
        <p:sp>
          <p:nvSpPr>
            <p:cNvPr id="603147" name="矩形 603146"/>
            <p:cNvSpPr/>
            <p:nvPr/>
          </p:nvSpPr>
          <p:spPr>
            <a:xfrm>
              <a:off x="1254" y="2205"/>
              <a:ext cx="1671" cy="269"/>
            </a:xfrm>
            <a:prstGeom prst="rect">
              <a:avLst/>
            </a:prstGeom>
            <a:noFill/>
            <a:ln w="9525">
              <a:noFill/>
            </a:ln>
          </p:spPr>
          <p:txBody>
            <a:bodyPr>
              <a:spAutoFit/>
            </a:bodyPr>
            <a:p>
              <a:pPr>
                <a:spcBef>
                  <a:spcPct val="50000"/>
                </a:spcBef>
              </a:pPr>
              <a:r>
                <a:rPr lang="zh-CN" altLang="en-US" sz="2200" dirty="0">
                  <a:effectLst>
                    <a:outerShdw blurRad="38100" dist="38100" dir="2700000">
                      <a:srgbClr val="C0C0C0"/>
                    </a:outerShdw>
                  </a:effectLst>
                  <a:latin typeface="华文中宋" pitchFamily="2" charset="-122"/>
                  <a:ea typeface="华文中宋" pitchFamily="2" charset="-122"/>
                </a:rPr>
                <a:t>门极仍有触发脉冲</a:t>
              </a:r>
              <a:endParaRPr lang="zh-CN" altLang="en-US" sz="2200" dirty="0">
                <a:effectLst>
                  <a:outerShdw blurRad="38100" dist="38100" dir="2700000">
                    <a:srgbClr val="C0C0C0"/>
                  </a:outerShdw>
                </a:effectLst>
                <a:latin typeface="华文中宋" pitchFamily="2" charset="-122"/>
                <a:ea typeface="华文中宋" pitchFamily="2" charset="-122"/>
              </a:endParaRPr>
            </a:p>
          </p:txBody>
        </p:sp>
        <p:sp>
          <p:nvSpPr>
            <p:cNvPr id="603148" name="右大括号 603147"/>
            <p:cNvSpPr/>
            <p:nvPr/>
          </p:nvSpPr>
          <p:spPr>
            <a:xfrm>
              <a:off x="2789" y="2051"/>
              <a:ext cx="144" cy="336"/>
            </a:xfrm>
            <a:prstGeom prst="rightBrace">
              <a:avLst>
                <a:gd name="adj1" fmla="val 19444"/>
                <a:gd name="adj2" fmla="val 50000"/>
              </a:avLst>
            </a:prstGeom>
            <a:noFill/>
            <a:ln w="9525" cap="flat" cmpd="sng">
              <a:solidFill>
                <a:schemeClr val="tx1"/>
              </a:solidFill>
              <a:prstDash val="solid"/>
              <a:headEnd type="none" w="med" len="med"/>
              <a:tailEnd type="none" w="med" len="med"/>
            </a:ln>
          </p:spPr>
          <p:txBody>
            <a:bodyPr/>
            <a:p>
              <a:endParaRPr lang="zh-CN" altLang="en-US"/>
            </a:p>
          </p:txBody>
        </p:sp>
        <p:grpSp>
          <p:nvGrpSpPr>
            <p:cNvPr id="603149" name="组合 603148"/>
            <p:cNvGrpSpPr/>
            <p:nvPr/>
          </p:nvGrpSpPr>
          <p:grpSpPr>
            <a:xfrm>
              <a:off x="2917" y="2033"/>
              <a:ext cx="3147" cy="269"/>
              <a:chOff x="2727" y="2015"/>
              <a:chExt cx="3147" cy="269"/>
            </a:xfrm>
          </p:grpSpPr>
          <p:sp>
            <p:nvSpPr>
              <p:cNvPr id="603150" name="矩形 603149"/>
              <p:cNvSpPr/>
              <p:nvPr/>
            </p:nvSpPr>
            <p:spPr>
              <a:xfrm>
                <a:off x="2727" y="2015"/>
                <a:ext cx="3147" cy="269"/>
              </a:xfrm>
              <a:prstGeom prst="rect">
                <a:avLst/>
              </a:prstGeom>
              <a:noFill/>
              <a:ln w="9525">
                <a:noFill/>
              </a:ln>
            </p:spPr>
            <p:txBody>
              <a:bodyPr>
                <a:spAutoFit/>
              </a:bodyPr>
              <a:p>
                <a:r>
                  <a:rPr lang="zh-CN" altLang="en-US" sz="2200">
                    <a:latin typeface="华文中宋" pitchFamily="2" charset="-122"/>
                    <a:ea typeface="华文中宋" pitchFamily="2" charset="-122"/>
                  </a:rPr>
                  <a:t>→</a:t>
                </a:r>
                <a:r>
                  <a:rPr lang="en-US" altLang="zh-CN" sz="2200">
                    <a:latin typeface="华文中宋" pitchFamily="2" charset="-122"/>
                    <a:ea typeface="华文中宋" pitchFamily="2" charset="-122"/>
                  </a:rPr>
                  <a:t>KP</a:t>
                </a:r>
                <a:r>
                  <a:rPr lang="zh-CN" altLang="en-US" sz="2200" dirty="0">
                    <a:latin typeface="华文中宋" pitchFamily="2" charset="-122"/>
                    <a:ea typeface="华文中宋" pitchFamily="2" charset="-122"/>
                  </a:rPr>
                  <a:t>导通→</a:t>
                </a:r>
                <a:r>
                  <a:rPr lang="en-US" altLang="zh-CN" sz="2200">
                    <a:latin typeface="华文中宋" pitchFamily="2" charset="-122"/>
                  </a:rPr>
                  <a:t>i</a:t>
                </a:r>
                <a:r>
                  <a:rPr lang="en-US" altLang="zh-CN" sz="2200" baseline="-30000">
                    <a:latin typeface="华文中宋" pitchFamily="2" charset="-122"/>
                  </a:rPr>
                  <a:t>d</a:t>
                </a:r>
                <a:r>
                  <a:rPr lang="en-US" altLang="zh-CN" sz="2200">
                    <a:latin typeface="华文中宋" pitchFamily="2" charset="-122"/>
                  </a:rPr>
                  <a:t>= </a:t>
                </a:r>
                <a:r>
                  <a:rPr lang="zh-CN" altLang="en-US" sz="2200">
                    <a:latin typeface="宋体" panose="02010600030101010101" pitchFamily="2" charset="-122"/>
                  </a:rPr>
                  <a:t>，</a:t>
                </a:r>
                <a:r>
                  <a:rPr lang="en-US" altLang="zh-CN" sz="2200" dirty="0" err="1">
                    <a:latin typeface="华文中宋" pitchFamily="2" charset="-122"/>
                  </a:rPr>
                  <a:t>u</a:t>
                </a:r>
                <a:r>
                  <a:rPr lang="en-US" altLang="zh-CN" sz="2200" baseline="-30000" dirty="0" err="1">
                    <a:latin typeface="华文中宋" pitchFamily="2" charset="-122"/>
                  </a:rPr>
                  <a:t>d</a:t>
                </a:r>
                <a:r>
                  <a:rPr lang="en-US" altLang="zh-CN" sz="2200">
                    <a:latin typeface="华文中宋" pitchFamily="2" charset="-122"/>
                  </a:rPr>
                  <a:t>=u</a:t>
                </a:r>
                <a:r>
                  <a:rPr lang="en-US" altLang="zh-CN" sz="2200" baseline="-25000">
                    <a:latin typeface="华文中宋" pitchFamily="2" charset="-122"/>
                  </a:rPr>
                  <a:t>2</a:t>
                </a:r>
                <a:r>
                  <a:rPr lang="zh-CN" altLang="en-US" sz="2200">
                    <a:latin typeface="华文中宋" pitchFamily="2" charset="-122"/>
                  </a:rPr>
                  <a:t>，</a:t>
                </a:r>
                <a:r>
                  <a:rPr lang="en-US" altLang="zh-CN" sz="2200" dirty="0" err="1">
                    <a:latin typeface="华文中宋" pitchFamily="2" charset="-122"/>
                  </a:rPr>
                  <a:t>u</a:t>
                </a:r>
                <a:r>
                  <a:rPr lang="en-US" altLang="zh-CN" sz="2200" baseline="-30000" dirty="0" err="1">
                    <a:latin typeface="华文中宋" pitchFamily="2" charset="-122"/>
                  </a:rPr>
                  <a:t>k</a:t>
                </a:r>
                <a:r>
                  <a:rPr lang="en-US" altLang="zh-CN" sz="2200">
                    <a:latin typeface="华文中宋" pitchFamily="2" charset="-122"/>
                  </a:rPr>
                  <a:t>=0 </a:t>
                </a:r>
                <a:endParaRPr lang="en-US" altLang="zh-CN" sz="2200">
                  <a:latin typeface="华文中宋" pitchFamily="2" charset="-122"/>
                </a:endParaRPr>
              </a:p>
            </p:txBody>
          </p:sp>
          <p:sp>
            <p:nvSpPr>
              <p:cNvPr id="603151" name="直接连接符 603150"/>
              <p:cNvSpPr/>
              <p:nvPr/>
            </p:nvSpPr>
            <p:spPr>
              <a:xfrm flipV="1">
                <a:off x="3969" y="2024"/>
                <a:ext cx="1" cy="227"/>
              </a:xfrm>
              <a:prstGeom prst="line">
                <a:avLst/>
              </a:prstGeom>
              <a:ln w="9525" cap="flat" cmpd="sng">
                <a:solidFill>
                  <a:schemeClr val="tx1"/>
                </a:solidFill>
                <a:prstDash val="solid"/>
                <a:headEnd type="none" w="med" len="med"/>
                <a:tailEnd type="triangle" w="med" len="med"/>
              </a:ln>
            </p:spPr>
          </p:sp>
        </p:grpSp>
      </p:grpSp>
      <p:graphicFrame>
        <p:nvGraphicFramePr>
          <p:cNvPr id="603152" name="对象 603151"/>
          <p:cNvGraphicFramePr/>
          <p:nvPr/>
        </p:nvGraphicFramePr>
        <p:xfrm>
          <a:off x="395288" y="5683250"/>
          <a:ext cx="1873250" cy="482600"/>
        </p:xfrm>
        <a:graphic>
          <a:graphicData uri="http://schemas.openxmlformats.org/presentationml/2006/ole">
            <mc:AlternateContent xmlns:mc="http://schemas.openxmlformats.org/markup-compatibility/2006">
              <mc:Choice xmlns:v="urn:schemas-microsoft-com:vml" Requires="v">
                <p:oleObj spid="_x0000_s4682" name="" r:id="rId5" imgW="849630" imgH="215900" progId="Equation.3">
                  <p:embed/>
                </p:oleObj>
              </mc:Choice>
              <mc:Fallback>
                <p:oleObj name="" r:id="rId5" imgW="849630" imgH="215900" progId="Equation.3">
                  <p:embed/>
                  <p:pic>
                    <p:nvPicPr>
                      <p:cNvPr id="0" name="图片 4681"/>
                      <p:cNvPicPr/>
                      <p:nvPr/>
                    </p:nvPicPr>
                    <p:blipFill>
                      <a:blip r:embed="rId6">
                        <a:clrChange>
                          <a:clrFrom>
                            <a:srgbClr val="000000"/>
                          </a:clrFrom>
                          <a:clrTo>
                            <a:srgbClr val="CC00FF"/>
                          </a:clrTo>
                        </a:clrChange>
                      </a:blip>
                      <a:stretch>
                        <a:fillRect/>
                      </a:stretch>
                    </p:blipFill>
                    <p:spPr>
                      <a:xfrm>
                        <a:off x="395288" y="5683250"/>
                        <a:ext cx="1873250" cy="482600"/>
                      </a:xfrm>
                      <a:prstGeom prst="rect">
                        <a:avLst/>
                      </a:prstGeom>
                      <a:noFill/>
                      <a:ln w="38100">
                        <a:noFill/>
                        <a:miter/>
                      </a:ln>
                    </p:spPr>
                  </p:pic>
                </p:oleObj>
              </mc:Fallback>
            </mc:AlternateContent>
          </a:graphicData>
        </a:graphic>
      </p:graphicFrame>
      <p:grpSp>
        <p:nvGrpSpPr>
          <p:cNvPr id="603153" name="组合 603152"/>
          <p:cNvGrpSpPr/>
          <p:nvPr/>
        </p:nvGrpSpPr>
        <p:grpSpPr>
          <a:xfrm>
            <a:off x="287338" y="4511675"/>
            <a:ext cx="8748712" cy="1049338"/>
            <a:chOff x="181" y="2842"/>
            <a:chExt cx="5511" cy="661"/>
          </a:xfrm>
        </p:grpSpPr>
        <p:graphicFrame>
          <p:nvGraphicFramePr>
            <p:cNvPr id="603154" name="对象 603153"/>
            <p:cNvGraphicFramePr/>
            <p:nvPr/>
          </p:nvGraphicFramePr>
          <p:xfrm>
            <a:off x="249" y="3211"/>
            <a:ext cx="725" cy="292"/>
          </p:xfrm>
          <a:graphic>
            <a:graphicData uri="http://schemas.openxmlformats.org/presentationml/2006/ole">
              <mc:AlternateContent xmlns:mc="http://schemas.openxmlformats.org/markup-compatibility/2006">
                <mc:Choice xmlns:v="urn:schemas-microsoft-com:vml" Requires="v">
                  <p:oleObj spid="_x0000_s4684" name="" r:id="rId7" imgW="545465" imgH="215900" progId="Equation.3">
                    <p:embed/>
                  </p:oleObj>
                </mc:Choice>
                <mc:Fallback>
                  <p:oleObj name="" r:id="rId7" imgW="545465" imgH="215900" progId="Equation.3">
                    <p:embed/>
                    <p:pic>
                      <p:nvPicPr>
                        <p:cNvPr id="0" name="图片 4683"/>
                        <p:cNvPicPr/>
                        <p:nvPr/>
                      </p:nvPicPr>
                      <p:blipFill>
                        <a:blip r:embed="rId8">
                          <a:clrChange>
                            <a:clrFrom>
                              <a:srgbClr val="000000"/>
                            </a:clrFrom>
                            <a:clrTo>
                              <a:srgbClr val="000000"/>
                            </a:clrTo>
                          </a:clrChange>
                        </a:blip>
                        <a:stretch>
                          <a:fillRect/>
                        </a:stretch>
                      </p:blipFill>
                      <p:spPr>
                        <a:xfrm>
                          <a:off x="249" y="3211"/>
                          <a:ext cx="725" cy="292"/>
                        </a:xfrm>
                        <a:prstGeom prst="rect">
                          <a:avLst/>
                        </a:prstGeom>
                        <a:noFill/>
                        <a:ln w="38100">
                          <a:noFill/>
                          <a:miter/>
                        </a:ln>
                      </p:spPr>
                    </p:pic>
                  </p:oleObj>
                </mc:Fallback>
              </mc:AlternateContent>
            </a:graphicData>
          </a:graphic>
        </p:graphicFrame>
        <p:sp>
          <p:nvSpPr>
            <p:cNvPr id="603155" name="文本框 603154"/>
            <p:cNvSpPr txBox="1"/>
            <p:nvPr/>
          </p:nvSpPr>
          <p:spPr>
            <a:xfrm>
              <a:off x="181" y="2842"/>
              <a:ext cx="5511" cy="633"/>
            </a:xfrm>
            <a:prstGeom prst="rect">
              <a:avLst/>
            </a:prstGeom>
            <a:noFill/>
            <a:ln w="9525">
              <a:noFill/>
            </a:ln>
          </p:spPr>
          <p:txBody>
            <a:bodyPr>
              <a:spAutoFit/>
            </a:bodyPr>
            <a:p>
              <a:pPr>
                <a:spcBef>
                  <a:spcPct val="50000"/>
                </a:spcBef>
              </a:pPr>
              <a:r>
                <a:rPr lang="zh-CN" altLang="en-US" dirty="0">
                  <a:latin typeface="华文中宋" pitchFamily="2" charset="-122"/>
                  <a:ea typeface="华文中宋" pitchFamily="2" charset="-122"/>
                </a:rPr>
                <a:t>由于电感</a:t>
              </a:r>
              <a:r>
                <a:rPr lang="en-US" altLang="zh-CN">
                  <a:latin typeface="华文中宋" pitchFamily="2" charset="-122"/>
                  <a:ea typeface="华文中宋" pitchFamily="2" charset="-122"/>
                </a:rPr>
                <a:t>Ld</a:t>
              </a:r>
              <a:r>
                <a:rPr lang="zh-CN" altLang="en-US" dirty="0">
                  <a:latin typeface="华文中宋" pitchFamily="2" charset="-122"/>
                  <a:ea typeface="华文中宋" pitchFamily="2" charset="-122"/>
                </a:rPr>
                <a:t>的作用电流不能突变，</a:t>
              </a:r>
              <a:r>
                <a:rPr lang="en-US" altLang="zh-CN">
                  <a:latin typeface="华文中宋" pitchFamily="2" charset="-122"/>
                  <a:ea typeface="华文中宋" pitchFamily="2" charset="-122"/>
                </a:rPr>
                <a:t>id</a:t>
              </a:r>
              <a:r>
                <a:rPr lang="zh-CN" altLang="en-US" dirty="0">
                  <a:latin typeface="华文中宋" pitchFamily="2" charset="-122"/>
                  <a:ea typeface="华文中宋" pitchFamily="2" charset="-122"/>
                </a:rPr>
                <a:t>只能从零逐渐增大，到</a:t>
              </a:r>
              <a:endParaRPr lang="zh-CN" altLang="en-US" dirty="0">
                <a:latin typeface="华文中宋" pitchFamily="2" charset="-122"/>
                <a:ea typeface="华文中宋" pitchFamily="2" charset="-122"/>
              </a:endParaRPr>
            </a:p>
            <a:p>
              <a:pPr>
                <a:spcBef>
                  <a:spcPct val="50000"/>
                </a:spcBef>
              </a:pPr>
              <a:r>
                <a:rPr lang="zh-CN" altLang="en-US" dirty="0">
                  <a:latin typeface="华文中宋" pitchFamily="2" charset="-122"/>
                  <a:ea typeface="华文中宋" pitchFamily="2" charset="-122"/>
                </a:rPr>
                <a:t>　　　　已升至最大值，</a:t>
              </a:r>
              <a:r>
                <a:rPr lang="en-US" altLang="zh-CN">
                  <a:latin typeface="华文中宋" pitchFamily="2" charset="-122"/>
                  <a:ea typeface="华文中宋" pitchFamily="2" charset="-122"/>
                </a:rPr>
                <a:t>Ld</a:t>
              </a:r>
              <a:r>
                <a:rPr lang="zh-CN" altLang="en-US" dirty="0">
                  <a:latin typeface="华文中宋" pitchFamily="2" charset="-122"/>
                  <a:ea typeface="华文中宋" pitchFamily="2" charset="-122"/>
                </a:rPr>
                <a:t>存储能量，</a:t>
              </a:r>
              <a:r>
                <a:rPr lang="en-US" altLang="zh-CN" dirty="0" err="1">
                  <a:latin typeface="华文中宋" pitchFamily="2" charset="-122"/>
                  <a:ea typeface="华文中宋" pitchFamily="2" charset="-122"/>
                </a:rPr>
                <a:t>eL</a:t>
              </a:r>
              <a:r>
                <a:rPr lang="zh-CN" altLang="en-US" dirty="0">
                  <a:latin typeface="华文中宋" pitchFamily="2" charset="-122"/>
                  <a:ea typeface="华文中宋" pitchFamily="2" charset="-122"/>
                </a:rPr>
                <a:t>的极性为上正下负。</a:t>
              </a:r>
              <a:endParaRPr lang="zh-CN" altLang="en-US" dirty="0">
                <a:latin typeface="华文中宋" pitchFamily="2" charset="-122"/>
                <a:ea typeface="华文中宋" pitchFamily="2" charset="-122"/>
              </a:endParaRPr>
            </a:p>
          </p:txBody>
        </p:sp>
      </p:grpSp>
      <p:sp>
        <p:nvSpPr>
          <p:cNvPr id="10" name="页脚占位符 4"/>
          <p:cNvSpPr txBox="1">
            <a:spLocks noGrp="1"/>
          </p:cNvSpPr>
          <p:nvPr>
            <p:ph type="ftr" sz="quarter" idx="11"/>
            <p:custDataLst>
              <p:tags r:id="rId9"/>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604162" name="对象 604161"/>
          <p:cNvGraphicFramePr/>
          <p:nvPr/>
        </p:nvGraphicFramePr>
        <p:xfrm>
          <a:off x="323850" y="2349500"/>
          <a:ext cx="1728788" cy="479425"/>
        </p:xfrm>
        <a:graphic>
          <a:graphicData uri="http://schemas.openxmlformats.org/presentationml/2006/ole">
            <mc:AlternateContent xmlns:mc="http://schemas.openxmlformats.org/markup-compatibility/2006">
              <mc:Choice xmlns:v="urn:schemas-microsoft-com:vml" Requires="v">
                <p:oleObj spid="_x0000_s4685" name="" r:id="rId1" imgW="838200" imgH="228600" progId="Equation.3">
                  <p:embed/>
                </p:oleObj>
              </mc:Choice>
              <mc:Fallback>
                <p:oleObj name="" r:id="rId1" imgW="838200" imgH="228600" progId="Equation.3">
                  <p:embed/>
                  <p:pic>
                    <p:nvPicPr>
                      <p:cNvPr id="0" name="图片 4684"/>
                      <p:cNvPicPr/>
                      <p:nvPr/>
                    </p:nvPicPr>
                    <p:blipFill>
                      <a:blip r:embed="rId2">
                        <a:clrChange>
                          <a:clrFrom>
                            <a:srgbClr val="000000"/>
                          </a:clrFrom>
                          <a:clrTo>
                            <a:srgbClr val="CC00FF"/>
                          </a:clrTo>
                        </a:clrChange>
                      </a:blip>
                      <a:stretch>
                        <a:fillRect/>
                      </a:stretch>
                    </p:blipFill>
                    <p:spPr>
                      <a:xfrm>
                        <a:off x="323850" y="2349500"/>
                        <a:ext cx="1728788" cy="479425"/>
                      </a:xfrm>
                      <a:prstGeom prst="rect">
                        <a:avLst/>
                      </a:prstGeom>
                      <a:noFill/>
                      <a:ln w="38100">
                        <a:noFill/>
                        <a:miter/>
                      </a:ln>
                    </p:spPr>
                  </p:pic>
                </p:oleObj>
              </mc:Fallback>
            </mc:AlternateContent>
          </a:graphicData>
        </a:graphic>
      </p:graphicFrame>
      <p:graphicFrame>
        <p:nvGraphicFramePr>
          <p:cNvPr id="604163" name="对象 604162"/>
          <p:cNvGraphicFramePr/>
          <p:nvPr/>
        </p:nvGraphicFramePr>
        <p:xfrm>
          <a:off x="323850" y="4149725"/>
          <a:ext cx="1871663" cy="474663"/>
        </p:xfrm>
        <a:graphic>
          <a:graphicData uri="http://schemas.openxmlformats.org/presentationml/2006/ole">
            <mc:AlternateContent xmlns:mc="http://schemas.openxmlformats.org/markup-compatibility/2006">
              <mc:Choice xmlns:v="urn:schemas-microsoft-com:vml" Requires="v">
                <p:oleObj spid="_x0000_s4683" name="" r:id="rId3" imgW="914400" imgH="228600" progId="Equation.3">
                  <p:embed/>
                </p:oleObj>
              </mc:Choice>
              <mc:Fallback>
                <p:oleObj name="" r:id="rId3" imgW="914400" imgH="228600" progId="Equation.3">
                  <p:embed/>
                  <p:pic>
                    <p:nvPicPr>
                      <p:cNvPr id="0" name="图片 4682"/>
                      <p:cNvPicPr/>
                      <p:nvPr/>
                    </p:nvPicPr>
                    <p:blipFill>
                      <a:blip r:embed="rId4">
                        <a:clrChange>
                          <a:clrFrom>
                            <a:srgbClr val="000000"/>
                          </a:clrFrom>
                          <a:clrTo>
                            <a:srgbClr val="CC00FF"/>
                          </a:clrTo>
                        </a:clrChange>
                      </a:blip>
                      <a:stretch>
                        <a:fillRect/>
                      </a:stretch>
                    </p:blipFill>
                    <p:spPr>
                      <a:xfrm>
                        <a:off x="323850" y="4149725"/>
                        <a:ext cx="1871663" cy="474663"/>
                      </a:xfrm>
                      <a:prstGeom prst="rect">
                        <a:avLst/>
                      </a:prstGeom>
                      <a:noFill/>
                      <a:ln w="38100">
                        <a:noFill/>
                        <a:miter/>
                      </a:ln>
                    </p:spPr>
                  </p:pic>
                </p:oleObj>
              </mc:Fallback>
            </mc:AlternateContent>
          </a:graphicData>
        </a:graphic>
      </p:graphicFrame>
      <p:sp>
        <p:nvSpPr>
          <p:cNvPr id="604164" name="矩形 604163"/>
          <p:cNvSpPr/>
          <p:nvPr/>
        </p:nvSpPr>
        <p:spPr>
          <a:xfrm>
            <a:off x="755650" y="5734050"/>
            <a:ext cx="7239000" cy="457200"/>
          </a:xfrm>
          <a:prstGeom prst="rect">
            <a:avLst/>
          </a:prstGeom>
          <a:noFill/>
          <a:ln w="9525">
            <a:noFill/>
          </a:ln>
        </p:spPr>
        <p:txBody>
          <a:bodyPr>
            <a:spAutoFit/>
          </a:bodyPr>
          <a:p>
            <a:r>
              <a:rPr lang="en-US" altLang="zh-CN">
                <a:latin typeface="华文中宋" pitchFamily="2" charset="-122"/>
                <a:ea typeface="华文中宋" pitchFamily="2" charset="-122"/>
              </a:rPr>
              <a:t>u</a:t>
            </a:r>
            <a:r>
              <a:rPr lang="en-US" altLang="zh-CN" baseline="-25000">
                <a:latin typeface="华文中宋" pitchFamily="2" charset="-122"/>
                <a:ea typeface="华文中宋" pitchFamily="2" charset="-122"/>
              </a:rPr>
              <a:t>2</a:t>
            </a:r>
            <a:r>
              <a:rPr lang="zh-CN" altLang="en-US" dirty="0">
                <a:latin typeface="华文中宋" pitchFamily="2" charset="-122"/>
                <a:ea typeface="华文中宋" pitchFamily="2" charset="-122"/>
              </a:rPr>
              <a:t>的下一个周期工作情况同上所述，循环往复。 </a:t>
            </a:r>
            <a:endParaRPr lang="zh-CN" altLang="en-US" dirty="0">
              <a:latin typeface="华文中宋" pitchFamily="2" charset="-122"/>
              <a:ea typeface="华文中宋" pitchFamily="2" charset="-122"/>
            </a:endParaRPr>
          </a:p>
        </p:txBody>
      </p:sp>
      <p:sp>
        <p:nvSpPr>
          <p:cNvPr id="604165" name="矩形 604164"/>
          <p:cNvSpPr/>
          <p:nvPr/>
        </p:nvSpPr>
        <p:spPr>
          <a:xfrm>
            <a:off x="144463" y="836613"/>
            <a:ext cx="8999537" cy="427037"/>
          </a:xfrm>
          <a:prstGeom prst="rect">
            <a:avLst/>
          </a:prstGeom>
          <a:noFill/>
          <a:ln w="9525">
            <a:noFill/>
          </a:ln>
        </p:spPr>
        <p:txBody>
          <a:bodyPr>
            <a:spAutoFit/>
          </a:bodyPr>
          <a:p>
            <a:r>
              <a:rPr lang="en-US" altLang="zh-CN" sz="2200">
                <a:latin typeface="华文中宋" pitchFamily="2" charset="-122"/>
                <a:ea typeface="华文中宋" pitchFamily="2" charset="-122"/>
              </a:rPr>
              <a:t>u</a:t>
            </a:r>
            <a:r>
              <a:rPr lang="en-US" altLang="zh-CN" sz="2200" baseline="-30000">
                <a:latin typeface="华文中宋" pitchFamily="2" charset="-122"/>
                <a:ea typeface="华文中宋" pitchFamily="2" charset="-122"/>
              </a:rPr>
              <a:t>2</a:t>
            </a:r>
            <a:r>
              <a:rPr lang="zh-CN" altLang="en-US" sz="2200" dirty="0">
                <a:latin typeface="华文中宋" pitchFamily="2" charset="-122"/>
                <a:ea typeface="华文中宋" pitchFamily="2" charset="-122"/>
              </a:rPr>
              <a:t>为正半波→</a:t>
            </a:r>
            <a:r>
              <a:rPr lang="en-US" altLang="zh-CN" sz="2200">
                <a:latin typeface="华文中宋" pitchFamily="2" charset="-122"/>
                <a:ea typeface="华文中宋" pitchFamily="2" charset="-122"/>
              </a:rPr>
              <a:t>KP</a:t>
            </a:r>
            <a:r>
              <a:rPr lang="zh-CN" altLang="en-US" sz="2200" dirty="0">
                <a:latin typeface="华文中宋" pitchFamily="2" charset="-122"/>
                <a:ea typeface="华文中宋" pitchFamily="2" charset="-122"/>
              </a:rPr>
              <a:t>仍承受正向电压→ </a:t>
            </a:r>
            <a:r>
              <a:rPr lang="en-US" altLang="zh-CN" sz="2200">
                <a:latin typeface="华文中宋" pitchFamily="2" charset="-122"/>
                <a:ea typeface="华文中宋" pitchFamily="2" charset="-122"/>
              </a:rPr>
              <a:t>KP</a:t>
            </a:r>
            <a:r>
              <a:rPr lang="zh-CN" altLang="en-US" sz="2200" dirty="0">
                <a:latin typeface="华文中宋" pitchFamily="2" charset="-122"/>
                <a:ea typeface="华文中宋" pitchFamily="2" charset="-122"/>
              </a:rPr>
              <a:t>仍导通→ </a:t>
            </a:r>
            <a:r>
              <a:rPr lang="en-US" altLang="zh-CN" sz="2200" dirty="0" err="1">
                <a:latin typeface="华文中宋" pitchFamily="2" charset="-122"/>
                <a:ea typeface="华文中宋" pitchFamily="2" charset="-122"/>
              </a:rPr>
              <a:t>u</a:t>
            </a:r>
            <a:r>
              <a:rPr lang="en-US" altLang="zh-CN" sz="2200" baseline="-30000" dirty="0" err="1">
                <a:latin typeface="华文中宋" pitchFamily="2" charset="-122"/>
                <a:ea typeface="华文中宋" pitchFamily="2" charset="-122"/>
              </a:rPr>
              <a:t>d</a:t>
            </a:r>
            <a:r>
              <a:rPr lang="en-US" altLang="zh-CN" sz="2200">
                <a:latin typeface="华文中宋" pitchFamily="2" charset="-122"/>
                <a:ea typeface="华文中宋" pitchFamily="2" charset="-122"/>
              </a:rPr>
              <a:t>=u</a:t>
            </a:r>
            <a:r>
              <a:rPr lang="en-US" altLang="zh-CN" sz="2200" baseline="-25000">
                <a:latin typeface="华文中宋" pitchFamily="2" charset="-122"/>
                <a:ea typeface="华文中宋" pitchFamily="2" charset="-122"/>
              </a:rPr>
              <a:t>2</a:t>
            </a:r>
            <a:r>
              <a:rPr lang="en-US" altLang="zh-CN" sz="2200">
                <a:latin typeface="华文中宋" pitchFamily="2" charset="-122"/>
                <a:ea typeface="华文中宋" pitchFamily="2" charset="-122"/>
              </a:rPr>
              <a:t> </a:t>
            </a:r>
            <a:r>
              <a:rPr lang="zh-CN" altLang="en-US" sz="2200">
                <a:latin typeface="华文中宋" pitchFamily="2" charset="-122"/>
                <a:ea typeface="华文中宋" pitchFamily="2" charset="-122"/>
              </a:rPr>
              <a:t>，</a:t>
            </a:r>
            <a:r>
              <a:rPr lang="en-US" altLang="zh-CN" sz="2200">
                <a:latin typeface="华文中宋" pitchFamily="2" charset="-122"/>
                <a:ea typeface="华文中宋" pitchFamily="2" charset="-122"/>
              </a:rPr>
              <a:t>i</a:t>
            </a:r>
            <a:r>
              <a:rPr lang="en-US" altLang="zh-CN" sz="2200" baseline="-30000">
                <a:latin typeface="华文中宋" pitchFamily="2" charset="-122"/>
                <a:ea typeface="华文中宋" pitchFamily="2" charset="-122"/>
              </a:rPr>
              <a:t>d</a:t>
            </a:r>
            <a:r>
              <a:rPr lang="en-US" altLang="zh-CN" sz="2200">
                <a:latin typeface="华文中宋" pitchFamily="2" charset="-122"/>
                <a:ea typeface="华文中宋" pitchFamily="2" charset="-122"/>
              </a:rPr>
              <a:t>=</a:t>
            </a:r>
            <a:r>
              <a:rPr lang="en-US" altLang="zh-CN" sz="2200">
                <a:latin typeface="宋体" panose="02010600030101010101" pitchFamily="2" charset="-122"/>
              </a:rPr>
              <a:t>↓</a:t>
            </a:r>
            <a:r>
              <a:rPr lang="en-US" altLang="zh-CN" sz="2200">
                <a:latin typeface="华文中宋" pitchFamily="2" charset="-122"/>
                <a:ea typeface="华文中宋" pitchFamily="2" charset="-122"/>
              </a:rPr>
              <a:t> </a:t>
            </a:r>
            <a:r>
              <a:rPr lang="en-US" altLang="zh-CN" sz="2200" dirty="0" err="1">
                <a:latin typeface="华文中宋" pitchFamily="2" charset="-122"/>
                <a:ea typeface="华文中宋" pitchFamily="2" charset="-122"/>
              </a:rPr>
              <a:t>u</a:t>
            </a:r>
            <a:r>
              <a:rPr lang="en-US" altLang="zh-CN" sz="2200" baseline="-30000" dirty="0" err="1">
                <a:latin typeface="华文中宋" pitchFamily="2" charset="-122"/>
                <a:ea typeface="华文中宋" pitchFamily="2" charset="-122"/>
              </a:rPr>
              <a:t>k</a:t>
            </a:r>
            <a:r>
              <a:rPr lang="en-US" altLang="zh-CN" sz="2200">
                <a:latin typeface="华文中宋" pitchFamily="2" charset="-122"/>
                <a:ea typeface="华文中宋" pitchFamily="2" charset="-122"/>
              </a:rPr>
              <a:t>=0 </a:t>
            </a:r>
            <a:endParaRPr lang="en-US" altLang="zh-CN" sz="2200">
              <a:latin typeface="华文中宋" pitchFamily="2" charset="-122"/>
              <a:ea typeface="华文中宋" pitchFamily="2" charset="-122"/>
            </a:endParaRPr>
          </a:p>
        </p:txBody>
      </p:sp>
      <p:sp>
        <p:nvSpPr>
          <p:cNvPr id="604166" name="文本框 604165"/>
          <p:cNvSpPr txBox="1"/>
          <p:nvPr/>
        </p:nvSpPr>
        <p:spPr>
          <a:xfrm>
            <a:off x="252413" y="1341438"/>
            <a:ext cx="8135937" cy="895350"/>
          </a:xfrm>
          <a:prstGeom prst="rect">
            <a:avLst/>
          </a:prstGeom>
          <a:noFill/>
          <a:ln w="9525">
            <a:noFill/>
          </a:ln>
        </p:spPr>
        <p:txBody>
          <a:bodyPr>
            <a:spAutoFit/>
          </a:bodyPr>
          <a:p>
            <a:pPr>
              <a:lnSpc>
                <a:spcPct val="120000"/>
              </a:lnSpc>
              <a:spcBef>
                <a:spcPct val="50000"/>
              </a:spcBef>
            </a:pPr>
            <a:r>
              <a:rPr lang="zh-CN" altLang="en-US" sz="2200" dirty="0">
                <a:latin typeface="华文中宋" pitchFamily="2" charset="-122"/>
                <a:ea typeface="华文中宋" pitchFamily="2" charset="-122"/>
              </a:rPr>
              <a:t>        从</a:t>
            </a:r>
            <a:r>
              <a:rPr lang="en-US" altLang="zh-CN" sz="2200">
                <a:latin typeface="宋体" panose="02010600030101010101" pitchFamily="2" charset="-122"/>
              </a:rPr>
              <a:t>ω</a:t>
            </a:r>
            <a:r>
              <a:rPr lang="en-US" altLang="zh-CN" sz="2200">
                <a:latin typeface="华文中宋" pitchFamily="2" charset="-122"/>
                <a:ea typeface="华文中宋" pitchFamily="2" charset="-122"/>
              </a:rPr>
              <a:t>t2</a:t>
            </a:r>
            <a:r>
              <a:rPr lang="zh-CN" altLang="en-US" sz="2200" dirty="0">
                <a:latin typeface="华文中宋" pitchFamily="2" charset="-122"/>
                <a:ea typeface="华文中宋" pitchFamily="2" charset="-122"/>
              </a:rPr>
              <a:t>开始起， </a:t>
            </a:r>
            <a:r>
              <a:rPr lang="en-US" altLang="zh-CN" sz="2200">
                <a:latin typeface="华文中宋" pitchFamily="2" charset="-122"/>
                <a:ea typeface="华文中宋" pitchFamily="2" charset="-122"/>
              </a:rPr>
              <a:t>Ld</a:t>
            </a:r>
            <a:r>
              <a:rPr lang="zh-CN" altLang="en-US" sz="2200" dirty="0">
                <a:latin typeface="华文中宋" pitchFamily="2" charset="-122"/>
                <a:ea typeface="华文中宋" pitchFamily="2" charset="-122"/>
              </a:rPr>
              <a:t>开始释放磁场能量， </a:t>
            </a:r>
            <a:r>
              <a:rPr lang="en-US" altLang="zh-CN" sz="2200">
                <a:latin typeface="华文中宋" pitchFamily="2" charset="-122"/>
                <a:ea typeface="华文中宋" pitchFamily="2" charset="-122"/>
              </a:rPr>
              <a:t>id</a:t>
            </a:r>
            <a:r>
              <a:rPr lang="zh-CN" altLang="en-US" sz="2200" dirty="0">
                <a:latin typeface="华文中宋" pitchFamily="2" charset="-122"/>
                <a:ea typeface="华文中宋" pitchFamily="2" charset="-122"/>
              </a:rPr>
              <a:t>开始下降， </a:t>
            </a:r>
            <a:r>
              <a:rPr lang="en-US" altLang="zh-CN" sz="2200" dirty="0" err="1">
                <a:latin typeface="华文中宋" pitchFamily="2" charset="-122"/>
                <a:ea typeface="华文中宋" pitchFamily="2" charset="-122"/>
              </a:rPr>
              <a:t>eL</a:t>
            </a:r>
            <a:r>
              <a:rPr lang="zh-CN" altLang="en-US" sz="2200" dirty="0">
                <a:latin typeface="华文中宋" pitchFamily="2" charset="-122"/>
                <a:ea typeface="华文中宋" pitchFamily="2" charset="-122"/>
              </a:rPr>
              <a:t>的极性为上负下正。</a:t>
            </a:r>
            <a:endParaRPr lang="zh-CN" altLang="en-US" sz="2200">
              <a:latin typeface="华文中宋" pitchFamily="2" charset="-122"/>
              <a:ea typeface="华文中宋" pitchFamily="2" charset="-122"/>
            </a:endParaRPr>
          </a:p>
        </p:txBody>
      </p:sp>
      <p:sp>
        <p:nvSpPr>
          <p:cNvPr id="604167" name="文本框 604166"/>
          <p:cNvSpPr txBox="1"/>
          <p:nvPr/>
        </p:nvSpPr>
        <p:spPr>
          <a:xfrm>
            <a:off x="322263" y="2781300"/>
            <a:ext cx="8497887" cy="1296988"/>
          </a:xfrm>
          <a:prstGeom prst="rect">
            <a:avLst/>
          </a:prstGeom>
          <a:noFill/>
          <a:ln w="9525">
            <a:noFill/>
          </a:ln>
        </p:spPr>
        <p:txBody>
          <a:bodyPr>
            <a:spAutoFit/>
          </a:bodyPr>
          <a:p>
            <a:pPr>
              <a:lnSpc>
                <a:spcPct val="120000"/>
              </a:lnSpc>
              <a:spcBef>
                <a:spcPct val="50000"/>
              </a:spcBef>
            </a:pPr>
            <a:r>
              <a:rPr lang="zh-CN" altLang="en-US" sz="2200">
                <a:effectLst>
                  <a:outerShdw blurRad="38100" dist="38100" dir="2700000">
                    <a:srgbClr val="C0C0C0"/>
                  </a:outerShdw>
                </a:effectLst>
                <a:latin typeface="华文中宋" pitchFamily="2" charset="-122"/>
                <a:ea typeface="华文中宋" pitchFamily="2" charset="-122"/>
              </a:rPr>
              <a:t>        </a:t>
            </a:r>
            <a:r>
              <a:rPr lang="en-US" altLang="zh-CN" sz="2200">
                <a:effectLst>
                  <a:outerShdw blurRad="38100" dist="38100" dir="2700000">
                    <a:srgbClr val="C0C0C0"/>
                  </a:outerShdw>
                </a:effectLst>
                <a:latin typeface="华文中宋" pitchFamily="2" charset="-122"/>
                <a:ea typeface="华文中宋" pitchFamily="2" charset="-122"/>
              </a:rPr>
              <a:t>u</a:t>
            </a:r>
            <a:r>
              <a:rPr lang="en-US" altLang="zh-CN" sz="2200" baseline="-30000">
                <a:effectLst>
                  <a:outerShdw blurRad="38100" dist="38100" dir="2700000">
                    <a:srgbClr val="C0C0C0"/>
                  </a:outerShdw>
                </a:effectLst>
                <a:latin typeface="华文中宋" pitchFamily="2" charset="-122"/>
                <a:ea typeface="华文中宋" pitchFamily="2" charset="-122"/>
              </a:rPr>
              <a:t>2</a:t>
            </a:r>
            <a:r>
              <a:rPr lang="zh-CN" altLang="en-US" sz="2200" dirty="0">
                <a:effectLst>
                  <a:outerShdw blurRad="38100" dist="38100" dir="2700000">
                    <a:srgbClr val="C0C0C0"/>
                  </a:outerShdw>
                </a:effectLst>
                <a:latin typeface="华文中宋" pitchFamily="2" charset="-122"/>
                <a:ea typeface="华文中宋" pitchFamily="2" charset="-122"/>
              </a:rPr>
              <a:t>为负半波→</a:t>
            </a:r>
            <a:r>
              <a:rPr lang="en-US" altLang="zh-CN" sz="2200">
                <a:effectLst>
                  <a:outerShdw blurRad="38100" dist="38100" dir="2700000">
                    <a:srgbClr val="C0C0C0"/>
                  </a:outerShdw>
                </a:effectLst>
                <a:latin typeface="华文中宋" pitchFamily="2" charset="-122"/>
                <a:ea typeface="华文中宋" pitchFamily="2" charset="-122"/>
              </a:rPr>
              <a:t>KP</a:t>
            </a:r>
            <a:r>
              <a:rPr lang="zh-CN" altLang="en-US" sz="2200" dirty="0">
                <a:effectLst>
                  <a:outerShdw blurRad="38100" dist="38100" dir="2700000">
                    <a:srgbClr val="C0C0C0"/>
                  </a:outerShdw>
                </a:effectLst>
                <a:latin typeface="华文中宋" pitchFamily="2" charset="-122"/>
                <a:ea typeface="华文中宋" pitchFamily="2" charset="-122"/>
              </a:rPr>
              <a:t>承受反向电压，但</a:t>
            </a:r>
            <a:r>
              <a:rPr lang="en-US" altLang="zh-CN" sz="2200">
                <a:effectLst>
                  <a:outerShdw blurRad="38100" dist="38100" dir="2700000">
                    <a:srgbClr val="C0C0C0"/>
                  </a:outerShdw>
                </a:effectLst>
                <a:latin typeface="华文中宋" pitchFamily="2" charset="-122"/>
                <a:ea typeface="华文中宋" pitchFamily="2" charset="-122"/>
              </a:rPr>
              <a:t>Ld</a:t>
            </a:r>
            <a:r>
              <a:rPr lang="zh-CN" altLang="en-US" sz="2200" dirty="0">
                <a:effectLst>
                  <a:outerShdw blurRad="38100" dist="38100" dir="2700000">
                    <a:srgbClr val="C0C0C0"/>
                  </a:outerShdw>
                </a:effectLst>
                <a:latin typeface="华文中宋" pitchFamily="2" charset="-122"/>
                <a:ea typeface="华文中宋" pitchFamily="2" charset="-122"/>
              </a:rPr>
              <a:t>两端的感应电动势</a:t>
            </a:r>
            <a:r>
              <a:rPr lang="en-US" altLang="zh-CN" sz="2200" dirty="0" err="1">
                <a:effectLst>
                  <a:outerShdw blurRad="38100" dist="38100" dir="2700000">
                    <a:srgbClr val="C0C0C0"/>
                  </a:outerShdw>
                </a:effectLst>
                <a:latin typeface="华文中宋" pitchFamily="2" charset="-122"/>
                <a:ea typeface="华文中宋" pitchFamily="2" charset="-122"/>
              </a:rPr>
              <a:t>eL</a:t>
            </a:r>
            <a:r>
              <a:rPr lang="zh-CN" altLang="en-US" sz="2200">
                <a:effectLst>
                  <a:outerShdw blurRad="38100" dist="38100" dir="2700000">
                    <a:srgbClr val="C0C0C0"/>
                  </a:outerShdw>
                </a:effectLst>
                <a:latin typeface="华文中宋" pitchFamily="2" charset="-122"/>
                <a:ea typeface="华文中宋" pitchFamily="2" charset="-122"/>
              </a:rPr>
              <a:t>与</a:t>
            </a:r>
            <a:r>
              <a:rPr lang="en-US" altLang="zh-CN" sz="2200">
                <a:effectLst>
                  <a:outerShdw blurRad="38100" dist="38100" dir="2700000">
                    <a:srgbClr val="C0C0C0"/>
                  </a:outerShdw>
                </a:effectLst>
                <a:latin typeface="华文中宋" pitchFamily="2" charset="-122"/>
                <a:ea typeface="华文中宋" pitchFamily="2" charset="-122"/>
              </a:rPr>
              <a:t>u2</a:t>
            </a:r>
            <a:r>
              <a:rPr lang="zh-CN" altLang="en-US" sz="2200" dirty="0">
                <a:effectLst>
                  <a:outerShdw blurRad="38100" dist="38100" dir="2700000">
                    <a:srgbClr val="C0C0C0"/>
                  </a:outerShdw>
                </a:effectLst>
                <a:latin typeface="华文中宋" pitchFamily="2" charset="-122"/>
                <a:ea typeface="华文中宋" pitchFamily="2" charset="-122"/>
              </a:rPr>
              <a:t>方向相反且大于</a:t>
            </a:r>
            <a:r>
              <a:rPr lang="en-US" altLang="zh-CN" sz="2200">
                <a:effectLst>
                  <a:outerShdw blurRad="38100" dist="38100" dir="2700000">
                    <a:srgbClr val="C0C0C0"/>
                  </a:outerShdw>
                </a:effectLst>
                <a:latin typeface="华文中宋" pitchFamily="2" charset="-122"/>
                <a:ea typeface="华文中宋" pitchFamily="2" charset="-122"/>
              </a:rPr>
              <a:t>u2</a:t>
            </a:r>
            <a:r>
              <a:rPr lang="zh-CN" altLang="en-US" sz="2200">
                <a:effectLst>
                  <a:outerShdw blurRad="38100" dist="38100" dir="2700000">
                    <a:srgbClr val="C0C0C0"/>
                  </a:outerShdw>
                </a:effectLst>
                <a:latin typeface="华文中宋" pitchFamily="2" charset="-122"/>
                <a:ea typeface="华文中宋" pitchFamily="2" charset="-122"/>
              </a:rPr>
              <a:t>，</a:t>
            </a:r>
            <a:r>
              <a:rPr lang="zh-CN" altLang="en-US" sz="2200" dirty="0">
                <a:effectLst>
                  <a:outerShdw blurRad="38100" dist="38100" dir="2700000">
                    <a:srgbClr val="C0C0C0"/>
                  </a:outerShdw>
                </a:effectLst>
                <a:latin typeface="华文中宋" pitchFamily="2" charset="-122"/>
                <a:ea typeface="华文中宋" pitchFamily="2" charset="-122"/>
              </a:rPr>
              <a:t>使晶闸管承受正向电压→</a:t>
            </a:r>
            <a:r>
              <a:rPr lang="en-US" altLang="zh-CN" sz="2200">
                <a:effectLst>
                  <a:outerShdw blurRad="38100" dist="38100" dir="2700000">
                    <a:srgbClr val="C0C0C0"/>
                  </a:outerShdw>
                </a:effectLst>
                <a:latin typeface="华文中宋" pitchFamily="2" charset="-122"/>
                <a:ea typeface="华文中宋" pitchFamily="2" charset="-122"/>
              </a:rPr>
              <a:t>KP</a:t>
            </a:r>
            <a:r>
              <a:rPr lang="zh-CN" altLang="en-US" sz="2200" dirty="0">
                <a:effectLst>
                  <a:outerShdw blurRad="38100" dist="38100" dir="2700000">
                    <a:srgbClr val="C0C0C0"/>
                  </a:outerShdw>
                </a:effectLst>
                <a:latin typeface="华文中宋" pitchFamily="2" charset="-122"/>
                <a:ea typeface="华文中宋" pitchFamily="2" charset="-122"/>
              </a:rPr>
              <a:t>仍导通→ </a:t>
            </a:r>
            <a:r>
              <a:rPr lang="en-US" altLang="zh-CN" sz="2200" dirty="0" err="1">
                <a:effectLst>
                  <a:outerShdw blurRad="38100" dist="38100" dir="2700000">
                    <a:srgbClr val="C0C0C0"/>
                  </a:outerShdw>
                </a:effectLst>
                <a:latin typeface="华文中宋" pitchFamily="2" charset="-122"/>
              </a:rPr>
              <a:t>u</a:t>
            </a:r>
            <a:r>
              <a:rPr lang="en-US" altLang="zh-CN" sz="2200" baseline="-30000" dirty="0" err="1">
                <a:effectLst>
                  <a:outerShdw blurRad="38100" dist="38100" dir="2700000">
                    <a:srgbClr val="C0C0C0"/>
                  </a:outerShdw>
                </a:effectLst>
                <a:latin typeface="华文中宋" pitchFamily="2" charset="-122"/>
              </a:rPr>
              <a:t>d</a:t>
            </a:r>
            <a:r>
              <a:rPr lang="en-US" altLang="zh-CN" sz="2200">
                <a:effectLst>
                  <a:outerShdw blurRad="38100" dist="38100" dir="2700000">
                    <a:srgbClr val="C0C0C0"/>
                  </a:outerShdw>
                </a:effectLst>
                <a:latin typeface="华文中宋" pitchFamily="2" charset="-122"/>
              </a:rPr>
              <a:t>=u</a:t>
            </a:r>
            <a:r>
              <a:rPr lang="en-US" altLang="zh-CN" sz="2200" baseline="-25000">
                <a:effectLst>
                  <a:outerShdw blurRad="38100" dist="38100" dir="2700000">
                    <a:srgbClr val="C0C0C0"/>
                  </a:outerShdw>
                </a:effectLst>
                <a:latin typeface="华文中宋" pitchFamily="2" charset="-122"/>
              </a:rPr>
              <a:t>2</a:t>
            </a:r>
            <a:r>
              <a:rPr lang="en-US" altLang="zh-CN" sz="2200">
                <a:effectLst>
                  <a:outerShdw blurRad="38100" dist="38100" dir="2700000">
                    <a:srgbClr val="C0C0C0"/>
                  </a:outerShdw>
                </a:effectLst>
                <a:latin typeface="华文中宋" pitchFamily="2" charset="-122"/>
                <a:ea typeface="华文中宋" pitchFamily="2" charset="-122"/>
              </a:rPr>
              <a:t> </a:t>
            </a:r>
            <a:r>
              <a:rPr lang="zh-CN" altLang="en-US" sz="2200" dirty="0">
                <a:effectLst>
                  <a:outerShdw blurRad="38100" dist="38100" dir="2700000">
                    <a:srgbClr val="C0C0C0"/>
                  </a:outerShdw>
                </a:effectLst>
                <a:latin typeface="华文中宋" pitchFamily="2" charset="-122"/>
                <a:ea typeface="华文中宋" pitchFamily="2" charset="-122"/>
              </a:rPr>
              <a:t>，</a:t>
            </a:r>
            <a:r>
              <a:rPr lang="en-US" altLang="zh-CN" sz="2200">
                <a:effectLst>
                  <a:outerShdw blurRad="38100" dist="38100" dir="2700000">
                    <a:srgbClr val="C0C0C0"/>
                  </a:outerShdw>
                </a:effectLst>
                <a:latin typeface="华文中宋" pitchFamily="2" charset="-122"/>
              </a:rPr>
              <a:t>i</a:t>
            </a:r>
            <a:r>
              <a:rPr lang="en-US" altLang="zh-CN" sz="2200" baseline="-30000">
                <a:effectLst>
                  <a:outerShdw blurRad="38100" dist="38100" dir="2700000">
                    <a:srgbClr val="C0C0C0"/>
                  </a:outerShdw>
                </a:effectLst>
                <a:latin typeface="华文中宋" pitchFamily="2" charset="-122"/>
              </a:rPr>
              <a:t>d</a:t>
            </a:r>
            <a:r>
              <a:rPr lang="en-US" altLang="zh-CN" sz="2200">
                <a:effectLst>
                  <a:outerShdw blurRad="38100" dist="38100" dir="2700000">
                    <a:srgbClr val="C0C0C0"/>
                  </a:outerShdw>
                </a:effectLst>
                <a:latin typeface="华文中宋" pitchFamily="2" charset="-122"/>
              </a:rPr>
              <a:t>= </a:t>
            </a:r>
            <a:r>
              <a:rPr lang="en-US" altLang="zh-CN" sz="2200">
                <a:effectLst>
                  <a:outerShdw blurRad="38100" dist="38100" dir="2700000">
                    <a:srgbClr val="C0C0C0"/>
                  </a:outerShdw>
                </a:effectLst>
                <a:latin typeface="宋体" panose="02010600030101010101" pitchFamily="2" charset="-122"/>
              </a:rPr>
              <a:t>↓</a:t>
            </a:r>
            <a:r>
              <a:rPr lang="zh-CN" altLang="en-US" sz="2200">
                <a:effectLst>
                  <a:outerShdw blurRad="38100" dist="38100" dir="2700000">
                    <a:srgbClr val="C0C0C0"/>
                  </a:outerShdw>
                </a:effectLst>
                <a:latin typeface="宋体" panose="02010600030101010101" pitchFamily="2" charset="-122"/>
              </a:rPr>
              <a:t>，</a:t>
            </a:r>
            <a:r>
              <a:rPr lang="en-US" altLang="zh-CN" sz="2200" dirty="0" err="1">
                <a:effectLst>
                  <a:outerShdw blurRad="38100" dist="38100" dir="2700000">
                    <a:srgbClr val="C0C0C0"/>
                  </a:outerShdw>
                </a:effectLst>
                <a:latin typeface="华文中宋" pitchFamily="2" charset="-122"/>
              </a:rPr>
              <a:t>u</a:t>
            </a:r>
            <a:r>
              <a:rPr lang="en-US" altLang="zh-CN" sz="2200" baseline="-30000" dirty="0" err="1">
                <a:effectLst>
                  <a:outerShdw blurRad="38100" dist="38100" dir="2700000">
                    <a:srgbClr val="C0C0C0"/>
                  </a:outerShdw>
                </a:effectLst>
                <a:latin typeface="华文中宋" pitchFamily="2" charset="-122"/>
              </a:rPr>
              <a:t>k</a:t>
            </a:r>
            <a:r>
              <a:rPr lang="en-US" altLang="zh-CN" sz="2200">
                <a:effectLst>
                  <a:outerShdw blurRad="38100" dist="38100" dir="2700000">
                    <a:srgbClr val="C0C0C0"/>
                  </a:outerShdw>
                </a:effectLst>
                <a:latin typeface="华文中宋" pitchFamily="2" charset="-122"/>
              </a:rPr>
              <a:t>=0</a:t>
            </a:r>
            <a:r>
              <a:rPr lang="zh-CN" altLang="en-US" sz="2200">
                <a:effectLst>
                  <a:outerShdw blurRad="38100" dist="38100" dir="2700000">
                    <a:srgbClr val="C0C0C0"/>
                  </a:outerShdw>
                </a:effectLst>
                <a:latin typeface="华文中宋" pitchFamily="2" charset="-122"/>
              </a:rPr>
              <a:t>。</a:t>
            </a:r>
            <a:endParaRPr lang="zh-CN" altLang="en-US" sz="2200">
              <a:effectLst>
                <a:outerShdw blurRad="38100" dist="38100" dir="2700000">
                  <a:srgbClr val="C0C0C0"/>
                </a:outerShdw>
              </a:effectLst>
              <a:latin typeface="华文中宋" pitchFamily="2" charset="-122"/>
            </a:endParaRPr>
          </a:p>
        </p:txBody>
      </p:sp>
      <p:sp>
        <p:nvSpPr>
          <p:cNvPr id="604168" name="文本框 604167"/>
          <p:cNvSpPr txBox="1"/>
          <p:nvPr/>
        </p:nvSpPr>
        <p:spPr>
          <a:xfrm>
            <a:off x="395288" y="4581525"/>
            <a:ext cx="8137525" cy="895350"/>
          </a:xfrm>
          <a:prstGeom prst="rect">
            <a:avLst/>
          </a:prstGeom>
          <a:noFill/>
          <a:ln w="9525">
            <a:noFill/>
          </a:ln>
        </p:spPr>
        <p:txBody>
          <a:bodyPr>
            <a:spAutoFit/>
          </a:bodyPr>
          <a:p>
            <a:pPr>
              <a:lnSpc>
                <a:spcPct val="120000"/>
              </a:lnSpc>
              <a:spcBef>
                <a:spcPct val="50000"/>
              </a:spcBef>
            </a:pPr>
            <a:r>
              <a:rPr lang="zh-CN" altLang="en-US" sz="2200">
                <a:effectLst>
                  <a:outerShdw blurRad="38100" dist="38100" dir="2700000">
                    <a:srgbClr val="C0C0C0"/>
                  </a:outerShdw>
                </a:effectLst>
                <a:latin typeface="华文中宋" pitchFamily="2" charset="-122"/>
                <a:ea typeface="华文中宋" pitchFamily="2" charset="-122"/>
              </a:rPr>
              <a:t>        </a:t>
            </a:r>
            <a:r>
              <a:rPr lang="en-US" altLang="zh-CN" sz="2200">
                <a:effectLst>
                  <a:outerShdw blurRad="38100" dist="38100" dir="2700000">
                    <a:srgbClr val="C0C0C0"/>
                  </a:outerShdw>
                </a:effectLst>
                <a:latin typeface="华文中宋" pitchFamily="2" charset="-122"/>
                <a:ea typeface="华文中宋" pitchFamily="2" charset="-122"/>
              </a:rPr>
              <a:t>u</a:t>
            </a:r>
            <a:r>
              <a:rPr lang="en-US" altLang="zh-CN" sz="2200" baseline="-30000">
                <a:effectLst>
                  <a:outerShdw blurRad="38100" dist="38100" dir="2700000">
                    <a:srgbClr val="C0C0C0"/>
                  </a:outerShdw>
                </a:effectLst>
                <a:latin typeface="华文中宋" pitchFamily="2" charset="-122"/>
                <a:ea typeface="华文中宋" pitchFamily="2" charset="-122"/>
              </a:rPr>
              <a:t>2</a:t>
            </a:r>
            <a:r>
              <a:rPr lang="zh-CN" altLang="en-US" sz="2200" dirty="0">
                <a:effectLst>
                  <a:outerShdw blurRad="38100" dist="38100" dir="2700000">
                    <a:srgbClr val="C0C0C0"/>
                  </a:outerShdw>
                </a:effectLst>
                <a:latin typeface="华文中宋" pitchFamily="2" charset="-122"/>
                <a:ea typeface="华文中宋" pitchFamily="2" charset="-122"/>
              </a:rPr>
              <a:t>为负半波→ </a:t>
            </a:r>
            <a:r>
              <a:rPr lang="en-US" altLang="zh-CN" sz="2200">
                <a:effectLst>
                  <a:outerShdw blurRad="38100" dist="38100" dir="2700000">
                    <a:srgbClr val="C0C0C0"/>
                  </a:outerShdw>
                </a:effectLst>
                <a:latin typeface="华文中宋" pitchFamily="2" charset="-122"/>
                <a:ea typeface="华文中宋" pitchFamily="2" charset="-122"/>
              </a:rPr>
              <a:t>Ld</a:t>
            </a:r>
            <a:r>
              <a:rPr lang="zh-CN" altLang="en-US" sz="2200" dirty="0">
                <a:effectLst>
                  <a:outerShdw blurRad="38100" dist="38100" dir="2700000">
                    <a:srgbClr val="C0C0C0"/>
                  </a:outerShdw>
                </a:effectLst>
                <a:latin typeface="华文中宋" pitchFamily="2" charset="-122"/>
                <a:ea typeface="华文中宋" pitchFamily="2" charset="-122"/>
              </a:rPr>
              <a:t>存储的能量释放完毕， </a:t>
            </a:r>
            <a:r>
              <a:rPr lang="en-US" altLang="zh-CN" sz="2200">
                <a:effectLst>
                  <a:outerShdw blurRad="38100" dist="38100" dir="2700000">
                    <a:srgbClr val="C0C0C0"/>
                  </a:outerShdw>
                </a:effectLst>
                <a:latin typeface="华文中宋" pitchFamily="2" charset="-122"/>
                <a:ea typeface="华文中宋" pitchFamily="2" charset="-122"/>
              </a:rPr>
              <a:t>KP</a:t>
            </a:r>
            <a:r>
              <a:rPr lang="zh-CN" altLang="en-US" sz="2200" dirty="0">
                <a:effectLst>
                  <a:outerShdw blurRad="38100" dist="38100" dir="2700000">
                    <a:srgbClr val="C0C0C0"/>
                  </a:outerShdw>
                </a:effectLst>
                <a:latin typeface="华文中宋" pitchFamily="2" charset="-122"/>
                <a:ea typeface="华文中宋" pitchFamily="2" charset="-122"/>
              </a:rPr>
              <a:t>承受反向电压→</a:t>
            </a:r>
            <a:r>
              <a:rPr lang="en-US" altLang="zh-CN" sz="2200">
                <a:effectLst>
                  <a:outerShdw blurRad="38100" dist="38100" dir="2700000">
                    <a:srgbClr val="C0C0C0"/>
                  </a:outerShdw>
                </a:effectLst>
                <a:latin typeface="华文中宋" pitchFamily="2" charset="-122"/>
                <a:ea typeface="华文中宋" pitchFamily="2" charset="-122"/>
              </a:rPr>
              <a:t>KP</a:t>
            </a:r>
            <a:r>
              <a:rPr lang="zh-CN" altLang="en-US" sz="2200" dirty="0">
                <a:effectLst>
                  <a:outerShdw blurRad="38100" dist="38100" dir="2700000">
                    <a:srgbClr val="C0C0C0"/>
                  </a:outerShdw>
                </a:effectLst>
                <a:latin typeface="华文中宋" pitchFamily="2" charset="-122"/>
                <a:ea typeface="华文中宋" pitchFamily="2" charset="-122"/>
              </a:rPr>
              <a:t>截止→ </a:t>
            </a:r>
            <a:r>
              <a:rPr lang="en-US" altLang="zh-CN" sz="2200" dirty="0" err="1">
                <a:effectLst>
                  <a:outerShdw blurRad="38100" dist="38100" dir="2700000">
                    <a:srgbClr val="C0C0C0"/>
                  </a:outerShdw>
                </a:effectLst>
                <a:latin typeface="华文中宋" pitchFamily="2" charset="-122"/>
              </a:rPr>
              <a:t>u</a:t>
            </a:r>
            <a:r>
              <a:rPr lang="en-US" altLang="zh-CN" sz="2200" baseline="-30000" dirty="0" err="1">
                <a:effectLst>
                  <a:outerShdw blurRad="38100" dist="38100" dir="2700000">
                    <a:srgbClr val="C0C0C0"/>
                  </a:outerShdw>
                </a:effectLst>
                <a:latin typeface="华文中宋" pitchFamily="2" charset="-122"/>
              </a:rPr>
              <a:t>d</a:t>
            </a:r>
            <a:r>
              <a:rPr lang="en-US" altLang="zh-CN" sz="2200">
                <a:effectLst>
                  <a:outerShdw blurRad="38100" dist="38100" dir="2700000">
                    <a:srgbClr val="C0C0C0"/>
                  </a:outerShdw>
                </a:effectLst>
                <a:latin typeface="华文中宋" pitchFamily="2" charset="-122"/>
              </a:rPr>
              <a:t>=0</a:t>
            </a:r>
            <a:r>
              <a:rPr lang="zh-CN" altLang="en-US" sz="2200">
                <a:effectLst>
                  <a:outerShdw blurRad="38100" dist="38100" dir="2700000">
                    <a:srgbClr val="C0C0C0"/>
                  </a:outerShdw>
                </a:effectLst>
                <a:latin typeface="华文中宋" pitchFamily="2" charset="-122"/>
                <a:ea typeface="华文中宋" pitchFamily="2" charset="-122"/>
              </a:rPr>
              <a:t>，</a:t>
            </a:r>
            <a:r>
              <a:rPr lang="en-US" altLang="zh-CN" sz="2200">
                <a:effectLst>
                  <a:outerShdw blurRad="38100" dist="38100" dir="2700000">
                    <a:srgbClr val="C0C0C0"/>
                  </a:outerShdw>
                </a:effectLst>
                <a:latin typeface="华文中宋" pitchFamily="2" charset="-122"/>
              </a:rPr>
              <a:t>i</a:t>
            </a:r>
            <a:r>
              <a:rPr lang="en-US" altLang="zh-CN" sz="2200" baseline="-30000">
                <a:effectLst>
                  <a:outerShdw blurRad="38100" dist="38100" dir="2700000">
                    <a:srgbClr val="C0C0C0"/>
                  </a:outerShdw>
                </a:effectLst>
                <a:latin typeface="华文中宋" pitchFamily="2" charset="-122"/>
              </a:rPr>
              <a:t>d</a:t>
            </a:r>
            <a:r>
              <a:rPr lang="en-US" altLang="zh-CN" sz="2200">
                <a:effectLst>
                  <a:outerShdw blurRad="38100" dist="38100" dir="2700000">
                    <a:srgbClr val="C0C0C0"/>
                  </a:outerShdw>
                </a:effectLst>
                <a:latin typeface="华文中宋" pitchFamily="2" charset="-122"/>
              </a:rPr>
              <a:t>= </a:t>
            </a:r>
            <a:r>
              <a:rPr lang="en-US" altLang="zh-CN" sz="2200">
                <a:effectLst>
                  <a:outerShdw blurRad="38100" dist="38100" dir="2700000">
                    <a:srgbClr val="C0C0C0"/>
                  </a:outerShdw>
                </a:effectLst>
                <a:latin typeface="宋体" panose="02010600030101010101" pitchFamily="2" charset="-122"/>
              </a:rPr>
              <a:t>0</a:t>
            </a:r>
            <a:r>
              <a:rPr lang="zh-CN" altLang="en-US" sz="2200">
                <a:effectLst>
                  <a:outerShdw blurRad="38100" dist="38100" dir="2700000">
                    <a:srgbClr val="C0C0C0"/>
                  </a:outerShdw>
                </a:effectLst>
                <a:latin typeface="宋体" panose="02010600030101010101" pitchFamily="2" charset="-122"/>
              </a:rPr>
              <a:t>，</a:t>
            </a:r>
            <a:r>
              <a:rPr lang="en-US" altLang="zh-CN" sz="2200" dirty="0" err="1">
                <a:effectLst>
                  <a:outerShdw blurRad="38100" dist="38100" dir="2700000">
                    <a:srgbClr val="C0C0C0"/>
                  </a:outerShdw>
                </a:effectLst>
                <a:latin typeface="华文中宋" pitchFamily="2" charset="-122"/>
              </a:rPr>
              <a:t>u</a:t>
            </a:r>
            <a:r>
              <a:rPr lang="en-US" altLang="zh-CN" sz="2200" baseline="-30000" dirty="0" err="1">
                <a:effectLst>
                  <a:outerShdw blurRad="38100" dist="38100" dir="2700000">
                    <a:srgbClr val="C0C0C0"/>
                  </a:outerShdw>
                </a:effectLst>
                <a:latin typeface="华文中宋" pitchFamily="2" charset="-122"/>
              </a:rPr>
              <a:t>k</a:t>
            </a:r>
            <a:r>
              <a:rPr lang="en-US" altLang="zh-CN" sz="2200">
                <a:effectLst>
                  <a:outerShdw blurRad="38100" dist="38100" dir="2700000">
                    <a:srgbClr val="C0C0C0"/>
                  </a:outerShdw>
                </a:effectLst>
                <a:latin typeface="华文中宋" pitchFamily="2" charset="-122"/>
              </a:rPr>
              <a:t>=u2</a:t>
            </a:r>
            <a:r>
              <a:rPr lang="zh-CN" altLang="en-US" sz="2200">
                <a:effectLst>
                  <a:outerShdw blurRad="38100" dist="38100" dir="2700000">
                    <a:srgbClr val="C0C0C0"/>
                  </a:outerShdw>
                </a:effectLst>
                <a:latin typeface="华文中宋" pitchFamily="2" charset="-122"/>
              </a:rPr>
              <a:t>。</a:t>
            </a:r>
            <a:endParaRPr lang="zh-CN" altLang="en-US" sz="2200">
              <a:effectLst>
                <a:outerShdw blurRad="38100" dist="38100" dir="2700000">
                  <a:srgbClr val="C0C0C0"/>
                </a:outerShdw>
              </a:effectLst>
              <a:latin typeface="华文中宋" pitchFamily="2" charset="-122"/>
            </a:endParaRPr>
          </a:p>
        </p:txBody>
      </p:sp>
      <p:sp>
        <p:nvSpPr>
          <p:cNvPr id="10" name="页脚占位符 4"/>
          <p:cNvSpPr txBox="1">
            <a:spLocks noGrp="1"/>
          </p:cNvSpPr>
          <p:nvPr>
            <p:ph type="ftr" sz="quarter" idx="11"/>
            <p:custDataLst>
              <p:tags r:id="rId5"/>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5186" name="文本框 605185"/>
          <p:cNvSpPr txBox="1"/>
          <p:nvPr/>
        </p:nvSpPr>
        <p:spPr>
          <a:xfrm>
            <a:off x="322263" y="509270"/>
            <a:ext cx="5257800" cy="519113"/>
          </a:xfrm>
          <a:prstGeom prst="rect">
            <a:avLst/>
          </a:prstGeom>
          <a:noFill/>
          <a:ln w="9525">
            <a:noFill/>
          </a:ln>
        </p:spPr>
        <p:txBody>
          <a:bodyPr>
            <a:spAutoFit/>
          </a:bodyPr>
          <a:p>
            <a:pPr>
              <a:spcBef>
                <a:spcPct val="50000"/>
              </a:spcBef>
            </a:pPr>
            <a:r>
              <a:rPr lang="zh-CN" altLang="en-US" sz="2800" b="1" dirty="0">
                <a:solidFill>
                  <a:schemeClr val="bg1"/>
                </a:solidFill>
                <a:effectLst>
                  <a:outerShdw blurRad="38100" dist="38100" dir="2700000">
                    <a:srgbClr val="C0C0C0"/>
                  </a:outerShdw>
                </a:effectLst>
                <a:latin typeface="华文中宋" pitchFamily="2" charset="-122"/>
                <a:ea typeface="华文中宋" pitchFamily="2" charset="-122"/>
              </a:rPr>
              <a:t>三、带续流二极管的电感性负载</a:t>
            </a:r>
            <a:endParaRPr lang="zh-CN" altLang="en-US" sz="2800" b="1" dirty="0">
              <a:solidFill>
                <a:schemeClr val="bg1"/>
              </a:solidFill>
              <a:effectLst>
                <a:outerShdw blurRad="38100" dist="38100" dir="2700000">
                  <a:srgbClr val="C0C0C0"/>
                </a:outerShdw>
              </a:effectLst>
              <a:latin typeface="华文中宋" pitchFamily="2" charset="-122"/>
              <a:ea typeface="华文中宋" pitchFamily="2" charset="-122"/>
            </a:endParaRPr>
          </a:p>
        </p:txBody>
      </p:sp>
      <p:pic>
        <p:nvPicPr>
          <p:cNvPr id="605187" name="图片 605186" descr="4"/>
          <p:cNvPicPr>
            <a:picLocks noChangeAspect="1"/>
          </p:cNvPicPr>
          <p:nvPr/>
        </p:nvPicPr>
        <p:blipFill>
          <a:blip r:embed="rId1"/>
          <a:stretch>
            <a:fillRect/>
          </a:stretch>
        </p:blipFill>
        <p:spPr>
          <a:xfrm>
            <a:off x="539750" y="2276475"/>
            <a:ext cx="3816350" cy="1525588"/>
          </a:xfrm>
          <a:prstGeom prst="rect">
            <a:avLst/>
          </a:prstGeom>
          <a:noFill/>
          <a:ln w="9525">
            <a:noFill/>
          </a:ln>
        </p:spPr>
      </p:pic>
      <p:grpSp>
        <p:nvGrpSpPr>
          <p:cNvPr id="605188" name="组合 605187"/>
          <p:cNvGrpSpPr/>
          <p:nvPr/>
        </p:nvGrpSpPr>
        <p:grpSpPr>
          <a:xfrm>
            <a:off x="4643438" y="1428115"/>
            <a:ext cx="3673475" cy="5040313"/>
            <a:chOff x="3292" y="816"/>
            <a:chExt cx="1985" cy="2752"/>
          </a:xfrm>
        </p:grpSpPr>
        <p:sp>
          <p:nvSpPr>
            <p:cNvPr id="605189" name="任意多边形 605188"/>
            <p:cNvSpPr>
              <a:spLocks noEditPoints="1"/>
            </p:cNvSpPr>
            <p:nvPr/>
          </p:nvSpPr>
          <p:spPr>
            <a:xfrm>
              <a:off x="3863" y="1510"/>
              <a:ext cx="6" cy="1828"/>
            </a:xfrm>
            <a:custGeom>
              <a:avLst/>
              <a:gdLst/>
              <a:ahLst/>
              <a:cxnLst/>
              <a:pathLst>
                <a:path w="6" h="3655">
                  <a:moveTo>
                    <a:pt x="6" y="5"/>
                  </a:moveTo>
                  <a:lnTo>
                    <a:pt x="6" y="71"/>
                  </a:lnTo>
                  <a:lnTo>
                    <a:pt x="6" y="73"/>
                  </a:lnTo>
                  <a:lnTo>
                    <a:pt x="5" y="75"/>
                  </a:lnTo>
                  <a:lnTo>
                    <a:pt x="4" y="77"/>
                  </a:lnTo>
                  <a:lnTo>
                    <a:pt x="3" y="77"/>
                  </a:lnTo>
                  <a:lnTo>
                    <a:pt x="1" y="77"/>
                  </a:lnTo>
                  <a:lnTo>
                    <a:pt x="0" y="75"/>
                  </a:lnTo>
                  <a:lnTo>
                    <a:pt x="0" y="73"/>
                  </a:lnTo>
                  <a:lnTo>
                    <a:pt x="0" y="71"/>
                  </a:lnTo>
                  <a:lnTo>
                    <a:pt x="0" y="5"/>
                  </a:lnTo>
                  <a:lnTo>
                    <a:pt x="0" y="3"/>
                  </a:lnTo>
                  <a:lnTo>
                    <a:pt x="0" y="2"/>
                  </a:lnTo>
                  <a:lnTo>
                    <a:pt x="1" y="0"/>
                  </a:lnTo>
                  <a:lnTo>
                    <a:pt x="3" y="0"/>
                  </a:lnTo>
                  <a:lnTo>
                    <a:pt x="4" y="0"/>
                  </a:lnTo>
                  <a:lnTo>
                    <a:pt x="5" y="2"/>
                  </a:lnTo>
                  <a:lnTo>
                    <a:pt x="6" y="3"/>
                  </a:lnTo>
                  <a:lnTo>
                    <a:pt x="6" y="5"/>
                  </a:lnTo>
                  <a:lnTo>
                    <a:pt x="6" y="5"/>
                  </a:lnTo>
                  <a:close/>
                  <a:moveTo>
                    <a:pt x="6" y="120"/>
                  </a:moveTo>
                  <a:lnTo>
                    <a:pt x="6" y="188"/>
                  </a:lnTo>
                  <a:lnTo>
                    <a:pt x="6" y="189"/>
                  </a:lnTo>
                  <a:lnTo>
                    <a:pt x="5" y="191"/>
                  </a:lnTo>
                  <a:lnTo>
                    <a:pt x="4" y="191"/>
                  </a:lnTo>
                  <a:lnTo>
                    <a:pt x="3" y="191"/>
                  </a:lnTo>
                  <a:lnTo>
                    <a:pt x="1" y="191"/>
                  </a:lnTo>
                  <a:lnTo>
                    <a:pt x="0" y="191"/>
                  </a:lnTo>
                  <a:lnTo>
                    <a:pt x="0" y="189"/>
                  </a:lnTo>
                  <a:lnTo>
                    <a:pt x="0" y="188"/>
                  </a:lnTo>
                  <a:lnTo>
                    <a:pt x="0" y="120"/>
                  </a:lnTo>
                  <a:lnTo>
                    <a:pt x="0" y="118"/>
                  </a:lnTo>
                  <a:lnTo>
                    <a:pt x="0" y="116"/>
                  </a:lnTo>
                  <a:lnTo>
                    <a:pt x="1" y="116"/>
                  </a:lnTo>
                  <a:lnTo>
                    <a:pt x="3" y="114"/>
                  </a:lnTo>
                  <a:lnTo>
                    <a:pt x="4" y="116"/>
                  </a:lnTo>
                  <a:lnTo>
                    <a:pt x="5" y="116"/>
                  </a:lnTo>
                  <a:lnTo>
                    <a:pt x="6" y="118"/>
                  </a:lnTo>
                  <a:lnTo>
                    <a:pt x="6" y="120"/>
                  </a:lnTo>
                  <a:lnTo>
                    <a:pt x="6" y="120"/>
                  </a:lnTo>
                  <a:close/>
                  <a:moveTo>
                    <a:pt x="6" y="235"/>
                  </a:moveTo>
                  <a:lnTo>
                    <a:pt x="6" y="302"/>
                  </a:lnTo>
                  <a:lnTo>
                    <a:pt x="6" y="304"/>
                  </a:lnTo>
                  <a:lnTo>
                    <a:pt x="5" y="306"/>
                  </a:lnTo>
                  <a:lnTo>
                    <a:pt x="4" y="308"/>
                  </a:lnTo>
                  <a:lnTo>
                    <a:pt x="3" y="308"/>
                  </a:lnTo>
                  <a:lnTo>
                    <a:pt x="1" y="308"/>
                  </a:lnTo>
                  <a:lnTo>
                    <a:pt x="0" y="306"/>
                  </a:lnTo>
                  <a:lnTo>
                    <a:pt x="0" y="304"/>
                  </a:lnTo>
                  <a:lnTo>
                    <a:pt x="0" y="302"/>
                  </a:lnTo>
                  <a:lnTo>
                    <a:pt x="0" y="235"/>
                  </a:lnTo>
                  <a:lnTo>
                    <a:pt x="0" y="233"/>
                  </a:lnTo>
                  <a:lnTo>
                    <a:pt x="0" y="233"/>
                  </a:lnTo>
                  <a:lnTo>
                    <a:pt x="1" y="231"/>
                  </a:lnTo>
                  <a:lnTo>
                    <a:pt x="3" y="231"/>
                  </a:lnTo>
                  <a:lnTo>
                    <a:pt x="4" y="231"/>
                  </a:lnTo>
                  <a:lnTo>
                    <a:pt x="5" y="233"/>
                  </a:lnTo>
                  <a:lnTo>
                    <a:pt x="6" y="233"/>
                  </a:lnTo>
                  <a:lnTo>
                    <a:pt x="6" y="235"/>
                  </a:lnTo>
                  <a:lnTo>
                    <a:pt x="6" y="235"/>
                  </a:lnTo>
                  <a:close/>
                  <a:moveTo>
                    <a:pt x="6" y="351"/>
                  </a:moveTo>
                  <a:lnTo>
                    <a:pt x="6" y="419"/>
                  </a:lnTo>
                  <a:lnTo>
                    <a:pt x="6" y="420"/>
                  </a:lnTo>
                  <a:lnTo>
                    <a:pt x="5" y="422"/>
                  </a:lnTo>
                  <a:lnTo>
                    <a:pt x="4" y="422"/>
                  </a:lnTo>
                  <a:lnTo>
                    <a:pt x="3" y="422"/>
                  </a:lnTo>
                  <a:lnTo>
                    <a:pt x="1" y="422"/>
                  </a:lnTo>
                  <a:lnTo>
                    <a:pt x="0" y="422"/>
                  </a:lnTo>
                  <a:lnTo>
                    <a:pt x="0" y="420"/>
                  </a:lnTo>
                  <a:lnTo>
                    <a:pt x="0" y="419"/>
                  </a:lnTo>
                  <a:lnTo>
                    <a:pt x="0" y="351"/>
                  </a:lnTo>
                  <a:lnTo>
                    <a:pt x="0" y="349"/>
                  </a:lnTo>
                  <a:lnTo>
                    <a:pt x="0" y="347"/>
                  </a:lnTo>
                  <a:lnTo>
                    <a:pt x="1" y="345"/>
                  </a:lnTo>
                  <a:lnTo>
                    <a:pt x="3" y="345"/>
                  </a:lnTo>
                  <a:lnTo>
                    <a:pt x="4" y="345"/>
                  </a:lnTo>
                  <a:lnTo>
                    <a:pt x="5" y="347"/>
                  </a:lnTo>
                  <a:lnTo>
                    <a:pt x="6" y="349"/>
                  </a:lnTo>
                  <a:lnTo>
                    <a:pt x="6" y="351"/>
                  </a:lnTo>
                  <a:lnTo>
                    <a:pt x="6" y="351"/>
                  </a:lnTo>
                  <a:close/>
                  <a:moveTo>
                    <a:pt x="6" y="466"/>
                  </a:moveTo>
                  <a:lnTo>
                    <a:pt x="6" y="533"/>
                  </a:lnTo>
                  <a:lnTo>
                    <a:pt x="6" y="535"/>
                  </a:lnTo>
                  <a:lnTo>
                    <a:pt x="5" y="537"/>
                  </a:lnTo>
                  <a:lnTo>
                    <a:pt x="4" y="537"/>
                  </a:lnTo>
                  <a:lnTo>
                    <a:pt x="3" y="539"/>
                  </a:lnTo>
                  <a:lnTo>
                    <a:pt x="1" y="537"/>
                  </a:lnTo>
                  <a:lnTo>
                    <a:pt x="0" y="537"/>
                  </a:lnTo>
                  <a:lnTo>
                    <a:pt x="0" y="535"/>
                  </a:lnTo>
                  <a:lnTo>
                    <a:pt x="0" y="533"/>
                  </a:lnTo>
                  <a:lnTo>
                    <a:pt x="0" y="466"/>
                  </a:lnTo>
                  <a:lnTo>
                    <a:pt x="0" y="464"/>
                  </a:lnTo>
                  <a:lnTo>
                    <a:pt x="0" y="464"/>
                  </a:lnTo>
                  <a:lnTo>
                    <a:pt x="1" y="462"/>
                  </a:lnTo>
                  <a:lnTo>
                    <a:pt x="3" y="462"/>
                  </a:lnTo>
                  <a:lnTo>
                    <a:pt x="4" y="462"/>
                  </a:lnTo>
                  <a:lnTo>
                    <a:pt x="5" y="464"/>
                  </a:lnTo>
                  <a:lnTo>
                    <a:pt x="6" y="464"/>
                  </a:lnTo>
                  <a:lnTo>
                    <a:pt x="6" y="466"/>
                  </a:lnTo>
                  <a:lnTo>
                    <a:pt x="6" y="466"/>
                  </a:lnTo>
                  <a:close/>
                  <a:moveTo>
                    <a:pt x="6" y="582"/>
                  </a:moveTo>
                  <a:lnTo>
                    <a:pt x="6" y="650"/>
                  </a:lnTo>
                  <a:lnTo>
                    <a:pt x="6" y="652"/>
                  </a:lnTo>
                  <a:lnTo>
                    <a:pt x="5" y="652"/>
                  </a:lnTo>
                  <a:lnTo>
                    <a:pt x="4" y="653"/>
                  </a:lnTo>
                  <a:lnTo>
                    <a:pt x="3" y="653"/>
                  </a:lnTo>
                  <a:lnTo>
                    <a:pt x="1" y="653"/>
                  </a:lnTo>
                  <a:lnTo>
                    <a:pt x="0" y="652"/>
                  </a:lnTo>
                  <a:lnTo>
                    <a:pt x="0" y="652"/>
                  </a:lnTo>
                  <a:lnTo>
                    <a:pt x="0" y="650"/>
                  </a:lnTo>
                  <a:lnTo>
                    <a:pt x="0" y="582"/>
                  </a:lnTo>
                  <a:lnTo>
                    <a:pt x="0" y="580"/>
                  </a:lnTo>
                  <a:lnTo>
                    <a:pt x="0" y="578"/>
                  </a:lnTo>
                  <a:lnTo>
                    <a:pt x="1" y="576"/>
                  </a:lnTo>
                  <a:lnTo>
                    <a:pt x="3" y="576"/>
                  </a:lnTo>
                  <a:lnTo>
                    <a:pt x="4" y="576"/>
                  </a:lnTo>
                  <a:lnTo>
                    <a:pt x="5" y="578"/>
                  </a:lnTo>
                  <a:lnTo>
                    <a:pt x="6" y="580"/>
                  </a:lnTo>
                  <a:lnTo>
                    <a:pt x="6" y="582"/>
                  </a:lnTo>
                  <a:lnTo>
                    <a:pt x="6" y="582"/>
                  </a:lnTo>
                  <a:close/>
                  <a:moveTo>
                    <a:pt x="6" y="697"/>
                  </a:moveTo>
                  <a:lnTo>
                    <a:pt x="6" y="764"/>
                  </a:lnTo>
                  <a:lnTo>
                    <a:pt x="6" y="766"/>
                  </a:lnTo>
                  <a:lnTo>
                    <a:pt x="5" y="768"/>
                  </a:lnTo>
                  <a:lnTo>
                    <a:pt x="4" y="768"/>
                  </a:lnTo>
                  <a:lnTo>
                    <a:pt x="3" y="770"/>
                  </a:lnTo>
                  <a:lnTo>
                    <a:pt x="1" y="768"/>
                  </a:lnTo>
                  <a:lnTo>
                    <a:pt x="0" y="768"/>
                  </a:lnTo>
                  <a:lnTo>
                    <a:pt x="0" y="766"/>
                  </a:lnTo>
                  <a:lnTo>
                    <a:pt x="0" y="764"/>
                  </a:lnTo>
                  <a:lnTo>
                    <a:pt x="0" y="697"/>
                  </a:lnTo>
                  <a:lnTo>
                    <a:pt x="0" y="695"/>
                  </a:lnTo>
                  <a:lnTo>
                    <a:pt x="0" y="693"/>
                  </a:lnTo>
                  <a:lnTo>
                    <a:pt x="1" y="693"/>
                  </a:lnTo>
                  <a:lnTo>
                    <a:pt x="3" y="693"/>
                  </a:lnTo>
                  <a:lnTo>
                    <a:pt x="4" y="693"/>
                  </a:lnTo>
                  <a:lnTo>
                    <a:pt x="5" y="693"/>
                  </a:lnTo>
                  <a:lnTo>
                    <a:pt x="6" y="695"/>
                  </a:lnTo>
                  <a:lnTo>
                    <a:pt x="6" y="697"/>
                  </a:lnTo>
                  <a:lnTo>
                    <a:pt x="6" y="697"/>
                  </a:lnTo>
                  <a:close/>
                  <a:moveTo>
                    <a:pt x="6" y="813"/>
                  </a:moveTo>
                  <a:lnTo>
                    <a:pt x="6" y="879"/>
                  </a:lnTo>
                  <a:lnTo>
                    <a:pt x="6" y="881"/>
                  </a:lnTo>
                  <a:lnTo>
                    <a:pt x="5" y="883"/>
                  </a:lnTo>
                  <a:lnTo>
                    <a:pt x="4" y="884"/>
                  </a:lnTo>
                  <a:lnTo>
                    <a:pt x="3" y="884"/>
                  </a:lnTo>
                  <a:lnTo>
                    <a:pt x="1" y="884"/>
                  </a:lnTo>
                  <a:lnTo>
                    <a:pt x="0" y="883"/>
                  </a:lnTo>
                  <a:lnTo>
                    <a:pt x="0" y="881"/>
                  </a:lnTo>
                  <a:lnTo>
                    <a:pt x="0" y="879"/>
                  </a:lnTo>
                  <a:lnTo>
                    <a:pt x="0" y="813"/>
                  </a:lnTo>
                  <a:lnTo>
                    <a:pt x="0" y="811"/>
                  </a:lnTo>
                  <a:lnTo>
                    <a:pt x="0" y="809"/>
                  </a:lnTo>
                  <a:lnTo>
                    <a:pt x="1" y="807"/>
                  </a:lnTo>
                  <a:lnTo>
                    <a:pt x="3" y="807"/>
                  </a:lnTo>
                  <a:lnTo>
                    <a:pt x="4" y="807"/>
                  </a:lnTo>
                  <a:lnTo>
                    <a:pt x="5" y="809"/>
                  </a:lnTo>
                  <a:lnTo>
                    <a:pt x="6" y="811"/>
                  </a:lnTo>
                  <a:lnTo>
                    <a:pt x="6" y="813"/>
                  </a:lnTo>
                  <a:lnTo>
                    <a:pt x="6" y="813"/>
                  </a:lnTo>
                  <a:close/>
                  <a:moveTo>
                    <a:pt x="6" y="928"/>
                  </a:moveTo>
                  <a:lnTo>
                    <a:pt x="6" y="995"/>
                  </a:lnTo>
                  <a:lnTo>
                    <a:pt x="6" y="997"/>
                  </a:lnTo>
                  <a:lnTo>
                    <a:pt x="5" y="999"/>
                  </a:lnTo>
                  <a:lnTo>
                    <a:pt x="4" y="999"/>
                  </a:lnTo>
                  <a:lnTo>
                    <a:pt x="3" y="999"/>
                  </a:lnTo>
                  <a:lnTo>
                    <a:pt x="1" y="999"/>
                  </a:lnTo>
                  <a:lnTo>
                    <a:pt x="0" y="999"/>
                  </a:lnTo>
                  <a:lnTo>
                    <a:pt x="0" y="997"/>
                  </a:lnTo>
                  <a:lnTo>
                    <a:pt x="0" y="995"/>
                  </a:lnTo>
                  <a:lnTo>
                    <a:pt x="0" y="928"/>
                  </a:lnTo>
                  <a:lnTo>
                    <a:pt x="0" y="926"/>
                  </a:lnTo>
                  <a:lnTo>
                    <a:pt x="0" y="924"/>
                  </a:lnTo>
                  <a:lnTo>
                    <a:pt x="1" y="924"/>
                  </a:lnTo>
                  <a:lnTo>
                    <a:pt x="3" y="924"/>
                  </a:lnTo>
                  <a:lnTo>
                    <a:pt x="4" y="924"/>
                  </a:lnTo>
                  <a:lnTo>
                    <a:pt x="5" y="924"/>
                  </a:lnTo>
                  <a:lnTo>
                    <a:pt x="6" y="926"/>
                  </a:lnTo>
                  <a:lnTo>
                    <a:pt x="6" y="928"/>
                  </a:lnTo>
                  <a:lnTo>
                    <a:pt x="6" y="928"/>
                  </a:lnTo>
                  <a:close/>
                  <a:moveTo>
                    <a:pt x="6" y="1044"/>
                  </a:moveTo>
                  <a:lnTo>
                    <a:pt x="6" y="1110"/>
                  </a:lnTo>
                  <a:lnTo>
                    <a:pt x="6" y="1112"/>
                  </a:lnTo>
                  <a:lnTo>
                    <a:pt x="5" y="1114"/>
                  </a:lnTo>
                  <a:lnTo>
                    <a:pt x="4" y="1115"/>
                  </a:lnTo>
                  <a:lnTo>
                    <a:pt x="3" y="1115"/>
                  </a:lnTo>
                  <a:lnTo>
                    <a:pt x="1" y="1115"/>
                  </a:lnTo>
                  <a:lnTo>
                    <a:pt x="0" y="1114"/>
                  </a:lnTo>
                  <a:lnTo>
                    <a:pt x="0" y="1112"/>
                  </a:lnTo>
                  <a:lnTo>
                    <a:pt x="0" y="1110"/>
                  </a:lnTo>
                  <a:lnTo>
                    <a:pt x="0" y="1044"/>
                  </a:lnTo>
                  <a:lnTo>
                    <a:pt x="0" y="1040"/>
                  </a:lnTo>
                  <a:lnTo>
                    <a:pt x="0" y="1040"/>
                  </a:lnTo>
                  <a:lnTo>
                    <a:pt x="1" y="1038"/>
                  </a:lnTo>
                  <a:lnTo>
                    <a:pt x="3" y="1038"/>
                  </a:lnTo>
                  <a:lnTo>
                    <a:pt x="4" y="1038"/>
                  </a:lnTo>
                  <a:lnTo>
                    <a:pt x="5" y="1040"/>
                  </a:lnTo>
                  <a:lnTo>
                    <a:pt x="6" y="1040"/>
                  </a:lnTo>
                  <a:lnTo>
                    <a:pt x="6" y="1044"/>
                  </a:lnTo>
                  <a:lnTo>
                    <a:pt x="6" y="1044"/>
                  </a:lnTo>
                  <a:close/>
                  <a:moveTo>
                    <a:pt x="6" y="1159"/>
                  </a:moveTo>
                  <a:lnTo>
                    <a:pt x="6" y="1226"/>
                  </a:lnTo>
                  <a:lnTo>
                    <a:pt x="6" y="1228"/>
                  </a:lnTo>
                  <a:lnTo>
                    <a:pt x="5" y="1230"/>
                  </a:lnTo>
                  <a:lnTo>
                    <a:pt x="4" y="1230"/>
                  </a:lnTo>
                  <a:lnTo>
                    <a:pt x="3" y="1230"/>
                  </a:lnTo>
                  <a:lnTo>
                    <a:pt x="1" y="1230"/>
                  </a:lnTo>
                  <a:lnTo>
                    <a:pt x="0" y="1230"/>
                  </a:lnTo>
                  <a:lnTo>
                    <a:pt x="0" y="1228"/>
                  </a:lnTo>
                  <a:lnTo>
                    <a:pt x="0" y="1226"/>
                  </a:lnTo>
                  <a:lnTo>
                    <a:pt x="0" y="1159"/>
                  </a:lnTo>
                  <a:lnTo>
                    <a:pt x="0" y="1157"/>
                  </a:lnTo>
                  <a:lnTo>
                    <a:pt x="0" y="1155"/>
                  </a:lnTo>
                  <a:lnTo>
                    <a:pt x="1" y="1155"/>
                  </a:lnTo>
                  <a:lnTo>
                    <a:pt x="3" y="1153"/>
                  </a:lnTo>
                  <a:lnTo>
                    <a:pt x="4" y="1155"/>
                  </a:lnTo>
                  <a:lnTo>
                    <a:pt x="5" y="1155"/>
                  </a:lnTo>
                  <a:lnTo>
                    <a:pt x="6" y="1157"/>
                  </a:lnTo>
                  <a:lnTo>
                    <a:pt x="6" y="1159"/>
                  </a:lnTo>
                  <a:lnTo>
                    <a:pt x="6" y="1159"/>
                  </a:lnTo>
                  <a:close/>
                  <a:moveTo>
                    <a:pt x="6" y="1273"/>
                  </a:moveTo>
                  <a:lnTo>
                    <a:pt x="6" y="1341"/>
                  </a:lnTo>
                  <a:lnTo>
                    <a:pt x="6" y="1343"/>
                  </a:lnTo>
                  <a:lnTo>
                    <a:pt x="5" y="1345"/>
                  </a:lnTo>
                  <a:lnTo>
                    <a:pt x="4" y="1346"/>
                  </a:lnTo>
                  <a:lnTo>
                    <a:pt x="3" y="1346"/>
                  </a:lnTo>
                  <a:lnTo>
                    <a:pt x="1" y="1346"/>
                  </a:lnTo>
                  <a:lnTo>
                    <a:pt x="0" y="1345"/>
                  </a:lnTo>
                  <a:lnTo>
                    <a:pt x="0" y="1343"/>
                  </a:lnTo>
                  <a:lnTo>
                    <a:pt x="0" y="1341"/>
                  </a:lnTo>
                  <a:lnTo>
                    <a:pt x="0" y="1273"/>
                  </a:lnTo>
                  <a:lnTo>
                    <a:pt x="0" y="1271"/>
                  </a:lnTo>
                  <a:lnTo>
                    <a:pt x="0" y="1271"/>
                  </a:lnTo>
                  <a:lnTo>
                    <a:pt x="1" y="1269"/>
                  </a:lnTo>
                  <a:lnTo>
                    <a:pt x="3" y="1269"/>
                  </a:lnTo>
                  <a:lnTo>
                    <a:pt x="4" y="1269"/>
                  </a:lnTo>
                  <a:lnTo>
                    <a:pt x="5" y="1271"/>
                  </a:lnTo>
                  <a:lnTo>
                    <a:pt x="6" y="1271"/>
                  </a:lnTo>
                  <a:lnTo>
                    <a:pt x="6" y="1273"/>
                  </a:lnTo>
                  <a:lnTo>
                    <a:pt x="6" y="1273"/>
                  </a:lnTo>
                  <a:close/>
                  <a:moveTo>
                    <a:pt x="6" y="1390"/>
                  </a:moveTo>
                  <a:lnTo>
                    <a:pt x="6" y="1457"/>
                  </a:lnTo>
                  <a:lnTo>
                    <a:pt x="6" y="1459"/>
                  </a:lnTo>
                  <a:lnTo>
                    <a:pt x="5" y="1459"/>
                  </a:lnTo>
                  <a:lnTo>
                    <a:pt x="4" y="1461"/>
                  </a:lnTo>
                  <a:lnTo>
                    <a:pt x="3" y="1461"/>
                  </a:lnTo>
                  <a:lnTo>
                    <a:pt x="1" y="1461"/>
                  </a:lnTo>
                  <a:lnTo>
                    <a:pt x="0" y="1459"/>
                  </a:lnTo>
                  <a:lnTo>
                    <a:pt x="0" y="1459"/>
                  </a:lnTo>
                  <a:lnTo>
                    <a:pt x="0" y="1457"/>
                  </a:lnTo>
                  <a:lnTo>
                    <a:pt x="0" y="1390"/>
                  </a:lnTo>
                  <a:lnTo>
                    <a:pt x="0" y="1388"/>
                  </a:lnTo>
                  <a:lnTo>
                    <a:pt x="0" y="1386"/>
                  </a:lnTo>
                  <a:lnTo>
                    <a:pt x="1" y="1384"/>
                  </a:lnTo>
                  <a:lnTo>
                    <a:pt x="3" y="1384"/>
                  </a:lnTo>
                  <a:lnTo>
                    <a:pt x="4" y="1384"/>
                  </a:lnTo>
                  <a:lnTo>
                    <a:pt x="5" y="1386"/>
                  </a:lnTo>
                  <a:lnTo>
                    <a:pt x="6" y="1388"/>
                  </a:lnTo>
                  <a:lnTo>
                    <a:pt x="6" y="1390"/>
                  </a:lnTo>
                  <a:lnTo>
                    <a:pt x="6" y="1390"/>
                  </a:lnTo>
                  <a:close/>
                  <a:moveTo>
                    <a:pt x="6" y="1504"/>
                  </a:moveTo>
                  <a:lnTo>
                    <a:pt x="6" y="1572"/>
                  </a:lnTo>
                  <a:lnTo>
                    <a:pt x="6" y="1574"/>
                  </a:lnTo>
                  <a:lnTo>
                    <a:pt x="5" y="1576"/>
                  </a:lnTo>
                  <a:lnTo>
                    <a:pt x="4" y="1576"/>
                  </a:lnTo>
                  <a:lnTo>
                    <a:pt x="3" y="1578"/>
                  </a:lnTo>
                  <a:lnTo>
                    <a:pt x="1" y="1576"/>
                  </a:lnTo>
                  <a:lnTo>
                    <a:pt x="0" y="1576"/>
                  </a:lnTo>
                  <a:lnTo>
                    <a:pt x="0" y="1574"/>
                  </a:lnTo>
                  <a:lnTo>
                    <a:pt x="0" y="1572"/>
                  </a:lnTo>
                  <a:lnTo>
                    <a:pt x="0" y="1504"/>
                  </a:lnTo>
                  <a:lnTo>
                    <a:pt x="0" y="1502"/>
                  </a:lnTo>
                  <a:lnTo>
                    <a:pt x="0" y="1501"/>
                  </a:lnTo>
                  <a:lnTo>
                    <a:pt x="1" y="1501"/>
                  </a:lnTo>
                  <a:lnTo>
                    <a:pt x="3" y="1501"/>
                  </a:lnTo>
                  <a:lnTo>
                    <a:pt x="4" y="1501"/>
                  </a:lnTo>
                  <a:lnTo>
                    <a:pt x="5" y="1501"/>
                  </a:lnTo>
                  <a:lnTo>
                    <a:pt x="6" y="1502"/>
                  </a:lnTo>
                  <a:lnTo>
                    <a:pt x="6" y="1504"/>
                  </a:lnTo>
                  <a:lnTo>
                    <a:pt x="6" y="1504"/>
                  </a:lnTo>
                  <a:close/>
                  <a:moveTo>
                    <a:pt x="6" y="1621"/>
                  </a:moveTo>
                  <a:lnTo>
                    <a:pt x="6" y="1688"/>
                  </a:lnTo>
                  <a:lnTo>
                    <a:pt x="6" y="1688"/>
                  </a:lnTo>
                  <a:lnTo>
                    <a:pt x="5" y="1690"/>
                  </a:lnTo>
                  <a:lnTo>
                    <a:pt x="4" y="1692"/>
                  </a:lnTo>
                  <a:lnTo>
                    <a:pt x="3" y="1692"/>
                  </a:lnTo>
                  <a:lnTo>
                    <a:pt x="1" y="1692"/>
                  </a:lnTo>
                  <a:lnTo>
                    <a:pt x="0" y="1690"/>
                  </a:lnTo>
                  <a:lnTo>
                    <a:pt x="0" y="1688"/>
                  </a:lnTo>
                  <a:lnTo>
                    <a:pt x="0" y="1688"/>
                  </a:lnTo>
                  <a:lnTo>
                    <a:pt x="0" y="1621"/>
                  </a:lnTo>
                  <a:lnTo>
                    <a:pt x="0" y="1619"/>
                  </a:lnTo>
                  <a:lnTo>
                    <a:pt x="0" y="1617"/>
                  </a:lnTo>
                  <a:lnTo>
                    <a:pt x="1" y="1615"/>
                  </a:lnTo>
                  <a:lnTo>
                    <a:pt x="3" y="1615"/>
                  </a:lnTo>
                  <a:lnTo>
                    <a:pt x="4" y="1615"/>
                  </a:lnTo>
                  <a:lnTo>
                    <a:pt x="5" y="1617"/>
                  </a:lnTo>
                  <a:lnTo>
                    <a:pt x="6" y="1619"/>
                  </a:lnTo>
                  <a:lnTo>
                    <a:pt x="6" y="1621"/>
                  </a:lnTo>
                  <a:lnTo>
                    <a:pt x="6" y="1621"/>
                  </a:lnTo>
                  <a:close/>
                  <a:moveTo>
                    <a:pt x="6" y="1735"/>
                  </a:moveTo>
                  <a:lnTo>
                    <a:pt x="6" y="1803"/>
                  </a:lnTo>
                  <a:lnTo>
                    <a:pt x="6" y="1805"/>
                  </a:lnTo>
                  <a:lnTo>
                    <a:pt x="5" y="1807"/>
                  </a:lnTo>
                  <a:lnTo>
                    <a:pt x="4" y="1807"/>
                  </a:lnTo>
                  <a:lnTo>
                    <a:pt x="3" y="1809"/>
                  </a:lnTo>
                  <a:lnTo>
                    <a:pt x="1" y="1807"/>
                  </a:lnTo>
                  <a:lnTo>
                    <a:pt x="0" y="1807"/>
                  </a:lnTo>
                  <a:lnTo>
                    <a:pt x="0" y="1805"/>
                  </a:lnTo>
                  <a:lnTo>
                    <a:pt x="0" y="1803"/>
                  </a:lnTo>
                  <a:lnTo>
                    <a:pt x="0" y="1735"/>
                  </a:lnTo>
                  <a:lnTo>
                    <a:pt x="0" y="1733"/>
                  </a:lnTo>
                  <a:lnTo>
                    <a:pt x="0" y="1732"/>
                  </a:lnTo>
                  <a:lnTo>
                    <a:pt x="1" y="1732"/>
                  </a:lnTo>
                  <a:lnTo>
                    <a:pt x="3" y="1732"/>
                  </a:lnTo>
                  <a:lnTo>
                    <a:pt x="4" y="1732"/>
                  </a:lnTo>
                  <a:lnTo>
                    <a:pt x="5" y="1732"/>
                  </a:lnTo>
                  <a:lnTo>
                    <a:pt x="6" y="1733"/>
                  </a:lnTo>
                  <a:lnTo>
                    <a:pt x="6" y="1735"/>
                  </a:lnTo>
                  <a:lnTo>
                    <a:pt x="6" y="1735"/>
                  </a:lnTo>
                  <a:close/>
                  <a:moveTo>
                    <a:pt x="6" y="1852"/>
                  </a:moveTo>
                  <a:lnTo>
                    <a:pt x="6" y="1917"/>
                  </a:lnTo>
                  <a:lnTo>
                    <a:pt x="6" y="1919"/>
                  </a:lnTo>
                  <a:lnTo>
                    <a:pt x="5" y="1921"/>
                  </a:lnTo>
                  <a:lnTo>
                    <a:pt x="4" y="1923"/>
                  </a:lnTo>
                  <a:lnTo>
                    <a:pt x="3" y="1923"/>
                  </a:lnTo>
                  <a:lnTo>
                    <a:pt x="1" y="1923"/>
                  </a:lnTo>
                  <a:lnTo>
                    <a:pt x="0" y="1921"/>
                  </a:lnTo>
                  <a:lnTo>
                    <a:pt x="0" y="1919"/>
                  </a:lnTo>
                  <a:lnTo>
                    <a:pt x="0" y="1917"/>
                  </a:lnTo>
                  <a:lnTo>
                    <a:pt x="0" y="1852"/>
                  </a:lnTo>
                  <a:lnTo>
                    <a:pt x="0" y="1850"/>
                  </a:lnTo>
                  <a:lnTo>
                    <a:pt x="0" y="1848"/>
                  </a:lnTo>
                  <a:lnTo>
                    <a:pt x="1" y="1846"/>
                  </a:lnTo>
                  <a:lnTo>
                    <a:pt x="3" y="1846"/>
                  </a:lnTo>
                  <a:lnTo>
                    <a:pt x="4" y="1846"/>
                  </a:lnTo>
                  <a:lnTo>
                    <a:pt x="5" y="1848"/>
                  </a:lnTo>
                  <a:lnTo>
                    <a:pt x="6" y="1850"/>
                  </a:lnTo>
                  <a:lnTo>
                    <a:pt x="6" y="1852"/>
                  </a:lnTo>
                  <a:lnTo>
                    <a:pt x="6" y="1852"/>
                  </a:lnTo>
                  <a:close/>
                  <a:moveTo>
                    <a:pt x="6" y="1966"/>
                  </a:moveTo>
                  <a:lnTo>
                    <a:pt x="6" y="2034"/>
                  </a:lnTo>
                  <a:lnTo>
                    <a:pt x="6" y="2036"/>
                  </a:lnTo>
                  <a:lnTo>
                    <a:pt x="5" y="2038"/>
                  </a:lnTo>
                  <a:lnTo>
                    <a:pt x="4" y="2038"/>
                  </a:lnTo>
                  <a:lnTo>
                    <a:pt x="3" y="2038"/>
                  </a:lnTo>
                  <a:lnTo>
                    <a:pt x="1" y="2038"/>
                  </a:lnTo>
                  <a:lnTo>
                    <a:pt x="0" y="2038"/>
                  </a:lnTo>
                  <a:lnTo>
                    <a:pt x="0" y="2036"/>
                  </a:lnTo>
                  <a:lnTo>
                    <a:pt x="0" y="2034"/>
                  </a:lnTo>
                  <a:lnTo>
                    <a:pt x="0" y="1966"/>
                  </a:lnTo>
                  <a:lnTo>
                    <a:pt x="0" y="1964"/>
                  </a:lnTo>
                  <a:lnTo>
                    <a:pt x="0" y="1963"/>
                  </a:lnTo>
                  <a:lnTo>
                    <a:pt x="1" y="1963"/>
                  </a:lnTo>
                  <a:lnTo>
                    <a:pt x="3" y="1961"/>
                  </a:lnTo>
                  <a:lnTo>
                    <a:pt x="4" y="1963"/>
                  </a:lnTo>
                  <a:lnTo>
                    <a:pt x="5" y="1963"/>
                  </a:lnTo>
                  <a:lnTo>
                    <a:pt x="6" y="1964"/>
                  </a:lnTo>
                  <a:lnTo>
                    <a:pt x="6" y="1966"/>
                  </a:lnTo>
                  <a:lnTo>
                    <a:pt x="6" y="1966"/>
                  </a:lnTo>
                  <a:close/>
                  <a:moveTo>
                    <a:pt x="6" y="2081"/>
                  </a:moveTo>
                  <a:lnTo>
                    <a:pt x="6" y="2149"/>
                  </a:lnTo>
                  <a:lnTo>
                    <a:pt x="6" y="2150"/>
                  </a:lnTo>
                  <a:lnTo>
                    <a:pt x="5" y="2152"/>
                  </a:lnTo>
                  <a:lnTo>
                    <a:pt x="4" y="2154"/>
                  </a:lnTo>
                  <a:lnTo>
                    <a:pt x="3" y="2154"/>
                  </a:lnTo>
                  <a:lnTo>
                    <a:pt x="1" y="2154"/>
                  </a:lnTo>
                  <a:lnTo>
                    <a:pt x="0" y="2152"/>
                  </a:lnTo>
                  <a:lnTo>
                    <a:pt x="0" y="2150"/>
                  </a:lnTo>
                  <a:lnTo>
                    <a:pt x="0" y="2149"/>
                  </a:lnTo>
                  <a:lnTo>
                    <a:pt x="0" y="2081"/>
                  </a:lnTo>
                  <a:lnTo>
                    <a:pt x="0" y="2079"/>
                  </a:lnTo>
                  <a:lnTo>
                    <a:pt x="0" y="2079"/>
                  </a:lnTo>
                  <a:lnTo>
                    <a:pt x="1" y="2077"/>
                  </a:lnTo>
                  <a:lnTo>
                    <a:pt x="3" y="2077"/>
                  </a:lnTo>
                  <a:lnTo>
                    <a:pt x="4" y="2077"/>
                  </a:lnTo>
                  <a:lnTo>
                    <a:pt x="5" y="2079"/>
                  </a:lnTo>
                  <a:lnTo>
                    <a:pt x="6" y="2079"/>
                  </a:lnTo>
                  <a:lnTo>
                    <a:pt x="6" y="2081"/>
                  </a:lnTo>
                  <a:lnTo>
                    <a:pt x="6" y="2081"/>
                  </a:lnTo>
                  <a:close/>
                  <a:moveTo>
                    <a:pt x="6" y="2197"/>
                  </a:moveTo>
                  <a:lnTo>
                    <a:pt x="6" y="2265"/>
                  </a:lnTo>
                  <a:lnTo>
                    <a:pt x="6" y="2267"/>
                  </a:lnTo>
                  <a:lnTo>
                    <a:pt x="5" y="2269"/>
                  </a:lnTo>
                  <a:lnTo>
                    <a:pt x="4" y="2269"/>
                  </a:lnTo>
                  <a:lnTo>
                    <a:pt x="3" y="2269"/>
                  </a:lnTo>
                  <a:lnTo>
                    <a:pt x="1" y="2269"/>
                  </a:lnTo>
                  <a:lnTo>
                    <a:pt x="0" y="2269"/>
                  </a:lnTo>
                  <a:lnTo>
                    <a:pt x="0" y="2267"/>
                  </a:lnTo>
                  <a:lnTo>
                    <a:pt x="0" y="2265"/>
                  </a:lnTo>
                  <a:lnTo>
                    <a:pt x="0" y="2197"/>
                  </a:lnTo>
                  <a:lnTo>
                    <a:pt x="0" y="2195"/>
                  </a:lnTo>
                  <a:lnTo>
                    <a:pt x="0" y="2194"/>
                  </a:lnTo>
                  <a:lnTo>
                    <a:pt x="1" y="2192"/>
                  </a:lnTo>
                  <a:lnTo>
                    <a:pt x="3" y="2192"/>
                  </a:lnTo>
                  <a:lnTo>
                    <a:pt x="4" y="2192"/>
                  </a:lnTo>
                  <a:lnTo>
                    <a:pt x="5" y="2194"/>
                  </a:lnTo>
                  <a:lnTo>
                    <a:pt x="6" y="2195"/>
                  </a:lnTo>
                  <a:lnTo>
                    <a:pt x="6" y="2197"/>
                  </a:lnTo>
                  <a:lnTo>
                    <a:pt x="6" y="2197"/>
                  </a:lnTo>
                  <a:close/>
                  <a:moveTo>
                    <a:pt x="6" y="2312"/>
                  </a:moveTo>
                  <a:lnTo>
                    <a:pt x="6" y="2380"/>
                  </a:lnTo>
                  <a:lnTo>
                    <a:pt x="6" y="2381"/>
                  </a:lnTo>
                  <a:lnTo>
                    <a:pt x="5" y="2383"/>
                  </a:lnTo>
                  <a:lnTo>
                    <a:pt x="4" y="2385"/>
                  </a:lnTo>
                  <a:lnTo>
                    <a:pt x="3" y="2385"/>
                  </a:lnTo>
                  <a:lnTo>
                    <a:pt x="1" y="2385"/>
                  </a:lnTo>
                  <a:lnTo>
                    <a:pt x="0" y="2383"/>
                  </a:lnTo>
                  <a:lnTo>
                    <a:pt x="0" y="2381"/>
                  </a:lnTo>
                  <a:lnTo>
                    <a:pt x="0" y="2380"/>
                  </a:lnTo>
                  <a:lnTo>
                    <a:pt x="0" y="2312"/>
                  </a:lnTo>
                  <a:lnTo>
                    <a:pt x="0" y="2310"/>
                  </a:lnTo>
                  <a:lnTo>
                    <a:pt x="0" y="2310"/>
                  </a:lnTo>
                  <a:lnTo>
                    <a:pt x="1" y="2308"/>
                  </a:lnTo>
                  <a:lnTo>
                    <a:pt x="3" y="2308"/>
                  </a:lnTo>
                  <a:lnTo>
                    <a:pt x="4" y="2308"/>
                  </a:lnTo>
                  <a:lnTo>
                    <a:pt x="5" y="2310"/>
                  </a:lnTo>
                  <a:lnTo>
                    <a:pt x="6" y="2310"/>
                  </a:lnTo>
                  <a:lnTo>
                    <a:pt x="6" y="2312"/>
                  </a:lnTo>
                  <a:lnTo>
                    <a:pt x="6" y="2312"/>
                  </a:lnTo>
                  <a:close/>
                  <a:moveTo>
                    <a:pt x="6" y="2428"/>
                  </a:moveTo>
                  <a:lnTo>
                    <a:pt x="6" y="2496"/>
                  </a:lnTo>
                  <a:lnTo>
                    <a:pt x="6" y="2498"/>
                  </a:lnTo>
                  <a:lnTo>
                    <a:pt x="5" y="2498"/>
                  </a:lnTo>
                  <a:lnTo>
                    <a:pt x="4" y="2500"/>
                  </a:lnTo>
                  <a:lnTo>
                    <a:pt x="3" y="2500"/>
                  </a:lnTo>
                  <a:lnTo>
                    <a:pt x="1" y="2500"/>
                  </a:lnTo>
                  <a:lnTo>
                    <a:pt x="0" y="2498"/>
                  </a:lnTo>
                  <a:lnTo>
                    <a:pt x="0" y="2498"/>
                  </a:lnTo>
                  <a:lnTo>
                    <a:pt x="0" y="2496"/>
                  </a:lnTo>
                  <a:lnTo>
                    <a:pt x="0" y="2428"/>
                  </a:lnTo>
                  <a:lnTo>
                    <a:pt x="0" y="2427"/>
                  </a:lnTo>
                  <a:lnTo>
                    <a:pt x="0" y="2425"/>
                  </a:lnTo>
                  <a:lnTo>
                    <a:pt x="1" y="2423"/>
                  </a:lnTo>
                  <a:lnTo>
                    <a:pt x="3" y="2423"/>
                  </a:lnTo>
                  <a:lnTo>
                    <a:pt x="4" y="2423"/>
                  </a:lnTo>
                  <a:lnTo>
                    <a:pt x="5" y="2425"/>
                  </a:lnTo>
                  <a:lnTo>
                    <a:pt x="6" y="2427"/>
                  </a:lnTo>
                  <a:lnTo>
                    <a:pt x="6" y="2428"/>
                  </a:lnTo>
                  <a:lnTo>
                    <a:pt x="6" y="2428"/>
                  </a:lnTo>
                  <a:close/>
                  <a:moveTo>
                    <a:pt x="6" y="2543"/>
                  </a:moveTo>
                  <a:lnTo>
                    <a:pt x="6" y="2611"/>
                  </a:lnTo>
                  <a:lnTo>
                    <a:pt x="6" y="2612"/>
                  </a:lnTo>
                  <a:lnTo>
                    <a:pt x="5" y="2614"/>
                  </a:lnTo>
                  <a:lnTo>
                    <a:pt x="4" y="2614"/>
                  </a:lnTo>
                  <a:lnTo>
                    <a:pt x="3" y="2616"/>
                  </a:lnTo>
                  <a:lnTo>
                    <a:pt x="1" y="2614"/>
                  </a:lnTo>
                  <a:lnTo>
                    <a:pt x="0" y="2614"/>
                  </a:lnTo>
                  <a:lnTo>
                    <a:pt x="0" y="2612"/>
                  </a:lnTo>
                  <a:lnTo>
                    <a:pt x="0" y="2611"/>
                  </a:lnTo>
                  <a:lnTo>
                    <a:pt x="0" y="2543"/>
                  </a:lnTo>
                  <a:lnTo>
                    <a:pt x="0" y="2541"/>
                  </a:lnTo>
                  <a:lnTo>
                    <a:pt x="0" y="2539"/>
                  </a:lnTo>
                  <a:lnTo>
                    <a:pt x="1" y="2539"/>
                  </a:lnTo>
                  <a:lnTo>
                    <a:pt x="3" y="2539"/>
                  </a:lnTo>
                  <a:lnTo>
                    <a:pt x="4" y="2539"/>
                  </a:lnTo>
                  <a:lnTo>
                    <a:pt x="5" y="2539"/>
                  </a:lnTo>
                  <a:lnTo>
                    <a:pt x="6" y="2541"/>
                  </a:lnTo>
                  <a:lnTo>
                    <a:pt x="6" y="2543"/>
                  </a:lnTo>
                  <a:lnTo>
                    <a:pt x="6" y="2543"/>
                  </a:lnTo>
                  <a:close/>
                  <a:moveTo>
                    <a:pt x="6" y="2659"/>
                  </a:moveTo>
                  <a:lnTo>
                    <a:pt x="6" y="2727"/>
                  </a:lnTo>
                  <a:lnTo>
                    <a:pt x="6" y="2727"/>
                  </a:lnTo>
                  <a:lnTo>
                    <a:pt x="5" y="2729"/>
                  </a:lnTo>
                  <a:lnTo>
                    <a:pt x="4" y="2731"/>
                  </a:lnTo>
                  <a:lnTo>
                    <a:pt x="3" y="2731"/>
                  </a:lnTo>
                  <a:lnTo>
                    <a:pt x="1" y="2731"/>
                  </a:lnTo>
                  <a:lnTo>
                    <a:pt x="0" y="2729"/>
                  </a:lnTo>
                  <a:lnTo>
                    <a:pt x="0" y="2727"/>
                  </a:lnTo>
                  <a:lnTo>
                    <a:pt x="0" y="2727"/>
                  </a:lnTo>
                  <a:lnTo>
                    <a:pt x="0" y="2659"/>
                  </a:lnTo>
                  <a:lnTo>
                    <a:pt x="0" y="2658"/>
                  </a:lnTo>
                  <a:lnTo>
                    <a:pt x="0" y="2656"/>
                  </a:lnTo>
                  <a:lnTo>
                    <a:pt x="1" y="2654"/>
                  </a:lnTo>
                  <a:lnTo>
                    <a:pt x="3" y="2654"/>
                  </a:lnTo>
                  <a:lnTo>
                    <a:pt x="4" y="2654"/>
                  </a:lnTo>
                  <a:lnTo>
                    <a:pt x="5" y="2656"/>
                  </a:lnTo>
                  <a:lnTo>
                    <a:pt x="6" y="2658"/>
                  </a:lnTo>
                  <a:lnTo>
                    <a:pt x="6" y="2659"/>
                  </a:lnTo>
                  <a:lnTo>
                    <a:pt x="6" y="2659"/>
                  </a:lnTo>
                  <a:close/>
                  <a:moveTo>
                    <a:pt x="6" y="2774"/>
                  </a:moveTo>
                  <a:lnTo>
                    <a:pt x="6" y="2842"/>
                  </a:lnTo>
                  <a:lnTo>
                    <a:pt x="6" y="2844"/>
                  </a:lnTo>
                  <a:lnTo>
                    <a:pt x="5" y="2845"/>
                  </a:lnTo>
                  <a:lnTo>
                    <a:pt x="4" y="2845"/>
                  </a:lnTo>
                  <a:lnTo>
                    <a:pt x="3" y="2847"/>
                  </a:lnTo>
                  <a:lnTo>
                    <a:pt x="1" y="2845"/>
                  </a:lnTo>
                  <a:lnTo>
                    <a:pt x="0" y="2845"/>
                  </a:lnTo>
                  <a:lnTo>
                    <a:pt x="0" y="2844"/>
                  </a:lnTo>
                  <a:lnTo>
                    <a:pt x="0" y="2842"/>
                  </a:lnTo>
                  <a:lnTo>
                    <a:pt x="0" y="2774"/>
                  </a:lnTo>
                  <a:lnTo>
                    <a:pt x="0" y="2772"/>
                  </a:lnTo>
                  <a:lnTo>
                    <a:pt x="0" y="2770"/>
                  </a:lnTo>
                  <a:lnTo>
                    <a:pt x="1" y="2770"/>
                  </a:lnTo>
                  <a:lnTo>
                    <a:pt x="3" y="2770"/>
                  </a:lnTo>
                  <a:lnTo>
                    <a:pt x="4" y="2770"/>
                  </a:lnTo>
                  <a:lnTo>
                    <a:pt x="5" y="2770"/>
                  </a:lnTo>
                  <a:lnTo>
                    <a:pt x="6" y="2772"/>
                  </a:lnTo>
                  <a:lnTo>
                    <a:pt x="6" y="2774"/>
                  </a:lnTo>
                  <a:lnTo>
                    <a:pt x="6" y="2774"/>
                  </a:lnTo>
                  <a:close/>
                  <a:moveTo>
                    <a:pt x="6" y="2890"/>
                  </a:moveTo>
                  <a:lnTo>
                    <a:pt x="6" y="2956"/>
                  </a:lnTo>
                  <a:lnTo>
                    <a:pt x="6" y="2958"/>
                  </a:lnTo>
                  <a:lnTo>
                    <a:pt x="5" y="2960"/>
                  </a:lnTo>
                  <a:lnTo>
                    <a:pt x="4" y="2962"/>
                  </a:lnTo>
                  <a:lnTo>
                    <a:pt x="3" y="2962"/>
                  </a:lnTo>
                  <a:lnTo>
                    <a:pt x="1" y="2962"/>
                  </a:lnTo>
                  <a:lnTo>
                    <a:pt x="0" y="2960"/>
                  </a:lnTo>
                  <a:lnTo>
                    <a:pt x="0" y="2958"/>
                  </a:lnTo>
                  <a:lnTo>
                    <a:pt x="0" y="2956"/>
                  </a:lnTo>
                  <a:lnTo>
                    <a:pt x="0" y="2890"/>
                  </a:lnTo>
                  <a:lnTo>
                    <a:pt x="0" y="2889"/>
                  </a:lnTo>
                  <a:lnTo>
                    <a:pt x="0" y="2887"/>
                  </a:lnTo>
                  <a:lnTo>
                    <a:pt x="1" y="2885"/>
                  </a:lnTo>
                  <a:lnTo>
                    <a:pt x="3" y="2885"/>
                  </a:lnTo>
                  <a:lnTo>
                    <a:pt x="4" y="2885"/>
                  </a:lnTo>
                  <a:lnTo>
                    <a:pt x="5" y="2887"/>
                  </a:lnTo>
                  <a:lnTo>
                    <a:pt x="6" y="2889"/>
                  </a:lnTo>
                  <a:lnTo>
                    <a:pt x="6" y="2890"/>
                  </a:lnTo>
                  <a:lnTo>
                    <a:pt x="6" y="2890"/>
                  </a:lnTo>
                  <a:close/>
                  <a:moveTo>
                    <a:pt x="6" y="3005"/>
                  </a:moveTo>
                  <a:lnTo>
                    <a:pt x="6" y="3073"/>
                  </a:lnTo>
                  <a:lnTo>
                    <a:pt x="6" y="3075"/>
                  </a:lnTo>
                  <a:lnTo>
                    <a:pt x="5" y="3076"/>
                  </a:lnTo>
                  <a:lnTo>
                    <a:pt x="4" y="3076"/>
                  </a:lnTo>
                  <a:lnTo>
                    <a:pt x="3" y="3076"/>
                  </a:lnTo>
                  <a:lnTo>
                    <a:pt x="1" y="3076"/>
                  </a:lnTo>
                  <a:lnTo>
                    <a:pt x="0" y="3076"/>
                  </a:lnTo>
                  <a:lnTo>
                    <a:pt x="0" y="3075"/>
                  </a:lnTo>
                  <a:lnTo>
                    <a:pt x="0" y="3073"/>
                  </a:lnTo>
                  <a:lnTo>
                    <a:pt x="0" y="3005"/>
                  </a:lnTo>
                  <a:lnTo>
                    <a:pt x="0" y="3003"/>
                  </a:lnTo>
                  <a:lnTo>
                    <a:pt x="0" y="3001"/>
                  </a:lnTo>
                  <a:lnTo>
                    <a:pt x="1" y="3001"/>
                  </a:lnTo>
                  <a:lnTo>
                    <a:pt x="3" y="2999"/>
                  </a:lnTo>
                  <a:lnTo>
                    <a:pt x="4" y="3001"/>
                  </a:lnTo>
                  <a:lnTo>
                    <a:pt x="5" y="3001"/>
                  </a:lnTo>
                  <a:lnTo>
                    <a:pt x="6" y="3003"/>
                  </a:lnTo>
                  <a:lnTo>
                    <a:pt x="6" y="3005"/>
                  </a:lnTo>
                  <a:lnTo>
                    <a:pt x="6" y="3005"/>
                  </a:lnTo>
                  <a:close/>
                  <a:moveTo>
                    <a:pt x="6" y="3120"/>
                  </a:moveTo>
                  <a:lnTo>
                    <a:pt x="6" y="3187"/>
                  </a:lnTo>
                  <a:lnTo>
                    <a:pt x="6" y="3189"/>
                  </a:lnTo>
                  <a:lnTo>
                    <a:pt x="5" y="3191"/>
                  </a:lnTo>
                  <a:lnTo>
                    <a:pt x="4" y="3193"/>
                  </a:lnTo>
                  <a:lnTo>
                    <a:pt x="3" y="3193"/>
                  </a:lnTo>
                  <a:lnTo>
                    <a:pt x="1" y="3193"/>
                  </a:lnTo>
                  <a:lnTo>
                    <a:pt x="0" y="3191"/>
                  </a:lnTo>
                  <a:lnTo>
                    <a:pt x="0" y="3189"/>
                  </a:lnTo>
                  <a:lnTo>
                    <a:pt x="0" y="3187"/>
                  </a:lnTo>
                  <a:lnTo>
                    <a:pt x="0" y="3120"/>
                  </a:lnTo>
                  <a:lnTo>
                    <a:pt x="0" y="3118"/>
                  </a:lnTo>
                  <a:lnTo>
                    <a:pt x="0" y="3118"/>
                  </a:lnTo>
                  <a:lnTo>
                    <a:pt x="1" y="3116"/>
                  </a:lnTo>
                  <a:lnTo>
                    <a:pt x="3" y="3116"/>
                  </a:lnTo>
                  <a:lnTo>
                    <a:pt x="4" y="3116"/>
                  </a:lnTo>
                  <a:lnTo>
                    <a:pt x="5" y="3118"/>
                  </a:lnTo>
                  <a:lnTo>
                    <a:pt x="6" y="3118"/>
                  </a:lnTo>
                  <a:lnTo>
                    <a:pt x="6" y="3120"/>
                  </a:lnTo>
                  <a:lnTo>
                    <a:pt x="6" y="3120"/>
                  </a:lnTo>
                  <a:close/>
                  <a:moveTo>
                    <a:pt x="6" y="3236"/>
                  </a:moveTo>
                  <a:lnTo>
                    <a:pt x="6" y="3304"/>
                  </a:lnTo>
                  <a:lnTo>
                    <a:pt x="6" y="3306"/>
                  </a:lnTo>
                  <a:lnTo>
                    <a:pt x="5" y="3307"/>
                  </a:lnTo>
                  <a:lnTo>
                    <a:pt x="4" y="3307"/>
                  </a:lnTo>
                  <a:lnTo>
                    <a:pt x="3" y="3307"/>
                  </a:lnTo>
                  <a:lnTo>
                    <a:pt x="1" y="3307"/>
                  </a:lnTo>
                  <a:lnTo>
                    <a:pt x="0" y="3307"/>
                  </a:lnTo>
                  <a:lnTo>
                    <a:pt x="0" y="3306"/>
                  </a:lnTo>
                  <a:lnTo>
                    <a:pt x="0" y="3304"/>
                  </a:lnTo>
                  <a:lnTo>
                    <a:pt x="0" y="3236"/>
                  </a:lnTo>
                  <a:lnTo>
                    <a:pt x="0" y="3234"/>
                  </a:lnTo>
                  <a:lnTo>
                    <a:pt x="0" y="3232"/>
                  </a:lnTo>
                  <a:lnTo>
                    <a:pt x="1" y="3230"/>
                  </a:lnTo>
                  <a:lnTo>
                    <a:pt x="3" y="3230"/>
                  </a:lnTo>
                  <a:lnTo>
                    <a:pt x="4" y="3230"/>
                  </a:lnTo>
                  <a:lnTo>
                    <a:pt x="5" y="3232"/>
                  </a:lnTo>
                  <a:lnTo>
                    <a:pt x="6" y="3234"/>
                  </a:lnTo>
                  <a:lnTo>
                    <a:pt x="6" y="3236"/>
                  </a:lnTo>
                  <a:lnTo>
                    <a:pt x="6" y="3236"/>
                  </a:lnTo>
                  <a:close/>
                  <a:moveTo>
                    <a:pt x="6" y="3351"/>
                  </a:moveTo>
                  <a:lnTo>
                    <a:pt x="6" y="3418"/>
                  </a:lnTo>
                  <a:lnTo>
                    <a:pt x="6" y="3420"/>
                  </a:lnTo>
                  <a:lnTo>
                    <a:pt x="5" y="3422"/>
                  </a:lnTo>
                  <a:lnTo>
                    <a:pt x="4" y="3422"/>
                  </a:lnTo>
                  <a:lnTo>
                    <a:pt x="3" y="3424"/>
                  </a:lnTo>
                  <a:lnTo>
                    <a:pt x="1" y="3422"/>
                  </a:lnTo>
                  <a:lnTo>
                    <a:pt x="0" y="3422"/>
                  </a:lnTo>
                  <a:lnTo>
                    <a:pt x="0" y="3420"/>
                  </a:lnTo>
                  <a:lnTo>
                    <a:pt x="0" y="3418"/>
                  </a:lnTo>
                  <a:lnTo>
                    <a:pt x="0" y="3351"/>
                  </a:lnTo>
                  <a:lnTo>
                    <a:pt x="0" y="3349"/>
                  </a:lnTo>
                  <a:lnTo>
                    <a:pt x="0" y="3349"/>
                  </a:lnTo>
                  <a:lnTo>
                    <a:pt x="1" y="3347"/>
                  </a:lnTo>
                  <a:lnTo>
                    <a:pt x="3" y="3347"/>
                  </a:lnTo>
                  <a:lnTo>
                    <a:pt x="4" y="3347"/>
                  </a:lnTo>
                  <a:lnTo>
                    <a:pt x="5" y="3349"/>
                  </a:lnTo>
                  <a:lnTo>
                    <a:pt x="6" y="3349"/>
                  </a:lnTo>
                  <a:lnTo>
                    <a:pt x="6" y="3351"/>
                  </a:lnTo>
                  <a:lnTo>
                    <a:pt x="6" y="3351"/>
                  </a:lnTo>
                  <a:close/>
                  <a:moveTo>
                    <a:pt x="6" y="3467"/>
                  </a:moveTo>
                  <a:lnTo>
                    <a:pt x="6" y="3535"/>
                  </a:lnTo>
                  <a:lnTo>
                    <a:pt x="6" y="3537"/>
                  </a:lnTo>
                  <a:lnTo>
                    <a:pt x="5" y="3537"/>
                  </a:lnTo>
                  <a:lnTo>
                    <a:pt x="4" y="3538"/>
                  </a:lnTo>
                  <a:lnTo>
                    <a:pt x="3" y="3538"/>
                  </a:lnTo>
                  <a:lnTo>
                    <a:pt x="1" y="3538"/>
                  </a:lnTo>
                  <a:lnTo>
                    <a:pt x="0" y="3537"/>
                  </a:lnTo>
                  <a:lnTo>
                    <a:pt x="0" y="3537"/>
                  </a:lnTo>
                  <a:lnTo>
                    <a:pt x="0" y="3535"/>
                  </a:lnTo>
                  <a:lnTo>
                    <a:pt x="0" y="3467"/>
                  </a:lnTo>
                  <a:lnTo>
                    <a:pt x="0" y="3465"/>
                  </a:lnTo>
                  <a:lnTo>
                    <a:pt x="0" y="3463"/>
                  </a:lnTo>
                  <a:lnTo>
                    <a:pt x="1" y="3461"/>
                  </a:lnTo>
                  <a:lnTo>
                    <a:pt x="3" y="3461"/>
                  </a:lnTo>
                  <a:lnTo>
                    <a:pt x="4" y="3461"/>
                  </a:lnTo>
                  <a:lnTo>
                    <a:pt x="5" y="3463"/>
                  </a:lnTo>
                  <a:lnTo>
                    <a:pt x="6" y="3465"/>
                  </a:lnTo>
                  <a:lnTo>
                    <a:pt x="6" y="3467"/>
                  </a:lnTo>
                  <a:lnTo>
                    <a:pt x="6" y="3467"/>
                  </a:lnTo>
                  <a:close/>
                  <a:moveTo>
                    <a:pt x="6" y="3582"/>
                  </a:moveTo>
                  <a:lnTo>
                    <a:pt x="6" y="3649"/>
                  </a:lnTo>
                  <a:lnTo>
                    <a:pt x="6" y="3651"/>
                  </a:lnTo>
                  <a:lnTo>
                    <a:pt x="5" y="3653"/>
                  </a:lnTo>
                  <a:lnTo>
                    <a:pt x="4" y="3653"/>
                  </a:lnTo>
                  <a:lnTo>
                    <a:pt x="3" y="3655"/>
                  </a:lnTo>
                  <a:lnTo>
                    <a:pt x="1" y="3653"/>
                  </a:lnTo>
                  <a:lnTo>
                    <a:pt x="0" y="3653"/>
                  </a:lnTo>
                  <a:lnTo>
                    <a:pt x="0" y="3651"/>
                  </a:lnTo>
                  <a:lnTo>
                    <a:pt x="0" y="3649"/>
                  </a:lnTo>
                  <a:lnTo>
                    <a:pt x="0" y="3582"/>
                  </a:lnTo>
                  <a:lnTo>
                    <a:pt x="0" y="3580"/>
                  </a:lnTo>
                  <a:lnTo>
                    <a:pt x="0" y="3578"/>
                  </a:lnTo>
                  <a:lnTo>
                    <a:pt x="1" y="3578"/>
                  </a:lnTo>
                  <a:lnTo>
                    <a:pt x="3" y="3578"/>
                  </a:lnTo>
                  <a:lnTo>
                    <a:pt x="4" y="3578"/>
                  </a:lnTo>
                  <a:lnTo>
                    <a:pt x="5" y="3578"/>
                  </a:lnTo>
                  <a:lnTo>
                    <a:pt x="6" y="3580"/>
                  </a:lnTo>
                  <a:lnTo>
                    <a:pt x="6" y="3582"/>
                  </a:lnTo>
                  <a:lnTo>
                    <a:pt x="6" y="3582"/>
                  </a:lnTo>
                  <a:close/>
                </a:path>
              </a:pathLst>
            </a:custGeom>
            <a:solidFill>
              <a:srgbClr val="000000"/>
            </a:solidFill>
            <a:ln w="1588" cap="flat" cmpd="sng">
              <a:solidFill>
                <a:srgbClr val="000000">
                  <a:alpha val="100000"/>
                </a:srgbClr>
              </a:solidFill>
              <a:prstDash val="dash"/>
              <a:headEnd type="none" w="med" len="med"/>
              <a:tailEnd type="none" w="med" len="med"/>
            </a:ln>
          </p:spPr>
          <p:txBody>
            <a:bodyPr/>
            <a:p>
              <a:endParaRPr lang="zh-CN" altLang="en-US"/>
            </a:p>
          </p:txBody>
        </p:sp>
        <p:sp>
          <p:nvSpPr>
            <p:cNvPr id="605190" name="任意多边形 605189"/>
            <p:cNvSpPr>
              <a:spLocks noEditPoints="1"/>
            </p:cNvSpPr>
            <p:nvPr/>
          </p:nvSpPr>
          <p:spPr>
            <a:xfrm>
              <a:off x="4800" y="1510"/>
              <a:ext cx="6" cy="1828"/>
            </a:xfrm>
            <a:custGeom>
              <a:avLst/>
              <a:gdLst/>
              <a:ahLst/>
              <a:cxnLst/>
              <a:pathLst>
                <a:path w="6" h="3655">
                  <a:moveTo>
                    <a:pt x="6" y="5"/>
                  </a:moveTo>
                  <a:lnTo>
                    <a:pt x="6" y="71"/>
                  </a:lnTo>
                  <a:lnTo>
                    <a:pt x="6" y="73"/>
                  </a:lnTo>
                  <a:lnTo>
                    <a:pt x="5" y="75"/>
                  </a:lnTo>
                  <a:lnTo>
                    <a:pt x="5" y="77"/>
                  </a:lnTo>
                  <a:lnTo>
                    <a:pt x="4" y="77"/>
                  </a:lnTo>
                  <a:lnTo>
                    <a:pt x="2" y="77"/>
                  </a:lnTo>
                  <a:lnTo>
                    <a:pt x="1" y="75"/>
                  </a:lnTo>
                  <a:lnTo>
                    <a:pt x="0" y="73"/>
                  </a:lnTo>
                  <a:lnTo>
                    <a:pt x="0" y="71"/>
                  </a:lnTo>
                  <a:lnTo>
                    <a:pt x="0" y="5"/>
                  </a:lnTo>
                  <a:lnTo>
                    <a:pt x="0" y="3"/>
                  </a:lnTo>
                  <a:lnTo>
                    <a:pt x="1" y="2"/>
                  </a:lnTo>
                  <a:lnTo>
                    <a:pt x="2" y="0"/>
                  </a:lnTo>
                  <a:lnTo>
                    <a:pt x="4" y="0"/>
                  </a:lnTo>
                  <a:lnTo>
                    <a:pt x="5" y="0"/>
                  </a:lnTo>
                  <a:lnTo>
                    <a:pt x="5" y="2"/>
                  </a:lnTo>
                  <a:lnTo>
                    <a:pt x="6" y="3"/>
                  </a:lnTo>
                  <a:lnTo>
                    <a:pt x="6" y="5"/>
                  </a:lnTo>
                  <a:lnTo>
                    <a:pt x="6" y="5"/>
                  </a:lnTo>
                  <a:close/>
                  <a:moveTo>
                    <a:pt x="6" y="120"/>
                  </a:moveTo>
                  <a:lnTo>
                    <a:pt x="6" y="188"/>
                  </a:lnTo>
                  <a:lnTo>
                    <a:pt x="6" y="189"/>
                  </a:lnTo>
                  <a:lnTo>
                    <a:pt x="5" y="191"/>
                  </a:lnTo>
                  <a:lnTo>
                    <a:pt x="5" y="191"/>
                  </a:lnTo>
                  <a:lnTo>
                    <a:pt x="4" y="191"/>
                  </a:lnTo>
                  <a:lnTo>
                    <a:pt x="2" y="191"/>
                  </a:lnTo>
                  <a:lnTo>
                    <a:pt x="1" y="191"/>
                  </a:lnTo>
                  <a:lnTo>
                    <a:pt x="0" y="189"/>
                  </a:lnTo>
                  <a:lnTo>
                    <a:pt x="0" y="188"/>
                  </a:lnTo>
                  <a:lnTo>
                    <a:pt x="0" y="120"/>
                  </a:lnTo>
                  <a:lnTo>
                    <a:pt x="0" y="118"/>
                  </a:lnTo>
                  <a:lnTo>
                    <a:pt x="1" y="116"/>
                  </a:lnTo>
                  <a:lnTo>
                    <a:pt x="2" y="116"/>
                  </a:lnTo>
                  <a:lnTo>
                    <a:pt x="4" y="114"/>
                  </a:lnTo>
                  <a:lnTo>
                    <a:pt x="5" y="116"/>
                  </a:lnTo>
                  <a:lnTo>
                    <a:pt x="5" y="116"/>
                  </a:lnTo>
                  <a:lnTo>
                    <a:pt x="6" y="118"/>
                  </a:lnTo>
                  <a:lnTo>
                    <a:pt x="6" y="120"/>
                  </a:lnTo>
                  <a:lnTo>
                    <a:pt x="6" y="120"/>
                  </a:lnTo>
                  <a:close/>
                  <a:moveTo>
                    <a:pt x="6" y="235"/>
                  </a:moveTo>
                  <a:lnTo>
                    <a:pt x="6" y="302"/>
                  </a:lnTo>
                  <a:lnTo>
                    <a:pt x="6" y="304"/>
                  </a:lnTo>
                  <a:lnTo>
                    <a:pt x="5" y="306"/>
                  </a:lnTo>
                  <a:lnTo>
                    <a:pt x="5" y="308"/>
                  </a:lnTo>
                  <a:lnTo>
                    <a:pt x="4" y="308"/>
                  </a:lnTo>
                  <a:lnTo>
                    <a:pt x="2" y="308"/>
                  </a:lnTo>
                  <a:lnTo>
                    <a:pt x="1" y="306"/>
                  </a:lnTo>
                  <a:lnTo>
                    <a:pt x="0" y="304"/>
                  </a:lnTo>
                  <a:lnTo>
                    <a:pt x="0" y="302"/>
                  </a:lnTo>
                  <a:lnTo>
                    <a:pt x="0" y="235"/>
                  </a:lnTo>
                  <a:lnTo>
                    <a:pt x="0" y="233"/>
                  </a:lnTo>
                  <a:lnTo>
                    <a:pt x="1" y="233"/>
                  </a:lnTo>
                  <a:lnTo>
                    <a:pt x="2" y="231"/>
                  </a:lnTo>
                  <a:lnTo>
                    <a:pt x="4" y="231"/>
                  </a:lnTo>
                  <a:lnTo>
                    <a:pt x="5" y="231"/>
                  </a:lnTo>
                  <a:lnTo>
                    <a:pt x="5" y="233"/>
                  </a:lnTo>
                  <a:lnTo>
                    <a:pt x="6" y="233"/>
                  </a:lnTo>
                  <a:lnTo>
                    <a:pt x="6" y="235"/>
                  </a:lnTo>
                  <a:lnTo>
                    <a:pt x="6" y="235"/>
                  </a:lnTo>
                  <a:close/>
                  <a:moveTo>
                    <a:pt x="6" y="351"/>
                  </a:moveTo>
                  <a:lnTo>
                    <a:pt x="6" y="419"/>
                  </a:lnTo>
                  <a:lnTo>
                    <a:pt x="6" y="420"/>
                  </a:lnTo>
                  <a:lnTo>
                    <a:pt x="5" y="422"/>
                  </a:lnTo>
                  <a:lnTo>
                    <a:pt x="5" y="422"/>
                  </a:lnTo>
                  <a:lnTo>
                    <a:pt x="4" y="422"/>
                  </a:lnTo>
                  <a:lnTo>
                    <a:pt x="2" y="422"/>
                  </a:lnTo>
                  <a:lnTo>
                    <a:pt x="1" y="422"/>
                  </a:lnTo>
                  <a:lnTo>
                    <a:pt x="0" y="420"/>
                  </a:lnTo>
                  <a:lnTo>
                    <a:pt x="0" y="419"/>
                  </a:lnTo>
                  <a:lnTo>
                    <a:pt x="0" y="351"/>
                  </a:lnTo>
                  <a:lnTo>
                    <a:pt x="0" y="349"/>
                  </a:lnTo>
                  <a:lnTo>
                    <a:pt x="1" y="347"/>
                  </a:lnTo>
                  <a:lnTo>
                    <a:pt x="2" y="345"/>
                  </a:lnTo>
                  <a:lnTo>
                    <a:pt x="4" y="345"/>
                  </a:lnTo>
                  <a:lnTo>
                    <a:pt x="5" y="345"/>
                  </a:lnTo>
                  <a:lnTo>
                    <a:pt x="5" y="347"/>
                  </a:lnTo>
                  <a:lnTo>
                    <a:pt x="6" y="349"/>
                  </a:lnTo>
                  <a:lnTo>
                    <a:pt x="6" y="351"/>
                  </a:lnTo>
                  <a:lnTo>
                    <a:pt x="6" y="351"/>
                  </a:lnTo>
                  <a:close/>
                  <a:moveTo>
                    <a:pt x="6" y="466"/>
                  </a:moveTo>
                  <a:lnTo>
                    <a:pt x="6" y="533"/>
                  </a:lnTo>
                  <a:lnTo>
                    <a:pt x="6" y="535"/>
                  </a:lnTo>
                  <a:lnTo>
                    <a:pt x="5" y="537"/>
                  </a:lnTo>
                  <a:lnTo>
                    <a:pt x="5" y="537"/>
                  </a:lnTo>
                  <a:lnTo>
                    <a:pt x="4" y="539"/>
                  </a:lnTo>
                  <a:lnTo>
                    <a:pt x="2" y="537"/>
                  </a:lnTo>
                  <a:lnTo>
                    <a:pt x="1" y="537"/>
                  </a:lnTo>
                  <a:lnTo>
                    <a:pt x="0" y="535"/>
                  </a:lnTo>
                  <a:lnTo>
                    <a:pt x="0" y="533"/>
                  </a:lnTo>
                  <a:lnTo>
                    <a:pt x="0" y="466"/>
                  </a:lnTo>
                  <a:lnTo>
                    <a:pt x="0" y="464"/>
                  </a:lnTo>
                  <a:lnTo>
                    <a:pt x="1" y="464"/>
                  </a:lnTo>
                  <a:lnTo>
                    <a:pt x="2" y="462"/>
                  </a:lnTo>
                  <a:lnTo>
                    <a:pt x="4" y="462"/>
                  </a:lnTo>
                  <a:lnTo>
                    <a:pt x="5" y="462"/>
                  </a:lnTo>
                  <a:lnTo>
                    <a:pt x="5" y="464"/>
                  </a:lnTo>
                  <a:lnTo>
                    <a:pt x="6" y="464"/>
                  </a:lnTo>
                  <a:lnTo>
                    <a:pt x="6" y="466"/>
                  </a:lnTo>
                  <a:lnTo>
                    <a:pt x="6" y="466"/>
                  </a:lnTo>
                  <a:close/>
                  <a:moveTo>
                    <a:pt x="6" y="582"/>
                  </a:moveTo>
                  <a:lnTo>
                    <a:pt x="6" y="650"/>
                  </a:lnTo>
                  <a:lnTo>
                    <a:pt x="6" y="652"/>
                  </a:lnTo>
                  <a:lnTo>
                    <a:pt x="5" y="652"/>
                  </a:lnTo>
                  <a:lnTo>
                    <a:pt x="5" y="653"/>
                  </a:lnTo>
                  <a:lnTo>
                    <a:pt x="4" y="653"/>
                  </a:lnTo>
                  <a:lnTo>
                    <a:pt x="2" y="653"/>
                  </a:lnTo>
                  <a:lnTo>
                    <a:pt x="1" y="652"/>
                  </a:lnTo>
                  <a:lnTo>
                    <a:pt x="0" y="652"/>
                  </a:lnTo>
                  <a:lnTo>
                    <a:pt x="0" y="650"/>
                  </a:lnTo>
                  <a:lnTo>
                    <a:pt x="0" y="582"/>
                  </a:lnTo>
                  <a:lnTo>
                    <a:pt x="0" y="580"/>
                  </a:lnTo>
                  <a:lnTo>
                    <a:pt x="1" y="578"/>
                  </a:lnTo>
                  <a:lnTo>
                    <a:pt x="2" y="576"/>
                  </a:lnTo>
                  <a:lnTo>
                    <a:pt x="4" y="576"/>
                  </a:lnTo>
                  <a:lnTo>
                    <a:pt x="5" y="576"/>
                  </a:lnTo>
                  <a:lnTo>
                    <a:pt x="5" y="578"/>
                  </a:lnTo>
                  <a:lnTo>
                    <a:pt x="6" y="580"/>
                  </a:lnTo>
                  <a:lnTo>
                    <a:pt x="6" y="582"/>
                  </a:lnTo>
                  <a:lnTo>
                    <a:pt x="6" y="582"/>
                  </a:lnTo>
                  <a:close/>
                  <a:moveTo>
                    <a:pt x="6" y="697"/>
                  </a:moveTo>
                  <a:lnTo>
                    <a:pt x="6" y="764"/>
                  </a:lnTo>
                  <a:lnTo>
                    <a:pt x="6" y="766"/>
                  </a:lnTo>
                  <a:lnTo>
                    <a:pt x="5" y="768"/>
                  </a:lnTo>
                  <a:lnTo>
                    <a:pt x="5" y="768"/>
                  </a:lnTo>
                  <a:lnTo>
                    <a:pt x="4" y="770"/>
                  </a:lnTo>
                  <a:lnTo>
                    <a:pt x="2" y="768"/>
                  </a:lnTo>
                  <a:lnTo>
                    <a:pt x="1" y="768"/>
                  </a:lnTo>
                  <a:lnTo>
                    <a:pt x="0" y="766"/>
                  </a:lnTo>
                  <a:lnTo>
                    <a:pt x="0" y="764"/>
                  </a:lnTo>
                  <a:lnTo>
                    <a:pt x="0" y="697"/>
                  </a:lnTo>
                  <a:lnTo>
                    <a:pt x="0" y="695"/>
                  </a:lnTo>
                  <a:lnTo>
                    <a:pt x="1" y="693"/>
                  </a:lnTo>
                  <a:lnTo>
                    <a:pt x="2" y="693"/>
                  </a:lnTo>
                  <a:lnTo>
                    <a:pt x="4" y="693"/>
                  </a:lnTo>
                  <a:lnTo>
                    <a:pt x="5" y="693"/>
                  </a:lnTo>
                  <a:lnTo>
                    <a:pt x="5" y="693"/>
                  </a:lnTo>
                  <a:lnTo>
                    <a:pt x="6" y="695"/>
                  </a:lnTo>
                  <a:lnTo>
                    <a:pt x="6" y="697"/>
                  </a:lnTo>
                  <a:lnTo>
                    <a:pt x="6" y="697"/>
                  </a:lnTo>
                  <a:close/>
                  <a:moveTo>
                    <a:pt x="6" y="813"/>
                  </a:moveTo>
                  <a:lnTo>
                    <a:pt x="6" y="879"/>
                  </a:lnTo>
                  <a:lnTo>
                    <a:pt x="6" y="881"/>
                  </a:lnTo>
                  <a:lnTo>
                    <a:pt x="5" y="883"/>
                  </a:lnTo>
                  <a:lnTo>
                    <a:pt x="5" y="884"/>
                  </a:lnTo>
                  <a:lnTo>
                    <a:pt x="4" y="884"/>
                  </a:lnTo>
                  <a:lnTo>
                    <a:pt x="2" y="884"/>
                  </a:lnTo>
                  <a:lnTo>
                    <a:pt x="1" y="883"/>
                  </a:lnTo>
                  <a:lnTo>
                    <a:pt x="0" y="881"/>
                  </a:lnTo>
                  <a:lnTo>
                    <a:pt x="0" y="879"/>
                  </a:lnTo>
                  <a:lnTo>
                    <a:pt x="0" y="813"/>
                  </a:lnTo>
                  <a:lnTo>
                    <a:pt x="0" y="811"/>
                  </a:lnTo>
                  <a:lnTo>
                    <a:pt x="1" y="809"/>
                  </a:lnTo>
                  <a:lnTo>
                    <a:pt x="2" y="807"/>
                  </a:lnTo>
                  <a:lnTo>
                    <a:pt x="4" y="807"/>
                  </a:lnTo>
                  <a:lnTo>
                    <a:pt x="5" y="807"/>
                  </a:lnTo>
                  <a:lnTo>
                    <a:pt x="5" y="809"/>
                  </a:lnTo>
                  <a:lnTo>
                    <a:pt x="6" y="811"/>
                  </a:lnTo>
                  <a:lnTo>
                    <a:pt x="6" y="813"/>
                  </a:lnTo>
                  <a:lnTo>
                    <a:pt x="6" y="813"/>
                  </a:lnTo>
                  <a:close/>
                  <a:moveTo>
                    <a:pt x="6" y="928"/>
                  </a:moveTo>
                  <a:lnTo>
                    <a:pt x="6" y="995"/>
                  </a:lnTo>
                  <a:lnTo>
                    <a:pt x="6" y="997"/>
                  </a:lnTo>
                  <a:lnTo>
                    <a:pt x="5" y="999"/>
                  </a:lnTo>
                  <a:lnTo>
                    <a:pt x="5" y="999"/>
                  </a:lnTo>
                  <a:lnTo>
                    <a:pt x="4" y="999"/>
                  </a:lnTo>
                  <a:lnTo>
                    <a:pt x="2" y="999"/>
                  </a:lnTo>
                  <a:lnTo>
                    <a:pt x="1" y="999"/>
                  </a:lnTo>
                  <a:lnTo>
                    <a:pt x="0" y="997"/>
                  </a:lnTo>
                  <a:lnTo>
                    <a:pt x="0" y="995"/>
                  </a:lnTo>
                  <a:lnTo>
                    <a:pt x="0" y="928"/>
                  </a:lnTo>
                  <a:lnTo>
                    <a:pt x="0" y="926"/>
                  </a:lnTo>
                  <a:lnTo>
                    <a:pt x="1" y="924"/>
                  </a:lnTo>
                  <a:lnTo>
                    <a:pt x="2" y="924"/>
                  </a:lnTo>
                  <a:lnTo>
                    <a:pt x="4" y="924"/>
                  </a:lnTo>
                  <a:lnTo>
                    <a:pt x="5" y="924"/>
                  </a:lnTo>
                  <a:lnTo>
                    <a:pt x="5" y="924"/>
                  </a:lnTo>
                  <a:lnTo>
                    <a:pt x="6" y="926"/>
                  </a:lnTo>
                  <a:lnTo>
                    <a:pt x="6" y="928"/>
                  </a:lnTo>
                  <a:lnTo>
                    <a:pt x="6" y="928"/>
                  </a:lnTo>
                  <a:close/>
                  <a:moveTo>
                    <a:pt x="6" y="1044"/>
                  </a:moveTo>
                  <a:lnTo>
                    <a:pt x="6" y="1110"/>
                  </a:lnTo>
                  <a:lnTo>
                    <a:pt x="6" y="1112"/>
                  </a:lnTo>
                  <a:lnTo>
                    <a:pt x="5" y="1114"/>
                  </a:lnTo>
                  <a:lnTo>
                    <a:pt x="5" y="1115"/>
                  </a:lnTo>
                  <a:lnTo>
                    <a:pt x="4" y="1115"/>
                  </a:lnTo>
                  <a:lnTo>
                    <a:pt x="2" y="1115"/>
                  </a:lnTo>
                  <a:lnTo>
                    <a:pt x="1" y="1114"/>
                  </a:lnTo>
                  <a:lnTo>
                    <a:pt x="0" y="1112"/>
                  </a:lnTo>
                  <a:lnTo>
                    <a:pt x="0" y="1110"/>
                  </a:lnTo>
                  <a:lnTo>
                    <a:pt x="0" y="1044"/>
                  </a:lnTo>
                  <a:lnTo>
                    <a:pt x="0" y="1040"/>
                  </a:lnTo>
                  <a:lnTo>
                    <a:pt x="1" y="1040"/>
                  </a:lnTo>
                  <a:lnTo>
                    <a:pt x="2" y="1038"/>
                  </a:lnTo>
                  <a:lnTo>
                    <a:pt x="4" y="1038"/>
                  </a:lnTo>
                  <a:lnTo>
                    <a:pt x="5" y="1038"/>
                  </a:lnTo>
                  <a:lnTo>
                    <a:pt x="5" y="1040"/>
                  </a:lnTo>
                  <a:lnTo>
                    <a:pt x="6" y="1040"/>
                  </a:lnTo>
                  <a:lnTo>
                    <a:pt x="6" y="1044"/>
                  </a:lnTo>
                  <a:lnTo>
                    <a:pt x="6" y="1044"/>
                  </a:lnTo>
                  <a:close/>
                  <a:moveTo>
                    <a:pt x="6" y="1159"/>
                  </a:moveTo>
                  <a:lnTo>
                    <a:pt x="6" y="1226"/>
                  </a:lnTo>
                  <a:lnTo>
                    <a:pt x="6" y="1228"/>
                  </a:lnTo>
                  <a:lnTo>
                    <a:pt x="5" y="1230"/>
                  </a:lnTo>
                  <a:lnTo>
                    <a:pt x="5" y="1230"/>
                  </a:lnTo>
                  <a:lnTo>
                    <a:pt x="4" y="1230"/>
                  </a:lnTo>
                  <a:lnTo>
                    <a:pt x="2" y="1230"/>
                  </a:lnTo>
                  <a:lnTo>
                    <a:pt x="1" y="1230"/>
                  </a:lnTo>
                  <a:lnTo>
                    <a:pt x="0" y="1228"/>
                  </a:lnTo>
                  <a:lnTo>
                    <a:pt x="0" y="1226"/>
                  </a:lnTo>
                  <a:lnTo>
                    <a:pt x="0" y="1159"/>
                  </a:lnTo>
                  <a:lnTo>
                    <a:pt x="0" y="1157"/>
                  </a:lnTo>
                  <a:lnTo>
                    <a:pt x="1" y="1155"/>
                  </a:lnTo>
                  <a:lnTo>
                    <a:pt x="2" y="1155"/>
                  </a:lnTo>
                  <a:lnTo>
                    <a:pt x="4" y="1153"/>
                  </a:lnTo>
                  <a:lnTo>
                    <a:pt x="5" y="1155"/>
                  </a:lnTo>
                  <a:lnTo>
                    <a:pt x="5" y="1155"/>
                  </a:lnTo>
                  <a:lnTo>
                    <a:pt x="6" y="1157"/>
                  </a:lnTo>
                  <a:lnTo>
                    <a:pt x="6" y="1159"/>
                  </a:lnTo>
                  <a:lnTo>
                    <a:pt x="6" y="1159"/>
                  </a:lnTo>
                  <a:close/>
                  <a:moveTo>
                    <a:pt x="6" y="1273"/>
                  </a:moveTo>
                  <a:lnTo>
                    <a:pt x="6" y="1341"/>
                  </a:lnTo>
                  <a:lnTo>
                    <a:pt x="6" y="1343"/>
                  </a:lnTo>
                  <a:lnTo>
                    <a:pt x="5" y="1345"/>
                  </a:lnTo>
                  <a:lnTo>
                    <a:pt x="5" y="1346"/>
                  </a:lnTo>
                  <a:lnTo>
                    <a:pt x="4" y="1346"/>
                  </a:lnTo>
                  <a:lnTo>
                    <a:pt x="2" y="1346"/>
                  </a:lnTo>
                  <a:lnTo>
                    <a:pt x="1" y="1345"/>
                  </a:lnTo>
                  <a:lnTo>
                    <a:pt x="0" y="1343"/>
                  </a:lnTo>
                  <a:lnTo>
                    <a:pt x="0" y="1341"/>
                  </a:lnTo>
                  <a:lnTo>
                    <a:pt x="0" y="1273"/>
                  </a:lnTo>
                  <a:lnTo>
                    <a:pt x="0" y="1271"/>
                  </a:lnTo>
                  <a:lnTo>
                    <a:pt x="1" y="1271"/>
                  </a:lnTo>
                  <a:lnTo>
                    <a:pt x="2" y="1269"/>
                  </a:lnTo>
                  <a:lnTo>
                    <a:pt x="4" y="1269"/>
                  </a:lnTo>
                  <a:lnTo>
                    <a:pt x="5" y="1269"/>
                  </a:lnTo>
                  <a:lnTo>
                    <a:pt x="5" y="1271"/>
                  </a:lnTo>
                  <a:lnTo>
                    <a:pt x="6" y="1271"/>
                  </a:lnTo>
                  <a:lnTo>
                    <a:pt x="6" y="1273"/>
                  </a:lnTo>
                  <a:lnTo>
                    <a:pt x="6" y="1273"/>
                  </a:lnTo>
                  <a:close/>
                  <a:moveTo>
                    <a:pt x="6" y="1390"/>
                  </a:moveTo>
                  <a:lnTo>
                    <a:pt x="6" y="1457"/>
                  </a:lnTo>
                  <a:lnTo>
                    <a:pt x="6" y="1459"/>
                  </a:lnTo>
                  <a:lnTo>
                    <a:pt x="5" y="1459"/>
                  </a:lnTo>
                  <a:lnTo>
                    <a:pt x="5" y="1461"/>
                  </a:lnTo>
                  <a:lnTo>
                    <a:pt x="4" y="1461"/>
                  </a:lnTo>
                  <a:lnTo>
                    <a:pt x="2" y="1461"/>
                  </a:lnTo>
                  <a:lnTo>
                    <a:pt x="1" y="1459"/>
                  </a:lnTo>
                  <a:lnTo>
                    <a:pt x="0" y="1459"/>
                  </a:lnTo>
                  <a:lnTo>
                    <a:pt x="0" y="1457"/>
                  </a:lnTo>
                  <a:lnTo>
                    <a:pt x="0" y="1390"/>
                  </a:lnTo>
                  <a:lnTo>
                    <a:pt x="0" y="1388"/>
                  </a:lnTo>
                  <a:lnTo>
                    <a:pt x="1" y="1386"/>
                  </a:lnTo>
                  <a:lnTo>
                    <a:pt x="2" y="1384"/>
                  </a:lnTo>
                  <a:lnTo>
                    <a:pt x="4" y="1384"/>
                  </a:lnTo>
                  <a:lnTo>
                    <a:pt x="5" y="1384"/>
                  </a:lnTo>
                  <a:lnTo>
                    <a:pt x="5" y="1386"/>
                  </a:lnTo>
                  <a:lnTo>
                    <a:pt x="6" y="1388"/>
                  </a:lnTo>
                  <a:lnTo>
                    <a:pt x="6" y="1390"/>
                  </a:lnTo>
                  <a:lnTo>
                    <a:pt x="6" y="1390"/>
                  </a:lnTo>
                  <a:close/>
                  <a:moveTo>
                    <a:pt x="6" y="1504"/>
                  </a:moveTo>
                  <a:lnTo>
                    <a:pt x="6" y="1572"/>
                  </a:lnTo>
                  <a:lnTo>
                    <a:pt x="6" y="1574"/>
                  </a:lnTo>
                  <a:lnTo>
                    <a:pt x="5" y="1576"/>
                  </a:lnTo>
                  <a:lnTo>
                    <a:pt x="5" y="1576"/>
                  </a:lnTo>
                  <a:lnTo>
                    <a:pt x="4" y="1578"/>
                  </a:lnTo>
                  <a:lnTo>
                    <a:pt x="2" y="1576"/>
                  </a:lnTo>
                  <a:lnTo>
                    <a:pt x="1" y="1576"/>
                  </a:lnTo>
                  <a:lnTo>
                    <a:pt x="0" y="1574"/>
                  </a:lnTo>
                  <a:lnTo>
                    <a:pt x="0" y="1572"/>
                  </a:lnTo>
                  <a:lnTo>
                    <a:pt x="0" y="1504"/>
                  </a:lnTo>
                  <a:lnTo>
                    <a:pt x="0" y="1502"/>
                  </a:lnTo>
                  <a:lnTo>
                    <a:pt x="1" y="1501"/>
                  </a:lnTo>
                  <a:lnTo>
                    <a:pt x="2" y="1501"/>
                  </a:lnTo>
                  <a:lnTo>
                    <a:pt x="4" y="1501"/>
                  </a:lnTo>
                  <a:lnTo>
                    <a:pt x="5" y="1501"/>
                  </a:lnTo>
                  <a:lnTo>
                    <a:pt x="5" y="1501"/>
                  </a:lnTo>
                  <a:lnTo>
                    <a:pt x="6" y="1502"/>
                  </a:lnTo>
                  <a:lnTo>
                    <a:pt x="6" y="1504"/>
                  </a:lnTo>
                  <a:lnTo>
                    <a:pt x="6" y="1504"/>
                  </a:lnTo>
                  <a:close/>
                  <a:moveTo>
                    <a:pt x="6" y="1621"/>
                  </a:moveTo>
                  <a:lnTo>
                    <a:pt x="6" y="1688"/>
                  </a:lnTo>
                  <a:lnTo>
                    <a:pt x="6" y="1688"/>
                  </a:lnTo>
                  <a:lnTo>
                    <a:pt x="5" y="1690"/>
                  </a:lnTo>
                  <a:lnTo>
                    <a:pt x="5" y="1692"/>
                  </a:lnTo>
                  <a:lnTo>
                    <a:pt x="4" y="1692"/>
                  </a:lnTo>
                  <a:lnTo>
                    <a:pt x="2" y="1692"/>
                  </a:lnTo>
                  <a:lnTo>
                    <a:pt x="1" y="1690"/>
                  </a:lnTo>
                  <a:lnTo>
                    <a:pt x="0" y="1688"/>
                  </a:lnTo>
                  <a:lnTo>
                    <a:pt x="0" y="1688"/>
                  </a:lnTo>
                  <a:lnTo>
                    <a:pt x="0" y="1621"/>
                  </a:lnTo>
                  <a:lnTo>
                    <a:pt x="0" y="1619"/>
                  </a:lnTo>
                  <a:lnTo>
                    <a:pt x="1" y="1617"/>
                  </a:lnTo>
                  <a:lnTo>
                    <a:pt x="2" y="1615"/>
                  </a:lnTo>
                  <a:lnTo>
                    <a:pt x="4" y="1615"/>
                  </a:lnTo>
                  <a:lnTo>
                    <a:pt x="5" y="1615"/>
                  </a:lnTo>
                  <a:lnTo>
                    <a:pt x="5" y="1617"/>
                  </a:lnTo>
                  <a:lnTo>
                    <a:pt x="6" y="1619"/>
                  </a:lnTo>
                  <a:lnTo>
                    <a:pt x="6" y="1621"/>
                  </a:lnTo>
                  <a:lnTo>
                    <a:pt x="6" y="1621"/>
                  </a:lnTo>
                  <a:close/>
                  <a:moveTo>
                    <a:pt x="6" y="1735"/>
                  </a:moveTo>
                  <a:lnTo>
                    <a:pt x="6" y="1803"/>
                  </a:lnTo>
                  <a:lnTo>
                    <a:pt x="6" y="1805"/>
                  </a:lnTo>
                  <a:lnTo>
                    <a:pt x="5" y="1807"/>
                  </a:lnTo>
                  <a:lnTo>
                    <a:pt x="5" y="1807"/>
                  </a:lnTo>
                  <a:lnTo>
                    <a:pt x="4" y="1809"/>
                  </a:lnTo>
                  <a:lnTo>
                    <a:pt x="2" y="1807"/>
                  </a:lnTo>
                  <a:lnTo>
                    <a:pt x="1" y="1807"/>
                  </a:lnTo>
                  <a:lnTo>
                    <a:pt x="0" y="1805"/>
                  </a:lnTo>
                  <a:lnTo>
                    <a:pt x="0" y="1803"/>
                  </a:lnTo>
                  <a:lnTo>
                    <a:pt x="0" y="1735"/>
                  </a:lnTo>
                  <a:lnTo>
                    <a:pt x="0" y="1733"/>
                  </a:lnTo>
                  <a:lnTo>
                    <a:pt x="1" y="1732"/>
                  </a:lnTo>
                  <a:lnTo>
                    <a:pt x="2" y="1732"/>
                  </a:lnTo>
                  <a:lnTo>
                    <a:pt x="4" y="1732"/>
                  </a:lnTo>
                  <a:lnTo>
                    <a:pt x="5" y="1732"/>
                  </a:lnTo>
                  <a:lnTo>
                    <a:pt x="5" y="1732"/>
                  </a:lnTo>
                  <a:lnTo>
                    <a:pt x="6" y="1733"/>
                  </a:lnTo>
                  <a:lnTo>
                    <a:pt x="6" y="1735"/>
                  </a:lnTo>
                  <a:lnTo>
                    <a:pt x="6" y="1735"/>
                  </a:lnTo>
                  <a:close/>
                  <a:moveTo>
                    <a:pt x="6" y="1852"/>
                  </a:moveTo>
                  <a:lnTo>
                    <a:pt x="6" y="1917"/>
                  </a:lnTo>
                  <a:lnTo>
                    <a:pt x="6" y="1919"/>
                  </a:lnTo>
                  <a:lnTo>
                    <a:pt x="5" y="1921"/>
                  </a:lnTo>
                  <a:lnTo>
                    <a:pt x="5" y="1923"/>
                  </a:lnTo>
                  <a:lnTo>
                    <a:pt x="4" y="1923"/>
                  </a:lnTo>
                  <a:lnTo>
                    <a:pt x="2" y="1923"/>
                  </a:lnTo>
                  <a:lnTo>
                    <a:pt x="1" y="1921"/>
                  </a:lnTo>
                  <a:lnTo>
                    <a:pt x="0" y="1919"/>
                  </a:lnTo>
                  <a:lnTo>
                    <a:pt x="0" y="1917"/>
                  </a:lnTo>
                  <a:lnTo>
                    <a:pt x="0" y="1852"/>
                  </a:lnTo>
                  <a:lnTo>
                    <a:pt x="0" y="1850"/>
                  </a:lnTo>
                  <a:lnTo>
                    <a:pt x="1" y="1848"/>
                  </a:lnTo>
                  <a:lnTo>
                    <a:pt x="2" y="1846"/>
                  </a:lnTo>
                  <a:lnTo>
                    <a:pt x="4" y="1846"/>
                  </a:lnTo>
                  <a:lnTo>
                    <a:pt x="5" y="1846"/>
                  </a:lnTo>
                  <a:lnTo>
                    <a:pt x="5" y="1848"/>
                  </a:lnTo>
                  <a:lnTo>
                    <a:pt x="6" y="1850"/>
                  </a:lnTo>
                  <a:lnTo>
                    <a:pt x="6" y="1852"/>
                  </a:lnTo>
                  <a:lnTo>
                    <a:pt x="6" y="1852"/>
                  </a:lnTo>
                  <a:close/>
                  <a:moveTo>
                    <a:pt x="6" y="1966"/>
                  </a:moveTo>
                  <a:lnTo>
                    <a:pt x="6" y="2034"/>
                  </a:lnTo>
                  <a:lnTo>
                    <a:pt x="6" y="2036"/>
                  </a:lnTo>
                  <a:lnTo>
                    <a:pt x="5" y="2038"/>
                  </a:lnTo>
                  <a:lnTo>
                    <a:pt x="5" y="2038"/>
                  </a:lnTo>
                  <a:lnTo>
                    <a:pt x="4" y="2038"/>
                  </a:lnTo>
                  <a:lnTo>
                    <a:pt x="2" y="2038"/>
                  </a:lnTo>
                  <a:lnTo>
                    <a:pt x="1" y="2038"/>
                  </a:lnTo>
                  <a:lnTo>
                    <a:pt x="0" y="2036"/>
                  </a:lnTo>
                  <a:lnTo>
                    <a:pt x="0" y="2034"/>
                  </a:lnTo>
                  <a:lnTo>
                    <a:pt x="0" y="1966"/>
                  </a:lnTo>
                  <a:lnTo>
                    <a:pt x="0" y="1964"/>
                  </a:lnTo>
                  <a:lnTo>
                    <a:pt x="1" y="1963"/>
                  </a:lnTo>
                  <a:lnTo>
                    <a:pt x="2" y="1963"/>
                  </a:lnTo>
                  <a:lnTo>
                    <a:pt x="4" y="1961"/>
                  </a:lnTo>
                  <a:lnTo>
                    <a:pt x="5" y="1963"/>
                  </a:lnTo>
                  <a:lnTo>
                    <a:pt x="5" y="1963"/>
                  </a:lnTo>
                  <a:lnTo>
                    <a:pt x="6" y="1964"/>
                  </a:lnTo>
                  <a:lnTo>
                    <a:pt x="6" y="1966"/>
                  </a:lnTo>
                  <a:lnTo>
                    <a:pt x="6" y="1966"/>
                  </a:lnTo>
                  <a:close/>
                  <a:moveTo>
                    <a:pt x="6" y="2081"/>
                  </a:moveTo>
                  <a:lnTo>
                    <a:pt x="6" y="2149"/>
                  </a:lnTo>
                  <a:lnTo>
                    <a:pt x="6" y="2150"/>
                  </a:lnTo>
                  <a:lnTo>
                    <a:pt x="5" y="2152"/>
                  </a:lnTo>
                  <a:lnTo>
                    <a:pt x="5" y="2154"/>
                  </a:lnTo>
                  <a:lnTo>
                    <a:pt x="4" y="2154"/>
                  </a:lnTo>
                  <a:lnTo>
                    <a:pt x="2" y="2154"/>
                  </a:lnTo>
                  <a:lnTo>
                    <a:pt x="1" y="2152"/>
                  </a:lnTo>
                  <a:lnTo>
                    <a:pt x="0" y="2150"/>
                  </a:lnTo>
                  <a:lnTo>
                    <a:pt x="0" y="2149"/>
                  </a:lnTo>
                  <a:lnTo>
                    <a:pt x="0" y="2081"/>
                  </a:lnTo>
                  <a:lnTo>
                    <a:pt x="0" y="2079"/>
                  </a:lnTo>
                  <a:lnTo>
                    <a:pt x="1" y="2079"/>
                  </a:lnTo>
                  <a:lnTo>
                    <a:pt x="2" y="2077"/>
                  </a:lnTo>
                  <a:lnTo>
                    <a:pt x="4" y="2077"/>
                  </a:lnTo>
                  <a:lnTo>
                    <a:pt x="5" y="2077"/>
                  </a:lnTo>
                  <a:lnTo>
                    <a:pt x="5" y="2079"/>
                  </a:lnTo>
                  <a:lnTo>
                    <a:pt x="6" y="2079"/>
                  </a:lnTo>
                  <a:lnTo>
                    <a:pt x="6" y="2081"/>
                  </a:lnTo>
                  <a:lnTo>
                    <a:pt x="6" y="2081"/>
                  </a:lnTo>
                  <a:close/>
                  <a:moveTo>
                    <a:pt x="6" y="2197"/>
                  </a:moveTo>
                  <a:lnTo>
                    <a:pt x="6" y="2265"/>
                  </a:lnTo>
                  <a:lnTo>
                    <a:pt x="6" y="2267"/>
                  </a:lnTo>
                  <a:lnTo>
                    <a:pt x="5" y="2269"/>
                  </a:lnTo>
                  <a:lnTo>
                    <a:pt x="5" y="2269"/>
                  </a:lnTo>
                  <a:lnTo>
                    <a:pt x="4" y="2269"/>
                  </a:lnTo>
                  <a:lnTo>
                    <a:pt x="2" y="2269"/>
                  </a:lnTo>
                  <a:lnTo>
                    <a:pt x="1" y="2269"/>
                  </a:lnTo>
                  <a:lnTo>
                    <a:pt x="0" y="2267"/>
                  </a:lnTo>
                  <a:lnTo>
                    <a:pt x="0" y="2265"/>
                  </a:lnTo>
                  <a:lnTo>
                    <a:pt x="0" y="2197"/>
                  </a:lnTo>
                  <a:lnTo>
                    <a:pt x="0" y="2195"/>
                  </a:lnTo>
                  <a:lnTo>
                    <a:pt x="1" y="2194"/>
                  </a:lnTo>
                  <a:lnTo>
                    <a:pt x="2" y="2192"/>
                  </a:lnTo>
                  <a:lnTo>
                    <a:pt x="4" y="2192"/>
                  </a:lnTo>
                  <a:lnTo>
                    <a:pt x="5" y="2192"/>
                  </a:lnTo>
                  <a:lnTo>
                    <a:pt x="5" y="2194"/>
                  </a:lnTo>
                  <a:lnTo>
                    <a:pt x="6" y="2195"/>
                  </a:lnTo>
                  <a:lnTo>
                    <a:pt x="6" y="2197"/>
                  </a:lnTo>
                  <a:lnTo>
                    <a:pt x="6" y="2197"/>
                  </a:lnTo>
                  <a:close/>
                  <a:moveTo>
                    <a:pt x="6" y="2312"/>
                  </a:moveTo>
                  <a:lnTo>
                    <a:pt x="6" y="2380"/>
                  </a:lnTo>
                  <a:lnTo>
                    <a:pt x="6" y="2381"/>
                  </a:lnTo>
                  <a:lnTo>
                    <a:pt x="5" y="2383"/>
                  </a:lnTo>
                  <a:lnTo>
                    <a:pt x="5" y="2385"/>
                  </a:lnTo>
                  <a:lnTo>
                    <a:pt x="4" y="2385"/>
                  </a:lnTo>
                  <a:lnTo>
                    <a:pt x="2" y="2385"/>
                  </a:lnTo>
                  <a:lnTo>
                    <a:pt x="1" y="2383"/>
                  </a:lnTo>
                  <a:lnTo>
                    <a:pt x="0" y="2381"/>
                  </a:lnTo>
                  <a:lnTo>
                    <a:pt x="0" y="2380"/>
                  </a:lnTo>
                  <a:lnTo>
                    <a:pt x="0" y="2312"/>
                  </a:lnTo>
                  <a:lnTo>
                    <a:pt x="0" y="2310"/>
                  </a:lnTo>
                  <a:lnTo>
                    <a:pt x="1" y="2310"/>
                  </a:lnTo>
                  <a:lnTo>
                    <a:pt x="2" y="2308"/>
                  </a:lnTo>
                  <a:lnTo>
                    <a:pt x="4" y="2308"/>
                  </a:lnTo>
                  <a:lnTo>
                    <a:pt x="5" y="2308"/>
                  </a:lnTo>
                  <a:lnTo>
                    <a:pt x="5" y="2310"/>
                  </a:lnTo>
                  <a:lnTo>
                    <a:pt x="6" y="2310"/>
                  </a:lnTo>
                  <a:lnTo>
                    <a:pt x="6" y="2312"/>
                  </a:lnTo>
                  <a:lnTo>
                    <a:pt x="6" y="2312"/>
                  </a:lnTo>
                  <a:close/>
                  <a:moveTo>
                    <a:pt x="6" y="2428"/>
                  </a:moveTo>
                  <a:lnTo>
                    <a:pt x="6" y="2496"/>
                  </a:lnTo>
                  <a:lnTo>
                    <a:pt x="6" y="2498"/>
                  </a:lnTo>
                  <a:lnTo>
                    <a:pt x="5" y="2498"/>
                  </a:lnTo>
                  <a:lnTo>
                    <a:pt x="5" y="2500"/>
                  </a:lnTo>
                  <a:lnTo>
                    <a:pt x="4" y="2500"/>
                  </a:lnTo>
                  <a:lnTo>
                    <a:pt x="2" y="2500"/>
                  </a:lnTo>
                  <a:lnTo>
                    <a:pt x="1" y="2498"/>
                  </a:lnTo>
                  <a:lnTo>
                    <a:pt x="0" y="2498"/>
                  </a:lnTo>
                  <a:lnTo>
                    <a:pt x="0" y="2496"/>
                  </a:lnTo>
                  <a:lnTo>
                    <a:pt x="0" y="2428"/>
                  </a:lnTo>
                  <a:lnTo>
                    <a:pt x="0" y="2427"/>
                  </a:lnTo>
                  <a:lnTo>
                    <a:pt x="1" y="2425"/>
                  </a:lnTo>
                  <a:lnTo>
                    <a:pt x="2" y="2423"/>
                  </a:lnTo>
                  <a:lnTo>
                    <a:pt x="4" y="2423"/>
                  </a:lnTo>
                  <a:lnTo>
                    <a:pt x="5" y="2423"/>
                  </a:lnTo>
                  <a:lnTo>
                    <a:pt x="5" y="2425"/>
                  </a:lnTo>
                  <a:lnTo>
                    <a:pt x="6" y="2427"/>
                  </a:lnTo>
                  <a:lnTo>
                    <a:pt x="6" y="2428"/>
                  </a:lnTo>
                  <a:lnTo>
                    <a:pt x="6" y="2428"/>
                  </a:lnTo>
                  <a:close/>
                  <a:moveTo>
                    <a:pt x="6" y="2543"/>
                  </a:moveTo>
                  <a:lnTo>
                    <a:pt x="6" y="2611"/>
                  </a:lnTo>
                  <a:lnTo>
                    <a:pt x="6" y="2612"/>
                  </a:lnTo>
                  <a:lnTo>
                    <a:pt x="5" y="2614"/>
                  </a:lnTo>
                  <a:lnTo>
                    <a:pt x="5" y="2614"/>
                  </a:lnTo>
                  <a:lnTo>
                    <a:pt x="4" y="2616"/>
                  </a:lnTo>
                  <a:lnTo>
                    <a:pt x="2" y="2614"/>
                  </a:lnTo>
                  <a:lnTo>
                    <a:pt x="1" y="2614"/>
                  </a:lnTo>
                  <a:lnTo>
                    <a:pt x="0" y="2612"/>
                  </a:lnTo>
                  <a:lnTo>
                    <a:pt x="0" y="2611"/>
                  </a:lnTo>
                  <a:lnTo>
                    <a:pt x="0" y="2543"/>
                  </a:lnTo>
                  <a:lnTo>
                    <a:pt x="0" y="2541"/>
                  </a:lnTo>
                  <a:lnTo>
                    <a:pt x="1" y="2539"/>
                  </a:lnTo>
                  <a:lnTo>
                    <a:pt x="2" y="2539"/>
                  </a:lnTo>
                  <a:lnTo>
                    <a:pt x="4" y="2539"/>
                  </a:lnTo>
                  <a:lnTo>
                    <a:pt x="5" y="2539"/>
                  </a:lnTo>
                  <a:lnTo>
                    <a:pt x="5" y="2539"/>
                  </a:lnTo>
                  <a:lnTo>
                    <a:pt x="6" y="2541"/>
                  </a:lnTo>
                  <a:lnTo>
                    <a:pt x="6" y="2543"/>
                  </a:lnTo>
                  <a:lnTo>
                    <a:pt x="6" y="2543"/>
                  </a:lnTo>
                  <a:close/>
                  <a:moveTo>
                    <a:pt x="6" y="2659"/>
                  </a:moveTo>
                  <a:lnTo>
                    <a:pt x="6" y="2727"/>
                  </a:lnTo>
                  <a:lnTo>
                    <a:pt x="6" y="2727"/>
                  </a:lnTo>
                  <a:lnTo>
                    <a:pt x="5" y="2729"/>
                  </a:lnTo>
                  <a:lnTo>
                    <a:pt x="5" y="2731"/>
                  </a:lnTo>
                  <a:lnTo>
                    <a:pt x="4" y="2731"/>
                  </a:lnTo>
                  <a:lnTo>
                    <a:pt x="2" y="2731"/>
                  </a:lnTo>
                  <a:lnTo>
                    <a:pt x="1" y="2729"/>
                  </a:lnTo>
                  <a:lnTo>
                    <a:pt x="0" y="2727"/>
                  </a:lnTo>
                  <a:lnTo>
                    <a:pt x="0" y="2727"/>
                  </a:lnTo>
                  <a:lnTo>
                    <a:pt x="0" y="2659"/>
                  </a:lnTo>
                  <a:lnTo>
                    <a:pt x="0" y="2658"/>
                  </a:lnTo>
                  <a:lnTo>
                    <a:pt x="1" y="2656"/>
                  </a:lnTo>
                  <a:lnTo>
                    <a:pt x="2" y="2654"/>
                  </a:lnTo>
                  <a:lnTo>
                    <a:pt x="4" y="2654"/>
                  </a:lnTo>
                  <a:lnTo>
                    <a:pt x="5" y="2654"/>
                  </a:lnTo>
                  <a:lnTo>
                    <a:pt x="5" y="2656"/>
                  </a:lnTo>
                  <a:lnTo>
                    <a:pt x="6" y="2658"/>
                  </a:lnTo>
                  <a:lnTo>
                    <a:pt x="6" y="2659"/>
                  </a:lnTo>
                  <a:lnTo>
                    <a:pt x="6" y="2659"/>
                  </a:lnTo>
                  <a:close/>
                  <a:moveTo>
                    <a:pt x="6" y="2774"/>
                  </a:moveTo>
                  <a:lnTo>
                    <a:pt x="6" y="2842"/>
                  </a:lnTo>
                  <a:lnTo>
                    <a:pt x="6" y="2844"/>
                  </a:lnTo>
                  <a:lnTo>
                    <a:pt x="5" y="2845"/>
                  </a:lnTo>
                  <a:lnTo>
                    <a:pt x="5" y="2845"/>
                  </a:lnTo>
                  <a:lnTo>
                    <a:pt x="4" y="2847"/>
                  </a:lnTo>
                  <a:lnTo>
                    <a:pt x="2" y="2845"/>
                  </a:lnTo>
                  <a:lnTo>
                    <a:pt x="1" y="2845"/>
                  </a:lnTo>
                  <a:lnTo>
                    <a:pt x="0" y="2844"/>
                  </a:lnTo>
                  <a:lnTo>
                    <a:pt x="0" y="2842"/>
                  </a:lnTo>
                  <a:lnTo>
                    <a:pt x="0" y="2774"/>
                  </a:lnTo>
                  <a:lnTo>
                    <a:pt x="0" y="2772"/>
                  </a:lnTo>
                  <a:lnTo>
                    <a:pt x="1" y="2770"/>
                  </a:lnTo>
                  <a:lnTo>
                    <a:pt x="2" y="2770"/>
                  </a:lnTo>
                  <a:lnTo>
                    <a:pt x="4" y="2770"/>
                  </a:lnTo>
                  <a:lnTo>
                    <a:pt x="5" y="2770"/>
                  </a:lnTo>
                  <a:lnTo>
                    <a:pt x="5" y="2770"/>
                  </a:lnTo>
                  <a:lnTo>
                    <a:pt x="6" y="2772"/>
                  </a:lnTo>
                  <a:lnTo>
                    <a:pt x="6" y="2774"/>
                  </a:lnTo>
                  <a:lnTo>
                    <a:pt x="6" y="2774"/>
                  </a:lnTo>
                  <a:close/>
                  <a:moveTo>
                    <a:pt x="6" y="2890"/>
                  </a:moveTo>
                  <a:lnTo>
                    <a:pt x="6" y="2956"/>
                  </a:lnTo>
                  <a:lnTo>
                    <a:pt x="6" y="2958"/>
                  </a:lnTo>
                  <a:lnTo>
                    <a:pt x="5" y="2960"/>
                  </a:lnTo>
                  <a:lnTo>
                    <a:pt x="5" y="2962"/>
                  </a:lnTo>
                  <a:lnTo>
                    <a:pt x="4" y="2962"/>
                  </a:lnTo>
                  <a:lnTo>
                    <a:pt x="2" y="2962"/>
                  </a:lnTo>
                  <a:lnTo>
                    <a:pt x="1" y="2960"/>
                  </a:lnTo>
                  <a:lnTo>
                    <a:pt x="0" y="2958"/>
                  </a:lnTo>
                  <a:lnTo>
                    <a:pt x="0" y="2956"/>
                  </a:lnTo>
                  <a:lnTo>
                    <a:pt x="0" y="2890"/>
                  </a:lnTo>
                  <a:lnTo>
                    <a:pt x="0" y="2889"/>
                  </a:lnTo>
                  <a:lnTo>
                    <a:pt x="1" y="2887"/>
                  </a:lnTo>
                  <a:lnTo>
                    <a:pt x="2" y="2885"/>
                  </a:lnTo>
                  <a:lnTo>
                    <a:pt x="4" y="2885"/>
                  </a:lnTo>
                  <a:lnTo>
                    <a:pt x="5" y="2885"/>
                  </a:lnTo>
                  <a:lnTo>
                    <a:pt x="5" y="2887"/>
                  </a:lnTo>
                  <a:lnTo>
                    <a:pt x="6" y="2889"/>
                  </a:lnTo>
                  <a:lnTo>
                    <a:pt x="6" y="2890"/>
                  </a:lnTo>
                  <a:lnTo>
                    <a:pt x="6" y="2890"/>
                  </a:lnTo>
                  <a:close/>
                  <a:moveTo>
                    <a:pt x="6" y="3005"/>
                  </a:moveTo>
                  <a:lnTo>
                    <a:pt x="6" y="3073"/>
                  </a:lnTo>
                  <a:lnTo>
                    <a:pt x="6" y="3075"/>
                  </a:lnTo>
                  <a:lnTo>
                    <a:pt x="5" y="3076"/>
                  </a:lnTo>
                  <a:lnTo>
                    <a:pt x="5" y="3076"/>
                  </a:lnTo>
                  <a:lnTo>
                    <a:pt x="4" y="3076"/>
                  </a:lnTo>
                  <a:lnTo>
                    <a:pt x="2" y="3076"/>
                  </a:lnTo>
                  <a:lnTo>
                    <a:pt x="1" y="3076"/>
                  </a:lnTo>
                  <a:lnTo>
                    <a:pt x="0" y="3075"/>
                  </a:lnTo>
                  <a:lnTo>
                    <a:pt x="0" y="3073"/>
                  </a:lnTo>
                  <a:lnTo>
                    <a:pt x="0" y="3005"/>
                  </a:lnTo>
                  <a:lnTo>
                    <a:pt x="0" y="3003"/>
                  </a:lnTo>
                  <a:lnTo>
                    <a:pt x="1" y="3001"/>
                  </a:lnTo>
                  <a:lnTo>
                    <a:pt x="2" y="3001"/>
                  </a:lnTo>
                  <a:lnTo>
                    <a:pt x="4" y="2999"/>
                  </a:lnTo>
                  <a:lnTo>
                    <a:pt x="5" y="3001"/>
                  </a:lnTo>
                  <a:lnTo>
                    <a:pt x="5" y="3001"/>
                  </a:lnTo>
                  <a:lnTo>
                    <a:pt x="6" y="3003"/>
                  </a:lnTo>
                  <a:lnTo>
                    <a:pt x="6" y="3005"/>
                  </a:lnTo>
                  <a:lnTo>
                    <a:pt x="6" y="3005"/>
                  </a:lnTo>
                  <a:close/>
                  <a:moveTo>
                    <a:pt x="6" y="3120"/>
                  </a:moveTo>
                  <a:lnTo>
                    <a:pt x="6" y="3187"/>
                  </a:lnTo>
                  <a:lnTo>
                    <a:pt x="6" y="3189"/>
                  </a:lnTo>
                  <a:lnTo>
                    <a:pt x="5" y="3191"/>
                  </a:lnTo>
                  <a:lnTo>
                    <a:pt x="5" y="3193"/>
                  </a:lnTo>
                  <a:lnTo>
                    <a:pt x="4" y="3193"/>
                  </a:lnTo>
                  <a:lnTo>
                    <a:pt x="2" y="3193"/>
                  </a:lnTo>
                  <a:lnTo>
                    <a:pt x="1" y="3191"/>
                  </a:lnTo>
                  <a:lnTo>
                    <a:pt x="0" y="3189"/>
                  </a:lnTo>
                  <a:lnTo>
                    <a:pt x="0" y="3187"/>
                  </a:lnTo>
                  <a:lnTo>
                    <a:pt x="0" y="3120"/>
                  </a:lnTo>
                  <a:lnTo>
                    <a:pt x="0" y="3118"/>
                  </a:lnTo>
                  <a:lnTo>
                    <a:pt x="1" y="3118"/>
                  </a:lnTo>
                  <a:lnTo>
                    <a:pt x="2" y="3116"/>
                  </a:lnTo>
                  <a:lnTo>
                    <a:pt x="4" y="3116"/>
                  </a:lnTo>
                  <a:lnTo>
                    <a:pt x="5" y="3116"/>
                  </a:lnTo>
                  <a:lnTo>
                    <a:pt x="5" y="3118"/>
                  </a:lnTo>
                  <a:lnTo>
                    <a:pt x="6" y="3118"/>
                  </a:lnTo>
                  <a:lnTo>
                    <a:pt x="6" y="3120"/>
                  </a:lnTo>
                  <a:lnTo>
                    <a:pt x="6" y="3120"/>
                  </a:lnTo>
                  <a:close/>
                  <a:moveTo>
                    <a:pt x="6" y="3236"/>
                  </a:moveTo>
                  <a:lnTo>
                    <a:pt x="6" y="3304"/>
                  </a:lnTo>
                  <a:lnTo>
                    <a:pt x="6" y="3306"/>
                  </a:lnTo>
                  <a:lnTo>
                    <a:pt x="5" y="3307"/>
                  </a:lnTo>
                  <a:lnTo>
                    <a:pt x="5" y="3307"/>
                  </a:lnTo>
                  <a:lnTo>
                    <a:pt x="4" y="3307"/>
                  </a:lnTo>
                  <a:lnTo>
                    <a:pt x="2" y="3307"/>
                  </a:lnTo>
                  <a:lnTo>
                    <a:pt x="1" y="3307"/>
                  </a:lnTo>
                  <a:lnTo>
                    <a:pt x="0" y="3306"/>
                  </a:lnTo>
                  <a:lnTo>
                    <a:pt x="0" y="3304"/>
                  </a:lnTo>
                  <a:lnTo>
                    <a:pt x="0" y="3236"/>
                  </a:lnTo>
                  <a:lnTo>
                    <a:pt x="0" y="3234"/>
                  </a:lnTo>
                  <a:lnTo>
                    <a:pt x="1" y="3232"/>
                  </a:lnTo>
                  <a:lnTo>
                    <a:pt x="2" y="3230"/>
                  </a:lnTo>
                  <a:lnTo>
                    <a:pt x="4" y="3230"/>
                  </a:lnTo>
                  <a:lnTo>
                    <a:pt x="5" y="3230"/>
                  </a:lnTo>
                  <a:lnTo>
                    <a:pt x="5" y="3232"/>
                  </a:lnTo>
                  <a:lnTo>
                    <a:pt x="6" y="3234"/>
                  </a:lnTo>
                  <a:lnTo>
                    <a:pt x="6" y="3236"/>
                  </a:lnTo>
                  <a:lnTo>
                    <a:pt x="6" y="3236"/>
                  </a:lnTo>
                  <a:close/>
                  <a:moveTo>
                    <a:pt x="6" y="3351"/>
                  </a:moveTo>
                  <a:lnTo>
                    <a:pt x="6" y="3418"/>
                  </a:lnTo>
                  <a:lnTo>
                    <a:pt x="6" y="3420"/>
                  </a:lnTo>
                  <a:lnTo>
                    <a:pt x="5" y="3422"/>
                  </a:lnTo>
                  <a:lnTo>
                    <a:pt x="5" y="3422"/>
                  </a:lnTo>
                  <a:lnTo>
                    <a:pt x="4" y="3424"/>
                  </a:lnTo>
                  <a:lnTo>
                    <a:pt x="2" y="3422"/>
                  </a:lnTo>
                  <a:lnTo>
                    <a:pt x="1" y="3422"/>
                  </a:lnTo>
                  <a:lnTo>
                    <a:pt x="0" y="3420"/>
                  </a:lnTo>
                  <a:lnTo>
                    <a:pt x="0" y="3418"/>
                  </a:lnTo>
                  <a:lnTo>
                    <a:pt x="0" y="3351"/>
                  </a:lnTo>
                  <a:lnTo>
                    <a:pt x="0" y="3349"/>
                  </a:lnTo>
                  <a:lnTo>
                    <a:pt x="1" y="3349"/>
                  </a:lnTo>
                  <a:lnTo>
                    <a:pt x="2" y="3347"/>
                  </a:lnTo>
                  <a:lnTo>
                    <a:pt x="4" y="3347"/>
                  </a:lnTo>
                  <a:lnTo>
                    <a:pt x="5" y="3347"/>
                  </a:lnTo>
                  <a:lnTo>
                    <a:pt x="5" y="3349"/>
                  </a:lnTo>
                  <a:lnTo>
                    <a:pt x="6" y="3349"/>
                  </a:lnTo>
                  <a:lnTo>
                    <a:pt x="6" y="3351"/>
                  </a:lnTo>
                  <a:lnTo>
                    <a:pt x="6" y="3351"/>
                  </a:lnTo>
                  <a:close/>
                  <a:moveTo>
                    <a:pt x="6" y="3467"/>
                  </a:moveTo>
                  <a:lnTo>
                    <a:pt x="6" y="3535"/>
                  </a:lnTo>
                  <a:lnTo>
                    <a:pt x="6" y="3537"/>
                  </a:lnTo>
                  <a:lnTo>
                    <a:pt x="5" y="3537"/>
                  </a:lnTo>
                  <a:lnTo>
                    <a:pt x="5" y="3538"/>
                  </a:lnTo>
                  <a:lnTo>
                    <a:pt x="4" y="3538"/>
                  </a:lnTo>
                  <a:lnTo>
                    <a:pt x="2" y="3538"/>
                  </a:lnTo>
                  <a:lnTo>
                    <a:pt x="1" y="3537"/>
                  </a:lnTo>
                  <a:lnTo>
                    <a:pt x="0" y="3537"/>
                  </a:lnTo>
                  <a:lnTo>
                    <a:pt x="0" y="3535"/>
                  </a:lnTo>
                  <a:lnTo>
                    <a:pt x="0" y="3467"/>
                  </a:lnTo>
                  <a:lnTo>
                    <a:pt x="0" y="3465"/>
                  </a:lnTo>
                  <a:lnTo>
                    <a:pt x="1" y="3463"/>
                  </a:lnTo>
                  <a:lnTo>
                    <a:pt x="2" y="3461"/>
                  </a:lnTo>
                  <a:lnTo>
                    <a:pt x="4" y="3461"/>
                  </a:lnTo>
                  <a:lnTo>
                    <a:pt x="5" y="3461"/>
                  </a:lnTo>
                  <a:lnTo>
                    <a:pt x="5" y="3463"/>
                  </a:lnTo>
                  <a:lnTo>
                    <a:pt x="6" y="3465"/>
                  </a:lnTo>
                  <a:lnTo>
                    <a:pt x="6" y="3467"/>
                  </a:lnTo>
                  <a:lnTo>
                    <a:pt x="6" y="3467"/>
                  </a:lnTo>
                  <a:close/>
                  <a:moveTo>
                    <a:pt x="6" y="3582"/>
                  </a:moveTo>
                  <a:lnTo>
                    <a:pt x="6" y="3649"/>
                  </a:lnTo>
                  <a:lnTo>
                    <a:pt x="6" y="3651"/>
                  </a:lnTo>
                  <a:lnTo>
                    <a:pt x="5" y="3653"/>
                  </a:lnTo>
                  <a:lnTo>
                    <a:pt x="5" y="3653"/>
                  </a:lnTo>
                  <a:lnTo>
                    <a:pt x="4" y="3655"/>
                  </a:lnTo>
                  <a:lnTo>
                    <a:pt x="2" y="3653"/>
                  </a:lnTo>
                  <a:lnTo>
                    <a:pt x="1" y="3653"/>
                  </a:lnTo>
                  <a:lnTo>
                    <a:pt x="0" y="3651"/>
                  </a:lnTo>
                  <a:lnTo>
                    <a:pt x="0" y="3649"/>
                  </a:lnTo>
                  <a:lnTo>
                    <a:pt x="0" y="3582"/>
                  </a:lnTo>
                  <a:lnTo>
                    <a:pt x="0" y="3580"/>
                  </a:lnTo>
                  <a:lnTo>
                    <a:pt x="1" y="3578"/>
                  </a:lnTo>
                  <a:lnTo>
                    <a:pt x="2" y="3578"/>
                  </a:lnTo>
                  <a:lnTo>
                    <a:pt x="4" y="3578"/>
                  </a:lnTo>
                  <a:lnTo>
                    <a:pt x="5" y="3578"/>
                  </a:lnTo>
                  <a:lnTo>
                    <a:pt x="5" y="3578"/>
                  </a:lnTo>
                  <a:lnTo>
                    <a:pt x="6" y="3580"/>
                  </a:lnTo>
                  <a:lnTo>
                    <a:pt x="6" y="3582"/>
                  </a:lnTo>
                  <a:lnTo>
                    <a:pt x="6" y="3582"/>
                  </a:lnTo>
                  <a:close/>
                </a:path>
              </a:pathLst>
            </a:custGeom>
            <a:solidFill>
              <a:srgbClr val="000000"/>
            </a:solidFill>
            <a:ln w="1588" cap="flat" cmpd="sng">
              <a:solidFill>
                <a:srgbClr val="000000">
                  <a:alpha val="100000"/>
                </a:srgbClr>
              </a:solidFill>
              <a:prstDash val="dash"/>
              <a:headEnd type="none" w="med" len="med"/>
              <a:tailEnd type="none" w="med" len="med"/>
            </a:ln>
          </p:spPr>
          <p:txBody>
            <a:bodyPr/>
            <a:p>
              <a:endParaRPr lang="zh-CN" altLang="en-US"/>
            </a:p>
          </p:txBody>
        </p:sp>
        <p:sp>
          <p:nvSpPr>
            <p:cNvPr id="605191" name="任意多边形 605190"/>
            <p:cNvSpPr/>
            <p:nvPr/>
          </p:nvSpPr>
          <p:spPr>
            <a:xfrm>
              <a:off x="3740" y="1302"/>
              <a:ext cx="1412" cy="421"/>
            </a:xfrm>
            <a:custGeom>
              <a:avLst/>
              <a:gdLst/>
              <a:ahLst/>
              <a:cxnLst/>
              <a:pathLst>
                <a:path w="1412" h="841">
                  <a:moveTo>
                    <a:pt x="0" y="422"/>
                  </a:moveTo>
                  <a:lnTo>
                    <a:pt x="29" y="338"/>
                  </a:lnTo>
                  <a:lnTo>
                    <a:pt x="58" y="257"/>
                  </a:lnTo>
                  <a:lnTo>
                    <a:pt x="92" y="182"/>
                  </a:lnTo>
                  <a:lnTo>
                    <a:pt x="121" y="120"/>
                  </a:lnTo>
                  <a:lnTo>
                    <a:pt x="151" y="67"/>
                  </a:lnTo>
                  <a:lnTo>
                    <a:pt x="179" y="30"/>
                  </a:lnTo>
                  <a:lnTo>
                    <a:pt x="209" y="3"/>
                  </a:lnTo>
                  <a:lnTo>
                    <a:pt x="242" y="0"/>
                  </a:lnTo>
                  <a:lnTo>
                    <a:pt x="272" y="11"/>
                  </a:lnTo>
                  <a:lnTo>
                    <a:pt x="300" y="37"/>
                  </a:lnTo>
                  <a:lnTo>
                    <a:pt x="330" y="82"/>
                  </a:lnTo>
                  <a:lnTo>
                    <a:pt x="359" y="139"/>
                  </a:lnTo>
                  <a:lnTo>
                    <a:pt x="421" y="280"/>
                  </a:lnTo>
                  <a:lnTo>
                    <a:pt x="451" y="360"/>
                  </a:lnTo>
                  <a:lnTo>
                    <a:pt x="510" y="531"/>
                  </a:lnTo>
                  <a:lnTo>
                    <a:pt x="539" y="608"/>
                  </a:lnTo>
                  <a:lnTo>
                    <a:pt x="572" y="680"/>
                  </a:lnTo>
                  <a:lnTo>
                    <a:pt x="601" y="742"/>
                  </a:lnTo>
                  <a:lnTo>
                    <a:pt x="631" y="791"/>
                  </a:lnTo>
                  <a:lnTo>
                    <a:pt x="660" y="824"/>
                  </a:lnTo>
                  <a:lnTo>
                    <a:pt x="690" y="839"/>
                  </a:lnTo>
                  <a:lnTo>
                    <a:pt x="722" y="841"/>
                  </a:lnTo>
                  <a:lnTo>
                    <a:pt x="752" y="824"/>
                  </a:lnTo>
                  <a:lnTo>
                    <a:pt x="781" y="794"/>
                  </a:lnTo>
                  <a:lnTo>
                    <a:pt x="811" y="745"/>
                  </a:lnTo>
                  <a:lnTo>
                    <a:pt x="839" y="687"/>
                  </a:lnTo>
                  <a:lnTo>
                    <a:pt x="869" y="616"/>
                  </a:lnTo>
                  <a:lnTo>
                    <a:pt x="902" y="539"/>
                  </a:lnTo>
                  <a:lnTo>
                    <a:pt x="932" y="456"/>
                  </a:lnTo>
                  <a:lnTo>
                    <a:pt x="960" y="372"/>
                  </a:lnTo>
                  <a:lnTo>
                    <a:pt x="990" y="289"/>
                  </a:lnTo>
                  <a:lnTo>
                    <a:pt x="1019" y="212"/>
                  </a:lnTo>
                  <a:lnTo>
                    <a:pt x="1053" y="144"/>
                  </a:lnTo>
                  <a:lnTo>
                    <a:pt x="1081" y="86"/>
                  </a:lnTo>
                  <a:lnTo>
                    <a:pt x="1111" y="41"/>
                  </a:lnTo>
                  <a:lnTo>
                    <a:pt x="1140" y="11"/>
                  </a:lnTo>
                  <a:lnTo>
                    <a:pt x="1170" y="0"/>
                  </a:lnTo>
                  <a:lnTo>
                    <a:pt x="1202" y="3"/>
                  </a:lnTo>
                  <a:lnTo>
                    <a:pt x="1232" y="26"/>
                  </a:lnTo>
                  <a:lnTo>
                    <a:pt x="1261" y="60"/>
                  </a:lnTo>
                  <a:lnTo>
                    <a:pt x="1291" y="112"/>
                  </a:lnTo>
                  <a:lnTo>
                    <a:pt x="1320" y="174"/>
                  </a:lnTo>
                  <a:lnTo>
                    <a:pt x="1350" y="250"/>
                  </a:lnTo>
                  <a:lnTo>
                    <a:pt x="1382" y="327"/>
                  </a:lnTo>
                  <a:lnTo>
                    <a:pt x="1412" y="413"/>
                  </a:lnTo>
                </a:path>
              </a:pathLst>
            </a:custGeom>
            <a:noFill/>
            <a:ln w="22225" cap="flat" cmpd="sng">
              <a:solidFill>
                <a:srgbClr val="FF0000"/>
              </a:solidFill>
              <a:prstDash val="solid"/>
              <a:headEnd type="none" w="med" len="med"/>
              <a:tailEnd type="none" w="med" len="med"/>
            </a:ln>
          </p:spPr>
          <p:txBody>
            <a:bodyPr/>
            <a:p>
              <a:endParaRPr lang="zh-CN" altLang="en-US"/>
            </a:p>
          </p:txBody>
        </p:sp>
        <p:sp>
          <p:nvSpPr>
            <p:cNvPr id="605192" name="直接连接符 605191"/>
            <p:cNvSpPr/>
            <p:nvPr/>
          </p:nvSpPr>
          <p:spPr>
            <a:xfrm>
              <a:off x="3600" y="1512"/>
              <a:ext cx="1604" cy="1"/>
            </a:xfrm>
            <a:prstGeom prst="line">
              <a:avLst/>
            </a:prstGeom>
            <a:ln w="9525" cap="flat" cmpd="sng">
              <a:solidFill>
                <a:srgbClr val="000000"/>
              </a:solidFill>
              <a:prstDash val="solid"/>
              <a:headEnd type="none" w="med" len="med"/>
              <a:tailEnd type="none" w="med" len="med"/>
            </a:ln>
          </p:spPr>
        </p:sp>
        <p:sp>
          <p:nvSpPr>
            <p:cNvPr id="605193" name="任意多边形 605192"/>
            <p:cNvSpPr/>
            <p:nvPr/>
          </p:nvSpPr>
          <p:spPr>
            <a:xfrm>
              <a:off x="5197" y="1493"/>
              <a:ext cx="80" cy="40"/>
            </a:xfrm>
            <a:custGeom>
              <a:avLst/>
              <a:gdLst/>
              <a:ahLst/>
              <a:cxnLst/>
              <a:pathLst>
                <a:path w="80" h="81">
                  <a:moveTo>
                    <a:pt x="0" y="0"/>
                  </a:moveTo>
                  <a:lnTo>
                    <a:pt x="80" y="39"/>
                  </a:lnTo>
                  <a:lnTo>
                    <a:pt x="0" y="81"/>
                  </a:lnTo>
                  <a:lnTo>
                    <a:pt x="0" y="0"/>
                  </a:lnTo>
                  <a:close/>
                </a:path>
              </a:pathLst>
            </a:custGeom>
            <a:solidFill>
              <a:srgbClr val="000000"/>
            </a:solidFill>
            <a:ln w="9525">
              <a:noFill/>
            </a:ln>
          </p:spPr>
          <p:txBody>
            <a:bodyPr/>
            <a:p>
              <a:endParaRPr lang="zh-CN" altLang="en-US"/>
            </a:p>
          </p:txBody>
        </p:sp>
        <p:sp>
          <p:nvSpPr>
            <p:cNvPr id="605194" name="直接连接符 605193"/>
            <p:cNvSpPr/>
            <p:nvPr/>
          </p:nvSpPr>
          <p:spPr>
            <a:xfrm>
              <a:off x="3740" y="1305"/>
              <a:ext cx="1" cy="281"/>
            </a:xfrm>
            <a:prstGeom prst="line">
              <a:avLst/>
            </a:prstGeom>
            <a:ln w="9525" cap="flat" cmpd="sng">
              <a:solidFill>
                <a:srgbClr val="000000"/>
              </a:solidFill>
              <a:prstDash val="solid"/>
              <a:headEnd type="none" w="med" len="med"/>
              <a:tailEnd type="none" w="med" len="med"/>
            </a:ln>
          </p:spPr>
        </p:sp>
        <p:sp>
          <p:nvSpPr>
            <p:cNvPr id="605195" name="任意多边形 605194"/>
            <p:cNvSpPr/>
            <p:nvPr/>
          </p:nvSpPr>
          <p:spPr>
            <a:xfrm>
              <a:off x="3713" y="1249"/>
              <a:ext cx="54" cy="61"/>
            </a:xfrm>
            <a:custGeom>
              <a:avLst/>
              <a:gdLst/>
              <a:ahLst/>
              <a:cxnLst/>
              <a:pathLst>
                <a:path w="54" h="122">
                  <a:moveTo>
                    <a:pt x="0" y="122"/>
                  </a:moveTo>
                  <a:lnTo>
                    <a:pt x="27" y="0"/>
                  </a:lnTo>
                  <a:lnTo>
                    <a:pt x="54" y="122"/>
                  </a:lnTo>
                  <a:lnTo>
                    <a:pt x="0" y="122"/>
                  </a:lnTo>
                  <a:close/>
                </a:path>
              </a:pathLst>
            </a:custGeom>
            <a:solidFill>
              <a:srgbClr val="000000"/>
            </a:solidFill>
            <a:ln w="9525">
              <a:noFill/>
            </a:ln>
          </p:spPr>
          <p:txBody>
            <a:bodyPr/>
            <a:p>
              <a:endParaRPr lang="zh-CN" altLang="en-US"/>
            </a:p>
          </p:txBody>
        </p:sp>
        <p:sp>
          <p:nvSpPr>
            <p:cNvPr id="605196" name="任意多边形 605195"/>
            <p:cNvSpPr>
              <a:spLocks noEditPoints="1"/>
            </p:cNvSpPr>
            <p:nvPr/>
          </p:nvSpPr>
          <p:spPr>
            <a:xfrm>
              <a:off x="3737" y="1668"/>
              <a:ext cx="1417" cy="426"/>
            </a:xfrm>
            <a:custGeom>
              <a:avLst/>
              <a:gdLst/>
              <a:ahLst/>
              <a:cxnLst/>
              <a:pathLst>
                <a:path w="1417" h="851">
                  <a:moveTo>
                    <a:pt x="0" y="425"/>
                  </a:moveTo>
                  <a:lnTo>
                    <a:pt x="21" y="365"/>
                  </a:lnTo>
                  <a:lnTo>
                    <a:pt x="21" y="365"/>
                  </a:lnTo>
                  <a:lnTo>
                    <a:pt x="22" y="363"/>
                  </a:lnTo>
                  <a:lnTo>
                    <a:pt x="24" y="363"/>
                  </a:lnTo>
                  <a:lnTo>
                    <a:pt x="25" y="363"/>
                  </a:lnTo>
                  <a:lnTo>
                    <a:pt x="26" y="365"/>
                  </a:lnTo>
                  <a:lnTo>
                    <a:pt x="26" y="367"/>
                  </a:lnTo>
                  <a:lnTo>
                    <a:pt x="26" y="368"/>
                  </a:lnTo>
                  <a:lnTo>
                    <a:pt x="26" y="370"/>
                  </a:lnTo>
                  <a:lnTo>
                    <a:pt x="6" y="430"/>
                  </a:lnTo>
                  <a:lnTo>
                    <a:pt x="5" y="430"/>
                  </a:lnTo>
                  <a:lnTo>
                    <a:pt x="4" y="432"/>
                  </a:lnTo>
                  <a:lnTo>
                    <a:pt x="3" y="432"/>
                  </a:lnTo>
                  <a:lnTo>
                    <a:pt x="1" y="432"/>
                  </a:lnTo>
                  <a:lnTo>
                    <a:pt x="0" y="430"/>
                  </a:lnTo>
                  <a:lnTo>
                    <a:pt x="0" y="429"/>
                  </a:lnTo>
                  <a:lnTo>
                    <a:pt x="0" y="427"/>
                  </a:lnTo>
                  <a:lnTo>
                    <a:pt x="0" y="425"/>
                  </a:lnTo>
                  <a:lnTo>
                    <a:pt x="0" y="425"/>
                  </a:lnTo>
                  <a:close/>
                  <a:moveTo>
                    <a:pt x="36" y="323"/>
                  </a:moveTo>
                  <a:lnTo>
                    <a:pt x="57" y="263"/>
                  </a:lnTo>
                  <a:lnTo>
                    <a:pt x="57" y="263"/>
                  </a:lnTo>
                  <a:lnTo>
                    <a:pt x="59" y="261"/>
                  </a:lnTo>
                  <a:lnTo>
                    <a:pt x="60" y="261"/>
                  </a:lnTo>
                  <a:lnTo>
                    <a:pt x="61" y="261"/>
                  </a:lnTo>
                  <a:lnTo>
                    <a:pt x="62" y="263"/>
                  </a:lnTo>
                  <a:lnTo>
                    <a:pt x="62" y="265"/>
                  </a:lnTo>
                  <a:lnTo>
                    <a:pt x="62" y="267"/>
                  </a:lnTo>
                  <a:lnTo>
                    <a:pt x="62" y="269"/>
                  </a:lnTo>
                  <a:lnTo>
                    <a:pt x="41" y="327"/>
                  </a:lnTo>
                  <a:lnTo>
                    <a:pt x="40" y="329"/>
                  </a:lnTo>
                  <a:lnTo>
                    <a:pt x="40" y="331"/>
                  </a:lnTo>
                  <a:lnTo>
                    <a:pt x="39" y="331"/>
                  </a:lnTo>
                  <a:lnTo>
                    <a:pt x="37" y="329"/>
                  </a:lnTo>
                  <a:lnTo>
                    <a:pt x="36" y="329"/>
                  </a:lnTo>
                  <a:lnTo>
                    <a:pt x="35" y="327"/>
                  </a:lnTo>
                  <a:lnTo>
                    <a:pt x="35" y="325"/>
                  </a:lnTo>
                  <a:lnTo>
                    <a:pt x="36" y="323"/>
                  </a:lnTo>
                  <a:lnTo>
                    <a:pt x="36" y="323"/>
                  </a:lnTo>
                  <a:close/>
                  <a:moveTo>
                    <a:pt x="75" y="224"/>
                  </a:moveTo>
                  <a:lnTo>
                    <a:pt x="92" y="184"/>
                  </a:lnTo>
                  <a:lnTo>
                    <a:pt x="100" y="167"/>
                  </a:lnTo>
                  <a:lnTo>
                    <a:pt x="101" y="166"/>
                  </a:lnTo>
                  <a:lnTo>
                    <a:pt x="101" y="166"/>
                  </a:lnTo>
                  <a:lnTo>
                    <a:pt x="102" y="166"/>
                  </a:lnTo>
                  <a:lnTo>
                    <a:pt x="104" y="166"/>
                  </a:lnTo>
                  <a:lnTo>
                    <a:pt x="105" y="167"/>
                  </a:lnTo>
                  <a:lnTo>
                    <a:pt x="105" y="169"/>
                  </a:lnTo>
                  <a:lnTo>
                    <a:pt x="105" y="171"/>
                  </a:lnTo>
                  <a:lnTo>
                    <a:pt x="105" y="173"/>
                  </a:lnTo>
                  <a:lnTo>
                    <a:pt x="97" y="190"/>
                  </a:lnTo>
                  <a:lnTo>
                    <a:pt x="80" y="228"/>
                  </a:lnTo>
                  <a:lnTo>
                    <a:pt x="79" y="229"/>
                  </a:lnTo>
                  <a:lnTo>
                    <a:pt x="77" y="231"/>
                  </a:lnTo>
                  <a:lnTo>
                    <a:pt x="76" y="231"/>
                  </a:lnTo>
                  <a:lnTo>
                    <a:pt x="75" y="229"/>
                  </a:lnTo>
                  <a:lnTo>
                    <a:pt x="75" y="228"/>
                  </a:lnTo>
                  <a:lnTo>
                    <a:pt x="74" y="228"/>
                  </a:lnTo>
                  <a:lnTo>
                    <a:pt x="74" y="226"/>
                  </a:lnTo>
                  <a:lnTo>
                    <a:pt x="75" y="224"/>
                  </a:lnTo>
                  <a:lnTo>
                    <a:pt x="75" y="224"/>
                  </a:lnTo>
                  <a:close/>
                  <a:moveTo>
                    <a:pt x="117" y="128"/>
                  </a:moveTo>
                  <a:lnTo>
                    <a:pt x="121" y="120"/>
                  </a:lnTo>
                  <a:lnTo>
                    <a:pt x="147" y="75"/>
                  </a:lnTo>
                  <a:lnTo>
                    <a:pt x="147" y="75"/>
                  </a:lnTo>
                  <a:lnTo>
                    <a:pt x="149" y="74"/>
                  </a:lnTo>
                  <a:lnTo>
                    <a:pt x="150" y="74"/>
                  </a:lnTo>
                  <a:lnTo>
                    <a:pt x="151" y="75"/>
                  </a:lnTo>
                  <a:lnTo>
                    <a:pt x="152" y="77"/>
                  </a:lnTo>
                  <a:lnTo>
                    <a:pt x="152" y="79"/>
                  </a:lnTo>
                  <a:lnTo>
                    <a:pt x="152" y="81"/>
                  </a:lnTo>
                  <a:lnTo>
                    <a:pt x="151" y="83"/>
                  </a:lnTo>
                  <a:lnTo>
                    <a:pt x="126" y="126"/>
                  </a:lnTo>
                  <a:lnTo>
                    <a:pt x="124" y="134"/>
                  </a:lnTo>
                  <a:lnTo>
                    <a:pt x="122" y="136"/>
                  </a:lnTo>
                  <a:lnTo>
                    <a:pt x="121" y="136"/>
                  </a:lnTo>
                  <a:lnTo>
                    <a:pt x="120" y="136"/>
                  </a:lnTo>
                  <a:lnTo>
                    <a:pt x="119" y="136"/>
                  </a:lnTo>
                  <a:lnTo>
                    <a:pt x="117" y="134"/>
                  </a:lnTo>
                  <a:lnTo>
                    <a:pt x="117" y="132"/>
                  </a:lnTo>
                  <a:lnTo>
                    <a:pt x="117" y="130"/>
                  </a:lnTo>
                  <a:lnTo>
                    <a:pt x="117" y="128"/>
                  </a:lnTo>
                  <a:lnTo>
                    <a:pt x="117" y="128"/>
                  </a:lnTo>
                  <a:close/>
                  <a:moveTo>
                    <a:pt x="171" y="43"/>
                  </a:moveTo>
                  <a:lnTo>
                    <a:pt x="181" y="30"/>
                  </a:lnTo>
                  <a:lnTo>
                    <a:pt x="181" y="30"/>
                  </a:lnTo>
                  <a:lnTo>
                    <a:pt x="208" y="6"/>
                  </a:lnTo>
                  <a:lnTo>
                    <a:pt x="210" y="6"/>
                  </a:lnTo>
                  <a:lnTo>
                    <a:pt x="211" y="6"/>
                  </a:lnTo>
                  <a:lnTo>
                    <a:pt x="212" y="6"/>
                  </a:lnTo>
                  <a:lnTo>
                    <a:pt x="213" y="8"/>
                  </a:lnTo>
                  <a:lnTo>
                    <a:pt x="213" y="10"/>
                  </a:lnTo>
                  <a:lnTo>
                    <a:pt x="213" y="12"/>
                  </a:lnTo>
                  <a:lnTo>
                    <a:pt x="213" y="13"/>
                  </a:lnTo>
                  <a:lnTo>
                    <a:pt x="212" y="15"/>
                  </a:lnTo>
                  <a:lnTo>
                    <a:pt x="185" y="38"/>
                  </a:lnTo>
                  <a:lnTo>
                    <a:pt x="185" y="38"/>
                  </a:lnTo>
                  <a:lnTo>
                    <a:pt x="175" y="51"/>
                  </a:lnTo>
                  <a:lnTo>
                    <a:pt x="173" y="51"/>
                  </a:lnTo>
                  <a:lnTo>
                    <a:pt x="172" y="51"/>
                  </a:lnTo>
                  <a:lnTo>
                    <a:pt x="171" y="51"/>
                  </a:lnTo>
                  <a:lnTo>
                    <a:pt x="171" y="49"/>
                  </a:lnTo>
                  <a:lnTo>
                    <a:pt x="170" y="49"/>
                  </a:lnTo>
                  <a:lnTo>
                    <a:pt x="170" y="47"/>
                  </a:lnTo>
                  <a:lnTo>
                    <a:pt x="170" y="45"/>
                  </a:lnTo>
                  <a:lnTo>
                    <a:pt x="171" y="43"/>
                  </a:lnTo>
                  <a:lnTo>
                    <a:pt x="171" y="43"/>
                  </a:lnTo>
                  <a:close/>
                  <a:moveTo>
                    <a:pt x="242" y="0"/>
                  </a:moveTo>
                  <a:lnTo>
                    <a:pt x="245" y="0"/>
                  </a:lnTo>
                  <a:lnTo>
                    <a:pt x="246" y="0"/>
                  </a:lnTo>
                  <a:lnTo>
                    <a:pt x="275" y="12"/>
                  </a:lnTo>
                  <a:lnTo>
                    <a:pt x="276" y="12"/>
                  </a:lnTo>
                  <a:lnTo>
                    <a:pt x="286" y="21"/>
                  </a:lnTo>
                  <a:lnTo>
                    <a:pt x="287" y="23"/>
                  </a:lnTo>
                  <a:lnTo>
                    <a:pt x="287" y="23"/>
                  </a:lnTo>
                  <a:lnTo>
                    <a:pt x="287" y="25"/>
                  </a:lnTo>
                  <a:lnTo>
                    <a:pt x="287" y="27"/>
                  </a:lnTo>
                  <a:lnTo>
                    <a:pt x="286" y="28"/>
                  </a:lnTo>
                  <a:lnTo>
                    <a:pt x="285" y="30"/>
                  </a:lnTo>
                  <a:lnTo>
                    <a:pt x="283" y="30"/>
                  </a:lnTo>
                  <a:lnTo>
                    <a:pt x="282" y="28"/>
                  </a:lnTo>
                  <a:lnTo>
                    <a:pt x="272" y="21"/>
                  </a:lnTo>
                  <a:lnTo>
                    <a:pt x="273" y="21"/>
                  </a:lnTo>
                  <a:lnTo>
                    <a:pt x="243" y="10"/>
                  </a:lnTo>
                  <a:lnTo>
                    <a:pt x="245" y="10"/>
                  </a:lnTo>
                  <a:lnTo>
                    <a:pt x="242" y="10"/>
                  </a:lnTo>
                  <a:lnTo>
                    <a:pt x="241" y="10"/>
                  </a:lnTo>
                  <a:lnTo>
                    <a:pt x="240" y="10"/>
                  </a:lnTo>
                  <a:lnTo>
                    <a:pt x="240" y="8"/>
                  </a:lnTo>
                  <a:lnTo>
                    <a:pt x="238" y="6"/>
                  </a:lnTo>
                  <a:lnTo>
                    <a:pt x="238" y="4"/>
                  </a:lnTo>
                  <a:lnTo>
                    <a:pt x="240" y="2"/>
                  </a:lnTo>
                  <a:lnTo>
                    <a:pt x="241" y="0"/>
                  </a:lnTo>
                  <a:lnTo>
                    <a:pt x="242" y="0"/>
                  </a:lnTo>
                  <a:lnTo>
                    <a:pt x="242" y="0"/>
                  </a:lnTo>
                  <a:close/>
                  <a:moveTo>
                    <a:pt x="312" y="49"/>
                  </a:moveTo>
                  <a:lnTo>
                    <a:pt x="336" y="83"/>
                  </a:lnTo>
                  <a:lnTo>
                    <a:pt x="343" y="98"/>
                  </a:lnTo>
                  <a:lnTo>
                    <a:pt x="343" y="100"/>
                  </a:lnTo>
                  <a:lnTo>
                    <a:pt x="344" y="102"/>
                  </a:lnTo>
                  <a:lnTo>
                    <a:pt x="343" y="104"/>
                  </a:lnTo>
                  <a:lnTo>
                    <a:pt x="343" y="105"/>
                  </a:lnTo>
                  <a:lnTo>
                    <a:pt x="342" y="105"/>
                  </a:lnTo>
                  <a:lnTo>
                    <a:pt x="341" y="105"/>
                  </a:lnTo>
                  <a:lnTo>
                    <a:pt x="339" y="105"/>
                  </a:lnTo>
                  <a:lnTo>
                    <a:pt x="338" y="104"/>
                  </a:lnTo>
                  <a:lnTo>
                    <a:pt x="331" y="90"/>
                  </a:lnTo>
                  <a:lnTo>
                    <a:pt x="308" y="55"/>
                  </a:lnTo>
                  <a:lnTo>
                    <a:pt x="307" y="55"/>
                  </a:lnTo>
                  <a:lnTo>
                    <a:pt x="307" y="53"/>
                  </a:lnTo>
                  <a:lnTo>
                    <a:pt x="307" y="51"/>
                  </a:lnTo>
                  <a:lnTo>
                    <a:pt x="308" y="49"/>
                  </a:lnTo>
                  <a:lnTo>
                    <a:pt x="309" y="47"/>
                  </a:lnTo>
                  <a:lnTo>
                    <a:pt x="311" y="47"/>
                  </a:lnTo>
                  <a:lnTo>
                    <a:pt x="312" y="47"/>
                  </a:lnTo>
                  <a:lnTo>
                    <a:pt x="312" y="49"/>
                  </a:lnTo>
                  <a:lnTo>
                    <a:pt x="312" y="49"/>
                  </a:lnTo>
                  <a:close/>
                  <a:moveTo>
                    <a:pt x="363" y="136"/>
                  </a:moveTo>
                  <a:lnTo>
                    <a:pt x="364" y="139"/>
                  </a:lnTo>
                  <a:lnTo>
                    <a:pt x="388" y="192"/>
                  </a:lnTo>
                  <a:lnTo>
                    <a:pt x="388" y="194"/>
                  </a:lnTo>
                  <a:lnTo>
                    <a:pt x="388" y="196"/>
                  </a:lnTo>
                  <a:lnTo>
                    <a:pt x="388" y="198"/>
                  </a:lnTo>
                  <a:lnTo>
                    <a:pt x="387" y="199"/>
                  </a:lnTo>
                  <a:lnTo>
                    <a:pt x="386" y="199"/>
                  </a:lnTo>
                  <a:lnTo>
                    <a:pt x="384" y="199"/>
                  </a:lnTo>
                  <a:lnTo>
                    <a:pt x="383" y="199"/>
                  </a:lnTo>
                  <a:lnTo>
                    <a:pt x="383" y="198"/>
                  </a:lnTo>
                  <a:lnTo>
                    <a:pt x="359" y="145"/>
                  </a:lnTo>
                  <a:lnTo>
                    <a:pt x="358" y="141"/>
                  </a:lnTo>
                  <a:lnTo>
                    <a:pt x="357" y="139"/>
                  </a:lnTo>
                  <a:lnTo>
                    <a:pt x="357" y="137"/>
                  </a:lnTo>
                  <a:lnTo>
                    <a:pt x="358" y="136"/>
                  </a:lnTo>
                  <a:lnTo>
                    <a:pt x="358" y="136"/>
                  </a:lnTo>
                  <a:lnTo>
                    <a:pt x="359" y="134"/>
                  </a:lnTo>
                  <a:lnTo>
                    <a:pt x="361" y="134"/>
                  </a:lnTo>
                  <a:lnTo>
                    <a:pt x="362" y="134"/>
                  </a:lnTo>
                  <a:lnTo>
                    <a:pt x="363" y="136"/>
                  </a:lnTo>
                  <a:lnTo>
                    <a:pt x="363" y="136"/>
                  </a:lnTo>
                  <a:close/>
                  <a:moveTo>
                    <a:pt x="406" y="231"/>
                  </a:moveTo>
                  <a:lnTo>
                    <a:pt x="427" y="280"/>
                  </a:lnTo>
                  <a:lnTo>
                    <a:pt x="431" y="290"/>
                  </a:lnTo>
                  <a:lnTo>
                    <a:pt x="431" y="291"/>
                  </a:lnTo>
                  <a:lnTo>
                    <a:pt x="431" y="293"/>
                  </a:lnTo>
                  <a:lnTo>
                    <a:pt x="431" y="293"/>
                  </a:lnTo>
                  <a:lnTo>
                    <a:pt x="429" y="295"/>
                  </a:lnTo>
                  <a:lnTo>
                    <a:pt x="428" y="295"/>
                  </a:lnTo>
                  <a:lnTo>
                    <a:pt x="427" y="295"/>
                  </a:lnTo>
                  <a:lnTo>
                    <a:pt x="426" y="295"/>
                  </a:lnTo>
                  <a:lnTo>
                    <a:pt x="424" y="293"/>
                  </a:lnTo>
                  <a:lnTo>
                    <a:pt x="422" y="286"/>
                  </a:lnTo>
                  <a:lnTo>
                    <a:pt x="401" y="237"/>
                  </a:lnTo>
                  <a:lnTo>
                    <a:pt x="401" y="235"/>
                  </a:lnTo>
                  <a:lnTo>
                    <a:pt x="401" y="233"/>
                  </a:lnTo>
                  <a:lnTo>
                    <a:pt x="401" y="231"/>
                  </a:lnTo>
                  <a:lnTo>
                    <a:pt x="402" y="231"/>
                  </a:lnTo>
                  <a:lnTo>
                    <a:pt x="403" y="229"/>
                  </a:lnTo>
                  <a:lnTo>
                    <a:pt x="404" y="229"/>
                  </a:lnTo>
                  <a:lnTo>
                    <a:pt x="404" y="231"/>
                  </a:lnTo>
                  <a:lnTo>
                    <a:pt x="406" y="231"/>
                  </a:lnTo>
                  <a:lnTo>
                    <a:pt x="406" y="231"/>
                  </a:lnTo>
                  <a:close/>
                  <a:moveTo>
                    <a:pt x="445" y="331"/>
                  </a:moveTo>
                  <a:lnTo>
                    <a:pt x="457" y="363"/>
                  </a:lnTo>
                  <a:lnTo>
                    <a:pt x="467" y="391"/>
                  </a:lnTo>
                  <a:lnTo>
                    <a:pt x="467" y="393"/>
                  </a:lnTo>
                  <a:lnTo>
                    <a:pt x="467" y="395"/>
                  </a:lnTo>
                  <a:lnTo>
                    <a:pt x="467" y="397"/>
                  </a:lnTo>
                  <a:lnTo>
                    <a:pt x="465" y="397"/>
                  </a:lnTo>
                  <a:lnTo>
                    <a:pt x="464" y="398"/>
                  </a:lnTo>
                  <a:lnTo>
                    <a:pt x="463" y="397"/>
                  </a:lnTo>
                  <a:lnTo>
                    <a:pt x="462" y="397"/>
                  </a:lnTo>
                  <a:lnTo>
                    <a:pt x="460" y="395"/>
                  </a:lnTo>
                  <a:lnTo>
                    <a:pt x="450" y="367"/>
                  </a:lnTo>
                  <a:lnTo>
                    <a:pt x="439" y="337"/>
                  </a:lnTo>
                  <a:lnTo>
                    <a:pt x="439" y="335"/>
                  </a:lnTo>
                  <a:lnTo>
                    <a:pt x="439" y="333"/>
                  </a:lnTo>
                  <a:lnTo>
                    <a:pt x="440" y="331"/>
                  </a:lnTo>
                  <a:lnTo>
                    <a:pt x="440" y="329"/>
                  </a:lnTo>
                  <a:lnTo>
                    <a:pt x="442" y="329"/>
                  </a:lnTo>
                  <a:lnTo>
                    <a:pt x="443" y="329"/>
                  </a:lnTo>
                  <a:lnTo>
                    <a:pt x="444" y="329"/>
                  </a:lnTo>
                  <a:lnTo>
                    <a:pt x="445" y="331"/>
                  </a:lnTo>
                  <a:lnTo>
                    <a:pt x="445" y="331"/>
                  </a:lnTo>
                  <a:close/>
                  <a:moveTo>
                    <a:pt x="482" y="434"/>
                  </a:moveTo>
                  <a:lnTo>
                    <a:pt x="502" y="492"/>
                  </a:lnTo>
                  <a:lnTo>
                    <a:pt x="502" y="494"/>
                  </a:lnTo>
                  <a:lnTo>
                    <a:pt x="502" y="496"/>
                  </a:lnTo>
                  <a:lnTo>
                    <a:pt x="502" y="498"/>
                  </a:lnTo>
                  <a:lnTo>
                    <a:pt x="500" y="500"/>
                  </a:lnTo>
                  <a:lnTo>
                    <a:pt x="499" y="500"/>
                  </a:lnTo>
                  <a:lnTo>
                    <a:pt x="498" y="500"/>
                  </a:lnTo>
                  <a:lnTo>
                    <a:pt x="497" y="500"/>
                  </a:lnTo>
                  <a:lnTo>
                    <a:pt x="497" y="498"/>
                  </a:lnTo>
                  <a:lnTo>
                    <a:pt x="475" y="438"/>
                  </a:lnTo>
                  <a:lnTo>
                    <a:pt x="475" y="436"/>
                  </a:lnTo>
                  <a:lnTo>
                    <a:pt x="475" y="434"/>
                  </a:lnTo>
                  <a:lnTo>
                    <a:pt x="475" y="432"/>
                  </a:lnTo>
                  <a:lnTo>
                    <a:pt x="477" y="430"/>
                  </a:lnTo>
                  <a:lnTo>
                    <a:pt x="478" y="430"/>
                  </a:lnTo>
                  <a:lnTo>
                    <a:pt x="479" y="430"/>
                  </a:lnTo>
                  <a:lnTo>
                    <a:pt x="480" y="432"/>
                  </a:lnTo>
                  <a:lnTo>
                    <a:pt x="482" y="434"/>
                  </a:lnTo>
                  <a:lnTo>
                    <a:pt x="482" y="434"/>
                  </a:lnTo>
                  <a:close/>
                  <a:moveTo>
                    <a:pt x="517" y="536"/>
                  </a:moveTo>
                  <a:lnTo>
                    <a:pt x="539" y="594"/>
                  </a:lnTo>
                  <a:lnTo>
                    <a:pt x="539" y="596"/>
                  </a:lnTo>
                  <a:lnTo>
                    <a:pt x="539" y="598"/>
                  </a:lnTo>
                  <a:lnTo>
                    <a:pt x="538" y="599"/>
                  </a:lnTo>
                  <a:lnTo>
                    <a:pt x="538" y="601"/>
                  </a:lnTo>
                  <a:lnTo>
                    <a:pt x="537" y="601"/>
                  </a:lnTo>
                  <a:lnTo>
                    <a:pt x="535" y="601"/>
                  </a:lnTo>
                  <a:lnTo>
                    <a:pt x="534" y="599"/>
                  </a:lnTo>
                  <a:lnTo>
                    <a:pt x="533" y="599"/>
                  </a:lnTo>
                  <a:lnTo>
                    <a:pt x="510" y="539"/>
                  </a:lnTo>
                  <a:lnTo>
                    <a:pt x="510" y="539"/>
                  </a:lnTo>
                  <a:lnTo>
                    <a:pt x="510" y="537"/>
                  </a:lnTo>
                  <a:lnTo>
                    <a:pt x="512" y="536"/>
                  </a:lnTo>
                  <a:lnTo>
                    <a:pt x="512" y="534"/>
                  </a:lnTo>
                  <a:lnTo>
                    <a:pt x="513" y="534"/>
                  </a:lnTo>
                  <a:lnTo>
                    <a:pt x="514" y="534"/>
                  </a:lnTo>
                  <a:lnTo>
                    <a:pt x="515" y="534"/>
                  </a:lnTo>
                  <a:lnTo>
                    <a:pt x="517" y="536"/>
                  </a:lnTo>
                  <a:lnTo>
                    <a:pt x="517" y="536"/>
                  </a:lnTo>
                  <a:close/>
                  <a:moveTo>
                    <a:pt x="555" y="633"/>
                  </a:moveTo>
                  <a:lnTo>
                    <a:pt x="578" y="680"/>
                  </a:lnTo>
                  <a:lnTo>
                    <a:pt x="581" y="690"/>
                  </a:lnTo>
                  <a:lnTo>
                    <a:pt x="581" y="692"/>
                  </a:lnTo>
                  <a:lnTo>
                    <a:pt x="581" y="693"/>
                  </a:lnTo>
                  <a:lnTo>
                    <a:pt x="581" y="695"/>
                  </a:lnTo>
                  <a:lnTo>
                    <a:pt x="580" y="695"/>
                  </a:lnTo>
                  <a:lnTo>
                    <a:pt x="579" y="697"/>
                  </a:lnTo>
                  <a:lnTo>
                    <a:pt x="578" y="697"/>
                  </a:lnTo>
                  <a:lnTo>
                    <a:pt x="576" y="695"/>
                  </a:lnTo>
                  <a:lnTo>
                    <a:pt x="576" y="695"/>
                  </a:lnTo>
                  <a:lnTo>
                    <a:pt x="572" y="686"/>
                  </a:lnTo>
                  <a:lnTo>
                    <a:pt x="550" y="639"/>
                  </a:lnTo>
                  <a:lnTo>
                    <a:pt x="550" y="637"/>
                  </a:lnTo>
                  <a:lnTo>
                    <a:pt x="550" y="635"/>
                  </a:lnTo>
                  <a:lnTo>
                    <a:pt x="550" y="635"/>
                  </a:lnTo>
                  <a:lnTo>
                    <a:pt x="552" y="633"/>
                  </a:lnTo>
                  <a:lnTo>
                    <a:pt x="553" y="631"/>
                  </a:lnTo>
                  <a:lnTo>
                    <a:pt x="554" y="631"/>
                  </a:lnTo>
                  <a:lnTo>
                    <a:pt x="555" y="633"/>
                  </a:lnTo>
                  <a:lnTo>
                    <a:pt x="555" y="633"/>
                  </a:lnTo>
                  <a:lnTo>
                    <a:pt x="555" y="633"/>
                  </a:lnTo>
                  <a:close/>
                  <a:moveTo>
                    <a:pt x="600" y="729"/>
                  </a:moveTo>
                  <a:lnTo>
                    <a:pt x="606" y="744"/>
                  </a:lnTo>
                  <a:lnTo>
                    <a:pt x="629" y="780"/>
                  </a:lnTo>
                  <a:lnTo>
                    <a:pt x="629" y="782"/>
                  </a:lnTo>
                  <a:lnTo>
                    <a:pt x="629" y="784"/>
                  </a:lnTo>
                  <a:lnTo>
                    <a:pt x="629" y="784"/>
                  </a:lnTo>
                  <a:lnTo>
                    <a:pt x="629" y="785"/>
                  </a:lnTo>
                  <a:lnTo>
                    <a:pt x="628" y="787"/>
                  </a:lnTo>
                  <a:lnTo>
                    <a:pt x="626" y="787"/>
                  </a:lnTo>
                  <a:lnTo>
                    <a:pt x="625" y="787"/>
                  </a:lnTo>
                  <a:lnTo>
                    <a:pt x="624" y="785"/>
                  </a:lnTo>
                  <a:lnTo>
                    <a:pt x="601" y="750"/>
                  </a:lnTo>
                  <a:lnTo>
                    <a:pt x="594" y="735"/>
                  </a:lnTo>
                  <a:lnTo>
                    <a:pt x="594" y="733"/>
                  </a:lnTo>
                  <a:lnTo>
                    <a:pt x="594" y="731"/>
                  </a:lnTo>
                  <a:lnTo>
                    <a:pt x="594" y="729"/>
                  </a:lnTo>
                  <a:lnTo>
                    <a:pt x="595" y="727"/>
                  </a:lnTo>
                  <a:lnTo>
                    <a:pt x="596" y="727"/>
                  </a:lnTo>
                  <a:lnTo>
                    <a:pt x="598" y="727"/>
                  </a:lnTo>
                  <a:lnTo>
                    <a:pt x="599" y="727"/>
                  </a:lnTo>
                  <a:lnTo>
                    <a:pt x="600" y="729"/>
                  </a:lnTo>
                  <a:lnTo>
                    <a:pt x="600" y="729"/>
                  </a:lnTo>
                  <a:close/>
                  <a:moveTo>
                    <a:pt x="653" y="810"/>
                  </a:moveTo>
                  <a:lnTo>
                    <a:pt x="665" y="825"/>
                  </a:lnTo>
                  <a:lnTo>
                    <a:pt x="664" y="823"/>
                  </a:lnTo>
                  <a:lnTo>
                    <a:pt x="691" y="838"/>
                  </a:lnTo>
                  <a:lnTo>
                    <a:pt x="693" y="838"/>
                  </a:lnTo>
                  <a:lnTo>
                    <a:pt x="694" y="840"/>
                  </a:lnTo>
                  <a:lnTo>
                    <a:pt x="694" y="842"/>
                  </a:lnTo>
                  <a:lnTo>
                    <a:pt x="694" y="844"/>
                  </a:lnTo>
                  <a:lnTo>
                    <a:pt x="693" y="846"/>
                  </a:lnTo>
                  <a:lnTo>
                    <a:pt x="691" y="846"/>
                  </a:lnTo>
                  <a:lnTo>
                    <a:pt x="690" y="847"/>
                  </a:lnTo>
                  <a:lnTo>
                    <a:pt x="689" y="846"/>
                  </a:lnTo>
                  <a:lnTo>
                    <a:pt x="661" y="832"/>
                  </a:lnTo>
                  <a:lnTo>
                    <a:pt x="661" y="832"/>
                  </a:lnTo>
                  <a:lnTo>
                    <a:pt x="649" y="817"/>
                  </a:lnTo>
                  <a:lnTo>
                    <a:pt x="648" y="815"/>
                  </a:lnTo>
                  <a:lnTo>
                    <a:pt x="648" y="814"/>
                  </a:lnTo>
                  <a:lnTo>
                    <a:pt x="648" y="812"/>
                  </a:lnTo>
                  <a:lnTo>
                    <a:pt x="648" y="810"/>
                  </a:lnTo>
                  <a:lnTo>
                    <a:pt x="649" y="810"/>
                  </a:lnTo>
                  <a:lnTo>
                    <a:pt x="650" y="808"/>
                  </a:lnTo>
                  <a:lnTo>
                    <a:pt x="651" y="808"/>
                  </a:lnTo>
                  <a:lnTo>
                    <a:pt x="653" y="810"/>
                  </a:lnTo>
                  <a:lnTo>
                    <a:pt x="653" y="810"/>
                  </a:lnTo>
                  <a:close/>
                  <a:moveTo>
                    <a:pt x="722" y="842"/>
                  </a:moveTo>
                  <a:lnTo>
                    <a:pt x="725" y="842"/>
                  </a:lnTo>
                  <a:lnTo>
                    <a:pt x="724" y="842"/>
                  </a:lnTo>
                  <a:lnTo>
                    <a:pt x="754" y="823"/>
                  </a:lnTo>
                  <a:lnTo>
                    <a:pt x="752" y="823"/>
                  </a:lnTo>
                  <a:lnTo>
                    <a:pt x="761" y="815"/>
                  </a:lnTo>
                  <a:lnTo>
                    <a:pt x="762" y="815"/>
                  </a:lnTo>
                  <a:lnTo>
                    <a:pt x="764" y="815"/>
                  </a:lnTo>
                  <a:lnTo>
                    <a:pt x="765" y="815"/>
                  </a:lnTo>
                  <a:lnTo>
                    <a:pt x="765" y="817"/>
                  </a:lnTo>
                  <a:lnTo>
                    <a:pt x="766" y="819"/>
                  </a:lnTo>
                  <a:lnTo>
                    <a:pt x="766" y="821"/>
                  </a:lnTo>
                  <a:lnTo>
                    <a:pt x="765" y="823"/>
                  </a:lnTo>
                  <a:lnTo>
                    <a:pt x="765" y="823"/>
                  </a:lnTo>
                  <a:lnTo>
                    <a:pt x="756" y="832"/>
                  </a:lnTo>
                  <a:lnTo>
                    <a:pt x="756" y="832"/>
                  </a:lnTo>
                  <a:lnTo>
                    <a:pt x="726" y="851"/>
                  </a:lnTo>
                  <a:lnTo>
                    <a:pt x="725" y="851"/>
                  </a:lnTo>
                  <a:lnTo>
                    <a:pt x="721" y="851"/>
                  </a:lnTo>
                  <a:lnTo>
                    <a:pt x="721" y="851"/>
                  </a:lnTo>
                  <a:lnTo>
                    <a:pt x="720" y="849"/>
                  </a:lnTo>
                  <a:lnTo>
                    <a:pt x="719" y="847"/>
                  </a:lnTo>
                  <a:lnTo>
                    <a:pt x="719" y="846"/>
                  </a:lnTo>
                  <a:lnTo>
                    <a:pt x="719" y="844"/>
                  </a:lnTo>
                  <a:lnTo>
                    <a:pt x="720" y="842"/>
                  </a:lnTo>
                  <a:lnTo>
                    <a:pt x="721" y="842"/>
                  </a:lnTo>
                  <a:lnTo>
                    <a:pt x="722" y="842"/>
                  </a:lnTo>
                  <a:lnTo>
                    <a:pt x="722" y="842"/>
                  </a:lnTo>
                  <a:close/>
                  <a:moveTo>
                    <a:pt x="786" y="787"/>
                  </a:moveTo>
                  <a:lnTo>
                    <a:pt x="811" y="746"/>
                  </a:lnTo>
                  <a:lnTo>
                    <a:pt x="815" y="738"/>
                  </a:lnTo>
                  <a:lnTo>
                    <a:pt x="816" y="737"/>
                  </a:lnTo>
                  <a:lnTo>
                    <a:pt x="817" y="737"/>
                  </a:lnTo>
                  <a:lnTo>
                    <a:pt x="819" y="737"/>
                  </a:lnTo>
                  <a:lnTo>
                    <a:pt x="820" y="737"/>
                  </a:lnTo>
                  <a:lnTo>
                    <a:pt x="821" y="738"/>
                  </a:lnTo>
                  <a:lnTo>
                    <a:pt x="821" y="740"/>
                  </a:lnTo>
                  <a:lnTo>
                    <a:pt x="821" y="742"/>
                  </a:lnTo>
                  <a:lnTo>
                    <a:pt x="820" y="744"/>
                  </a:lnTo>
                  <a:lnTo>
                    <a:pt x="816" y="753"/>
                  </a:lnTo>
                  <a:lnTo>
                    <a:pt x="791" y="795"/>
                  </a:lnTo>
                  <a:lnTo>
                    <a:pt x="790" y="795"/>
                  </a:lnTo>
                  <a:lnTo>
                    <a:pt x="789" y="797"/>
                  </a:lnTo>
                  <a:lnTo>
                    <a:pt x="787" y="795"/>
                  </a:lnTo>
                  <a:lnTo>
                    <a:pt x="786" y="795"/>
                  </a:lnTo>
                  <a:lnTo>
                    <a:pt x="785" y="793"/>
                  </a:lnTo>
                  <a:lnTo>
                    <a:pt x="785" y="791"/>
                  </a:lnTo>
                  <a:lnTo>
                    <a:pt x="785" y="789"/>
                  </a:lnTo>
                  <a:lnTo>
                    <a:pt x="786" y="787"/>
                  </a:lnTo>
                  <a:lnTo>
                    <a:pt x="786" y="787"/>
                  </a:lnTo>
                  <a:close/>
                  <a:moveTo>
                    <a:pt x="835" y="699"/>
                  </a:moveTo>
                  <a:lnTo>
                    <a:pt x="840" y="688"/>
                  </a:lnTo>
                  <a:lnTo>
                    <a:pt x="858" y="643"/>
                  </a:lnTo>
                  <a:lnTo>
                    <a:pt x="860" y="643"/>
                  </a:lnTo>
                  <a:lnTo>
                    <a:pt x="861" y="641"/>
                  </a:lnTo>
                  <a:lnTo>
                    <a:pt x="862" y="641"/>
                  </a:lnTo>
                  <a:lnTo>
                    <a:pt x="863" y="643"/>
                  </a:lnTo>
                  <a:lnTo>
                    <a:pt x="863" y="643"/>
                  </a:lnTo>
                  <a:lnTo>
                    <a:pt x="865" y="645"/>
                  </a:lnTo>
                  <a:lnTo>
                    <a:pt x="865" y="646"/>
                  </a:lnTo>
                  <a:lnTo>
                    <a:pt x="863" y="648"/>
                  </a:lnTo>
                  <a:lnTo>
                    <a:pt x="845" y="693"/>
                  </a:lnTo>
                  <a:lnTo>
                    <a:pt x="840" y="705"/>
                  </a:lnTo>
                  <a:lnTo>
                    <a:pt x="839" y="707"/>
                  </a:lnTo>
                  <a:lnTo>
                    <a:pt x="837" y="707"/>
                  </a:lnTo>
                  <a:lnTo>
                    <a:pt x="836" y="707"/>
                  </a:lnTo>
                  <a:lnTo>
                    <a:pt x="835" y="707"/>
                  </a:lnTo>
                  <a:lnTo>
                    <a:pt x="835" y="705"/>
                  </a:lnTo>
                  <a:lnTo>
                    <a:pt x="834" y="703"/>
                  </a:lnTo>
                  <a:lnTo>
                    <a:pt x="834" y="701"/>
                  </a:lnTo>
                  <a:lnTo>
                    <a:pt x="835" y="699"/>
                  </a:lnTo>
                  <a:lnTo>
                    <a:pt x="835" y="699"/>
                  </a:lnTo>
                  <a:close/>
                  <a:moveTo>
                    <a:pt x="876" y="603"/>
                  </a:moveTo>
                  <a:lnTo>
                    <a:pt x="900" y="545"/>
                  </a:lnTo>
                  <a:lnTo>
                    <a:pt x="901" y="545"/>
                  </a:lnTo>
                  <a:lnTo>
                    <a:pt x="902" y="543"/>
                  </a:lnTo>
                  <a:lnTo>
                    <a:pt x="903" y="543"/>
                  </a:lnTo>
                  <a:lnTo>
                    <a:pt x="903" y="545"/>
                  </a:lnTo>
                  <a:lnTo>
                    <a:pt x="905" y="545"/>
                  </a:lnTo>
                  <a:lnTo>
                    <a:pt x="906" y="547"/>
                  </a:lnTo>
                  <a:lnTo>
                    <a:pt x="906" y="549"/>
                  </a:lnTo>
                  <a:lnTo>
                    <a:pt x="905" y="551"/>
                  </a:lnTo>
                  <a:lnTo>
                    <a:pt x="881" y="607"/>
                  </a:lnTo>
                  <a:lnTo>
                    <a:pt x="880" y="609"/>
                  </a:lnTo>
                  <a:lnTo>
                    <a:pt x="880" y="611"/>
                  </a:lnTo>
                  <a:lnTo>
                    <a:pt x="878" y="611"/>
                  </a:lnTo>
                  <a:lnTo>
                    <a:pt x="877" y="609"/>
                  </a:lnTo>
                  <a:lnTo>
                    <a:pt x="876" y="609"/>
                  </a:lnTo>
                  <a:lnTo>
                    <a:pt x="875" y="607"/>
                  </a:lnTo>
                  <a:lnTo>
                    <a:pt x="875" y="605"/>
                  </a:lnTo>
                  <a:lnTo>
                    <a:pt x="876" y="603"/>
                  </a:lnTo>
                  <a:lnTo>
                    <a:pt x="876" y="603"/>
                  </a:lnTo>
                  <a:close/>
                  <a:moveTo>
                    <a:pt x="915" y="504"/>
                  </a:moveTo>
                  <a:lnTo>
                    <a:pt x="931" y="459"/>
                  </a:lnTo>
                  <a:lnTo>
                    <a:pt x="936" y="445"/>
                  </a:lnTo>
                  <a:lnTo>
                    <a:pt x="937" y="444"/>
                  </a:lnTo>
                  <a:lnTo>
                    <a:pt x="938" y="442"/>
                  </a:lnTo>
                  <a:lnTo>
                    <a:pt x="940" y="442"/>
                  </a:lnTo>
                  <a:lnTo>
                    <a:pt x="941" y="444"/>
                  </a:lnTo>
                  <a:lnTo>
                    <a:pt x="941" y="444"/>
                  </a:lnTo>
                  <a:lnTo>
                    <a:pt x="942" y="445"/>
                  </a:lnTo>
                  <a:lnTo>
                    <a:pt x="942" y="447"/>
                  </a:lnTo>
                  <a:lnTo>
                    <a:pt x="942" y="449"/>
                  </a:lnTo>
                  <a:lnTo>
                    <a:pt x="937" y="462"/>
                  </a:lnTo>
                  <a:lnTo>
                    <a:pt x="921" y="509"/>
                  </a:lnTo>
                  <a:lnTo>
                    <a:pt x="920" y="509"/>
                  </a:lnTo>
                  <a:lnTo>
                    <a:pt x="918" y="511"/>
                  </a:lnTo>
                  <a:lnTo>
                    <a:pt x="917" y="511"/>
                  </a:lnTo>
                  <a:lnTo>
                    <a:pt x="916" y="511"/>
                  </a:lnTo>
                  <a:lnTo>
                    <a:pt x="915" y="509"/>
                  </a:lnTo>
                  <a:lnTo>
                    <a:pt x="915" y="507"/>
                  </a:lnTo>
                  <a:lnTo>
                    <a:pt x="915" y="506"/>
                  </a:lnTo>
                  <a:lnTo>
                    <a:pt x="915" y="504"/>
                  </a:lnTo>
                  <a:lnTo>
                    <a:pt x="915" y="504"/>
                  </a:lnTo>
                  <a:close/>
                  <a:moveTo>
                    <a:pt x="951" y="402"/>
                  </a:moveTo>
                  <a:lnTo>
                    <a:pt x="961" y="374"/>
                  </a:lnTo>
                  <a:lnTo>
                    <a:pt x="972" y="342"/>
                  </a:lnTo>
                  <a:lnTo>
                    <a:pt x="973" y="340"/>
                  </a:lnTo>
                  <a:lnTo>
                    <a:pt x="973" y="340"/>
                  </a:lnTo>
                  <a:lnTo>
                    <a:pt x="975" y="340"/>
                  </a:lnTo>
                  <a:lnTo>
                    <a:pt x="976" y="340"/>
                  </a:lnTo>
                  <a:lnTo>
                    <a:pt x="977" y="342"/>
                  </a:lnTo>
                  <a:lnTo>
                    <a:pt x="978" y="344"/>
                  </a:lnTo>
                  <a:lnTo>
                    <a:pt x="978" y="346"/>
                  </a:lnTo>
                  <a:lnTo>
                    <a:pt x="977" y="348"/>
                  </a:lnTo>
                  <a:lnTo>
                    <a:pt x="966" y="378"/>
                  </a:lnTo>
                  <a:lnTo>
                    <a:pt x="957" y="406"/>
                  </a:lnTo>
                  <a:lnTo>
                    <a:pt x="956" y="408"/>
                  </a:lnTo>
                  <a:lnTo>
                    <a:pt x="955" y="410"/>
                  </a:lnTo>
                  <a:lnTo>
                    <a:pt x="953" y="410"/>
                  </a:lnTo>
                  <a:lnTo>
                    <a:pt x="952" y="408"/>
                  </a:lnTo>
                  <a:lnTo>
                    <a:pt x="951" y="408"/>
                  </a:lnTo>
                  <a:lnTo>
                    <a:pt x="951" y="406"/>
                  </a:lnTo>
                  <a:lnTo>
                    <a:pt x="951" y="404"/>
                  </a:lnTo>
                  <a:lnTo>
                    <a:pt x="951" y="402"/>
                  </a:lnTo>
                  <a:lnTo>
                    <a:pt x="951" y="402"/>
                  </a:lnTo>
                  <a:close/>
                  <a:moveTo>
                    <a:pt x="987" y="301"/>
                  </a:moveTo>
                  <a:lnTo>
                    <a:pt x="991" y="291"/>
                  </a:lnTo>
                  <a:lnTo>
                    <a:pt x="1009" y="241"/>
                  </a:lnTo>
                  <a:lnTo>
                    <a:pt x="1009" y="241"/>
                  </a:lnTo>
                  <a:lnTo>
                    <a:pt x="1011" y="239"/>
                  </a:lnTo>
                  <a:lnTo>
                    <a:pt x="1012" y="239"/>
                  </a:lnTo>
                  <a:lnTo>
                    <a:pt x="1013" y="241"/>
                  </a:lnTo>
                  <a:lnTo>
                    <a:pt x="1014" y="241"/>
                  </a:lnTo>
                  <a:lnTo>
                    <a:pt x="1014" y="243"/>
                  </a:lnTo>
                  <a:lnTo>
                    <a:pt x="1014" y="244"/>
                  </a:lnTo>
                  <a:lnTo>
                    <a:pt x="1014" y="246"/>
                  </a:lnTo>
                  <a:lnTo>
                    <a:pt x="996" y="297"/>
                  </a:lnTo>
                  <a:lnTo>
                    <a:pt x="993" y="305"/>
                  </a:lnTo>
                  <a:lnTo>
                    <a:pt x="992" y="306"/>
                  </a:lnTo>
                  <a:lnTo>
                    <a:pt x="991" y="306"/>
                  </a:lnTo>
                  <a:lnTo>
                    <a:pt x="990" y="308"/>
                  </a:lnTo>
                  <a:lnTo>
                    <a:pt x="988" y="306"/>
                  </a:lnTo>
                  <a:lnTo>
                    <a:pt x="987" y="306"/>
                  </a:lnTo>
                  <a:lnTo>
                    <a:pt x="987" y="305"/>
                  </a:lnTo>
                  <a:lnTo>
                    <a:pt x="987" y="303"/>
                  </a:lnTo>
                  <a:lnTo>
                    <a:pt x="987" y="301"/>
                  </a:lnTo>
                  <a:lnTo>
                    <a:pt x="987" y="301"/>
                  </a:lnTo>
                  <a:close/>
                  <a:moveTo>
                    <a:pt x="1026" y="201"/>
                  </a:moveTo>
                  <a:lnTo>
                    <a:pt x="1052" y="147"/>
                  </a:lnTo>
                  <a:lnTo>
                    <a:pt x="1053" y="147"/>
                  </a:lnTo>
                  <a:lnTo>
                    <a:pt x="1053" y="145"/>
                  </a:lnTo>
                  <a:lnTo>
                    <a:pt x="1054" y="145"/>
                  </a:lnTo>
                  <a:lnTo>
                    <a:pt x="1056" y="145"/>
                  </a:lnTo>
                  <a:lnTo>
                    <a:pt x="1057" y="145"/>
                  </a:lnTo>
                  <a:lnTo>
                    <a:pt x="1058" y="147"/>
                  </a:lnTo>
                  <a:lnTo>
                    <a:pt x="1058" y="149"/>
                  </a:lnTo>
                  <a:lnTo>
                    <a:pt x="1058" y="151"/>
                  </a:lnTo>
                  <a:lnTo>
                    <a:pt x="1058" y="152"/>
                  </a:lnTo>
                  <a:lnTo>
                    <a:pt x="1058" y="152"/>
                  </a:lnTo>
                  <a:lnTo>
                    <a:pt x="1031" y="207"/>
                  </a:lnTo>
                  <a:lnTo>
                    <a:pt x="1031" y="207"/>
                  </a:lnTo>
                  <a:lnTo>
                    <a:pt x="1029" y="209"/>
                  </a:lnTo>
                  <a:lnTo>
                    <a:pt x="1028" y="209"/>
                  </a:lnTo>
                  <a:lnTo>
                    <a:pt x="1027" y="207"/>
                  </a:lnTo>
                  <a:lnTo>
                    <a:pt x="1026" y="205"/>
                  </a:lnTo>
                  <a:lnTo>
                    <a:pt x="1026" y="203"/>
                  </a:lnTo>
                  <a:lnTo>
                    <a:pt x="1026" y="201"/>
                  </a:lnTo>
                  <a:lnTo>
                    <a:pt x="1026" y="201"/>
                  </a:lnTo>
                  <a:lnTo>
                    <a:pt x="1026" y="201"/>
                  </a:lnTo>
                  <a:close/>
                  <a:moveTo>
                    <a:pt x="1072" y="107"/>
                  </a:moveTo>
                  <a:lnTo>
                    <a:pt x="1082" y="87"/>
                  </a:lnTo>
                  <a:lnTo>
                    <a:pt x="1082" y="87"/>
                  </a:lnTo>
                  <a:lnTo>
                    <a:pt x="1102" y="57"/>
                  </a:lnTo>
                  <a:lnTo>
                    <a:pt x="1103" y="57"/>
                  </a:lnTo>
                  <a:lnTo>
                    <a:pt x="1104" y="55"/>
                  </a:lnTo>
                  <a:lnTo>
                    <a:pt x="1106" y="57"/>
                  </a:lnTo>
                  <a:lnTo>
                    <a:pt x="1107" y="57"/>
                  </a:lnTo>
                  <a:lnTo>
                    <a:pt x="1107" y="59"/>
                  </a:lnTo>
                  <a:lnTo>
                    <a:pt x="1107" y="60"/>
                  </a:lnTo>
                  <a:lnTo>
                    <a:pt x="1107" y="62"/>
                  </a:lnTo>
                  <a:lnTo>
                    <a:pt x="1107" y="64"/>
                  </a:lnTo>
                  <a:lnTo>
                    <a:pt x="1087" y="94"/>
                  </a:lnTo>
                  <a:lnTo>
                    <a:pt x="1087" y="92"/>
                  </a:lnTo>
                  <a:lnTo>
                    <a:pt x="1077" y="113"/>
                  </a:lnTo>
                  <a:lnTo>
                    <a:pt x="1076" y="115"/>
                  </a:lnTo>
                  <a:lnTo>
                    <a:pt x="1074" y="115"/>
                  </a:lnTo>
                  <a:lnTo>
                    <a:pt x="1073" y="115"/>
                  </a:lnTo>
                  <a:lnTo>
                    <a:pt x="1072" y="115"/>
                  </a:lnTo>
                  <a:lnTo>
                    <a:pt x="1072" y="113"/>
                  </a:lnTo>
                  <a:lnTo>
                    <a:pt x="1071" y="111"/>
                  </a:lnTo>
                  <a:lnTo>
                    <a:pt x="1072" y="109"/>
                  </a:lnTo>
                  <a:lnTo>
                    <a:pt x="1072" y="107"/>
                  </a:lnTo>
                  <a:lnTo>
                    <a:pt x="1072" y="107"/>
                  </a:lnTo>
                  <a:close/>
                  <a:moveTo>
                    <a:pt x="1127" y="27"/>
                  </a:moveTo>
                  <a:lnTo>
                    <a:pt x="1142" y="12"/>
                  </a:lnTo>
                  <a:lnTo>
                    <a:pt x="1143" y="12"/>
                  </a:lnTo>
                  <a:lnTo>
                    <a:pt x="1169" y="2"/>
                  </a:lnTo>
                  <a:lnTo>
                    <a:pt x="1170" y="2"/>
                  </a:lnTo>
                  <a:lnTo>
                    <a:pt x="1172" y="2"/>
                  </a:lnTo>
                  <a:lnTo>
                    <a:pt x="1173" y="2"/>
                  </a:lnTo>
                  <a:lnTo>
                    <a:pt x="1173" y="4"/>
                  </a:lnTo>
                  <a:lnTo>
                    <a:pt x="1173" y="6"/>
                  </a:lnTo>
                  <a:lnTo>
                    <a:pt x="1173" y="8"/>
                  </a:lnTo>
                  <a:lnTo>
                    <a:pt x="1172" y="10"/>
                  </a:lnTo>
                  <a:lnTo>
                    <a:pt x="1170" y="12"/>
                  </a:lnTo>
                  <a:lnTo>
                    <a:pt x="1144" y="21"/>
                  </a:lnTo>
                  <a:lnTo>
                    <a:pt x="1145" y="21"/>
                  </a:lnTo>
                  <a:lnTo>
                    <a:pt x="1131" y="34"/>
                  </a:lnTo>
                  <a:lnTo>
                    <a:pt x="1129" y="36"/>
                  </a:lnTo>
                  <a:lnTo>
                    <a:pt x="1128" y="36"/>
                  </a:lnTo>
                  <a:lnTo>
                    <a:pt x="1127" y="34"/>
                  </a:lnTo>
                  <a:lnTo>
                    <a:pt x="1127" y="34"/>
                  </a:lnTo>
                  <a:lnTo>
                    <a:pt x="1126" y="32"/>
                  </a:lnTo>
                  <a:lnTo>
                    <a:pt x="1126" y="30"/>
                  </a:lnTo>
                  <a:lnTo>
                    <a:pt x="1127" y="28"/>
                  </a:lnTo>
                  <a:lnTo>
                    <a:pt x="1127" y="27"/>
                  </a:lnTo>
                  <a:lnTo>
                    <a:pt x="1127" y="27"/>
                  </a:lnTo>
                  <a:close/>
                  <a:moveTo>
                    <a:pt x="1202" y="4"/>
                  </a:moveTo>
                  <a:lnTo>
                    <a:pt x="1205" y="4"/>
                  </a:lnTo>
                  <a:lnTo>
                    <a:pt x="1207" y="4"/>
                  </a:lnTo>
                  <a:lnTo>
                    <a:pt x="1237" y="27"/>
                  </a:lnTo>
                  <a:lnTo>
                    <a:pt x="1237" y="27"/>
                  </a:lnTo>
                  <a:lnTo>
                    <a:pt x="1243" y="34"/>
                  </a:lnTo>
                  <a:lnTo>
                    <a:pt x="1244" y="36"/>
                  </a:lnTo>
                  <a:lnTo>
                    <a:pt x="1244" y="38"/>
                  </a:lnTo>
                  <a:lnTo>
                    <a:pt x="1244" y="40"/>
                  </a:lnTo>
                  <a:lnTo>
                    <a:pt x="1244" y="42"/>
                  </a:lnTo>
                  <a:lnTo>
                    <a:pt x="1243" y="42"/>
                  </a:lnTo>
                  <a:lnTo>
                    <a:pt x="1242" y="43"/>
                  </a:lnTo>
                  <a:lnTo>
                    <a:pt x="1240" y="43"/>
                  </a:lnTo>
                  <a:lnTo>
                    <a:pt x="1239" y="42"/>
                  </a:lnTo>
                  <a:lnTo>
                    <a:pt x="1233" y="34"/>
                  </a:lnTo>
                  <a:lnTo>
                    <a:pt x="1233" y="36"/>
                  </a:lnTo>
                  <a:lnTo>
                    <a:pt x="1204" y="13"/>
                  </a:lnTo>
                  <a:lnTo>
                    <a:pt x="1205" y="13"/>
                  </a:lnTo>
                  <a:lnTo>
                    <a:pt x="1202" y="13"/>
                  </a:lnTo>
                  <a:lnTo>
                    <a:pt x="1200" y="13"/>
                  </a:lnTo>
                  <a:lnTo>
                    <a:pt x="1199" y="12"/>
                  </a:lnTo>
                  <a:lnTo>
                    <a:pt x="1199" y="10"/>
                  </a:lnTo>
                  <a:lnTo>
                    <a:pt x="1198" y="8"/>
                  </a:lnTo>
                  <a:lnTo>
                    <a:pt x="1199" y="6"/>
                  </a:lnTo>
                  <a:lnTo>
                    <a:pt x="1199" y="4"/>
                  </a:lnTo>
                  <a:lnTo>
                    <a:pt x="1200" y="4"/>
                  </a:lnTo>
                  <a:lnTo>
                    <a:pt x="1202" y="4"/>
                  </a:lnTo>
                  <a:lnTo>
                    <a:pt x="1202" y="4"/>
                  </a:lnTo>
                  <a:close/>
                  <a:moveTo>
                    <a:pt x="1269" y="64"/>
                  </a:moveTo>
                  <a:lnTo>
                    <a:pt x="1296" y="113"/>
                  </a:lnTo>
                  <a:lnTo>
                    <a:pt x="1298" y="117"/>
                  </a:lnTo>
                  <a:lnTo>
                    <a:pt x="1298" y="119"/>
                  </a:lnTo>
                  <a:lnTo>
                    <a:pt x="1298" y="120"/>
                  </a:lnTo>
                  <a:lnTo>
                    <a:pt x="1298" y="122"/>
                  </a:lnTo>
                  <a:lnTo>
                    <a:pt x="1296" y="124"/>
                  </a:lnTo>
                  <a:lnTo>
                    <a:pt x="1295" y="124"/>
                  </a:lnTo>
                  <a:lnTo>
                    <a:pt x="1294" y="124"/>
                  </a:lnTo>
                  <a:lnTo>
                    <a:pt x="1294" y="124"/>
                  </a:lnTo>
                  <a:lnTo>
                    <a:pt x="1293" y="122"/>
                  </a:lnTo>
                  <a:lnTo>
                    <a:pt x="1291" y="119"/>
                  </a:lnTo>
                  <a:lnTo>
                    <a:pt x="1264" y="72"/>
                  </a:lnTo>
                  <a:lnTo>
                    <a:pt x="1263" y="70"/>
                  </a:lnTo>
                  <a:lnTo>
                    <a:pt x="1263" y="68"/>
                  </a:lnTo>
                  <a:lnTo>
                    <a:pt x="1263" y="66"/>
                  </a:lnTo>
                  <a:lnTo>
                    <a:pt x="1264" y="64"/>
                  </a:lnTo>
                  <a:lnTo>
                    <a:pt x="1265" y="64"/>
                  </a:lnTo>
                  <a:lnTo>
                    <a:pt x="1267" y="64"/>
                  </a:lnTo>
                  <a:lnTo>
                    <a:pt x="1268" y="64"/>
                  </a:lnTo>
                  <a:lnTo>
                    <a:pt x="1269" y="64"/>
                  </a:lnTo>
                  <a:lnTo>
                    <a:pt x="1269" y="64"/>
                  </a:lnTo>
                  <a:close/>
                  <a:moveTo>
                    <a:pt x="1316" y="156"/>
                  </a:moveTo>
                  <a:lnTo>
                    <a:pt x="1325" y="177"/>
                  </a:lnTo>
                  <a:lnTo>
                    <a:pt x="1340" y="213"/>
                  </a:lnTo>
                  <a:lnTo>
                    <a:pt x="1340" y="214"/>
                  </a:lnTo>
                  <a:lnTo>
                    <a:pt x="1340" y="216"/>
                  </a:lnTo>
                  <a:lnTo>
                    <a:pt x="1340" y="218"/>
                  </a:lnTo>
                  <a:lnTo>
                    <a:pt x="1339" y="220"/>
                  </a:lnTo>
                  <a:lnTo>
                    <a:pt x="1338" y="220"/>
                  </a:lnTo>
                  <a:lnTo>
                    <a:pt x="1336" y="220"/>
                  </a:lnTo>
                  <a:lnTo>
                    <a:pt x="1335" y="220"/>
                  </a:lnTo>
                  <a:lnTo>
                    <a:pt x="1335" y="218"/>
                  </a:lnTo>
                  <a:lnTo>
                    <a:pt x="1320" y="182"/>
                  </a:lnTo>
                  <a:lnTo>
                    <a:pt x="1311" y="162"/>
                  </a:lnTo>
                  <a:lnTo>
                    <a:pt x="1310" y="160"/>
                  </a:lnTo>
                  <a:lnTo>
                    <a:pt x="1310" y="158"/>
                  </a:lnTo>
                  <a:lnTo>
                    <a:pt x="1310" y="156"/>
                  </a:lnTo>
                  <a:lnTo>
                    <a:pt x="1311" y="154"/>
                  </a:lnTo>
                  <a:lnTo>
                    <a:pt x="1313" y="154"/>
                  </a:lnTo>
                  <a:lnTo>
                    <a:pt x="1314" y="154"/>
                  </a:lnTo>
                  <a:lnTo>
                    <a:pt x="1315" y="154"/>
                  </a:lnTo>
                  <a:lnTo>
                    <a:pt x="1316" y="156"/>
                  </a:lnTo>
                  <a:lnTo>
                    <a:pt x="1316" y="156"/>
                  </a:lnTo>
                  <a:close/>
                  <a:moveTo>
                    <a:pt x="1356" y="254"/>
                  </a:moveTo>
                  <a:lnTo>
                    <a:pt x="1380" y="312"/>
                  </a:lnTo>
                  <a:lnTo>
                    <a:pt x="1381" y="312"/>
                  </a:lnTo>
                  <a:lnTo>
                    <a:pt x="1381" y="314"/>
                  </a:lnTo>
                  <a:lnTo>
                    <a:pt x="1380" y="316"/>
                  </a:lnTo>
                  <a:lnTo>
                    <a:pt x="1379" y="318"/>
                  </a:lnTo>
                  <a:lnTo>
                    <a:pt x="1379" y="318"/>
                  </a:lnTo>
                  <a:lnTo>
                    <a:pt x="1378" y="318"/>
                  </a:lnTo>
                  <a:lnTo>
                    <a:pt x="1376" y="318"/>
                  </a:lnTo>
                  <a:lnTo>
                    <a:pt x="1375" y="316"/>
                  </a:lnTo>
                  <a:lnTo>
                    <a:pt x="1351" y="259"/>
                  </a:lnTo>
                  <a:lnTo>
                    <a:pt x="1350" y="258"/>
                  </a:lnTo>
                  <a:lnTo>
                    <a:pt x="1350" y="256"/>
                  </a:lnTo>
                  <a:lnTo>
                    <a:pt x="1351" y="254"/>
                  </a:lnTo>
                  <a:lnTo>
                    <a:pt x="1353" y="252"/>
                  </a:lnTo>
                  <a:lnTo>
                    <a:pt x="1354" y="252"/>
                  </a:lnTo>
                  <a:lnTo>
                    <a:pt x="1355" y="252"/>
                  </a:lnTo>
                  <a:lnTo>
                    <a:pt x="1355" y="252"/>
                  </a:lnTo>
                  <a:lnTo>
                    <a:pt x="1356" y="254"/>
                  </a:lnTo>
                  <a:lnTo>
                    <a:pt x="1356" y="254"/>
                  </a:lnTo>
                  <a:close/>
                  <a:moveTo>
                    <a:pt x="1396" y="353"/>
                  </a:moveTo>
                  <a:lnTo>
                    <a:pt x="1417" y="414"/>
                  </a:lnTo>
                  <a:lnTo>
                    <a:pt x="1417" y="415"/>
                  </a:lnTo>
                  <a:lnTo>
                    <a:pt x="1417" y="417"/>
                  </a:lnTo>
                  <a:lnTo>
                    <a:pt x="1416" y="419"/>
                  </a:lnTo>
                  <a:lnTo>
                    <a:pt x="1415" y="419"/>
                  </a:lnTo>
                  <a:lnTo>
                    <a:pt x="1414" y="421"/>
                  </a:lnTo>
                  <a:lnTo>
                    <a:pt x="1412" y="419"/>
                  </a:lnTo>
                  <a:lnTo>
                    <a:pt x="1412" y="419"/>
                  </a:lnTo>
                  <a:lnTo>
                    <a:pt x="1411" y="417"/>
                  </a:lnTo>
                  <a:lnTo>
                    <a:pt x="1390" y="357"/>
                  </a:lnTo>
                  <a:lnTo>
                    <a:pt x="1390" y="355"/>
                  </a:lnTo>
                  <a:lnTo>
                    <a:pt x="1390" y="353"/>
                  </a:lnTo>
                  <a:lnTo>
                    <a:pt x="1391" y="353"/>
                  </a:lnTo>
                  <a:lnTo>
                    <a:pt x="1393" y="352"/>
                  </a:lnTo>
                  <a:lnTo>
                    <a:pt x="1394" y="352"/>
                  </a:lnTo>
                  <a:lnTo>
                    <a:pt x="1394" y="352"/>
                  </a:lnTo>
                  <a:lnTo>
                    <a:pt x="1395" y="352"/>
                  </a:lnTo>
                  <a:lnTo>
                    <a:pt x="1396" y="353"/>
                  </a:lnTo>
                  <a:lnTo>
                    <a:pt x="1396" y="353"/>
                  </a:lnTo>
                  <a:close/>
                </a:path>
              </a:pathLst>
            </a:custGeom>
            <a:solidFill>
              <a:srgbClr val="FF0000"/>
            </a:solidFill>
            <a:ln w="1588" cap="flat" cmpd="sng">
              <a:solidFill>
                <a:srgbClr val="FF0000"/>
              </a:solidFill>
              <a:prstDash val="solid"/>
              <a:headEnd type="none" w="med" len="med"/>
              <a:tailEnd type="none" w="med" len="med"/>
            </a:ln>
          </p:spPr>
          <p:txBody>
            <a:bodyPr/>
            <a:p>
              <a:endParaRPr lang="zh-CN" altLang="en-US"/>
            </a:p>
          </p:txBody>
        </p:sp>
        <p:sp>
          <p:nvSpPr>
            <p:cNvPr id="605197" name="直接连接符 605196"/>
            <p:cNvSpPr/>
            <p:nvPr/>
          </p:nvSpPr>
          <p:spPr>
            <a:xfrm>
              <a:off x="3600" y="1880"/>
              <a:ext cx="1604" cy="1"/>
            </a:xfrm>
            <a:prstGeom prst="line">
              <a:avLst/>
            </a:prstGeom>
            <a:ln w="9525" cap="flat" cmpd="sng">
              <a:solidFill>
                <a:srgbClr val="000000"/>
              </a:solidFill>
              <a:prstDash val="solid"/>
              <a:headEnd type="none" w="med" len="med"/>
              <a:tailEnd type="none" w="med" len="med"/>
            </a:ln>
          </p:spPr>
        </p:sp>
        <p:sp>
          <p:nvSpPr>
            <p:cNvPr id="605198" name="任意多边形 605197"/>
            <p:cNvSpPr/>
            <p:nvPr/>
          </p:nvSpPr>
          <p:spPr>
            <a:xfrm>
              <a:off x="5197" y="1861"/>
              <a:ext cx="80" cy="40"/>
            </a:xfrm>
            <a:custGeom>
              <a:avLst/>
              <a:gdLst/>
              <a:ahLst/>
              <a:cxnLst/>
              <a:pathLst>
                <a:path w="80" h="81">
                  <a:moveTo>
                    <a:pt x="0" y="0"/>
                  </a:moveTo>
                  <a:lnTo>
                    <a:pt x="80" y="40"/>
                  </a:lnTo>
                  <a:lnTo>
                    <a:pt x="0" y="81"/>
                  </a:lnTo>
                  <a:lnTo>
                    <a:pt x="0" y="0"/>
                  </a:lnTo>
                  <a:close/>
                </a:path>
              </a:pathLst>
            </a:custGeom>
            <a:solidFill>
              <a:srgbClr val="000000"/>
            </a:solidFill>
            <a:ln w="9525">
              <a:noFill/>
            </a:ln>
          </p:spPr>
          <p:txBody>
            <a:bodyPr/>
            <a:p>
              <a:endParaRPr lang="zh-CN" altLang="en-US"/>
            </a:p>
          </p:txBody>
        </p:sp>
        <p:sp>
          <p:nvSpPr>
            <p:cNvPr id="605199" name="直接连接符 605198"/>
            <p:cNvSpPr/>
            <p:nvPr/>
          </p:nvSpPr>
          <p:spPr>
            <a:xfrm>
              <a:off x="3740" y="1673"/>
              <a:ext cx="1" cy="282"/>
            </a:xfrm>
            <a:prstGeom prst="line">
              <a:avLst/>
            </a:prstGeom>
            <a:ln w="9525" cap="flat" cmpd="sng">
              <a:solidFill>
                <a:srgbClr val="000000"/>
              </a:solidFill>
              <a:prstDash val="solid"/>
              <a:headEnd type="none" w="med" len="med"/>
              <a:tailEnd type="none" w="med" len="med"/>
            </a:ln>
          </p:spPr>
        </p:sp>
        <p:sp>
          <p:nvSpPr>
            <p:cNvPr id="605200" name="任意多边形 605199"/>
            <p:cNvSpPr/>
            <p:nvPr/>
          </p:nvSpPr>
          <p:spPr>
            <a:xfrm>
              <a:off x="3713" y="1617"/>
              <a:ext cx="54" cy="61"/>
            </a:xfrm>
            <a:custGeom>
              <a:avLst/>
              <a:gdLst/>
              <a:ahLst/>
              <a:cxnLst/>
              <a:pathLst>
                <a:path w="54" h="122">
                  <a:moveTo>
                    <a:pt x="0" y="122"/>
                  </a:moveTo>
                  <a:lnTo>
                    <a:pt x="27" y="0"/>
                  </a:lnTo>
                  <a:lnTo>
                    <a:pt x="54" y="122"/>
                  </a:lnTo>
                  <a:lnTo>
                    <a:pt x="0" y="122"/>
                  </a:lnTo>
                  <a:close/>
                </a:path>
              </a:pathLst>
            </a:custGeom>
            <a:solidFill>
              <a:srgbClr val="000000"/>
            </a:solidFill>
            <a:ln w="9525">
              <a:noFill/>
            </a:ln>
          </p:spPr>
          <p:txBody>
            <a:bodyPr/>
            <a:p>
              <a:endParaRPr lang="zh-CN" altLang="en-US"/>
            </a:p>
          </p:txBody>
        </p:sp>
        <p:sp>
          <p:nvSpPr>
            <p:cNvPr id="605201" name="任意多边形 605200"/>
            <p:cNvSpPr/>
            <p:nvPr/>
          </p:nvSpPr>
          <p:spPr>
            <a:xfrm>
              <a:off x="3866" y="1676"/>
              <a:ext cx="69" cy="52"/>
            </a:xfrm>
            <a:custGeom>
              <a:avLst/>
              <a:gdLst/>
              <a:ahLst/>
              <a:cxnLst/>
              <a:pathLst>
                <a:path w="69" h="105">
                  <a:moveTo>
                    <a:pt x="0" y="105"/>
                  </a:moveTo>
                  <a:lnTo>
                    <a:pt x="1" y="104"/>
                  </a:lnTo>
                  <a:lnTo>
                    <a:pt x="2" y="100"/>
                  </a:lnTo>
                  <a:lnTo>
                    <a:pt x="5" y="96"/>
                  </a:lnTo>
                  <a:lnTo>
                    <a:pt x="7" y="90"/>
                  </a:lnTo>
                  <a:lnTo>
                    <a:pt x="10" y="85"/>
                  </a:lnTo>
                  <a:lnTo>
                    <a:pt x="13" y="79"/>
                  </a:lnTo>
                  <a:lnTo>
                    <a:pt x="18" y="74"/>
                  </a:lnTo>
                  <a:lnTo>
                    <a:pt x="22" y="66"/>
                  </a:lnTo>
                  <a:lnTo>
                    <a:pt x="27" y="59"/>
                  </a:lnTo>
                  <a:lnTo>
                    <a:pt x="32" y="51"/>
                  </a:lnTo>
                  <a:lnTo>
                    <a:pt x="38" y="44"/>
                  </a:lnTo>
                  <a:lnTo>
                    <a:pt x="44" y="34"/>
                  </a:lnTo>
                  <a:lnTo>
                    <a:pt x="57" y="17"/>
                  </a:lnTo>
                  <a:lnTo>
                    <a:pt x="69" y="0"/>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605202" name="任意多边形 605201"/>
            <p:cNvSpPr/>
            <p:nvPr/>
          </p:nvSpPr>
          <p:spPr>
            <a:xfrm>
              <a:off x="3935" y="1669"/>
              <a:ext cx="99" cy="17"/>
            </a:xfrm>
            <a:custGeom>
              <a:avLst/>
              <a:gdLst/>
              <a:ahLst/>
              <a:cxnLst/>
              <a:pathLst>
                <a:path w="99" h="34">
                  <a:moveTo>
                    <a:pt x="0" y="13"/>
                  </a:moveTo>
                  <a:lnTo>
                    <a:pt x="8" y="10"/>
                  </a:lnTo>
                  <a:lnTo>
                    <a:pt x="17" y="6"/>
                  </a:lnTo>
                  <a:lnTo>
                    <a:pt x="24" y="4"/>
                  </a:lnTo>
                  <a:lnTo>
                    <a:pt x="32" y="2"/>
                  </a:lnTo>
                  <a:lnTo>
                    <a:pt x="39" y="0"/>
                  </a:lnTo>
                  <a:lnTo>
                    <a:pt x="47" y="0"/>
                  </a:lnTo>
                  <a:lnTo>
                    <a:pt x="54" y="0"/>
                  </a:lnTo>
                  <a:lnTo>
                    <a:pt x="60" y="0"/>
                  </a:lnTo>
                  <a:lnTo>
                    <a:pt x="67" y="2"/>
                  </a:lnTo>
                  <a:lnTo>
                    <a:pt x="73" y="6"/>
                  </a:lnTo>
                  <a:lnTo>
                    <a:pt x="79" y="8"/>
                  </a:lnTo>
                  <a:lnTo>
                    <a:pt x="84" y="11"/>
                  </a:lnTo>
                  <a:lnTo>
                    <a:pt x="88" y="17"/>
                  </a:lnTo>
                  <a:lnTo>
                    <a:pt x="93" y="23"/>
                  </a:lnTo>
                  <a:lnTo>
                    <a:pt x="95" y="28"/>
                  </a:lnTo>
                  <a:lnTo>
                    <a:pt x="99" y="34"/>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605203" name="任意多边形 605202"/>
            <p:cNvSpPr/>
            <p:nvPr/>
          </p:nvSpPr>
          <p:spPr>
            <a:xfrm>
              <a:off x="4105" y="1742"/>
              <a:ext cx="107" cy="138"/>
            </a:xfrm>
            <a:custGeom>
              <a:avLst/>
              <a:gdLst/>
              <a:ahLst/>
              <a:cxnLst/>
              <a:pathLst>
                <a:path w="107" h="276">
                  <a:moveTo>
                    <a:pt x="0" y="0"/>
                  </a:moveTo>
                  <a:lnTo>
                    <a:pt x="5" y="11"/>
                  </a:lnTo>
                  <a:lnTo>
                    <a:pt x="11" y="22"/>
                  </a:lnTo>
                  <a:lnTo>
                    <a:pt x="18" y="35"/>
                  </a:lnTo>
                  <a:lnTo>
                    <a:pt x="24" y="50"/>
                  </a:lnTo>
                  <a:lnTo>
                    <a:pt x="30" y="67"/>
                  </a:lnTo>
                  <a:lnTo>
                    <a:pt x="38" y="82"/>
                  </a:lnTo>
                  <a:lnTo>
                    <a:pt x="45" y="101"/>
                  </a:lnTo>
                  <a:lnTo>
                    <a:pt x="51" y="120"/>
                  </a:lnTo>
                  <a:lnTo>
                    <a:pt x="59" y="139"/>
                  </a:lnTo>
                  <a:lnTo>
                    <a:pt x="66" y="157"/>
                  </a:lnTo>
                  <a:lnTo>
                    <a:pt x="81" y="197"/>
                  </a:lnTo>
                  <a:lnTo>
                    <a:pt x="95" y="238"/>
                  </a:lnTo>
                  <a:lnTo>
                    <a:pt x="101" y="257"/>
                  </a:lnTo>
                  <a:lnTo>
                    <a:pt x="107" y="276"/>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605204" name="任意多边形 605203"/>
            <p:cNvSpPr/>
            <p:nvPr/>
          </p:nvSpPr>
          <p:spPr>
            <a:xfrm>
              <a:off x="4034" y="1686"/>
              <a:ext cx="71" cy="56"/>
            </a:xfrm>
            <a:custGeom>
              <a:avLst/>
              <a:gdLst/>
              <a:ahLst/>
              <a:cxnLst/>
              <a:pathLst>
                <a:path w="71" h="113">
                  <a:moveTo>
                    <a:pt x="0" y="0"/>
                  </a:moveTo>
                  <a:lnTo>
                    <a:pt x="4" y="6"/>
                  </a:lnTo>
                  <a:lnTo>
                    <a:pt x="9" y="11"/>
                  </a:lnTo>
                  <a:lnTo>
                    <a:pt x="14" y="17"/>
                  </a:lnTo>
                  <a:lnTo>
                    <a:pt x="19" y="23"/>
                  </a:lnTo>
                  <a:lnTo>
                    <a:pt x="30" y="36"/>
                  </a:lnTo>
                  <a:lnTo>
                    <a:pt x="40" y="51"/>
                  </a:lnTo>
                  <a:lnTo>
                    <a:pt x="49" y="66"/>
                  </a:lnTo>
                  <a:lnTo>
                    <a:pt x="57" y="83"/>
                  </a:lnTo>
                  <a:lnTo>
                    <a:pt x="61" y="90"/>
                  </a:lnTo>
                  <a:lnTo>
                    <a:pt x="65" y="98"/>
                  </a:lnTo>
                  <a:lnTo>
                    <a:pt x="67" y="105"/>
                  </a:lnTo>
                  <a:lnTo>
                    <a:pt x="71" y="113"/>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605205" name="任意多边形 605204"/>
            <p:cNvSpPr/>
            <p:nvPr/>
          </p:nvSpPr>
          <p:spPr>
            <a:xfrm>
              <a:off x="4805" y="1675"/>
              <a:ext cx="70" cy="50"/>
            </a:xfrm>
            <a:custGeom>
              <a:avLst/>
              <a:gdLst/>
              <a:ahLst/>
              <a:cxnLst/>
              <a:pathLst>
                <a:path w="70" h="102">
                  <a:moveTo>
                    <a:pt x="0" y="102"/>
                  </a:moveTo>
                  <a:lnTo>
                    <a:pt x="0" y="98"/>
                  </a:lnTo>
                  <a:lnTo>
                    <a:pt x="3" y="96"/>
                  </a:lnTo>
                  <a:lnTo>
                    <a:pt x="4" y="91"/>
                  </a:lnTo>
                  <a:lnTo>
                    <a:pt x="8" y="87"/>
                  </a:lnTo>
                  <a:lnTo>
                    <a:pt x="10" y="81"/>
                  </a:lnTo>
                  <a:lnTo>
                    <a:pt x="14" y="76"/>
                  </a:lnTo>
                  <a:lnTo>
                    <a:pt x="18" y="70"/>
                  </a:lnTo>
                  <a:lnTo>
                    <a:pt x="23" y="62"/>
                  </a:lnTo>
                  <a:lnTo>
                    <a:pt x="28" y="57"/>
                  </a:lnTo>
                  <a:lnTo>
                    <a:pt x="33" y="49"/>
                  </a:lnTo>
                  <a:lnTo>
                    <a:pt x="39" y="42"/>
                  </a:lnTo>
                  <a:lnTo>
                    <a:pt x="45" y="32"/>
                  </a:lnTo>
                  <a:lnTo>
                    <a:pt x="58" y="17"/>
                  </a:lnTo>
                  <a:lnTo>
                    <a:pt x="70" y="0"/>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605206" name="任意多边形 605205"/>
            <p:cNvSpPr/>
            <p:nvPr/>
          </p:nvSpPr>
          <p:spPr>
            <a:xfrm>
              <a:off x="4875" y="1670"/>
              <a:ext cx="97" cy="13"/>
            </a:xfrm>
            <a:custGeom>
              <a:avLst/>
              <a:gdLst/>
              <a:ahLst/>
              <a:cxnLst/>
              <a:pathLst>
                <a:path w="97" h="26">
                  <a:moveTo>
                    <a:pt x="0" y="9"/>
                  </a:moveTo>
                  <a:lnTo>
                    <a:pt x="7" y="6"/>
                  </a:lnTo>
                  <a:lnTo>
                    <a:pt x="15" y="4"/>
                  </a:lnTo>
                  <a:lnTo>
                    <a:pt x="22" y="2"/>
                  </a:lnTo>
                  <a:lnTo>
                    <a:pt x="30" y="0"/>
                  </a:lnTo>
                  <a:lnTo>
                    <a:pt x="37" y="0"/>
                  </a:lnTo>
                  <a:lnTo>
                    <a:pt x="45" y="0"/>
                  </a:lnTo>
                  <a:lnTo>
                    <a:pt x="52" y="0"/>
                  </a:lnTo>
                  <a:lnTo>
                    <a:pt x="59" y="0"/>
                  </a:lnTo>
                  <a:lnTo>
                    <a:pt x="65" y="2"/>
                  </a:lnTo>
                  <a:lnTo>
                    <a:pt x="71" y="4"/>
                  </a:lnTo>
                  <a:lnTo>
                    <a:pt x="77" y="6"/>
                  </a:lnTo>
                  <a:lnTo>
                    <a:pt x="82" y="9"/>
                  </a:lnTo>
                  <a:lnTo>
                    <a:pt x="87" y="13"/>
                  </a:lnTo>
                  <a:lnTo>
                    <a:pt x="91" y="17"/>
                  </a:lnTo>
                  <a:lnTo>
                    <a:pt x="95" y="21"/>
                  </a:lnTo>
                  <a:lnTo>
                    <a:pt x="97" y="26"/>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605207" name="任意多边形 605206"/>
            <p:cNvSpPr/>
            <p:nvPr/>
          </p:nvSpPr>
          <p:spPr>
            <a:xfrm>
              <a:off x="5043" y="1740"/>
              <a:ext cx="109" cy="138"/>
            </a:xfrm>
            <a:custGeom>
              <a:avLst/>
              <a:gdLst/>
              <a:ahLst/>
              <a:cxnLst/>
              <a:pathLst>
                <a:path w="109" h="276">
                  <a:moveTo>
                    <a:pt x="0" y="0"/>
                  </a:moveTo>
                  <a:lnTo>
                    <a:pt x="7" y="9"/>
                  </a:lnTo>
                  <a:lnTo>
                    <a:pt x="12" y="23"/>
                  </a:lnTo>
                  <a:lnTo>
                    <a:pt x="19" y="36"/>
                  </a:lnTo>
                  <a:lnTo>
                    <a:pt x="25" y="51"/>
                  </a:lnTo>
                  <a:lnTo>
                    <a:pt x="32" y="66"/>
                  </a:lnTo>
                  <a:lnTo>
                    <a:pt x="39" y="83"/>
                  </a:lnTo>
                  <a:lnTo>
                    <a:pt x="47" y="100"/>
                  </a:lnTo>
                  <a:lnTo>
                    <a:pt x="53" y="118"/>
                  </a:lnTo>
                  <a:lnTo>
                    <a:pt x="60" y="137"/>
                  </a:lnTo>
                  <a:lnTo>
                    <a:pt x="68" y="158"/>
                  </a:lnTo>
                  <a:lnTo>
                    <a:pt x="83" y="197"/>
                  </a:lnTo>
                  <a:lnTo>
                    <a:pt x="97" y="237"/>
                  </a:lnTo>
                  <a:lnTo>
                    <a:pt x="103" y="257"/>
                  </a:lnTo>
                  <a:lnTo>
                    <a:pt x="109" y="276"/>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605208" name="任意多边形 605207"/>
            <p:cNvSpPr/>
            <p:nvPr/>
          </p:nvSpPr>
          <p:spPr>
            <a:xfrm>
              <a:off x="4972" y="1683"/>
              <a:ext cx="71" cy="57"/>
            </a:xfrm>
            <a:custGeom>
              <a:avLst/>
              <a:gdLst/>
              <a:ahLst/>
              <a:cxnLst/>
              <a:pathLst>
                <a:path w="71" h="113">
                  <a:moveTo>
                    <a:pt x="0" y="0"/>
                  </a:moveTo>
                  <a:lnTo>
                    <a:pt x="5" y="4"/>
                  </a:lnTo>
                  <a:lnTo>
                    <a:pt x="12" y="10"/>
                  </a:lnTo>
                  <a:lnTo>
                    <a:pt x="17" y="13"/>
                  </a:lnTo>
                  <a:lnTo>
                    <a:pt x="22" y="19"/>
                  </a:lnTo>
                  <a:lnTo>
                    <a:pt x="27" y="27"/>
                  </a:lnTo>
                  <a:lnTo>
                    <a:pt x="33" y="32"/>
                  </a:lnTo>
                  <a:lnTo>
                    <a:pt x="43" y="47"/>
                  </a:lnTo>
                  <a:lnTo>
                    <a:pt x="51" y="64"/>
                  </a:lnTo>
                  <a:lnTo>
                    <a:pt x="55" y="72"/>
                  </a:lnTo>
                  <a:lnTo>
                    <a:pt x="60" y="79"/>
                  </a:lnTo>
                  <a:lnTo>
                    <a:pt x="64" y="89"/>
                  </a:lnTo>
                  <a:lnTo>
                    <a:pt x="66" y="96"/>
                  </a:lnTo>
                  <a:lnTo>
                    <a:pt x="69" y="106"/>
                  </a:lnTo>
                  <a:lnTo>
                    <a:pt x="71" y="113"/>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605209" name="任意多边形 605208"/>
            <p:cNvSpPr/>
            <p:nvPr/>
          </p:nvSpPr>
          <p:spPr>
            <a:xfrm>
              <a:off x="3743" y="1731"/>
              <a:ext cx="123" cy="152"/>
            </a:xfrm>
            <a:custGeom>
              <a:avLst/>
              <a:gdLst/>
              <a:ahLst/>
              <a:cxnLst/>
              <a:pathLst>
                <a:path w="123" h="304">
                  <a:moveTo>
                    <a:pt x="0" y="304"/>
                  </a:moveTo>
                  <a:lnTo>
                    <a:pt x="123" y="304"/>
                  </a:lnTo>
                  <a:lnTo>
                    <a:pt x="123" y="0"/>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605210" name="任意多边形 605209"/>
            <p:cNvSpPr/>
            <p:nvPr/>
          </p:nvSpPr>
          <p:spPr>
            <a:xfrm>
              <a:off x="4212" y="1731"/>
              <a:ext cx="593" cy="152"/>
            </a:xfrm>
            <a:custGeom>
              <a:avLst/>
              <a:gdLst/>
              <a:ahLst/>
              <a:cxnLst/>
              <a:pathLst>
                <a:path w="593" h="304">
                  <a:moveTo>
                    <a:pt x="0" y="304"/>
                  </a:moveTo>
                  <a:lnTo>
                    <a:pt x="593" y="304"/>
                  </a:lnTo>
                  <a:lnTo>
                    <a:pt x="593" y="0"/>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605211" name="直接连接符 605210"/>
            <p:cNvSpPr/>
            <p:nvPr/>
          </p:nvSpPr>
          <p:spPr>
            <a:xfrm>
              <a:off x="3600" y="2249"/>
              <a:ext cx="1604" cy="1"/>
            </a:xfrm>
            <a:prstGeom prst="line">
              <a:avLst/>
            </a:prstGeom>
            <a:ln w="9525" cap="flat" cmpd="sng">
              <a:solidFill>
                <a:srgbClr val="000000"/>
              </a:solidFill>
              <a:prstDash val="solid"/>
              <a:headEnd type="none" w="med" len="med"/>
              <a:tailEnd type="none" w="med" len="med"/>
            </a:ln>
          </p:spPr>
        </p:sp>
        <p:sp>
          <p:nvSpPr>
            <p:cNvPr id="605212" name="任意多边形 605211"/>
            <p:cNvSpPr/>
            <p:nvPr/>
          </p:nvSpPr>
          <p:spPr>
            <a:xfrm>
              <a:off x="5197" y="2229"/>
              <a:ext cx="80" cy="40"/>
            </a:xfrm>
            <a:custGeom>
              <a:avLst/>
              <a:gdLst/>
              <a:ahLst/>
              <a:cxnLst/>
              <a:pathLst>
                <a:path w="80" h="80">
                  <a:moveTo>
                    <a:pt x="0" y="0"/>
                  </a:moveTo>
                  <a:lnTo>
                    <a:pt x="80" y="39"/>
                  </a:lnTo>
                  <a:lnTo>
                    <a:pt x="0" y="80"/>
                  </a:lnTo>
                  <a:lnTo>
                    <a:pt x="0" y="0"/>
                  </a:lnTo>
                  <a:close/>
                </a:path>
              </a:pathLst>
            </a:custGeom>
            <a:solidFill>
              <a:srgbClr val="000000"/>
            </a:solidFill>
            <a:ln w="9525">
              <a:noFill/>
            </a:ln>
          </p:spPr>
          <p:txBody>
            <a:bodyPr/>
            <a:p>
              <a:endParaRPr lang="zh-CN" altLang="en-US"/>
            </a:p>
          </p:txBody>
        </p:sp>
        <p:sp>
          <p:nvSpPr>
            <p:cNvPr id="605213" name="直接连接符 605212"/>
            <p:cNvSpPr/>
            <p:nvPr/>
          </p:nvSpPr>
          <p:spPr>
            <a:xfrm>
              <a:off x="3740" y="2041"/>
              <a:ext cx="1" cy="282"/>
            </a:xfrm>
            <a:prstGeom prst="line">
              <a:avLst/>
            </a:prstGeom>
            <a:ln w="9525" cap="flat" cmpd="sng">
              <a:solidFill>
                <a:srgbClr val="000000"/>
              </a:solidFill>
              <a:prstDash val="solid"/>
              <a:headEnd type="none" w="med" len="med"/>
              <a:tailEnd type="none" w="med" len="med"/>
            </a:ln>
          </p:spPr>
        </p:sp>
        <p:sp>
          <p:nvSpPr>
            <p:cNvPr id="605214" name="任意多边形 605213"/>
            <p:cNvSpPr/>
            <p:nvPr/>
          </p:nvSpPr>
          <p:spPr>
            <a:xfrm>
              <a:off x="3713" y="1986"/>
              <a:ext cx="54" cy="61"/>
            </a:xfrm>
            <a:custGeom>
              <a:avLst/>
              <a:gdLst/>
              <a:ahLst/>
              <a:cxnLst/>
              <a:pathLst>
                <a:path w="54" h="122">
                  <a:moveTo>
                    <a:pt x="0" y="122"/>
                  </a:moveTo>
                  <a:lnTo>
                    <a:pt x="27" y="0"/>
                  </a:lnTo>
                  <a:lnTo>
                    <a:pt x="54" y="122"/>
                  </a:lnTo>
                  <a:lnTo>
                    <a:pt x="0" y="122"/>
                  </a:lnTo>
                  <a:close/>
                </a:path>
              </a:pathLst>
            </a:custGeom>
            <a:solidFill>
              <a:srgbClr val="000000"/>
            </a:solidFill>
            <a:ln w="9525">
              <a:noFill/>
            </a:ln>
          </p:spPr>
          <p:txBody>
            <a:bodyPr/>
            <a:p>
              <a:endParaRPr lang="zh-CN" altLang="en-US"/>
            </a:p>
          </p:txBody>
        </p:sp>
        <p:sp>
          <p:nvSpPr>
            <p:cNvPr id="605215" name="直接连接符 605214"/>
            <p:cNvSpPr/>
            <p:nvPr/>
          </p:nvSpPr>
          <p:spPr>
            <a:xfrm>
              <a:off x="3600" y="2618"/>
              <a:ext cx="1604" cy="1"/>
            </a:xfrm>
            <a:prstGeom prst="line">
              <a:avLst/>
            </a:prstGeom>
            <a:ln w="9525" cap="flat" cmpd="sng">
              <a:solidFill>
                <a:srgbClr val="000000"/>
              </a:solidFill>
              <a:prstDash val="solid"/>
              <a:headEnd type="none" w="med" len="med"/>
              <a:tailEnd type="none" w="med" len="med"/>
            </a:ln>
          </p:spPr>
        </p:sp>
        <p:sp>
          <p:nvSpPr>
            <p:cNvPr id="605216" name="任意多边形 605215"/>
            <p:cNvSpPr/>
            <p:nvPr/>
          </p:nvSpPr>
          <p:spPr>
            <a:xfrm>
              <a:off x="5197" y="2597"/>
              <a:ext cx="80" cy="40"/>
            </a:xfrm>
            <a:custGeom>
              <a:avLst/>
              <a:gdLst/>
              <a:ahLst/>
              <a:cxnLst/>
              <a:pathLst>
                <a:path w="80" h="81">
                  <a:moveTo>
                    <a:pt x="0" y="0"/>
                  </a:moveTo>
                  <a:lnTo>
                    <a:pt x="80" y="41"/>
                  </a:lnTo>
                  <a:lnTo>
                    <a:pt x="0" y="81"/>
                  </a:lnTo>
                  <a:lnTo>
                    <a:pt x="0" y="0"/>
                  </a:lnTo>
                  <a:close/>
                </a:path>
              </a:pathLst>
            </a:custGeom>
            <a:solidFill>
              <a:srgbClr val="000000"/>
            </a:solidFill>
            <a:ln w="9525">
              <a:noFill/>
            </a:ln>
          </p:spPr>
          <p:txBody>
            <a:bodyPr/>
            <a:p>
              <a:endParaRPr lang="zh-CN" altLang="en-US"/>
            </a:p>
          </p:txBody>
        </p:sp>
        <p:sp>
          <p:nvSpPr>
            <p:cNvPr id="605217" name="直接连接符 605216"/>
            <p:cNvSpPr/>
            <p:nvPr/>
          </p:nvSpPr>
          <p:spPr>
            <a:xfrm>
              <a:off x="3740" y="2409"/>
              <a:ext cx="1" cy="282"/>
            </a:xfrm>
            <a:prstGeom prst="line">
              <a:avLst/>
            </a:prstGeom>
            <a:ln w="9525" cap="flat" cmpd="sng">
              <a:solidFill>
                <a:srgbClr val="000000"/>
              </a:solidFill>
              <a:prstDash val="solid"/>
              <a:headEnd type="none" w="med" len="med"/>
              <a:tailEnd type="none" w="med" len="med"/>
            </a:ln>
          </p:spPr>
        </p:sp>
        <p:sp>
          <p:nvSpPr>
            <p:cNvPr id="605218" name="任意多边形 605217"/>
            <p:cNvSpPr/>
            <p:nvPr/>
          </p:nvSpPr>
          <p:spPr>
            <a:xfrm>
              <a:off x="3713" y="2354"/>
              <a:ext cx="54" cy="61"/>
            </a:xfrm>
            <a:custGeom>
              <a:avLst/>
              <a:gdLst/>
              <a:ahLst/>
              <a:cxnLst/>
              <a:pathLst>
                <a:path w="54" h="123">
                  <a:moveTo>
                    <a:pt x="0" y="123"/>
                  </a:moveTo>
                  <a:lnTo>
                    <a:pt x="27" y="0"/>
                  </a:lnTo>
                  <a:lnTo>
                    <a:pt x="54" y="123"/>
                  </a:lnTo>
                  <a:lnTo>
                    <a:pt x="0" y="123"/>
                  </a:lnTo>
                  <a:close/>
                </a:path>
              </a:pathLst>
            </a:custGeom>
            <a:solidFill>
              <a:srgbClr val="000000"/>
            </a:solidFill>
            <a:ln w="9525">
              <a:noFill/>
            </a:ln>
          </p:spPr>
          <p:txBody>
            <a:bodyPr/>
            <a:p>
              <a:endParaRPr lang="zh-CN" altLang="en-US"/>
            </a:p>
          </p:txBody>
        </p:sp>
        <p:sp>
          <p:nvSpPr>
            <p:cNvPr id="605219" name="直接连接符 605218"/>
            <p:cNvSpPr/>
            <p:nvPr/>
          </p:nvSpPr>
          <p:spPr>
            <a:xfrm>
              <a:off x="3600" y="2986"/>
              <a:ext cx="1604" cy="1"/>
            </a:xfrm>
            <a:prstGeom prst="line">
              <a:avLst/>
            </a:prstGeom>
            <a:ln w="9525" cap="flat" cmpd="sng">
              <a:solidFill>
                <a:srgbClr val="000000"/>
              </a:solidFill>
              <a:prstDash val="solid"/>
              <a:headEnd type="none" w="med" len="med"/>
              <a:tailEnd type="none" w="med" len="med"/>
            </a:ln>
          </p:spPr>
        </p:sp>
        <p:sp>
          <p:nvSpPr>
            <p:cNvPr id="605220" name="任意多边形 605219"/>
            <p:cNvSpPr/>
            <p:nvPr/>
          </p:nvSpPr>
          <p:spPr>
            <a:xfrm>
              <a:off x="5197" y="2965"/>
              <a:ext cx="80" cy="41"/>
            </a:xfrm>
            <a:custGeom>
              <a:avLst/>
              <a:gdLst/>
              <a:ahLst/>
              <a:cxnLst/>
              <a:pathLst>
                <a:path w="80" h="81">
                  <a:moveTo>
                    <a:pt x="0" y="0"/>
                  </a:moveTo>
                  <a:lnTo>
                    <a:pt x="80" y="42"/>
                  </a:lnTo>
                  <a:lnTo>
                    <a:pt x="0" y="81"/>
                  </a:lnTo>
                  <a:lnTo>
                    <a:pt x="0" y="0"/>
                  </a:lnTo>
                  <a:close/>
                </a:path>
              </a:pathLst>
            </a:custGeom>
            <a:solidFill>
              <a:srgbClr val="000000"/>
            </a:solidFill>
            <a:ln w="9525">
              <a:noFill/>
            </a:ln>
          </p:spPr>
          <p:txBody>
            <a:bodyPr/>
            <a:p>
              <a:endParaRPr lang="zh-CN" altLang="en-US"/>
            </a:p>
          </p:txBody>
        </p:sp>
        <p:sp>
          <p:nvSpPr>
            <p:cNvPr id="605221" name="直接连接符 605220"/>
            <p:cNvSpPr/>
            <p:nvPr/>
          </p:nvSpPr>
          <p:spPr>
            <a:xfrm>
              <a:off x="3740" y="2777"/>
              <a:ext cx="1" cy="282"/>
            </a:xfrm>
            <a:prstGeom prst="line">
              <a:avLst/>
            </a:prstGeom>
            <a:ln w="9525" cap="flat" cmpd="sng">
              <a:solidFill>
                <a:srgbClr val="000000"/>
              </a:solidFill>
              <a:prstDash val="solid"/>
              <a:headEnd type="none" w="med" len="med"/>
              <a:tailEnd type="none" w="med" len="med"/>
            </a:ln>
          </p:spPr>
        </p:sp>
        <p:sp>
          <p:nvSpPr>
            <p:cNvPr id="605222" name="任意多边形 605221"/>
            <p:cNvSpPr/>
            <p:nvPr/>
          </p:nvSpPr>
          <p:spPr>
            <a:xfrm>
              <a:off x="3713" y="2723"/>
              <a:ext cx="54" cy="60"/>
            </a:xfrm>
            <a:custGeom>
              <a:avLst/>
              <a:gdLst/>
              <a:ahLst/>
              <a:cxnLst/>
              <a:pathLst>
                <a:path w="54" h="120">
                  <a:moveTo>
                    <a:pt x="0" y="120"/>
                  </a:moveTo>
                  <a:lnTo>
                    <a:pt x="27" y="0"/>
                  </a:lnTo>
                  <a:lnTo>
                    <a:pt x="54" y="120"/>
                  </a:lnTo>
                  <a:lnTo>
                    <a:pt x="0" y="120"/>
                  </a:lnTo>
                  <a:close/>
                </a:path>
              </a:pathLst>
            </a:custGeom>
            <a:solidFill>
              <a:srgbClr val="000000"/>
            </a:solidFill>
            <a:ln w="9525">
              <a:noFill/>
            </a:ln>
          </p:spPr>
          <p:txBody>
            <a:bodyPr/>
            <a:p>
              <a:endParaRPr lang="zh-CN" altLang="en-US"/>
            </a:p>
          </p:txBody>
        </p:sp>
        <p:sp>
          <p:nvSpPr>
            <p:cNvPr id="605223" name="直接连接符 605222"/>
            <p:cNvSpPr/>
            <p:nvPr/>
          </p:nvSpPr>
          <p:spPr>
            <a:xfrm>
              <a:off x="3600" y="3354"/>
              <a:ext cx="1604" cy="1"/>
            </a:xfrm>
            <a:prstGeom prst="line">
              <a:avLst/>
            </a:prstGeom>
            <a:ln w="9525" cap="flat" cmpd="sng">
              <a:solidFill>
                <a:srgbClr val="000000"/>
              </a:solidFill>
              <a:prstDash val="solid"/>
              <a:headEnd type="none" w="med" len="med"/>
              <a:tailEnd type="none" w="med" len="med"/>
            </a:ln>
          </p:spPr>
        </p:sp>
        <p:sp>
          <p:nvSpPr>
            <p:cNvPr id="605224" name="任意多边形 605223"/>
            <p:cNvSpPr/>
            <p:nvPr/>
          </p:nvSpPr>
          <p:spPr>
            <a:xfrm>
              <a:off x="5197" y="3333"/>
              <a:ext cx="80" cy="41"/>
            </a:xfrm>
            <a:custGeom>
              <a:avLst/>
              <a:gdLst/>
              <a:ahLst/>
              <a:cxnLst/>
              <a:pathLst>
                <a:path w="80" h="80">
                  <a:moveTo>
                    <a:pt x="0" y="0"/>
                  </a:moveTo>
                  <a:lnTo>
                    <a:pt x="80" y="41"/>
                  </a:lnTo>
                  <a:lnTo>
                    <a:pt x="0" y="80"/>
                  </a:lnTo>
                  <a:lnTo>
                    <a:pt x="0" y="0"/>
                  </a:lnTo>
                  <a:close/>
                </a:path>
              </a:pathLst>
            </a:custGeom>
            <a:solidFill>
              <a:srgbClr val="000000"/>
            </a:solidFill>
            <a:ln w="9525">
              <a:noFill/>
            </a:ln>
          </p:spPr>
          <p:txBody>
            <a:bodyPr/>
            <a:p>
              <a:endParaRPr lang="zh-CN" altLang="en-US"/>
            </a:p>
          </p:txBody>
        </p:sp>
        <p:sp>
          <p:nvSpPr>
            <p:cNvPr id="605225" name="直接连接符 605224"/>
            <p:cNvSpPr/>
            <p:nvPr/>
          </p:nvSpPr>
          <p:spPr>
            <a:xfrm>
              <a:off x="3740" y="3145"/>
              <a:ext cx="1" cy="282"/>
            </a:xfrm>
            <a:prstGeom prst="line">
              <a:avLst/>
            </a:prstGeom>
            <a:ln w="9525" cap="flat" cmpd="sng">
              <a:solidFill>
                <a:srgbClr val="000000"/>
              </a:solidFill>
              <a:prstDash val="solid"/>
              <a:headEnd type="none" w="med" len="med"/>
              <a:tailEnd type="none" w="med" len="med"/>
            </a:ln>
          </p:spPr>
        </p:sp>
        <p:sp>
          <p:nvSpPr>
            <p:cNvPr id="605226" name="任意多边形 605225"/>
            <p:cNvSpPr/>
            <p:nvPr/>
          </p:nvSpPr>
          <p:spPr>
            <a:xfrm>
              <a:off x="3713" y="3091"/>
              <a:ext cx="54" cy="60"/>
            </a:xfrm>
            <a:custGeom>
              <a:avLst/>
              <a:gdLst/>
              <a:ahLst/>
              <a:cxnLst/>
              <a:pathLst>
                <a:path w="54" h="120">
                  <a:moveTo>
                    <a:pt x="0" y="120"/>
                  </a:moveTo>
                  <a:lnTo>
                    <a:pt x="27" y="0"/>
                  </a:lnTo>
                  <a:lnTo>
                    <a:pt x="54" y="120"/>
                  </a:lnTo>
                  <a:lnTo>
                    <a:pt x="0" y="120"/>
                  </a:lnTo>
                  <a:close/>
                </a:path>
              </a:pathLst>
            </a:custGeom>
            <a:solidFill>
              <a:srgbClr val="000000"/>
            </a:solidFill>
            <a:ln w="9525">
              <a:noFill/>
            </a:ln>
          </p:spPr>
          <p:txBody>
            <a:bodyPr/>
            <a:p>
              <a:endParaRPr lang="zh-CN" altLang="en-US"/>
            </a:p>
          </p:txBody>
        </p:sp>
        <p:sp>
          <p:nvSpPr>
            <p:cNvPr id="605227" name="任意多边形 605226"/>
            <p:cNvSpPr>
              <a:spLocks noEditPoints="1"/>
            </p:cNvSpPr>
            <p:nvPr/>
          </p:nvSpPr>
          <p:spPr>
            <a:xfrm>
              <a:off x="4209" y="1510"/>
              <a:ext cx="7" cy="1828"/>
            </a:xfrm>
            <a:custGeom>
              <a:avLst/>
              <a:gdLst/>
              <a:ahLst/>
              <a:cxnLst/>
              <a:pathLst>
                <a:path w="7" h="3655">
                  <a:moveTo>
                    <a:pt x="7" y="5"/>
                  </a:moveTo>
                  <a:lnTo>
                    <a:pt x="7" y="71"/>
                  </a:lnTo>
                  <a:lnTo>
                    <a:pt x="6" y="73"/>
                  </a:lnTo>
                  <a:lnTo>
                    <a:pt x="6" y="75"/>
                  </a:lnTo>
                  <a:lnTo>
                    <a:pt x="5" y="77"/>
                  </a:lnTo>
                  <a:lnTo>
                    <a:pt x="3" y="77"/>
                  </a:lnTo>
                  <a:lnTo>
                    <a:pt x="2" y="77"/>
                  </a:lnTo>
                  <a:lnTo>
                    <a:pt x="1" y="75"/>
                  </a:lnTo>
                  <a:lnTo>
                    <a:pt x="1" y="73"/>
                  </a:lnTo>
                  <a:lnTo>
                    <a:pt x="0" y="71"/>
                  </a:lnTo>
                  <a:lnTo>
                    <a:pt x="0" y="5"/>
                  </a:lnTo>
                  <a:lnTo>
                    <a:pt x="1" y="3"/>
                  </a:lnTo>
                  <a:lnTo>
                    <a:pt x="1" y="2"/>
                  </a:lnTo>
                  <a:lnTo>
                    <a:pt x="2" y="0"/>
                  </a:lnTo>
                  <a:lnTo>
                    <a:pt x="3" y="0"/>
                  </a:lnTo>
                  <a:lnTo>
                    <a:pt x="5" y="0"/>
                  </a:lnTo>
                  <a:lnTo>
                    <a:pt x="6" y="2"/>
                  </a:lnTo>
                  <a:lnTo>
                    <a:pt x="6" y="3"/>
                  </a:lnTo>
                  <a:lnTo>
                    <a:pt x="7" y="5"/>
                  </a:lnTo>
                  <a:lnTo>
                    <a:pt x="7" y="5"/>
                  </a:lnTo>
                  <a:close/>
                  <a:moveTo>
                    <a:pt x="7" y="120"/>
                  </a:moveTo>
                  <a:lnTo>
                    <a:pt x="7" y="188"/>
                  </a:lnTo>
                  <a:lnTo>
                    <a:pt x="6" y="189"/>
                  </a:lnTo>
                  <a:lnTo>
                    <a:pt x="6" y="191"/>
                  </a:lnTo>
                  <a:lnTo>
                    <a:pt x="5" y="191"/>
                  </a:lnTo>
                  <a:lnTo>
                    <a:pt x="3" y="191"/>
                  </a:lnTo>
                  <a:lnTo>
                    <a:pt x="2" y="191"/>
                  </a:lnTo>
                  <a:lnTo>
                    <a:pt x="1" y="191"/>
                  </a:lnTo>
                  <a:lnTo>
                    <a:pt x="1" y="189"/>
                  </a:lnTo>
                  <a:lnTo>
                    <a:pt x="0" y="188"/>
                  </a:lnTo>
                  <a:lnTo>
                    <a:pt x="0" y="120"/>
                  </a:lnTo>
                  <a:lnTo>
                    <a:pt x="1" y="118"/>
                  </a:lnTo>
                  <a:lnTo>
                    <a:pt x="1" y="116"/>
                  </a:lnTo>
                  <a:lnTo>
                    <a:pt x="2" y="116"/>
                  </a:lnTo>
                  <a:lnTo>
                    <a:pt x="3" y="114"/>
                  </a:lnTo>
                  <a:lnTo>
                    <a:pt x="5" y="116"/>
                  </a:lnTo>
                  <a:lnTo>
                    <a:pt x="6" y="116"/>
                  </a:lnTo>
                  <a:lnTo>
                    <a:pt x="6" y="118"/>
                  </a:lnTo>
                  <a:lnTo>
                    <a:pt x="7" y="120"/>
                  </a:lnTo>
                  <a:lnTo>
                    <a:pt x="7" y="120"/>
                  </a:lnTo>
                  <a:close/>
                  <a:moveTo>
                    <a:pt x="7" y="235"/>
                  </a:moveTo>
                  <a:lnTo>
                    <a:pt x="7" y="302"/>
                  </a:lnTo>
                  <a:lnTo>
                    <a:pt x="6" y="304"/>
                  </a:lnTo>
                  <a:lnTo>
                    <a:pt x="6" y="306"/>
                  </a:lnTo>
                  <a:lnTo>
                    <a:pt x="5" y="308"/>
                  </a:lnTo>
                  <a:lnTo>
                    <a:pt x="3" y="308"/>
                  </a:lnTo>
                  <a:lnTo>
                    <a:pt x="2" y="308"/>
                  </a:lnTo>
                  <a:lnTo>
                    <a:pt x="1" y="306"/>
                  </a:lnTo>
                  <a:lnTo>
                    <a:pt x="1" y="304"/>
                  </a:lnTo>
                  <a:lnTo>
                    <a:pt x="0" y="302"/>
                  </a:lnTo>
                  <a:lnTo>
                    <a:pt x="0" y="235"/>
                  </a:lnTo>
                  <a:lnTo>
                    <a:pt x="1" y="233"/>
                  </a:lnTo>
                  <a:lnTo>
                    <a:pt x="1" y="233"/>
                  </a:lnTo>
                  <a:lnTo>
                    <a:pt x="2" y="231"/>
                  </a:lnTo>
                  <a:lnTo>
                    <a:pt x="3" y="231"/>
                  </a:lnTo>
                  <a:lnTo>
                    <a:pt x="5" y="231"/>
                  </a:lnTo>
                  <a:lnTo>
                    <a:pt x="6" y="233"/>
                  </a:lnTo>
                  <a:lnTo>
                    <a:pt x="6" y="233"/>
                  </a:lnTo>
                  <a:lnTo>
                    <a:pt x="7" y="235"/>
                  </a:lnTo>
                  <a:lnTo>
                    <a:pt x="7" y="235"/>
                  </a:lnTo>
                  <a:close/>
                  <a:moveTo>
                    <a:pt x="7" y="351"/>
                  </a:moveTo>
                  <a:lnTo>
                    <a:pt x="7" y="419"/>
                  </a:lnTo>
                  <a:lnTo>
                    <a:pt x="6" y="420"/>
                  </a:lnTo>
                  <a:lnTo>
                    <a:pt x="6" y="422"/>
                  </a:lnTo>
                  <a:lnTo>
                    <a:pt x="5" y="422"/>
                  </a:lnTo>
                  <a:lnTo>
                    <a:pt x="3" y="422"/>
                  </a:lnTo>
                  <a:lnTo>
                    <a:pt x="2" y="422"/>
                  </a:lnTo>
                  <a:lnTo>
                    <a:pt x="1" y="422"/>
                  </a:lnTo>
                  <a:lnTo>
                    <a:pt x="1" y="420"/>
                  </a:lnTo>
                  <a:lnTo>
                    <a:pt x="0" y="419"/>
                  </a:lnTo>
                  <a:lnTo>
                    <a:pt x="0" y="351"/>
                  </a:lnTo>
                  <a:lnTo>
                    <a:pt x="1" y="349"/>
                  </a:lnTo>
                  <a:lnTo>
                    <a:pt x="1" y="347"/>
                  </a:lnTo>
                  <a:lnTo>
                    <a:pt x="2" y="345"/>
                  </a:lnTo>
                  <a:lnTo>
                    <a:pt x="3" y="345"/>
                  </a:lnTo>
                  <a:lnTo>
                    <a:pt x="5" y="345"/>
                  </a:lnTo>
                  <a:lnTo>
                    <a:pt x="6" y="347"/>
                  </a:lnTo>
                  <a:lnTo>
                    <a:pt x="6" y="349"/>
                  </a:lnTo>
                  <a:lnTo>
                    <a:pt x="7" y="351"/>
                  </a:lnTo>
                  <a:lnTo>
                    <a:pt x="7" y="351"/>
                  </a:lnTo>
                  <a:close/>
                  <a:moveTo>
                    <a:pt x="7" y="466"/>
                  </a:moveTo>
                  <a:lnTo>
                    <a:pt x="7" y="533"/>
                  </a:lnTo>
                  <a:lnTo>
                    <a:pt x="6" y="535"/>
                  </a:lnTo>
                  <a:lnTo>
                    <a:pt x="6" y="537"/>
                  </a:lnTo>
                  <a:lnTo>
                    <a:pt x="5" y="537"/>
                  </a:lnTo>
                  <a:lnTo>
                    <a:pt x="3" y="539"/>
                  </a:lnTo>
                  <a:lnTo>
                    <a:pt x="2" y="537"/>
                  </a:lnTo>
                  <a:lnTo>
                    <a:pt x="1" y="537"/>
                  </a:lnTo>
                  <a:lnTo>
                    <a:pt x="1" y="535"/>
                  </a:lnTo>
                  <a:lnTo>
                    <a:pt x="0" y="533"/>
                  </a:lnTo>
                  <a:lnTo>
                    <a:pt x="0" y="466"/>
                  </a:lnTo>
                  <a:lnTo>
                    <a:pt x="1" y="464"/>
                  </a:lnTo>
                  <a:lnTo>
                    <a:pt x="1" y="464"/>
                  </a:lnTo>
                  <a:lnTo>
                    <a:pt x="2" y="462"/>
                  </a:lnTo>
                  <a:lnTo>
                    <a:pt x="3" y="462"/>
                  </a:lnTo>
                  <a:lnTo>
                    <a:pt x="5" y="462"/>
                  </a:lnTo>
                  <a:lnTo>
                    <a:pt x="6" y="464"/>
                  </a:lnTo>
                  <a:lnTo>
                    <a:pt x="6" y="464"/>
                  </a:lnTo>
                  <a:lnTo>
                    <a:pt x="7" y="466"/>
                  </a:lnTo>
                  <a:lnTo>
                    <a:pt x="7" y="466"/>
                  </a:lnTo>
                  <a:close/>
                  <a:moveTo>
                    <a:pt x="7" y="582"/>
                  </a:moveTo>
                  <a:lnTo>
                    <a:pt x="7" y="650"/>
                  </a:lnTo>
                  <a:lnTo>
                    <a:pt x="6" y="652"/>
                  </a:lnTo>
                  <a:lnTo>
                    <a:pt x="6" y="652"/>
                  </a:lnTo>
                  <a:lnTo>
                    <a:pt x="5" y="653"/>
                  </a:lnTo>
                  <a:lnTo>
                    <a:pt x="3" y="653"/>
                  </a:lnTo>
                  <a:lnTo>
                    <a:pt x="2" y="653"/>
                  </a:lnTo>
                  <a:lnTo>
                    <a:pt x="1" y="652"/>
                  </a:lnTo>
                  <a:lnTo>
                    <a:pt x="1" y="652"/>
                  </a:lnTo>
                  <a:lnTo>
                    <a:pt x="0" y="650"/>
                  </a:lnTo>
                  <a:lnTo>
                    <a:pt x="0" y="582"/>
                  </a:lnTo>
                  <a:lnTo>
                    <a:pt x="1" y="580"/>
                  </a:lnTo>
                  <a:lnTo>
                    <a:pt x="1" y="578"/>
                  </a:lnTo>
                  <a:lnTo>
                    <a:pt x="2" y="576"/>
                  </a:lnTo>
                  <a:lnTo>
                    <a:pt x="3" y="576"/>
                  </a:lnTo>
                  <a:lnTo>
                    <a:pt x="5" y="576"/>
                  </a:lnTo>
                  <a:lnTo>
                    <a:pt x="6" y="578"/>
                  </a:lnTo>
                  <a:lnTo>
                    <a:pt x="6" y="580"/>
                  </a:lnTo>
                  <a:lnTo>
                    <a:pt x="7" y="582"/>
                  </a:lnTo>
                  <a:lnTo>
                    <a:pt x="7" y="582"/>
                  </a:lnTo>
                  <a:close/>
                  <a:moveTo>
                    <a:pt x="7" y="697"/>
                  </a:moveTo>
                  <a:lnTo>
                    <a:pt x="7" y="764"/>
                  </a:lnTo>
                  <a:lnTo>
                    <a:pt x="6" y="766"/>
                  </a:lnTo>
                  <a:lnTo>
                    <a:pt x="6" y="768"/>
                  </a:lnTo>
                  <a:lnTo>
                    <a:pt x="5" y="768"/>
                  </a:lnTo>
                  <a:lnTo>
                    <a:pt x="3" y="770"/>
                  </a:lnTo>
                  <a:lnTo>
                    <a:pt x="2" y="768"/>
                  </a:lnTo>
                  <a:lnTo>
                    <a:pt x="1" y="768"/>
                  </a:lnTo>
                  <a:lnTo>
                    <a:pt x="1" y="766"/>
                  </a:lnTo>
                  <a:lnTo>
                    <a:pt x="0" y="764"/>
                  </a:lnTo>
                  <a:lnTo>
                    <a:pt x="0" y="697"/>
                  </a:lnTo>
                  <a:lnTo>
                    <a:pt x="1" y="695"/>
                  </a:lnTo>
                  <a:lnTo>
                    <a:pt x="1" y="693"/>
                  </a:lnTo>
                  <a:lnTo>
                    <a:pt x="2" y="693"/>
                  </a:lnTo>
                  <a:lnTo>
                    <a:pt x="3" y="693"/>
                  </a:lnTo>
                  <a:lnTo>
                    <a:pt x="5" y="693"/>
                  </a:lnTo>
                  <a:lnTo>
                    <a:pt x="6" y="693"/>
                  </a:lnTo>
                  <a:lnTo>
                    <a:pt x="6" y="695"/>
                  </a:lnTo>
                  <a:lnTo>
                    <a:pt x="7" y="697"/>
                  </a:lnTo>
                  <a:lnTo>
                    <a:pt x="7" y="697"/>
                  </a:lnTo>
                  <a:close/>
                  <a:moveTo>
                    <a:pt x="7" y="813"/>
                  </a:moveTo>
                  <a:lnTo>
                    <a:pt x="7" y="879"/>
                  </a:lnTo>
                  <a:lnTo>
                    <a:pt x="6" y="881"/>
                  </a:lnTo>
                  <a:lnTo>
                    <a:pt x="6" y="883"/>
                  </a:lnTo>
                  <a:lnTo>
                    <a:pt x="5" y="884"/>
                  </a:lnTo>
                  <a:lnTo>
                    <a:pt x="3" y="884"/>
                  </a:lnTo>
                  <a:lnTo>
                    <a:pt x="2" y="884"/>
                  </a:lnTo>
                  <a:lnTo>
                    <a:pt x="1" y="883"/>
                  </a:lnTo>
                  <a:lnTo>
                    <a:pt x="1" y="881"/>
                  </a:lnTo>
                  <a:lnTo>
                    <a:pt x="0" y="879"/>
                  </a:lnTo>
                  <a:lnTo>
                    <a:pt x="0" y="813"/>
                  </a:lnTo>
                  <a:lnTo>
                    <a:pt x="1" y="811"/>
                  </a:lnTo>
                  <a:lnTo>
                    <a:pt x="1" y="809"/>
                  </a:lnTo>
                  <a:lnTo>
                    <a:pt x="2" y="807"/>
                  </a:lnTo>
                  <a:lnTo>
                    <a:pt x="3" y="807"/>
                  </a:lnTo>
                  <a:lnTo>
                    <a:pt x="5" y="807"/>
                  </a:lnTo>
                  <a:lnTo>
                    <a:pt x="6" y="809"/>
                  </a:lnTo>
                  <a:lnTo>
                    <a:pt x="6" y="811"/>
                  </a:lnTo>
                  <a:lnTo>
                    <a:pt x="7" y="813"/>
                  </a:lnTo>
                  <a:lnTo>
                    <a:pt x="7" y="813"/>
                  </a:lnTo>
                  <a:close/>
                  <a:moveTo>
                    <a:pt x="7" y="928"/>
                  </a:moveTo>
                  <a:lnTo>
                    <a:pt x="7" y="995"/>
                  </a:lnTo>
                  <a:lnTo>
                    <a:pt x="6" y="997"/>
                  </a:lnTo>
                  <a:lnTo>
                    <a:pt x="6" y="999"/>
                  </a:lnTo>
                  <a:lnTo>
                    <a:pt x="5" y="999"/>
                  </a:lnTo>
                  <a:lnTo>
                    <a:pt x="3" y="999"/>
                  </a:lnTo>
                  <a:lnTo>
                    <a:pt x="2" y="999"/>
                  </a:lnTo>
                  <a:lnTo>
                    <a:pt x="1" y="999"/>
                  </a:lnTo>
                  <a:lnTo>
                    <a:pt x="1" y="997"/>
                  </a:lnTo>
                  <a:lnTo>
                    <a:pt x="0" y="995"/>
                  </a:lnTo>
                  <a:lnTo>
                    <a:pt x="0" y="928"/>
                  </a:lnTo>
                  <a:lnTo>
                    <a:pt x="1" y="926"/>
                  </a:lnTo>
                  <a:lnTo>
                    <a:pt x="1" y="924"/>
                  </a:lnTo>
                  <a:lnTo>
                    <a:pt x="2" y="924"/>
                  </a:lnTo>
                  <a:lnTo>
                    <a:pt x="3" y="924"/>
                  </a:lnTo>
                  <a:lnTo>
                    <a:pt x="5" y="924"/>
                  </a:lnTo>
                  <a:lnTo>
                    <a:pt x="6" y="924"/>
                  </a:lnTo>
                  <a:lnTo>
                    <a:pt x="6" y="926"/>
                  </a:lnTo>
                  <a:lnTo>
                    <a:pt x="7" y="928"/>
                  </a:lnTo>
                  <a:lnTo>
                    <a:pt x="7" y="928"/>
                  </a:lnTo>
                  <a:close/>
                  <a:moveTo>
                    <a:pt x="7" y="1044"/>
                  </a:moveTo>
                  <a:lnTo>
                    <a:pt x="7" y="1110"/>
                  </a:lnTo>
                  <a:lnTo>
                    <a:pt x="6" y="1112"/>
                  </a:lnTo>
                  <a:lnTo>
                    <a:pt x="6" y="1114"/>
                  </a:lnTo>
                  <a:lnTo>
                    <a:pt x="5" y="1115"/>
                  </a:lnTo>
                  <a:lnTo>
                    <a:pt x="3" y="1115"/>
                  </a:lnTo>
                  <a:lnTo>
                    <a:pt x="2" y="1115"/>
                  </a:lnTo>
                  <a:lnTo>
                    <a:pt x="1" y="1114"/>
                  </a:lnTo>
                  <a:lnTo>
                    <a:pt x="1" y="1112"/>
                  </a:lnTo>
                  <a:lnTo>
                    <a:pt x="0" y="1110"/>
                  </a:lnTo>
                  <a:lnTo>
                    <a:pt x="0" y="1044"/>
                  </a:lnTo>
                  <a:lnTo>
                    <a:pt x="1" y="1040"/>
                  </a:lnTo>
                  <a:lnTo>
                    <a:pt x="1" y="1040"/>
                  </a:lnTo>
                  <a:lnTo>
                    <a:pt x="2" y="1038"/>
                  </a:lnTo>
                  <a:lnTo>
                    <a:pt x="3" y="1038"/>
                  </a:lnTo>
                  <a:lnTo>
                    <a:pt x="5" y="1038"/>
                  </a:lnTo>
                  <a:lnTo>
                    <a:pt x="6" y="1040"/>
                  </a:lnTo>
                  <a:lnTo>
                    <a:pt x="6" y="1040"/>
                  </a:lnTo>
                  <a:lnTo>
                    <a:pt x="7" y="1044"/>
                  </a:lnTo>
                  <a:lnTo>
                    <a:pt x="7" y="1044"/>
                  </a:lnTo>
                  <a:close/>
                  <a:moveTo>
                    <a:pt x="7" y="1159"/>
                  </a:moveTo>
                  <a:lnTo>
                    <a:pt x="7" y="1226"/>
                  </a:lnTo>
                  <a:lnTo>
                    <a:pt x="6" y="1228"/>
                  </a:lnTo>
                  <a:lnTo>
                    <a:pt x="6" y="1230"/>
                  </a:lnTo>
                  <a:lnTo>
                    <a:pt x="5" y="1230"/>
                  </a:lnTo>
                  <a:lnTo>
                    <a:pt x="3" y="1230"/>
                  </a:lnTo>
                  <a:lnTo>
                    <a:pt x="2" y="1230"/>
                  </a:lnTo>
                  <a:lnTo>
                    <a:pt x="1" y="1230"/>
                  </a:lnTo>
                  <a:lnTo>
                    <a:pt x="1" y="1228"/>
                  </a:lnTo>
                  <a:lnTo>
                    <a:pt x="0" y="1226"/>
                  </a:lnTo>
                  <a:lnTo>
                    <a:pt x="0" y="1159"/>
                  </a:lnTo>
                  <a:lnTo>
                    <a:pt x="1" y="1157"/>
                  </a:lnTo>
                  <a:lnTo>
                    <a:pt x="1" y="1155"/>
                  </a:lnTo>
                  <a:lnTo>
                    <a:pt x="2" y="1155"/>
                  </a:lnTo>
                  <a:lnTo>
                    <a:pt x="3" y="1153"/>
                  </a:lnTo>
                  <a:lnTo>
                    <a:pt x="5" y="1155"/>
                  </a:lnTo>
                  <a:lnTo>
                    <a:pt x="6" y="1155"/>
                  </a:lnTo>
                  <a:lnTo>
                    <a:pt x="6" y="1157"/>
                  </a:lnTo>
                  <a:lnTo>
                    <a:pt x="7" y="1159"/>
                  </a:lnTo>
                  <a:lnTo>
                    <a:pt x="7" y="1159"/>
                  </a:lnTo>
                  <a:close/>
                  <a:moveTo>
                    <a:pt x="7" y="1273"/>
                  </a:moveTo>
                  <a:lnTo>
                    <a:pt x="7" y="1341"/>
                  </a:lnTo>
                  <a:lnTo>
                    <a:pt x="6" y="1343"/>
                  </a:lnTo>
                  <a:lnTo>
                    <a:pt x="6" y="1345"/>
                  </a:lnTo>
                  <a:lnTo>
                    <a:pt x="5" y="1346"/>
                  </a:lnTo>
                  <a:lnTo>
                    <a:pt x="3" y="1346"/>
                  </a:lnTo>
                  <a:lnTo>
                    <a:pt x="2" y="1346"/>
                  </a:lnTo>
                  <a:lnTo>
                    <a:pt x="1" y="1345"/>
                  </a:lnTo>
                  <a:lnTo>
                    <a:pt x="1" y="1343"/>
                  </a:lnTo>
                  <a:lnTo>
                    <a:pt x="0" y="1341"/>
                  </a:lnTo>
                  <a:lnTo>
                    <a:pt x="0" y="1273"/>
                  </a:lnTo>
                  <a:lnTo>
                    <a:pt x="1" y="1271"/>
                  </a:lnTo>
                  <a:lnTo>
                    <a:pt x="1" y="1271"/>
                  </a:lnTo>
                  <a:lnTo>
                    <a:pt x="2" y="1269"/>
                  </a:lnTo>
                  <a:lnTo>
                    <a:pt x="3" y="1269"/>
                  </a:lnTo>
                  <a:lnTo>
                    <a:pt x="5" y="1269"/>
                  </a:lnTo>
                  <a:lnTo>
                    <a:pt x="6" y="1271"/>
                  </a:lnTo>
                  <a:lnTo>
                    <a:pt x="6" y="1271"/>
                  </a:lnTo>
                  <a:lnTo>
                    <a:pt x="7" y="1273"/>
                  </a:lnTo>
                  <a:lnTo>
                    <a:pt x="7" y="1273"/>
                  </a:lnTo>
                  <a:close/>
                  <a:moveTo>
                    <a:pt x="7" y="1390"/>
                  </a:moveTo>
                  <a:lnTo>
                    <a:pt x="7" y="1457"/>
                  </a:lnTo>
                  <a:lnTo>
                    <a:pt x="6" y="1459"/>
                  </a:lnTo>
                  <a:lnTo>
                    <a:pt x="6" y="1459"/>
                  </a:lnTo>
                  <a:lnTo>
                    <a:pt x="5" y="1461"/>
                  </a:lnTo>
                  <a:lnTo>
                    <a:pt x="3" y="1461"/>
                  </a:lnTo>
                  <a:lnTo>
                    <a:pt x="2" y="1461"/>
                  </a:lnTo>
                  <a:lnTo>
                    <a:pt x="1" y="1459"/>
                  </a:lnTo>
                  <a:lnTo>
                    <a:pt x="1" y="1459"/>
                  </a:lnTo>
                  <a:lnTo>
                    <a:pt x="0" y="1457"/>
                  </a:lnTo>
                  <a:lnTo>
                    <a:pt x="0" y="1390"/>
                  </a:lnTo>
                  <a:lnTo>
                    <a:pt x="1" y="1388"/>
                  </a:lnTo>
                  <a:lnTo>
                    <a:pt x="1" y="1386"/>
                  </a:lnTo>
                  <a:lnTo>
                    <a:pt x="2" y="1384"/>
                  </a:lnTo>
                  <a:lnTo>
                    <a:pt x="3" y="1384"/>
                  </a:lnTo>
                  <a:lnTo>
                    <a:pt x="5" y="1384"/>
                  </a:lnTo>
                  <a:lnTo>
                    <a:pt x="6" y="1386"/>
                  </a:lnTo>
                  <a:lnTo>
                    <a:pt x="6" y="1388"/>
                  </a:lnTo>
                  <a:lnTo>
                    <a:pt x="7" y="1390"/>
                  </a:lnTo>
                  <a:lnTo>
                    <a:pt x="7" y="1390"/>
                  </a:lnTo>
                  <a:close/>
                  <a:moveTo>
                    <a:pt x="7" y="1504"/>
                  </a:moveTo>
                  <a:lnTo>
                    <a:pt x="7" y="1572"/>
                  </a:lnTo>
                  <a:lnTo>
                    <a:pt x="6" y="1574"/>
                  </a:lnTo>
                  <a:lnTo>
                    <a:pt x="6" y="1576"/>
                  </a:lnTo>
                  <a:lnTo>
                    <a:pt x="5" y="1576"/>
                  </a:lnTo>
                  <a:lnTo>
                    <a:pt x="3" y="1578"/>
                  </a:lnTo>
                  <a:lnTo>
                    <a:pt x="2" y="1576"/>
                  </a:lnTo>
                  <a:lnTo>
                    <a:pt x="1" y="1576"/>
                  </a:lnTo>
                  <a:lnTo>
                    <a:pt x="1" y="1574"/>
                  </a:lnTo>
                  <a:lnTo>
                    <a:pt x="0" y="1572"/>
                  </a:lnTo>
                  <a:lnTo>
                    <a:pt x="0" y="1504"/>
                  </a:lnTo>
                  <a:lnTo>
                    <a:pt x="1" y="1502"/>
                  </a:lnTo>
                  <a:lnTo>
                    <a:pt x="1" y="1501"/>
                  </a:lnTo>
                  <a:lnTo>
                    <a:pt x="2" y="1501"/>
                  </a:lnTo>
                  <a:lnTo>
                    <a:pt x="3" y="1501"/>
                  </a:lnTo>
                  <a:lnTo>
                    <a:pt x="5" y="1501"/>
                  </a:lnTo>
                  <a:lnTo>
                    <a:pt x="6" y="1501"/>
                  </a:lnTo>
                  <a:lnTo>
                    <a:pt x="6" y="1502"/>
                  </a:lnTo>
                  <a:lnTo>
                    <a:pt x="7" y="1504"/>
                  </a:lnTo>
                  <a:lnTo>
                    <a:pt x="7" y="1504"/>
                  </a:lnTo>
                  <a:close/>
                  <a:moveTo>
                    <a:pt x="7" y="1621"/>
                  </a:moveTo>
                  <a:lnTo>
                    <a:pt x="7" y="1688"/>
                  </a:lnTo>
                  <a:lnTo>
                    <a:pt x="6" y="1688"/>
                  </a:lnTo>
                  <a:lnTo>
                    <a:pt x="6" y="1690"/>
                  </a:lnTo>
                  <a:lnTo>
                    <a:pt x="5" y="1692"/>
                  </a:lnTo>
                  <a:lnTo>
                    <a:pt x="3" y="1692"/>
                  </a:lnTo>
                  <a:lnTo>
                    <a:pt x="2" y="1692"/>
                  </a:lnTo>
                  <a:lnTo>
                    <a:pt x="1" y="1690"/>
                  </a:lnTo>
                  <a:lnTo>
                    <a:pt x="1" y="1688"/>
                  </a:lnTo>
                  <a:lnTo>
                    <a:pt x="0" y="1688"/>
                  </a:lnTo>
                  <a:lnTo>
                    <a:pt x="0" y="1621"/>
                  </a:lnTo>
                  <a:lnTo>
                    <a:pt x="1" y="1619"/>
                  </a:lnTo>
                  <a:lnTo>
                    <a:pt x="1" y="1617"/>
                  </a:lnTo>
                  <a:lnTo>
                    <a:pt x="2" y="1615"/>
                  </a:lnTo>
                  <a:lnTo>
                    <a:pt x="3" y="1615"/>
                  </a:lnTo>
                  <a:lnTo>
                    <a:pt x="5" y="1615"/>
                  </a:lnTo>
                  <a:lnTo>
                    <a:pt x="6" y="1617"/>
                  </a:lnTo>
                  <a:lnTo>
                    <a:pt x="6" y="1619"/>
                  </a:lnTo>
                  <a:lnTo>
                    <a:pt x="7" y="1621"/>
                  </a:lnTo>
                  <a:lnTo>
                    <a:pt x="7" y="1621"/>
                  </a:lnTo>
                  <a:close/>
                  <a:moveTo>
                    <a:pt x="7" y="1735"/>
                  </a:moveTo>
                  <a:lnTo>
                    <a:pt x="7" y="1803"/>
                  </a:lnTo>
                  <a:lnTo>
                    <a:pt x="6" y="1805"/>
                  </a:lnTo>
                  <a:lnTo>
                    <a:pt x="6" y="1807"/>
                  </a:lnTo>
                  <a:lnTo>
                    <a:pt x="5" y="1807"/>
                  </a:lnTo>
                  <a:lnTo>
                    <a:pt x="3" y="1809"/>
                  </a:lnTo>
                  <a:lnTo>
                    <a:pt x="2" y="1807"/>
                  </a:lnTo>
                  <a:lnTo>
                    <a:pt x="1" y="1807"/>
                  </a:lnTo>
                  <a:lnTo>
                    <a:pt x="1" y="1805"/>
                  </a:lnTo>
                  <a:lnTo>
                    <a:pt x="0" y="1803"/>
                  </a:lnTo>
                  <a:lnTo>
                    <a:pt x="0" y="1735"/>
                  </a:lnTo>
                  <a:lnTo>
                    <a:pt x="1" y="1733"/>
                  </a:lnTo>
                  <a:lnTo>
                    <a:pt x="1" y="1732"/>
                  </a:lnTo>
                  <a:lnTo>
                    <a:pt x="2" y="1732"/>
                  </a:lnTo>
                  <a:lnTo>
                    <a:pt x="3" y="1732"/>
                  </a:lnTo>
                  <a:lnTo>
                    <a:pt x="5" y="1732"/>
                  </a:lnTo>
                  <a:lnTo>
                    <a:pt x="6" y="1732"/>
                  </a:lnTo>
                  <a:lnTo>
                    <a:pt x="6" y="1733"/>
                  </a:lnTo>
                  <a:lnTo>
                    <a:pt x="7" y="1735"/>
                  </a:lnTo>
                  <a:lnTo>
                    <a:pt x="7" y="1735"/>
                  </a:lnTo>
                  <a:close/>
                  <a:moveTo>
                    <a:pt x="7" y="1852"/>
                  </a:moveTo>
                  <a:lnTo>
                    <a:pt x="7" y="1917"/>
                  </a:lnTo>
                  <a:lnTo>
                    <a:pt x="6" y="1919"/>
                  </a:lnTo>
                  <a:lnTo>
                    <a:pt x="6" y="1921"/>
                  </a:lnTo>
                  <a:lnTo>
                    <a:pt x="5" y="1923"/>
                  </a:lnTo>
                  <a:lnTo>
                    <a:pt x="3" y="1923"/>
                  </a:lnTo>
                  <a:lnTo>
                    <a:pt x="2" y="1923"/>
                  </a:lnTo>
                  <a:lnTo>
                    <a:pt x="1" y="1921"/>
                  </a:lnTo>
                  <a:lnTo>
                    <a:pt x="1" y="1919"/>
                  </a:lnTo>
                  <a:lnTo>
                    <a:pt x="0" y="1917"/>
                  </a:lnTo>
                  <a:lnTo>
                    <a:pt x="0" y="1852"/>
                  </a:lnTo>
                  <a:lnTo>
                    <a:pt x="1" y="1850"/>
                  </a:lnTo>
                  <a:lnTo>
                    <a:pt x="1" y="1848"/>
                  </a:lnTo>
                  <a:lnTo>
                    <a:pt x="2" y="1846"/>
                  </a:lnTo>
                  <a:lnTo>
                    <a:pt x="3" y="1846"/>
                  </a:lnTo>
                  <a:lnTo>
                    <a:pt x="5" y="1846"/>
                  </a:lnTo>
                  <a:lnTo>
                    <a:pt x="6" y="1848"/>
                  </a:lnTo>
                  <a:lnTo>
                    <a:pt x="6" y="1850"/>
                  </a:lnTo>
                  <a:lnTo>
                    <a:pt x="7" y="1852"/>
                  </a:lnTo>
                  <a:lnTo>
                    <a:pt x="7" y="1852"/>
                  </a:lnTo>
                  <a:close/>
                  <a:moveTo>
                    <a:pt x="7" y="1966"/>
                  </a:moveTo>
                  <a:lnTo>
                    <a:pt x="7" y="2034"/>
                  </a:lnTo>
                  <a:lnTo>
                    <a:pt x="6" y="2036"/>
                  </a:lnTo>
                  <a:lnTo>
                    <a:pt x="6" y="2038"/>
                  </a:lnTo>
                  <a:lnTo>
                    <a:pt x="5" y="2038"/>
                  </a:lnTo>
                  <a:lnTo>
                    <a:pt x="3" y="2038"/>
                  </a:lnTo>
                  <a:lnTo>
                    <a:pt x="2" y="2038"/>
                  </a:lnTo>
                  <a:lnTo>
                    <a:pt x="1" y="2038"/>
                  </a:lnTo>
                  <a:lnTo>
                    <a:pt x="1" y="2036"/>
                  </a:lnTo>
                  <a:lnTo>
                    <a:pt x="0" y="2034"/>
                  </a:lnTo>
                  <a:lnTo>
                    <a:pt x="0" y="1966"/>
                  </a:lnTo>
                  <a:lnTo>
                    <a:pt x="1" y="1964"/>
                  </a:lnTo>
                  <a:lnTo>
                    <a:pt x="1" y="1963"/>
                  </a:lnTo>
                  <a:lnTo>
                    <a:pt x="2" y="1963"/>
                  </a:lnTo>
                  <a:lnTo>
                    <a:pt x="3" y="1961"/>
                  </a:lnTo>
                  <a:lnTo>
                    <a:pt x="5" y="1963"/>
                  </a:lnTo>
                  <a:lnTo>
                    <a:pt x="6" y="1963"/>
                  </a:lnTo>
                  <a:lnTo>
                    <a:pt x="6" y="1964"/>
                  </a:lnTo>
                  <a:lnTo>
                    <a:pt x="7" y="1966"/>
                  </a:lnTo>
                  <a:lnTo>
                    <a:pt x="7" y="1966"/>
                  </a:lnTo>
                  <a:close/>
                  <a:moveTo>
                    <a:pt x="7" y="2081"/>
                  </a:moveTo>
                  <a:lnTo>
                    <a:pt x="7" y="2149"/>
                  </a:lnTo>
                  <a:lnTo>
                    <a:pt x="6" y="2150"/>
                  </a:lnTo>
                  <a:lnTo>
                    <a:pt x="6" y="2152"/>
                  </a:lnTo>
                  <a:lnTo>
                    <a:pt x="5" y="2154"/>
                  </a:lnTo>
                  <a:lnTo>
                    <a:pt x="3" y="2154"/>
                  </a:lnTo>
                  <a:lnTo>
                    <a:pt x="2" y="2154"/>
                  </a:lnTo>
                  <a:lnTo>
                    <a:pt x="1" y="2152"/>
                  </a:lnTo>
                  <a:lnTo>
                    <a:pt x="1" y="2150"/>
                  </a:lnTo>
                  <a:lnTo>
                    <a:pt x="0" y="2149"/>
                  </a:lnTo>
                  <a:lnTo>
                    <a:pt x="0" y="2081"/>
                  </a:lnTo>
                  <a:lnTo>
                    <a:pt x="1" y="2079"/>
                  </a:lnTo>
                  <a:lnTo>
                    <a:pt x="1" y="2079"/>
                  </a:lnTo>
                  <a:lnTo>
                    <a:pt x="2" y="2077"/>
                  </a:lnTo>
                  <a:lnTo>
                    <a:pt x="3" y="2077"/>
                  </a:lnTo>
                  <a:lnTo>
                    <a:pt x="5" y="2077"/>
                  </a:lnTo>
                  <a:lnTo>
                    <a:pt x="6" y="2079"/>
                  </a:lnTo>
                  <a:lnTo>
                    <a:pt x="6" y="2079"/>
                  </a:lnTo>
                  <a:lnTo>
                    <a:pt x="7" y="2081"/>
                  </a:lnTo>
                  <a:lnTo>
                    <a:pt x="7" y="2081"/>
                  </a:lnTo>
                  <a:close/>
                  <a:moveTo>
                    <a:pt x="7" y="2197"/>
                  </a:moveTo>
                  <a:lnTo>
                    <a:pt x="7" y="2265"/>
                  </a:lnTo>
                  <a:lnTo>
                    <a:pt x="6" y="2267"/>
                  </a:lnTo>
                  <a:lnTo>
                    <a:pt x="6" y="2269"/>
                  </a:lnTo>
                  <a:lnTo>
                    <a:pt x="5" y="2269"/>
                  </a:lnTo>
                  <a:lnTo>
                    <a:pt x="3" y="2269"/>
                  </a:lnTo>
                  <a:lnTo>
                    <a:pt x="2" y="2269"/>
                  </a:lnTo>
                  <a:lnTo>
                    <a:pt x="1" y="2269"/>
                  </a:lnTo>
                  <a:lnTo>
                    <a:pt x="1" y="2267"/>
                  </a:lnTo>
                  <a:lnTo>
                    <a:pt x="0" y="2265"/>
                  </a:lnTo>
                  <a:lnTo>
                    <a:pt x="0" y="2197"/>
                  </a:lnTo>
                  <a:lnTo>
                    <a:pt x="1" y="2195"/>
                  </a:lnTo>
                  <a:lnTo>
                    <a:pt x="1" y="2194"/>
                  </a:lnTo>
                  <a:lnTo>
                    <a:pt x="2" y="2192"/>
                  </a:lnTo>
                  <a:lnTo>
                    <a:pt x="3" y="2192"/>
                  </a:lnTo>
                  <a:lnTo>
                    <a:pt x="5" y="2192"/>
                  </a:lnTo>
                  <a:lnTo>
                    <a:pt x="6" y="2194"/>
                  </a:lnTo>
                  <a:lnTo>
                    <a:pt x="6" y="2195"/>
                  </a:lnTo>
                  <a:lnTo>
                    <a:pt x="7" y="2197"/>
                  </a:lnTo>
                  <a:lnTo>
                    <a:pt x="7" y="2197"/>
                  </a:lnTo>
                  <a:close/>
                  <a:moveTo>
                    <a:pt x="7" y="2312"/>
                  </a:moveTo>
                  <a:lnTo>
                    <a:pt x="7" y="2380"/>
                  </a:lnTo>
                  <a:lnTo>
                    <a:pt x="6" y="2381"/>
                  </a:lnTo>
                  <a:lnTo>
                    <a:pt x="6" y="2383"/>
                  </a:lnTo>
                  <a:lnTo>
                    <a:pt x="5" y="2385"/>
                  </a:lnTo>
                  <a:lnTo>
                    <a:pt x="3" y="2385"/>
                  </a:lnTo>
                  <a:lnTo>
                    <a:pt x="2" y="2385"/>
                  </a:lnTo>
                  <a:lnTo>
                    <a:pt x="1" y="2383"/>
                  </a:lnTo>
                  <a:lnTo>
                    <a:pt x="1" y="2381"/>
                  </a:lnTo>
                  <a:lnTo>
                    <a:pt x="0" y="2380"/>
                  </a:lnTo>
                  <a:lnTo>
                    <a:pt x="0" y="2312"/>
                  </a:lnTo>
                  <a:lnTo>
                    <a:pt x="1" y="2310"/>
                  </a:lnTo>
                  <a:lnTo>
                    <a:pt x="1" y="2310"/>
                  </a:lnTo>
                  <a:lnTo>
                    <a:pt x="2" y="2308"/>
                  </a:lnTo>
                  <a:lnTo>
                    <a:pt x="3" y="2308"/>
                  </a:lnTo>
                  <a:lnTo>
                    <a:pt x="5" y="2308"/>
                  </a:lnTo>
                  <a:lnTo>
                    <a:pt x="6" y="2310"/>
                  </a:lnTo>
                  <a:lnTo>
                    <a:pt x="6" y="2310"/>
                  </a:lnTo>
                  <a:lnTo>
                    <a:pt x="7" y="2312"/>
                  </a:lnTo>
                  <a:lnTo>
                    <a:pt x="7" y="2312"/>
                  </a:lnTo>
                  <a:close/>
                  <a:moveTo>
                    <a:pt x="7" y="2428"/>
                  </a:moveTo>
                  <a:lnTo>
                    <a:pt x="7" y="2496"/>
                  </a:lnTo>
                  <a:lnTo>
                    <a:pt x="6" y="2498"/>
                  </a:lnTo>
                  <a:lnTo>
                    <a:pt x="6" y="2498"/>
                  </a:lnTo>
                  <a:lnTo>
                    <a:pt x="5" y="2500"/>
                  </a:lnTo>
                  <a:lnTo>
                    <a:pt x="3" y="2500"/>
                  </a:lnTo>
                  <a:lnTo>
                    <a:pt x="2" y="2500"/>
                  </a:lnTo>
                  <a:lnTo>
                    <a:pt x="1" y="2498"/>
                  </a:lnTo>
                  <a:lnTo>
                    <a:pt x="1" y="2498"/>
                  </a:lnTo>
                  <a:lnTo>
                    <a:pt x="0" y="2496"/>
                  </a:lnTo>
                  <a:lnTo>
                    <a:pt x="0" y="2428"/>
                  </a:lnTo>
                  <a:lnTo>
                    <a:pt x="1" y="2427"/>
                  </a:lnTo>
                  <a:lnTo>
                    <a:pt x="1" y="2425"/>
                  </a:lnTo>
                  <a:lnTo>
                    <a:pt x="2" y="2423"/>
                  </a:lnTo>
                  <a:lnTo>
                    <a:pt x="3" y="2423"/>
                  </a:lnTo>
                  <a:lnTo>
                    <a:pt x="5" y="2423"/>
                  </a:lnTo>
                  <a:lnTo>
                    <a:pt x="6" y="2425"/>
                  </a:lnTo>
                  <a:lnTo>
                    <a:pt x="6" y="2427"/>
                  </a:lnTo>
                  <a:lnTo>
                    <a:pt x="7" y="2428"/>
                  </a:lnTo>
                  <a:lnTo>
                    <a:pt x="7" y="2428"/>
                  </a:lnTo>
                  <a:close/>
                  <a:moveTo>
                    <a:pt x="7" y="2543"/>
                  </a:moveTo>
                  <a:lnTo>
                    <a:pt x="7" y="2611"/>
                  </a:lnTo>
                  <a:lnTo>
                    <a:pt x="6" y="2612"/>
                  </a:lnTo>
                  <a:lnTo>
                    <a:pt x="6" y="2614"/>
                  </a:lnTo>
                  <a:lnTo>
                    <a:pt x="5" y="2614"/>
                  </a:lnTo>
                  <a:lnTo>
                    <a:pt x="3" y="2616"/>
                  </a:lnTo>
                  <a:lnTo>
                    <a:pt x="2" y="2614"/>
                  </a:lnTo>
                  <a:lnTo>
                    <a:pt x="1" y="2614"/>
                  </a:lnTo>
                  <a:lnTo>
                    <a:pt x="1" y="2612"/>
                  </a:lnTo>
                  <a:lnTo>
                    <a:pt x="0" y="2611"/>
                  </a:lnTo>
                  <a:lnTo>
                    <a:pt x="0" y="2543"/>
                  </a:lnTo>
                  <a:lnTo>
                    <a:pt x="1" y="2541"/>
                  </a:lnTo>
                  <a:lnTo>
                    <a:pt x="1" y="2539"/>
                  </a:lnTo>
                  <a:lnTo>
                    <a:pt x="2" y="2539"/>
                  </a:lnTo>
                  <a:lnTo>
                    <a:pt x="3" y="2539"/>
                  </a:lnTo>
                  <a:lnTo>
                    <a:pt x="5" y="2539"/>
                  </a:lnTo>
                  <a:lnTo>
                    <a:pt x="6" y="2539"/>
                  </a:lnTo>
                  <a:lnTo>
                    <a:pt x="6" y="2541"/>
                  </a:lnTo>
                  <a:lnTo>
                    <a:pt x="7" y="2543"/>
                  </a:lnTo>
                  <a:lnTo>
                    <a:pt x="7" y="2543"/>
                  </a:lnTo>
                  <a:close/>
                  <a:moveTo>
                    <a:pt x="7" y="2659"/>
                  </a:moveTo>
                  <a:lnTo>
                    <a:pt x="7" y="2727"/>
                  </a:lnTo>
                  <a:lnTo>
                    <a:pt x="6" y="2727"/>
                  </a:lnTo>
                  <a:lnTo>
                    <a:pt x="6" y="2729"/>
                  </a:lnTo>
                  <a:lnTo>
                    <a:pt x="5" y="2731"/>
                  </a:lnTo>
                  <a:lnTo>
                    <a:pt x="3" y="2731"/>
                  </a:lnTo>
                  <a:lnTo>
                    <a:pt x="2" y="2731"/>
                  </a:lnTo>
                  <a:lnTo>
                    <a:pt x="1" y="2729"/>
                  </a:lnTo>
                  <a:lnTo>
                    <a:pt x="1" y="2727"/>
                  </a:lnTo>
                  <a:lnTo>
                    <a:pt x="0" y="2727"/>
                  </a:lnTo>
                  <a:lnTo>
                    <a:pt x="0" y="2659"/>
                  </a:lnTo>
                  <a:lnTo>
                    <a:pt x="1" y="2658"/>
                  </a:lnTo>
                  <a:lnTo>
                    <a:pt x="1" y="2656"/>
                  </a:lnTo>
                  <a:lnTo>
                    <a:pt x="2" y="2654"/>
                  </a:lnTo>
                  <a:lnTo>
                    <a:pt x="3" y="2654"/>
                  </a:lnTo>
                  <a:lnTo>
                    <a:pt x="5" y="2654"/>
                  </a:lnTo>
                  <a:lnTo>
                    <a:pt x="6" y="2656"/>
                  </a:lnTo>
                  <a:lnTo>
                    <a:pt x="6" y="2658"/>
                  </a:lnTo>
                  <a:lnTo>
                    <a:pt x="7" y="2659"/>
                  </a:lnTo>
                  <a:lnTo>
                    <a:pt x="7" y="2659"/>
                  </a:lnTo>
                  <a:close/>
                  <a:moveTo>
                    <a:pt x="7" y="2774"/>
                  </a:moveTo>
                  <a:lnTo>
                    <a:pt x="7" y="2842"/>
                  </a:lnTo>
                  <a:lnTo>
                    <a:pt x="6" y="2844"/>
                  </a:lnTo>
                  <a:lnTo>
                    <a:pt x="6" y="2845"/>
                  </a:lnTo>
                  <a:lnTo>
                    <a:pt x="5" y="2845"/>
                  </a:lnTo>
                  <a:lnTo>
                    <a:pt x="3" y="2847"/>
                  </a:lnTo>
                  <a:lnTo>
                    <a:pt x="2" y="2845"/>
                  </a:lnTo>
                  <a:lnTo>
                    <a:pt x="1" y="2845"/>
                  </a:lnTo>
                  <a:lnTo>
                    <a:pt x="1" y="2844"/>
                  </a:lnTo>
                  <a:lnTo>
                    <a:pt x="0" y="2842"/>
                  </a:lnTo>
                  <a:lnTo>
                    <a:pt x="0" y="2774"/>
                  </a:lnTo>
                  <a:lnTo>
                    <a:pt x="1" y="2772"/>
                  </a:lnTo>
                  <a:lnTo>
                    <a:pt x="1" y="2770"/>
                  </a:lnTo>
                  <a:lnTo>
                    <a:pt x="2" y="2770"/>
                  </a:lnTo>
                  <a:lnTo>
                    <a:pt x="3" y="2770"/>
                  </a:lnTo>
                  <a:lnTo>
                    <a:pt x="5" y="2770"/>
                  </a:lnTo>
                  <a:lnTo>
                    <a:pt x="6" y="2770"/>
                  </a:lnTo>
                  <a:lnTo>
                    <a:pt x="6" y="2772"/>
                  </a:lnTo>
                  <a:lnTo>
                    <a:pt x="7" y="2774"/>
                  </a:lnTo>
                  <a:lnTo>
                    <a:pt x="7" y="2774"/>
                  </a:lnTo>
                  <a:close/>
                  <a:moveTo>
                    <a:pt x="7" y="2890"/>
                  </a:moveTo>
                  <a:lnTo>
                    <a:pt x="7" y="2956"/>
                  </a:lnTo>
                  <a:lnTo>
                    <a:pt x="6" y="2958"/>
                  </a:lnTo>
                  <a:lnTo>
                    <a:pt x="6" y="2960"/>
                  </a:lnTo>
                  <a:lnTo>
                    <a:pt x="5" y="2962"/>
                  </a:lnTo>
                  <a:lnTo>
                    <a:pt x="3" y="2962"/>
                  </a:lnTo>
                  <a:lnTo>
                    <a:pt x="2" y="2962"/>
                  </a:lnTo>
                  <a:lnTo>
                    <a:pt x="1" y="2960"/>
                  </a:lnTo>
                  <a:lnTo>
                    <a:pt x="1" y="2958"/>
                  </a:lnTo>
                  <a:lnTo>
                    <a:pt x="0" y="2956"/>
                  </a:lnTo>
                  <a:lnTo>
                    <a:pt x="0" y="2890"/>
                  </a:lnTo>
                  <a:lnTo>
                    <a:pt x="1" y="2889"/>
                  </a:lnTo>
                  <a:lnTo>
                    <a:pt x="1" y="2887"/>
                  </a:lnTo>
                  <a:lnTo>
                    <a:pt x="2" y="2885"/>
                  </a:lnTo>
                  <a:lnTo>
                    <a:pt x="3" y="2885"/>
                  </a:lnTo>
                  <a:lnTo>
                    <a:pt x="5" y="2885"/>
                  </a:lnTo>
                  <a:lnTo>
                    <a:pt x="6" y="2887"/>
                  </a:lnTo>
                  <a:lnTo>
                    <a:pt x="6" y="2889"/>
                  </a:lnTo>
                  <a:lnTo>
                    <a:pt x="7" y="2890"/>
                  </a:lnTo>
                  <a:lnTo>
                    <a:pt x="7" y="2890"/>
                  </a:lnTo>
                  <a:close/>
                  <a:moveTo>
                    <a:pt x="7" y="3005"/>
                  </a:moveTo>
                  <a:lnTo>
                    <a:pt x="7" y="3073"/>
                  </a:lnTo>
                  <a:lnTo>
                    <a:pt x="6" y="3075"/>
                  </a:lnTo>
                  <a:lnTo>
                    <a:pt x="6" y="3076"/>
                  </a:lnTo>
                  <a:lnTo>
                    <a:pt x="5" y="3076"/>
                  </a:lnTo>
                  <a:lnTo>
                    <a:pt x="3" y="3076"/>
                  </a:lnTo>
                  <a:lnTo>
                    <a:pt x="2" y="3076"/>
                  </a:lnTo>
                  <a:lnTo>
                    <a:pt x="1" y="3076"/>
                  </a:lnTo>
                  <a:lnTo>
                    <a:pt x="1" y="3075"/>
                  </a:lnTo>
                  <a:lnTo>
                    <a:pt x="0" y="3073"/>
                  </a:lnTo>
                  <a:lnTo>
                    <a:pt x="0" y="3005"/>
                  </a:lnTo>
                  <a:lnTo>
                    <a:pt x="1" y="3003"/>
                  </a:lnTo>
                  <a:lnTo>
                    <a:pt x="1" y="3001"/>
                  </a:lnTo>
                  <a:lnTo>
                    <a:pt x="2" y="3001"/>
                  </a:lnTo>
                  <a:lnTo>
                    <a:pt x="3" y="2999"/>
                  </a:lnTo>
                  <a:lnTo>
                    <a:pt x="5" y="3001"/>
                  </a:lnTo>
                  <a:lnTo>
                    <a:pt x="6" y="3001"/>
                  </a:lnTo>
                  <a:lnTo>
                    <a:pt x="6" y="3003"/>
                  </a:lnTo>
                  <a:lnTo>
                    <a:pt x="7" y="3005"/>
                  </a:lnTo>
                  <a:lnTo>
                    <a:pt x="7" y="3005"/>
                  </a:lnTo>
                  <a:close/>
                  <a:moveTo>
                    <a:pt x="7" y="3120"/>
                  </a:moveTo>
                  <a:lnTo>
                    <a:pt x="7" y="3187"/>
                  </a:lnTo>
                  <a:lnTo>
                    <a:pt x="6" y="3189"/>
                  </a:lnTo>
                  <a:lnTo>
                    <a:pt x="6" y="3191"/>
                  </a:lnTo>
                  <a:lnTo>
                    <a:pt x="5" y="3193"/>
                  </a:lnTo>
                  <a:lnTo>
                    <a:pt x="3" y="3193"/>
                  </a:lnTo>
                  <a:lnTo>
                    <a:pt x="2" y="3193"/>
                  </a:lnTo>
                  <a:lnTo>
                    <a:pt x="1" y="3191"/>
                  </a:lnTo>
                  <a:lnTo>
                    <a:pt x="1" y="3189"/>
                  </a:lnTo>
                  <a:lnTo>
                    <a:pt x="0" y="3187"/>
                  </a:lnTo>
                  <a:lnTo>
                    <a:pt x="0" y="3120"/>
                  </a:lnTo>
                  <a:lnTo>
                    <a:pt x="1" y="3118"/>
                  </a:lnTo>
                  <a:lnTo>
                    <a:pt x="1" y="3118"/>
                  </a:lnTo>
                  <a:lnTo>
                    <a:pt x="2" y="3116"/>
                  </a:lnTo>
                  <a:lnTo>
                    <a:pt x="3" y="3116"/>
                  </a:lnTo>
                  <a:lnTo>
                    <a:pt x="5" y="3116"/>
                  </a:lnTo>
                  <a:lnTo>
                    <a:pt x="6" y="3118"/>
                  </a:lnTo>
                  <a:lnTo>
                    <a:pt x="6" y="3118"/>
                  </a:lnTo>
                  <a:lnTo>
                    <a:pt x="7" y="3120"/>
                  </a:lnTo>
                  <a:lnTo>
                    <a:pt x="7" y="3120"/>
                  </a:lnTo>
                  <a:close/>
                  <a:moveTo>
                    <a:pt x="7" y="3236"/>
                  </a:moveTo>
                  <a:lnTo>
                    <a:pt x="7" y="3304"/>
                  </a:lnTo>
                  <a:lnTo>
                    <a:pt x="6" y="3306"/>
                  </a:lnTo>
                  <a:lnTo>
                    <a:pt x="6" y="3307"/>
                  </a:lnTo>
                  <a:lnTo>
                    <a:pt x="5" y="3307"/>
                  </a:lnTo>
                  <a:lnTo>
                    <a:pt x="3" y="3307"/>
                  </a:lnTo>
                  <a:lnTo>
                    <a:pt x="2" y="3307"/>
                  </a:lnTo>
                  <a:lnTo>
                    <a:pt x="1" y="3307"/>
                  </a:lnTo>
                  <a:lnTo>
                    <a:pt x="1" y="3306"/>
                  </a:lnTo>
                  <a:lnTo>
                    <a:pt x="0" y="3304"/>
                  </a:lnTo>
                  <a:lnTo>
                    <a:pt x="0" y="3236"/>
                  </a:lnTo>
                  <a:lnTo>
                    <a:pt x="1" y="3234"/>
                  </a:lnTo>
                  <a:lnTo>
                    <a:pt x="1" y="3232"/>
                  </a:lnTo>
                  <a:lnTo>
                    <a:pt x="2" y="3230"/>
                  </a:lnTo>
                  <a:lnTo>
                    <a:pt x="3" y="3230"/>
                  </a:lnTo>
                  <a:lnTo>
                    <a:pt x="5" y="3230"/>
                  </a:lnTo>
                  <a:lnTo>
                    <a:pt x="6" y="3232"/>
                  </a:lnTo>
                  <a:lnTo>
                    <a:pt x="6" y="3234"/>
                  </a:lnTo>
                  <a:lnTo>
                    <a:pt x="7" y="3236"/>
                  </a:lnTo>
                  <a:lnTo>
                    <a:pt x="7" y="3236"/>
                  </a:lnTo>
                  <a:close/>
                  <a:moveTo>
                    <a:pt x="7" y="3351"/>
                  </a:moveTo>
                  <a:lnTo>
                    <a:pt x="7" y="3418"/>
                  </a:lnTo>
                  <a:lnTo>
                    <a:pt x="6" y="3420"/>
                  </a:lnTo>
                  <a:lnTo>
                    <a:pt x="6" y="3422"/>
                  </a:lnTo>
                  <a:lnTo>
                    <a:pt x="5" y="3422"/>
                  </a:lnTo>
                  <a:lnTo>
                    <a:pt x="3" y="3424"/>
                  </a:lnTo>
                  <a:lnTo>
                    <a:pt x="2" y="3422"/>
                  </a:lnTo>
                  <a:lnTo>
                    <a:pt x="1" y="3422"/>
                  </a:lnTo>
                  <a:lnTo>
                    <a:pt x="1" y="3420"/>
                  </a:lnTo>
                  <a:lnTo>
                    <a:pt x="0" y="3418"/>
                  </a:lnTo>
                  <a:lnTo>
                    <a:pt x="0" y="3351"/>
                  </a:lnTo>
                  <a:lnTo>
                    <a:pt x="1" y="3349"/>
                  </a:lnTo>
                  <a:lnTo>
                    <a:pt x="1" y="3349"/>
                  </a:lnTo>
                  <a:lnTo>
                    <a:pt x="2" y="3347"/>
                  </a:lnTo>
                  <a:lnTo>
                    <a:pt x="3" y="3347"/>
                  </a:lnTo>
                  <a:lnTo>
                    <a:pt x="5" y="3347"/>
                  </a:lnTo>
                  <a:lnTo>
                    <a:pt x="6" y="3349"/>
                  </a:lnTo>
                  <a:lnTo>
                    <a:pt x="6" y="3349"/>
                  </a:lnTo>
                  <a:lnTo>
                    <a:pt x="7" y="3351"/>
                  </a:lnTo>
                  <a:lnTo>
                    <a:pt x="7" y="3351"/>
                  </a:lnTo>
                  <a:close/>
                  <a:moveTo>
                    <a:pt x="7" y="3467"/>
                  </a:moveTo>
                  <a:lnTo>
                    <a:pt x="7" y="3535"/>
                  </a:lnTo>
                  <a:lnTo>
                    <a:pt x="6" y="3537"/>
                  </a:lnTo>
                  <a:lnTo>
                    <a:pt x="6" y="3537"/>
                  </a:lnTo>
                  <a:lnTo>
                    <a:pt x="5" y="3538"/>
                  </a:lnTo>
                  <a:lnTo>
                    <a:pt x="3" y="3538"/>
                  </a:lnTo>
                  <a:lnTo>
                    <a:pt x="2" y="3538"/>
                  </a:lnTo>
                  <a:lnTo>
                    <a:pt x="1" y="3537"/>
                  </a:lnTo>
                  <a:lnTo>
                    <a:pt x="1" y="3537"/>
                  </a:lnTo>
                  <a:lnTo>
                    <a:pt x="0" y="3535"/>
                  </a:lnTo>
                  <a:lnTo>
                    <a:pt x="0" y="3467"/>
                  </a:lnTo>
                  <a:lnTo>
                    <a:pt x="1" y="3465"/>
                  </a:lnTo>
                  <a:lnTo>
                    <a:pt x="1" y="3463"/>
                  </a:lnTo>
                  <a:lnTo>
                    <a:pt x="2" y="3461"/>
                  </a:lnTo>
                  <a:lnTo>
                    <a:pt x="3" y="3461"/>
                  </a:lnTo>
                  <a:lnTo>
                    <a:pt x="5" y="3461"/>
                  </a:lnTo>
                  <a:lnTo>
                    <a:pt x="6" y="3463"/>
                  </a:lnTo>
                  <a:lnTo>
                    <a:pt x="6" y="3465"/>
                  </a:lnTo>
                  <a:lnTo>
                    <a:pt x="7" y="3467"/>
                  </a:lnTo>
                  <a:lnTo>
                    <a:pt x="7" y="3467"/>
                  </a:lnTo>
                  <a:close/>
                  <a:moveTo>
                    <a:pt x="7" y="3582"/>
                  </a:moveTo>
                  <a:lnTo>
                    <a:pt x="7" y="3649"/>
                  </a:lnTo>
                  <a:lnTo>
                    <a:pt x="6" y="3651"/>
                  </a:lnTo>
                  <a:lnTo>
                    <a:pt x="6" y="3653"/>
                  </a:lnTo>
                  <a:lnTo>
                    <a:pt x="5" y="3653"/>
                  </a:lnTo>
                  <a:lnTo>
                    <a:pt x="3" y="3655"/>
                  </a:lnTo>
                  <a:lnTo>
                    <a:pt x="2" y="3653"/>
                  </a:lnTo>
                  <a:lnTo>
                    <a:pt x="1" y="3653"/>
                  </a:lnTo>
                  <a:lnTo>
                    <a:pt x="1" y="3651"/>
                  </a:lnTo>
                  <a:lnTo>
                    <a:pt x="0" y="3649"/>
                  </a:lnTo>
                  <a:lnTo>
                    <a:pt x="0" y="3582"/>
                  </a:lnTo>
                  <a:lnTo>
                    <a:pt x="1" y="3580"/>
                  </a:lnTo>
                  <a:lnTo>
                    <a:pt x="1" y="3578"/>
                  </a:lnTo>
                  <a:lnTo>
                    <a:pt x="2" y="3578"/>
                  </a:lnTo>
                  <a:lnTo>
                    <a:pt x="3" y="3578"/>
                  </a:lnTo>
                  <a:lnTo>
                    <a:pt x="5" y="3578"/>
                  </a:lnTo>
                  <a:lnTo>
                    <a:pt x="6" y="3578"/>
                  </a:lnTo>
                  <a:lnTo>
                    <a:pt x="6" y="3580"/>
                  </a:lnTo>
                  <a:lnTo>
                    <a:pt x="7" y="3582"/>
                  </a:lnTo>
                  <a:lnTo>
                    <a:pt x="7" y="3582"/>
                  </a:lnTo>
                  <a:close/>
                </a:path>
              </a:pathLst>
            </a:custGeom>
            <a:solidFill>
              <a:srgbClr val="000000"/>
            </a:solidFill>
            <a:ln w="6350" cap="flat" cmpd="sng">
              <a:solidFill>
                <a:srgbClr val="000000">
                  <a:alpha val="100000"/>
                </a:srgbClr>
              </a:solidFill>
              <a:prstDash val="dash"/>
              <a:headEnd type="none" w="med" len="med"/>
              <a:tailEnd type="none" w="med" len="med"/>
            </a:ln>
          </p:spPr>
          <p:txBody>
            <a:bodyPr/>
            <a:p>
              <a:endParaRPr lang="zh-CN" altLang="en-US"/>
            </a:p>
          </p:txBody>
        </p:sp>
        <p:sp>
          <p:nvSpPr>
            <p:cNvPr id="605228" name="任意多边形 605227"/>
            <p:cNvSpPr>
              <a:spLocks noEditPoints="1"/>
            </p:cNvSpPr>
            <p:nvPr/>
          </p:nvSpPr>
          <p:spPr>
            <a:xfrm>
              <a:off x="5148" y="1510"/>
              <a:ext cx="6" cy="1828"/>
            </a:xfrm>
            <a:custGeom>
              <a:avLst/>
              <a:gdLst/>
              <a:ahLst/>
              <a:cxnLst/>
              <a:pathLst>
                <a:path w="6" h="3655">
                  <a:moveTo>
                    <a:pt x="6" y="5"/>
                  </a:moveTo>
                  <a:lnTo>
                    <a:pt x="6" y="71"/>
                  </a:lnTo>
                  <a:lnTo>
                    <a:pt x="6" y="73"/>
                  </a:lnTo>
                  <a:lnTo>
                    <a:pt x="5" y="75"/>
                  </a:lnTo>
                  <a:lnTo>
                    <a:pt x="5" y="77"/>
                  </a:lnTo>
                  <a:lnTo>
                    <a:pt x="4" y="77"/>
                  </a:lnTo>
                  <a:lnTo>
                    <a:pt x="3" y="77"/>
                  </a:lnTo>
                  <a:lnTo>
                    <a:pt x="1" y="75"/>
                  </a:lnTo>
                  <a:lnTo>
                    <a:pt x="0" y="73"/>
                  </a:lnTo>
                  <a:lnTo>
                    <a:pt x="0" y="71"/>
                  </a:lnTo>
                  <a:lnTo>
                    <a:pt x="0" y="5"/>
                  </a:lnTo>
                  <a:lnTo>
                    <a:pt x="0" y="3"/>
                  </a:lnTo>
                  <a:lnTo>
                    <a:pt x="1" y="2"/>
                  </a:lnTo>
                  <a:lnTo>
                    <a:pt x="3" y="0"/>
                  </a:lnTo>
                  <a:lnTo>
                    <a:pt x="4" y="0"/>
                  </a:lnTo>
                  <a:lnTo>
                    <a:pt x="5" y="0"/>
                  </a:lnTo>
                  <a:lnTo>
                    <a:pt x="5" y="2"/>
                  </a:lnTo>
                  <a:lnTo>
                    <a:pt x="6" y="3"/>
                  </a:lnTo>
                  <a:lnTo>
                    <a:pt x="6" y="5"/>
                  </a:lnTo>
                  <a:lnTo>
                    <a:pt x="6" y="5"/>
                  </a:lnTo>
                  <a:close/>
                  <a:moveTo>
                    <a:pt x="6" y="120"/>
                  </a:moveTo>
                  <a:lnTo>
                    <a:pt x="6" y="188"/>
                  </a:lnTo>
                  <a:lnTo>
                    <a:pt x="6" y="189"/>
                  </a:lnTo>
                  <a:lnTo>
                    <a:pt x="5" y="191"/>
                  </a:lnTo>
                  <a:lnTo>
                    <a:pt x="5" y="191"/>
                  </a:lnTo>
                  <a:lnTo>
                    <a:pt x="4" y="191"/>
                  </a:lnTo>
                  <a:lnTo>
                    <a:pt x="3" y="191"/>
                  </a:lnTo>
                  <a:lnTo>
                    <a:pt x="1" y="191"/>
                  </a:lnTo>
                  <a:lnTo>
                    <a:pt x="0" y="189"/>
                  </a:lnTo>
                  <a:lnTo>
                    <a:pt x="0" y="188"/>
                  </a:lnTo>
                  <a:lnTo>
                    <a:pt x="0" y="120"/>
                  </a:lnTo>
                  <a:lnTo>
                    <a:pt x="0" y="118"/>
                  </a:lnTo>
                  <a:lnTo>
                    <a:pt x="1" y="116"/>
                  </a:lnTo>
                  <a:lnTo>
                    <a:pt x="3" y="116"/>
                  </a:lnTo>
                  <a:lnTo>
                    <a:pt x="4" y="114"/>
                  </a:lnTo>
                  <a:lnTo>
                    <a:pt x="5" y="116"/>
                  </a:lnTo>
                  <a:lnTo>
                    <a:pt x="5" y="116"/>
                  </a:lnTo>
                  <a:lnTo>
                    <a:pt x="6" y="118"/>
                  </a:lnTo>
                  <a:lnTo>
                    <a:pt x="6" y="120"/>
                  </a:lnTo>
                  <a:lnTo>
                    <a:pt x="6" y="120"/>
                  </a:lnTo>
                  <a:close/>
                  <a:moveTo>
                    <a:pt x="6" y="235"/>
                  </a:moveTo>
                  <a:lnTo>
                    <a:pt x="6" y="302"/>
                  </a:lnTo>
                  <a:lnTo>
                    <a:pt x="6" y="304"/>
                  </a:lnTo>
                  <a:lnTo>
                    <a:pt x="5" y="306"/>
                  </a:lnTo>
                  <a:lnTo>
                    <a:pt x="5" y="308"/>
                  </a:lnTo>
                  <a:lnTo>
                    <a:pt x="4" y="308"/>
                  </a:lnTo>
                  <a:lnTo>
                    <a:pt x="3" y="308"/>
                  </a:lnTo>
                  <a:lnTo>
                    <a:pt x="1" y="306"/>
                  </a:lnTo>
                  <a:lnTo>
                    <a:pt x="0" y="304"/>
                  </a:lnTo>
                  <a:lnTo>
                    <a:pt x="0" y="302"/>
                  </a:lnTo>
                  <a:lnTo>
                    <a:pt x="0" y="235"/>
                  </a:lnTo>
                  <a:lnTo>
                    <a:pt x="0" y="233"/>
                  </a:lnTo>
                  <a:lnTo>
                    <a:pt x="1" y="233"/>
                  </a:lnTo>
                  <a:lnTo>
                    <a:pt x="3" y="231"/>
                  </a:lnTo>
                  <a:lnTo>
                    <a:pt x="4" y="231"/>
                  </a:lnTo>
                  <a:lnTo>
                    <a:pt x="5" y="231"/>
                  </a:lnTo>
                  <a:lnTo>
                    <a:pt x="5" y="233"/>
                  </a:lnTo>
                  <a:lnTo>
                    <a:pt x="6" y="233"/>
                  </a:lnTo>
                  <a:lnTo>
                    <a:pt x="6" y="235"/>
                  </a:lnTo>
                  <a:lnTo>
                    <a:pt x="6" y="235"/>
                  </a:lnTo>
                  <a:close/>
                  <a:moveTo>
                    <a:pt x="6" y="351"/>
                  </a:moveTo>
                  <a:lnTo>
                    <a:pt x="6" y="419"/>
                  </a:lnTo>
                  <a:lnTo>
                    <a:pt x="6" y="420"/>
                  </a:lnTo>
                  <a:lnTo>
                    <a:pt x="5" y="422"/>
                  </a:lnTo>
                  <a:lnTo>
                    <a:pt x="5" y="422"/>
                  </a:lnTo>
                  <a:lnTo>
                    <a:pt x="4" y="422"/>
                  </a:lnTo>
                  <a:lnTo>
                    <a:pt x="3" y="422"/>
                  </a:lnTo>
                  <a:lnTo>
                    <a:pt x="1" y="422"/>
                  </a:lnTo>
                  <a:lnTo>
                    <a:pt x="0" y="420"/>
                  </a:lnTo>
                  <a:lnTo>
                    <a:pt x="0" y="419"/>
                  </a:lnTo>
                  <a:lnTo>
                    <a:pt x="0" y="351"/>
                  </a:lnTo>
                  <a:lnTo>
                    <a:pt x="0" y="349"/>
                  </a:lnTo>
                  <a:lnTo>
                    <a:pt x="1" y="347"/>
                  </a:lnTo>
                  <a:lnTo>
                    <a:pt x="3" y="345"/>
                  </a:lnTo>
                  <a:lnTo>
                    <a:pt x="4" y="345"/>
                  </a:lnTo>
                  <a:lnTo>
                    <a:pt x="5" y="345"/>
                  </a:lnTo>
                  <a:lnTo>
                    <a:pt x="5" y="347"/>
                  </a:lnTo>
                  <a:lnTo>
                    <a:pt x="6" y="349"/>
                  </a:lnTo>
                  <a:lnTo>
                    <a:pt x="6" y="351"/>
                  </a:lnTo>
                  <a:lnTo>
                    <a:pt x="6" y="351"/>
                  </a:lnTo>
                  <a:close/>
                  <a:moveTo>
                    <a:pt x="6" y="466"/>
                  </a:moveTo>
                  <a:lnTo>
                    <a:pt x="6" y="533"/>
                  </a:lnTo>
                  <a:lnTo>
                    <a:pt x="6" y="535"/>
                  </a:lnTo>
                  <a:lnTo>
                    <a:pt x="5" y="537"/>
                  </a:lnTo>
                  <a:lnTo>
                    <a:pt x="5" y="537"/>
                  </a:lnTo>
                  <a:lnTo>
                    <a:pt x="4" y="539"/>
                  </a:lnTo>
                  <a:lnTo>
                    <a:pt x="3" y="537"/>
                  </a:lnTo>
                  <a:lnTo>
                    <a:pt x="1" y="537"/>
                  </a:lnTo>
                  <a:lnTo>
                    <a:pt x="0" y="535"/>
                  </a:lnTo>
                  <a:lnTo>
                    <a:pt x="0" y="533"/>
                  </a:lnTo>
                  <a:lnTo>
                    <a:pt x="0" y="466"/>
                  </a:lnTo>
                  <a:lnTo>
                    <a:pt x="0" y="464"/>
                  </a:lnTo>
                  <a:lnTo>
                    <a:pt x="1" y="464"/>
                  </a:lnTo>
                  <a:lnTo>
                    <a:pt x="3" y="462"/>
                  </a:lnTo>
                  <a:lnTo>
                    <a:pt x="4" y="462"/>
                  </a:lnTo>
                  <a:lnTo>
                    <a:pt x="5" y="462"/>
                  </a:lnTo>
                  <a:lnTo>
                    <a:pt x="5" y="464"/>
                  </a:lnTo>
                  <a:lnTo>
                    <a:pt x="6" y="464"/>
                  </a:lnTo>
                  <a:lnTo>
                    <a:pt x="6" y="466"/>
                  </a:lnTo>
                  <a:lnTo>
                    <a:pt x="6" y="466"/>
                  </a:lnTo>
                  <a:close/>
                  <a:moveTo>
                    <a:pt x="6" y="582"/>
                  </a:moveTo>
                  <a:lnTo>
                    <a:pt x="6" y="650"/>
                  </a:lnTo>
                  <a:lnTo>
                    <a:pt x="6" y="652"/>
                  </a:lnTo>
                  <a:lnTo>
                    <a:pt x="5" y="652"/>
                  </a:lnTo>
                  <a:lnTo>
                    <a:pt x="5" y="653"/>
                  </a:lnTo>
                  <a:lnTo>
                    <a:pt x="4" y="653"/>
                  </a:lnTo>
                  <a:lnTo>
                    <a:pt x="3" y="653"/>
                  </a:lnTo>
                  <a:lnTo>
                    <a:pt x="1" y="652"/>
                  </a:lnTo>
                  <a:lnTo>
                    <a:pt x="0" y="652"/>
                  </a:lnTo>
                  <a:lnTo>
                    <a:pt x="0" y="650"/>
                  </a:lnTo>
                  <a:lnTo>
                    <a:pt x="0" y="582"/>
                  </a:lnTo>
                  <a:lnTo>
                    <a:pt x="0" y="580"/>
                  </a:lnTo>
                  <a:lnTo>
                    <a:pt x="1" y="578"/>
                  </a:lnTo>
                  <a:lnTo>
                    <a:pt x="3" y="576"/>
                  </a:lnTo>
                  <a:lnTo>
                    <a:pt x="4" y="576"/>
                  </a:lnTo>
                  <a:lnTo>
                    <a:pt x="5" y="576"/>
                  </a:lnTo>
                  <a:lnTo>
                    <a:pt x="5" y="578"/>
                  </a:lnTo>
                  <a:lnTo>
                    <a:pt x="6" y="580"/>
                  </a:lnTo>
                  <a:lnTo>
                    <a:pt x="6" y="582"/>
                  </a:lnTo>
                  <a:lnTo>
                    <a:pt x="6" y="582"/>
                  </a:lnTo>
                  <a:close/>
                  <a:moveTo>
                    <a:pt x="6" y="697"/>
                  </a:moveTo>
                  <a:lnTo>
                    <a:pt x="6" y="764"/>
                  </a:lnTo>
                  <a:lnTo>
                    <a:pt x="6" y="766"/>
                  </a:lnTo>
                  <a:lnTo>
                    <a:pt x="5" y="768"/>
                  </a:lnTo>
                  <a:lnTo>
                    <a:pt x="5" y="768"/>
                  </a:lnTo>
                  <a:lnTo>
                    <a:pt x="4" y="770"/>
                  </a:lnTo>
                  <a:lnTo>
                    <a:pt x="3" y="768"/>
                  </a:lnTo>
                  <a:lnTo>
                    <a:pt x="1" y="768"/>
                  </a:lnTo>
                  <a:lnTo>
                    <a:pt x="0" y="766"/>
                  </a:lnTo>
                  <a:lnTo>
                    <a:pt x="0" y="764"/>
                  </a:lnTo>
                  <a:lnTo>
                    <a:pt x="0" y="697"/>
                  </a:lnTo>
                  <a:lnTo>
                    <a:pt x="0" y="695"/>
                  </a:lnTo>
                  <a:lnTo>
                    <a:pt x="1" y="693"/>
                  </a:lnTo>
                  <a:lnTo>
                    <a:pt x="3" y="693"/>
                  </a:lnTo>
                  <a:lnTo>
                    <a:pt x="4" y="693"/>
                  </a:lnTo>
                  <a:lnTo>
                    <a:pt x="5" y="693"/>
                  </a:lnTo>
                  <a:lnTo>
                    <a:pt x="5" y="693"/>
                  </a:lnTo>
                  <a:lnTo>
                    <a:pt x="6" y="695"/>
                  </a:lnTo>
                  <a:lnTo>
                    <a:pt x="6" y="697"/>
                  </a:lnTo>
                  <a:lnTo>
                    <a:pt x="6" y="697"/>
                  </a:lnTo>
                  <a:close/>
                  <a:moveTo>
                    <a:pt x="6" y="813"/>
                  </a:moveTo>
                  <a:lnTo>
                    <a:pt x="6" y="879"/>
                  </a:lnTo>
                  <a:lnTo>
                    <a:pt x="6" y="881"/>
                  </a:lnTo>
                  <a:lnTo>
                    <a:pt x="5" y="883"/>
                  </a:lnTo>
                  <a:lnTo>
                    <a:pt x="5" y="884"/>
                  </a:lnTo>
                  <a:lnTo>
                    <a:pt x="4" y="884"/>
                  </a:lnTo>
                  <a:lnTo>
                    <a:pt x="3" y="884"/>
                  </a:lnTo>
                  <a:lnTo>
                    <a:pt x="1" y="883"/>
                  </a:lnTo>
                  <a:lnTo>
                    <a:pt x="0" y="881"/>
                  </a:lnTo>
                  <a:lnTo>
                    <a:pt x="0" y="879"/>
                  </a:lnTo>
                  <a:lnTo>
                    <a:pt x="0" y="813"/>
                  </a:lnTo>
                  <a:lnTo>
                    <a:pt x="0" y="811"/>
                  </a:lnTo>
                  <a:lnTo>
                    <a:pt x="1" y="809"/>
                  </a:lnTo>
                  <a:lnTo>
                    <a:pt x="3" y="807"/>
                  </a:lnTo>
                  <a:lnTo>
                    <a:pt x="4" y="807"/>
                  </a:lnTo>
                  <a:lnTo>
                    <a:pt x="5" y="807"/>
                  </a:lnTo>
                  <a:lnTo>
                    <a:pt x="5" y="809"/>
                  </a:lnTo>
                  <a:lnTo>
                    <a:pt x="6" y="811"/>
                  </a:lnTo>
                  <a:lnTo>
                    <a:pt x="6" y="813"/>
                  </a:lnTo>
                  <a:lnTo>
                    <a:pt x="6" y="813"/>
                  </a:lnTo>
                  <a:close/>
                  <a:moveTo>
                    <a:pt x="6" y="928"/>
                  </a:moveTo>
                  <a:lnTo>
                    <a:pt x="6" y="995"/>
                  </a:lnTo>
                  <a:lnTo>
                    <a:pt x="6" y="997"/>
                  </a:lnTo>
                  <a:lnTo>
                    <a:pt x="5" y="999"/>
                  </a:lnTo>
                  <a:lnTo>
                    <a:pt x="5" y="999"/>
                  </a:lnTo>
                  <a:lnTo>
                    <a:pt x="4" y="999"/>
                  </a:lnTo>
                  <a:lnTo>
                    <a:pt x="3" y="999"/>
                  </a:lnTo>
                  <a:lnTo>
                    <a:pt x="1" y="999"/>
                  </a:lnTo>
                  <a:lnTo>
                    <a:pt x="0" y="997"/>
                  </a:lnTo>
                  <a:lnTo>
                    <a:pt x="0" y="995"/>
                  </a:lnTo>
                  <a:lnTo>
                    <a:pt x="0" y="928"/>
                  </a:lnTo>
                  <a:lnTo>
                    <a:pt x="0" y="926"/>
                  </a:lnTo>
                  <a:lnTo>
                    <a:pt x="1" y="924"/>
                  </a:lnTo>
                  <a:lnTo>
                    <a:pt x="3" y="924"/>
                  </a:lnTo>
                  <a:lnTo>
                    <a:pt x="4" y="924"/>
                  </a:lnTo>
                  <a:lnTo>
                    <a:pt x="5" y="924"/>
                  </a:lnTo>
                  <a:lnTo>
                    <a:pt x="5" y="924"/>
                  </a:lnTo>
                  <a:lnTo>
                    <a:pt x="6" y="926"/>
                  </a:lnTo>
                  <a:lnTo>
                    <a:pt x="6" y="928"/>
                  </a:lnTo>
                  <a:lnTo>
                    <a:pt x="6" y="928"/>
                  </a:lnTo>
                  <a:close/>
                  <a:moveTo>
                    <a:pt x="6" y="1044"/>
                  </a:moveTo>
                  <a:lnTo>
                    <a:pt x="6" y="1110"/>
                  </a:lnTo>
                  <a:lnTo>
                    <a:pt x="6" y="1112"/>
                  </a:lnTo>
                  <a:lnTo>
                    <a:pt x="5" y="1114"/>
                  </a:lnTo>
                  <a:lnTo>
                    <a:pt x="5" y="1115"/>
                  </a:lnTo>
                  <a:lnTo>
                    <a:pt x="4" y="1115"/>
                  </a:lnTo>
                  <a:lnTo>
                    <a:pt x="3" y="1115"/>
                  </a:lnTo>
                  <a:lnTo>
                    <a:pt x="1" y="1114"/>
                  </a:lnTo>
                  <a:lnTo>
                    <a:pt x="0" y="1112"/>
                  </a:lnTo>
                  <a:lnTo>
                    <a:pt x="0" y="1110"/>
                  </a:lnTo>
                  <a:lnTo>
                    <a:pt x="0" y="1044"/>
                  </a:lnTo>
                  <a:lnTo>
                    <a:pt x="0" y="1040"/>
                  </a:lnTo>
                  <a:lnTo>
                    <a:pt x="1" y="1040"/>
                  </a:lnTo>
                  <a:lnTo>
                    <a:pt x="3" y="1038"/>
                  </a:lnTo>
                  <a:lnTo>
                    <a:pt x="4" y="1038"/>
                  </a:lnTo>
                  <a:lnTo>
                    <a:pt x="5" y="1038"/>
                  </a:lnTo>
                  <a:lnTo>
                    <a:pt x="5" y="1040"/>
                  </a:lnTo>
                  <a:lnTo>
                    <a:pt x="6" y="1040"/>
                  </a:lnTo>
                  <a:lnTo>
                    <a:pt x="6" y="1044"/>
                  </a:lnTo>
                  <a:lnTo>
                    <a:pt x="6" y="1044"/>
                  </a:lnTo>
                  <a:close/>
                  <a:moveTo>
                    <a:pt x="6" y="1159"/>
                  </a:moveTo>
                  <a:lnTo>
                    <a:pt x="6" y="1226"/>
                  </a:lnTo>
                  <a:lnTo>
                    <a:pt x="6" y="1228"/>
                  </a:lnTo>
                  <a:lnTo>
                    <a:pt x="5" y="1230"/>
                  </a:lnTo>
                  <a:lnTo>
                    <a:pt x="5" y="1230"/>
                  </a:lnTo>
                  <a:lnTo>
                    <a:pt x="4" y="1230"/>
                  </a:lnTo>
                  <a:lnTo>
                    <a:pt x="3" y="1230"/>
                  </a:lnTo>
                  <a:lnTo>
                    <a:pt x="1" y="1230"/>
                  </a:lnTo>
                  <a:lnTo>
                    <a:pt x="0" y="1228"/>
                  </a:lnTo>
                  <a:lnTo>
                    <a:pt x="0" y="1226"/>
                  </a:lnTo>
                  <a:lnTo>
                    <a:pt x="0" y="1159"/>
                  </a:lnTo>
                  <a:lnTo>
                    <a:pt x="0" y="1157"/>
                  </a:lnTo>
                  <a:lnTo>
                    <a:pt x="1" y="1155"/>
                  </a:lnTo>
                  <a:lnTo>
                    <a:pt x="3" y="1155"/>
                  </a:lnTo>
                  <a:lnTo>
                    <a:pt x="4" y="1153"/>
                  </a:lnTo>
                  <a:lnTo>
                    <a:pt x="5" y="1155"/>
                  </a:lnTo>
                  <a:lnTo>
                    <a:pt x="5" y="1155"/>
                  </a:lnTo>
                  <a:lnTo>
                    <a:pt x="6" y="1157"/>
                  </a:lnTo>
                  <a:lnTo>
                    <a:pt x="6" y="1159"/>
                  </a:lnTo>
                  <a:lnTo>
                    <a:pt x="6" y="1159"/>
                  </a:lnTo>
                  <a:close/>
                  <a:moveTo>
                    <a:pt x="6" y="1273"/>
                  </a:moveTo>
                  <a:lnTo>
                    <a:pt x="6" y="1341"/>
                  </a:lnTo>
                  <a:lnTo>
                    <a:pt x="6" y="1343"/>
                  </a:lnTo>
                  <a:lnTo>
                    <a:pt x="5" y="1345"/>
                  </a:lnTo>
                  <a:lnTo>
                    <a:pt x="5" y="1346"/>
                  </a:lnTo>
                  <a:lnTo>
                    <a:pt x="4" y="1346"/>
                  </a:lnTo>
                  <a:lnTo>
                    <a:pt x="3" y="1346"/>
                  </a:lnTo>
                  <a:lnTo>
                    <a:pt x="1" y="1345"/>
                  </a:lnTo>
                  <a:lnTo>
                    <a:pt x="0" y="1343"/>
                  </a:lnTo>
                  <a:lnTo>
                    <a:pt x="0" y="1341"/>
                  </a:lnTo>
                  <a:lnTo>
                    <a:pt x="0" y="1273"/>
                  </a:lnTo>
                  <a:lnTo>
                    <a:pt x="0" y="1271"/>
                  </a:lnTo>
                  <a:lnTo>
                    <a:pt x="1" y="1271"/>
                  </a:lnTo>
                  <a:lnTo>
                    <a:pt x="3" y="1269"/>
                  </a:lnTo>
                  <a:lnTo>
                    <a:pt x="4" y="1269"/>
                  </a:lnTo>
                  <a:lnTo>
                    <a:pt x="5" y="1269"/>
                  </a:lnTo>
                  <a:lnTo>
                    <a:pt x="5" y="1271"/>
                  </a:lnTo>
                  <a:lnTo>
                    <a:pt x="6" y="1271"/>
                  </a:lnTo>
                  <a:lnTo>
                    <a:pt x="6" y="1273"/>
                  </a:lnTo>
                  <a:lnTo>
                    <a:pt x="6" y="1273"/>
                  </a:lnTo>
                  <a:close/>
                  <a:moveTo>
                    <a:pt x="6" y="1390"/>
                  </a:moveTo>
                  <a:lnTo>
                    <a:pt x="6" y="1457"/>
                  </a:lnTo>
                  <a:lnTo>
                    <a:pt x="6" y="1459"/>
                  </a:lnTo>
                  <a:lnTo>
                    <a:pt x="5" y="1459"/>
                  </a:lnTo>
                  <a:lnTo>
                    <a:pt x="5" y="1461"/>
                  </a:lnTo>
                  <a:lnTo>
                    <a:pt x="4" y="1461"/>
                  </a:lnTo>
                  <a:lnTo>
                    <a:pt x="3" y="1461"/>
                  </a:lnTo>
                  <a:lnTo>
                    <a:pt x="1" y="1459"/>
                  </a:lnTo>
                  <a:lnTo>
                    <a:pt x="0" y="1459"/>
                  </a:lnTo>
                  <a:lnTo>
                    <a:pt x="0" y="1457"/>
                  </a:lnTo>
                  <a:lnTo>
                    <a:pt x="0" y="1390"/>
                  </a:lnTo>
                  <a:lnTo>
                    <a:pt x="0" y="1388"/>
                  </a:lnTo>
                  <a:lnTo>
                    <a:pt x="1" y="1386"/>
                  </a:lnTo>
                  <a:lnTo>
                    <a:pt x="3" y="1384"/>
                  </a:lnTo>
                  <a:lnTo>
                    <a:pt x="4" y="1384"/>
                  </a:lnTo>
                  <a:lnTo>
                    <a:pt x="5" y="1384"/>
                  </a:lnTo>
                  <a:lnTo>
                    <a:pt x="5" y="1386"/>
                  </a:lnTo>
                  <a:lnTo>
                    <a:pt x="6" y="1388"/>
                  </a:lnTo>
                  <a:lnTo>
                    <a:pt x="6" y="1390"/>
                  </a:lnTo>
                  <a:lnTo>
                    <a:pt x="6" y="1390"/>
                  </a:lnTo>
                  <a:close/>
                  <a:moveTo>
                    <a:pt x="6" y="1504"/>
                  </a:moveTo>
                  <a:lnTo>
                    <a:pt x="6" y="1572"/>
                  </a:lnTo>
                  <a:lnTo>
                    <a:pt x="6" y="1574"/>
                  </a:lnTo>
                  <a:lnTo>
                    <a:pt x="5" y="1576"/>
                  </a:lnTo>
                  <a:lnTo>
                    <a:pt x="5" y="1576"/>
                  </a:lnTo>
                  <a:lnTo>
                    <a:pt x="4" y="1578"/>
                  </a:lnTo>
                  <a:lnTo>
                    <a:pt x="3" y="1576"/>
                  </a:lnTo>
                  <a:lnTo>
                    <a:pt x="1" y="1576"/>
                  </a:lnTo>
                  <a:lnTo>
                    <a:pt x="0" y="1574"/>
                  </a:lnTo>
                  <a:lnTo>
                    <a:pt x="0" y="1572"/>
                  </a:lnTo>
                  <a:lnTo>
                    <a:pt x="0" y="1504"/>
                  </a:lnTo>
                  <a:lnTo>
                    <a:pt x="0" y="1502"/>
                  </a:lnTo>
                  <a:lnTo>
                    <a:pt x="1" y="1501"/>
                  </a:lnTo>
                  <a:lnTo>
                    <a:pt x="3" y="1501"/>
                  </a:lnTo>
                  <a:lnTo>
                    <a:pt x="4" y="1501"/>
                  </a:lnTo>
                  <a:lnTo>
                    <a:pt x="5" y="1501"/>
                  </a:lnTo>
                  <a:lnTo>
                    <a:pt x="5" y="1501"/>
                  </a:lnTo>
                  <a:lnTo>
                    <a:pt x="6" y="1502"/>
                  </a:lnTo>
                  <a:lnTo>
                    <a:pt x="6" y="1504"/>
                  </a:lnTo>
                  <a:lnTo>
                    <a:pt x="6" y="1504"/>
                  </a:lnTo>
                  <a:close/>
                  <a:moveTo>
                    <a:pt x="6" y="1621"/>
                  </a:moveTo>
                  <a:lnTo>
                    <a:pt x="6" y="1688"/>
                  </a:lnTo>
                  <a:lnTo>
                    <a:pt x="6" y="1688"/>
                  </a:lnTo>
                  <a:lnTo>
                    <a:pt x="5" y="1690"/>
                  </a:lnTo>
                  <a:lnTo>
                    <a:pt x="5" y="1692"/>
                  </a:lnTo>
                  <a:lnTo>
                    <a:pt x="4" y="1692"/>
                  </a:lnTo>
                  <a:lnTo>
                    <a:pt x="3" y="1692"/>
                  </a:lnTo>
                  <a:lnTo>
                    <a:pt x="1" y="1690"/>
                  </a:lnTo>
                  <a:lnTo>
                    <a:pt x="0" y="1688"/>
                  </a:lnTo>
                  <a:lnTo>
                    <a:pt x="0" y="1688"/>
                  </a:lnTo>
                  <a:lnTo>
                    <a:pt x="0" y="1621"/>
                  </a:lnTo>
                  <a:lnTo>
                    <a:pt x="0" y="1619"/>
                  </a:lnTo>
                  <a:lnTo>
                    <a:pt x="1" y="1617"/>
                  </a:lnTo>
                  <a:lnTo>
                    <a:pt x="3" y="1615"/>
                  </a:lnTo>
                  <a:lnTo>
                    <a:pt x="4" y="1615"/>
                  </a:lnTo>
                  <a:lnTo>
                    <a:pt x="5" y="1615"/>
                  </a:lnTo>
                  <a:lnTo>
                    <a:pt x="5" y="1617"/>
                  </a:lnTo>
                  <a:lnTo>
                    <a:pt x="6" y="1619"/>
                  </a:lnTo>
                  <a:lnTo>
                    <a:pt x="6" y="1621"/>
                  </a:lnTo>
                  <a:lnTo>
                    <a:pt x="6" y="1621"/>
                  </a:lnTo>
                  <a:close/>
                  <a:moveTo>
                    <a:pt x="6" y="1735"/>
                  </a:moveTo>
                  <a:lnTo>
                    <a:pt x="6" y="1803"/>
                  </a:lnTo>
                  <a:lnTo>
                    <a:pt x="6" y="1805"/>
                  </a:lnTo>
                  <a:lnTo>
                    <a:pt x="5" y="1807"/>
                  </a:lnTo>
                  <a:lnTo>
                    <a:pt x="5" y="1807"/>
                  </a:lnTo>
                  <a:lnTo>
                    <a:pt x="4" y="1809"/>
                  </a:lnTo>
                  <a:lnTo>
                    <a:pt x="3" y="1807"/>
                  </a:lnTo>
                  <a:lnTo>
                    <a:pt x="1" y="1807"/>
                  </a:lnTo>
                  <a:lnTo>
                    <a:pt x="0" y="1805"/>
                  </a:lnTo>
                  <a:lnTo>
                    <a:pt x="0" y="1803"/>
                  </a:lnTo>
                  <a:lnTo>
                    <a:pt x="0" y="1735"/>
                  </a:lnTo>
                  <a:lnTo>
                    <a:pt x="0" y="1733"/>
                  </a:lnTo>
                  <a:lnTo>
                    <a:pt x="1" y="1732"/>
                  </a:lnTo>
                  <a:lnTo>
                    <a:pt x="3" y="1732"/>
                  </a:lnTo>
                  <a:lnTo>
                    <a:pt x="4" y="1732"/>
                  </a:lnTo>
                  <a:lnTo>
                    <a:pt x="5" y="1732"/>
                  </a:lnTo>
                  <a:lnTo>
                    <a:pt x="5" y="1732"/>
                  </a:lnTo>
                  <a:lnTo>
                    <a:pt x="6" y="1733"/>
                  </a:lnTo>
                  <a:lnTo>
                    <a:pt x="6" y="1735"/>
                  </a:lnTo>
                  <a:lnTo>
                    <a:pt x="6" y="1735"/>
                  </a:lnTo>
                  <a:close/>
                  <a:moveTo>
                    <a:pt x="6" y="1852"/>
                  </a:moveTo>
                  <a:lnTo>
                    <a:pt x="6" y="1917"/>
                  </a:lnTo>
                  <a:lnTo>
                    <a:pt x="6" y="1919"/>
                  </a:lnTo>
                  <a:lnTo>
                    <a:pt x="5" y="1921"/>
                  </a:lnTo>
                  <a:lnTo>
                    <a:pt x="5" y="1923"/>
                  </a:lnTo>
                  <a:lnTo>
                    <a:pt x="4" y="1923"/>
                  </a:lnTo>
                  <a:lnTo>
                    <a:pt x="3" y="1923"/>
                  </a:lnTo>
                  <a:lnTo>
                    <a:pt x="1" y="1921"/>
                  </a:lnTo>
                  <a:lnTo>
                    <a:pt x="0" y="1919"/>
                  </a:lnTo>
                  <a:lnTo>
                    <a:pt x="0" y="1917"/>
                  </a:lnTo>
                  <a:lnTo>
                    <a:pt x="0" y="1852"/>
                  </a:lnTo>
                  <a:lnTo>
                    <a:pt x="0" y="1850"/>
                  </a:lnTo>
                  <a:lnTo>
                    <a:pt x="1" y="1848"/>
                  </a:lnTo>
                  <a:lnTo>
                    <a:pt x="3" y="1846"/>
                  </a:lnTo>
                  <a:lnTo>
                    <a:pt x="4" y="1846"/>
                  </a:lnTo>
                  <a:lnTo>
                    <a:pt x="5" y="1846"/>
                  </a:lnTo>
                  <a:lnTo>
                    <a:pt x="5" y="1848"/>
                  </a:lnTo>
                  <a:lnTo>
                    <a:pt x="6" y="1850"/>
                  </a:lnTo>
                  <a:lnTo>
                    <a:pt x="6" y="1852"/>
                  </a:lnTo>
                  <a:lnTo>
                    <a:pt x="6" y="1852"/>
                  </a:lnTo>
                  <a:close/>
                  <a:moveTo>
                    <a:pt x="6" y="1966"/>
                  </a:moveTo>
                  <a:lnTo>
                    <a:pt x="6" y="2034"/>
                  </a:lnTo>
                  <a:lnTo>
                    <a:pt x="6" y="2036"/>
                  </a:lnTo>
                  <a:lnTo>
                    <a:pt x="5" y="2038"/>
                  </a:lnTo>
                  <a:lnTo>
                    <a:pt x="5" y="2038"/>
                  </a:lnTo>
                  <a:lnTo>
                    <a:pt x="4" y="2038"/>
                  </a:lnTo>
                  <a:lnTo>
                    <a:pt x="3" y="2038"/>
                  </a:lnTo>
                  <a:lnTo>
                    <a:pt x="1" y="2038"/>
                  </a:lnTo>
                  <a:lnTo>
                    <a:pt x="0" y="2036"/>
                  </a:lnTo>
                  <a:lnTo>
                    <a:pt x="0" y="2034"/>
                  </a:lnTo>
                  <a:lnTo>
                    <a:pt x="0" y="1966"/>
                  </a:lnTo>
                  <a:lnTo>
                    <a:pt x="0" y="1964"/>
                  </a:lnTo>
                  <a:lnTo>
                    <a:pt x="1" y="1963"/>
                  </a:lnTo>
                  <a:lnTo>
                    <a:pt x="3" y="1963"/>
                  </a:lnTo>
                  <a:lnTo>
                    <a:pt x="4" y="1961"/>
                  </a:lnTo>
                  <a:lnTo>
                    <a:pt x="5" y="1963"/>
                  </a:lnTo>
                  <a:lnTo>
                    <a:pt x="5" y="1963"/>
                  </a:lnTo>
                  <a:lnTo>
                    <a:pt x="6" y="1964"/>
                  </a:lnTo>
                  <a:lnTo>
                    <a:pt x="6" y="1966"/>
                  </a:lnTo>
                  <a:lnTo>
                    <a:pt x="6" y="1966"/>
                  </a:lnTo>
                  <a:close/>
                  <a:moveTo>
                    <a:pt x="6" y="2081"/>
                  </a:moveTo>
                  <a:lnTo>
                    <a:pt x="6" y="2149"/>
                  </a:lnTo>
                  <a:lnTo>
                    <a:pt x="6" y="2150"/>
                  </a:lnTo>
                  <a:lnTo>
                    <a:pt x="5" y="2152"/>
                  </a:lnTo>
                  <a:lnTo>
                    <a:pt x="5" y="2154"/>
                  </a:lnTo>
                  <a:lnTo>
                    <a:pt x="4" y="2154"/>
                  </a:lnTo>
                  <a:lnTo>
                    <a:pt x="3" y="2154"/>
                  </a:lnTo>
                  <a:lnTo>
                    <a:pt x="1" y="2152"/>
                  </a:lnTo>
                  <a:lnTo>
                    <a:pt x="0" y="2150"/>
                  </a:lnTo>
                  <a:lnTo>
                    <a:pt x="0" y="2149"/>
                  </a:lnTo>
                  <a:lnTo>
                    <a:pt x="0" y="2081"/>
                  </a:lnTo>
                  <a:lnTo>
                    <a:pt x="0" y="2079"/>
                  </a:lnTo>
                  <a:lnTo>
                    <a:pt x="1" y="2079"/>
                  </a:lnTo>
                  <a:lnTo>
                    <a:pt x="3" y="2077"/>
                  </a:lnTo>
                  <a:lnTo>
                    <a:pt x="4" y="2077"/>
                  </a:lnTo>
                  <a:lnTo>
                    <a:pt x="5" y="2077"/>
                  </a:lnTo>
                  <a:lnTo>
                    <a:pt x="5" y="2079"/>
                  </a:lnTo>
                  <a:lnTo>
                    <a:pt x="6" y="2079"/>
                  </a:lnTo>
                  <a:lnTo>
                    <a:pt x="6" y="2081"/>
                  </a:lnTo>
                  <a:lnTo>
                    <a:pt x="6" y="2081"/>
                  </a:lnTo>
                  <a:close/>
                  <a:moveTo>
                    <a:pt x="6" y="2197"/>
                  </a:moveTo>
                  <a:lnTo>
                    <a:pt x="6" y="2265"/>
                  </a:lnTo>
                  <a:lnTo>
                    <a:pt x="6" y="2267"/>
                  </a:lnTo>
                  <a:lnTo>
                    <a:pt x="5" y="2269"/>
                  </a:lnTo>
                  <a:lnTo>
                    <a:pt x="5" y="2269"/>
                  </a:lnTo>
                  <a:lnTo>
                    <a:pt x="4" y="2269"/>
                  </a:lnTo>
                  <a:lnTo>
                    <a:pt x="3" y="2269"/>
                  </a:lnTo>
                  <a:lnTo>
                    <a:pt x="1" y="2269"/>
                  </a:lnTo>
                  <a:lnTo>
                    <a:pt x="0" y="2267"/>
                  </a:lnTo>
                  <a:lnTo>
                    <a:pt x="0" y="2265"/>
                  </a:lnTo>
                  <a:lnTo>
                    <a:pt x="0" y="2197"/>
                  </a:lnTo>
                  <a:lnTo>
                    <a:pt x="0" y="2195"/>
                  </a:lnTo>
                  <a:lnTo>
                    <a:pt x="1" y="2194"/>
                  </a:lnTo>
                  <a:lnTo>
                    <a:pt x="3" y="2192"/>
                  </a:lnTo>
                  <a:lnTo>
                    <a:pt x="4" y="2192"/>
                  </a:lnTo>
                  <a:lnTo>
                    <a:pt x="5" y="2192"/>
                  </a:lnTo>
                  <a:lnTo>
                    <a:pt x="5" y="2194"/>
                  </a:lnTo>
                  <a:lnTo>
                    <a:pt x="6" y="2195"/>
                  </a:lnTo>
                  <a:lnTo>
                    <a:pt x="6" y="2197"/>
                  </a:lnTo>
                  <a:lnTo>
                    <a:pt x="6" y="2197"/>
                  </a:lnTo>
                  <a:close/>
                  <a:moveTo>
                    <a:pt x="6" y="2312"/>
                  </a:moveTo>
                  <a:lnTo>
                    <a:pt x="6" y="2380"/>
                  </a:lnTo>
                  <a:lnTo>
                    <a:pt x="6" y="2381"/>
                  </a:lnTo>
                  <a:lnTo>
                    <a:pt x="5" y="2383"/>
                  </a:lnTo>
                  <a:lnTo>
                    <a:pt x="5" y="2385"/>
                  </a:lnTo>
                  <a:lnTo>
                    <a:pt x="4" y="2385"/>
                  </a:lnTo>
                  <a:lnTo>
                    <a:pt x="3" y="2385"/>
                  </a:lnTo>
                  <a:lnTo>
                    <a:pt x="1" y="2383"/>
                  </a:lnTo>
                  <a:lnTo>
                    <a:pt x="0" y="2381"/>
                  </a:lnTo>
                  <a:lnTo>
                    <a:pt x="0" y="2380"/>
                  </a:lnTo>
                  <a:lnTo>
                    <a:pt x="0" y="2312"/>
                  </a:lnTo>
                  <a:lnTo>
                    <a:pt x="0" y="2310"/>
                  </a:lnTo>
                  <a:lnTo>
                    <a:pt x="1" y="2310"/>
                  </a:lnTo>
                  <a:lnTo>
                    <a:pt x="3" y="2308"/>
                  </a:lnTo>
                  <a:lnTo>
                    <a:pt x="4" y="2308"/>
                  </a:lnTo>
                  <a:lnTo>
                    <a:pt x="5" y="2308"/>
                  </a:lnTo>
                  <a:lnTo>
                    <a:pt x="5" y="2310"/>
                  </a:lnTo>
                  <a:lnTo>
                    <a:pt x="6" y="2310"/>
                  </a:lnTo>
                  <a:lnTo>
                    <a:pt x="6" y="2312"/>
                  </a:lnTo>
                  <a:lnTo>
                    <a:pt x="6" y="2312"/>
                  </a:lnTo>
                  <a:close/>
                  <a:moveTo>
                    <a:pt x="6" y="2428"/>
                  </a:moveTo>
                  <a:lnTo>
                    <a:pt x="6" y="2496"/>
                  </a:lnTo>
                  <a:lnTo>
                    <a:pt x="6" y="2498"/>
                  </a:lnTo>
                  <a:lnTo>
                    <a:pt x="5" y="2498"/>
                  </a:lnTo>
                  <a:lnTo>
                    <a:pt x="5" y="2500"/>
                  </a:lnTo>
                  <a:lnTo>
                    <a:pt x="4" y="2500"/>
                  </a:lnTo>
                  <a:lnTo>
                    <a:pt x="3" y="2500"/>
                  </a:lnTo>
                  <a:lnTo>
                    <a:pt x="1" y="2498"/>
                  </a:lnTo>
                  <a:lnTo>
                    <a:pt x="0" y="2498"/>
                  </a:lnTo>
                  <a:lnTo>
                    <a:pt x="0" y="2496"/>
                  </a:lnTo>
                  <a:lnTo>
                    <a:pt x="0" y="2428"/>
                  </a:lnTo>
                  <a:lnTo>
                    <a:pt x="0" y="2427"/>
                  </a:lnTo>
                  <a:lnTo>
                    <a:pt x="1" y="2425"/>
                  </a:lnTo>
                  <a:lnTo>
                    <a:pt x="3" y="2423"/>
                  </a:lnTo>
                  <a:lnTo>
                    <a:pt x="4" y="2423"/>
                  </a:lnTo>
                  <a:lnTo>
                    <a:pt x="5" y="2423"/>
                  </a:lnTo>
                  <a:lnTo>
                    <a:pt x="5" y="2425"/>
                  </a:lnTo>
                  <a:lnTo>
                    <a:pt x="6" y="2427"/>
                  </a:lnTo>
                  <a:lnTo>
                    <a:pt x="6" y="2428"/>
                  </a:lnTo>
                  <a:lnTo>
                    <a:pt x="6" y="2428"/>
                  </a:lnTo>
                  <a:close/>
                  <a:moveTo>
                    <a:pt x="6" y="2543"/>
                  </a:moveTo>
                  <a:lnTo>
                    <a:pt x="6" y="2611"/>
                  </a:lnTo>
                  <a:lnTo>
                    <a:pt x="6" y="2612"/>
                  </a:lnTo>
                  <a:lnTo>
                    <a:pt x="5" y="2614"/>
                  </a:lnTo>
                  <a:lnTo>
                    <a:pt x="5" y="2614"/>
                  </a:lnTo>
                  <a:lnTo>
                    <a:pt x="4" y="2616"/>
                  </a:lnTo>
                  <a:lnTo>
                    <a:pt x="3" y="2614"/>
                  </a:lnTo>
                  <a:lnTo>
                    <a:pt x="1" y="2614"/>
                  </a:lnTo>
                  <a:lnTo>
                    <a:pt x="0" y="2612"/>
                  </a:lnTo>
                  <a:lnTo>
                    <a:pt x="0" y="2611"/>
                  </a:lnTo>
                  <a:lnTo>
                    <a:pt x="0" y="2543"/>
                  </a:lnTo>
                  <a:lnTo>
                    <a:pt x="0" y="2541"/>
                  </a:lnTo>
                  <a:lnTo>
                    <a:pt x="1" y="2539"/>
                  </a:lnTo>
                  <a:lnTo>
                    <a:pt x="3" y="2539"/>
                  </a:lnTo>
                  <a:lnTo>
                    <a:pt x="4" y="2539"/>
                  </a:lnTo>
                  <a:lnTo>
                    <a:pt x="5" y="2539"/>
                  </a:lnTo>
                  <a:lnTo>
                    <a:pt x="5" y="2539"/>
                  </a:lnTo>
                  <a:lnTo>
                    <a:pt x="6" y="2541"/>
                  </a:lnTo>
                  <a:lnTo>
                    <a:pt x="6" y="2543"/>
                  </a:lnTo>
                  <a:lnTo>
                    <a:pt x="6" y="2543"/>
                  </a:lnTo>
                  <a:close/>
                  <a:moveTo>
                    <a:pt x="6" y="2659"/>
                  </a:moveTo>
                  <a:lnTo>
                    <a:pt x="6" y="2727"/>
                  </a:lnTo>
                  <a:lnTo>
                    <a:pt x="6" y="2727"/>
                  </a:lnTo>
                  <a:lnTo>
                    <a:pt x="5" y="2729"/>
                  </a:lnTo>
                  <a:lnTo>
                    <a:pt x="5" y="2731"/>
                  </a:lnTo>
                  <a:lnTo>
                    <a:pt x="4" y="2731"/>
                  </a:lnTo>
                  <a:lnTo>
                    <a:pt x="3" y="2731"/>
                  </a:lnTo>
                  <a:lnTo>
                    <a:pt x="1" y="2729"/>
                  </a:lnTo>
                  <a:lnTo>
                    <a:pt x="0" y="2727"/>
                  </a:lnTo>
                  <a:lnTo>
                    <a:pt x="0" y="2727"/>
                  </a:lnTo>
                  <a:lnTo>
                    <a:pt x="0" y="2659"/>
                  </a:lnTo>
                  <a:lnTo>
                    <a:pt x="0" y="2658"/>
                  </a:lnTo>
                  <a:lnTo>
                    <a:pt x="1" y="2656"/>
                  </a:lnTo>
                  <a:lnTo>
                    <a:pt x="3" y="2654"/>
                  </a:lnTo>
                  <a:lnTo>
                    <a:pt x="4" y="2654"/>
                  </a:lnTo>
                  <a:lnTo>
                    <a:pt x="5" y="2654"/>
                  </a:lnTo>
                  <a:lnTo>
                    <a:pt x="5" y="2656"/>
                  </a:lnTo>
                  <a:lnTo>
                    <a:pt x="6" y="2658"/>
                  </a:lnTo>
                  <a:lnTo>
                    <a:pt x="6" y="2659"/>
                  </a:lnTo>
                  <a:lnTo>
                    <a:pt x="6" y="2659"/>
                  </a:lnTo>
                  <a:close/>
                  <a:moveTo>
                    <a:pt x="6" y="2774"/>
                  </a:moveTo>
                  <a:lnTo>
                    <a:pt x="6" y="2842"/>
                  </a:lnTo>
                  <a:lnTo>
                    <a:pt x="6" y="2844"/>
                  </a:lnTo>
                  <a:lnTo>
                    <a:pt x="5" y="2845"/>
                  </a:lnTo>
                  <a:lnTo>
                    <a:pt x="5" y="2845"/>
                  </a:lnTo>
                  <a:lnTo>
                    <a:pt x="4" y="2847"/>
                  </a:lnTo>
                  <a:lnTo>
                    <a:pt x="3" y="2845"/>
                  </a:lnTo>
                  <a:lnTo>
                    <a:pt x="1" y="2845"/>
                  </a:lnTo>
                  <a:lnTo>
                    <a:pt x="0" y="2844"/>
                  </a:lnTo>
                  <a:lnTo>
                    <a:pt x="0" y="2842"/>
                  </a:lnTo>
                  <a:lnTo>
                    <a:pt x="0" y="2774"/>
                  </a:lnTo>
                  <a:lnTo>
                    <a:pt x="0" y="2772"/>
                  </a:lnTo>
                  <a:lnTo>
                    <a:pt x="1" y="2770"/>
                  </a:lnTo>
                  <a:lnTo>
                    <a:pt x="3" y="2770"/>
                  </a:lnTo>
                  <a:lnTo>
                    <a:pt x="4" y="2770"/>
                  </a:lnTo>
                  <a:lnTo>
                    <a:pt x="5" y="2770"/>
                  </a:lnTo>
                  <a:lnTo>
                    <a:pt x="5" y="2770"/>
                  </a:lnTo>
                  <a:lnTo>
                    <a:pt x="6" y="2772"/>
                  </a:lnTo>
                  <a:lnTo>
                    <a:pt x="6" y="2774"/>
                  </a:lnTo>
                  <a:lnTo>
                    <a:pt x="6" y="2774"/>
                  </a:lnTo>
                  <a:close/>
                  <a:moveTo>
                    <a:pt x="6" y="2890"/>
                  </a:moveTo>
                  <a:lnTo>
                    <a:pt x="6" y="2956"/>
                  </a:lnTo>
                  <a:lnTo>
                    <a:pt x="6" y="2958"/>
                  </a:lnTo>
                  <a:lnTo>
                    <a:pt x="5" y="2960"/>
                  </a:lnTo>
                  <a:lnTo>
                    <a:pt x="5" y="2962"/>
                  </a:lnTo>
                  <a:lnTo>
                    <a:pt x="4" y="2962"/>
                  </a:lnTo>
                  <a:lnTo>
                    <a:pt x="3" y="2962"/>
                  </a:lnTo>
                  <a:lnTo>
                    <a:pt x="1" y="2960"/>
                  </a:lnTo>
                  <a:lnTo>
                    <a:pt x="0" y="2958"/>
                  </a:lnTo>
                  <a:lnTo>
                    <a:pt x="0" y="2956"/>
                  </a:lnTo>
                  <a:lnTo>
                    <a:pt x="0" y="2890"/>
                  </a:lnTo>
                  <a:lnTo>
                    <a:pt x="0" y="2889"/>
                  </a:lnTo>
                  <a:lnTo>
                    <a:pt x="1" y="2887"/>
                  </a:lnTo>
                  <a:lnTo>
                    <a:pt x="3" y="2885"/>
                  </a:lnTo>
                  <a:lnTo>
                    <a:pt x="4" y="2885"/>
                  </a:lnTo>
                  <a:lnTo>
                    <a:pt x="5" y="2885"/>
                  </a:lnTo>
                  <a:lnTo>
                    <a:pt x="5" y="2887"/>
                  </a:lnTo>
                  <a:lnTo>
                    <a:pt x="6" y="2889"/>
                  </a:lnTo>
                  <a:lnTo>
                    <a:pt x="6" y="2890"/>
                  </a:lnTo>
                  <a:lnTo>
                    <a:pt x="6" y="2890"/>
                  </a:lnTo>
                  <a:close/>
                  <a:moveTo>
                    <a:pt x="6" y="3005"/>
                  </a:moveTo>
                  <a:lnTo>
                    <a:pt x="6" y="3073"/>
                  </a:lnTo>
                  <a:lnTo>
                    <a:pt x="6" y="3075"/>
                  </a:lnTo>
                  <a:lnTo>
                    <a:pt x="5" y="3076"/>
                  </a:lnTo>
                  <a:lnTo>
                    <a:pt x="5" y="3076"/>
                  </a:lnTo>
                  <a:lnTo>
                    <a:pt x="4" y="3076"/>
                  </a:lnTo>
                  <a:lnTo>
                    <a:pt x="3" y="3076"/>
                  </a:lnTo>
                  <a:lnTo>
                    <a:pt x="1" y="3076"/>
                  </a:lnTo>
                  <a:lnTo>
                    <a:pt x="0" y="3075"/>
                  </a:lnTo>
                  <a:lnTo>
                    <a:pt x="0" y="3073"/>
                  </a:lnTo>
                  <a:lnTo>
                    <a:pt x="0" y="3005"/>
                  </a:lnTo>
                  <a:lnTo>
                    <a:pt x="0" y="3003"/>
                  </a:lnTo>
                  <a:lnTo>
                    <a:pt x="1" y="3001"/>
                  </a:lnTo>
                  <a:lnTo>
                    <a:pt x="3" y="3001"/>
                  </a:lnTo>
                  <a:lnTo>
                    <a:pt x="4" y="2999"/>
                  </a:lnTo>
                  <a:lnTo>
                    <a:pt x="5" y="3001"/>
                  </a:lnTo>
                  <a:lnTo>
                    <a:pt x="5" y="3001"/>
                  </a:lnTo>
                  <a:lnTo>
                    <a:pt x="6" y="3003"/>
                  </a:lnTo>
                  <a:lnTo>
                    <a:pt x="6" y="3005"/>
                  </a:lnTo>
                  <a:lnTo>
                    <a:pt x="6" y="3005"/>
                  </a:lnTo>
                  <a:close/>
                  <a:moveTo>
                    <a:pt x="6" y="3120"/>
                  </a:moveTo>
                  <a:lnTo>
                    <a:pt x="6" y="3187"/>
                  </a:lnTo>
                  <a:lnTo>
                    <a:pt x="6" y="3189"/>
                  </a:lnTo>
                  <a:lnTo>
                    <a:pt x="5" y="3191"/>
                  </a:lnTo>
                  <a:lnTo>
                    <a:pt x="5" y="3193"/>
                  </a:lnTo>
                  <a:lnTo>
                    <a:pt x="4" y="3193"/>
                  </a:lnTo>
                  <a:lnTo>
                    <a:pt x="3" y="3193"/>
                  </a:lnTo>
                  <a:lnTo>
                    <a:pt x="1" y="3191"/>
                  </a:lnTo>
                  <a:lnTo>
                    <a:pt x="0" y="3189"/>
                  </a:lnTo>
                  <a:lnTo>
                    <a:pt x="0" y="3187"/>
                  </a:lnTo>
                  <a:lnTo>
                    <a:pt x="0" y="3120"/>
                  </a:lnTo>
                  <a:lnTo>
                    <a:pt x="0" y="3118"/>
                  </a:lnTo>
                  <a:lnTo>
                    <a:pt x="1" y="3118"/>
                  </a:lnTo>
                  <a:lnTo>
                    <a:pt x="3" y="3116"/>
                  </a:lnTo>
                  <a:lnTo>
                    <a:pt x="4" y="3116"/>
                  </a:lnTo>
                  <a:lnTo>
                    <a:pt x="5" y="3116"/>
                  </a:lnTo>
                  <a:lnTo>
                    <a:pt x="5" y="3118"/>
                  </a:lnTo>
                  <a:lnTo>
                    <a:pt x="6" y="3118"/>
                  </a:lnTo>
                  <a:lnTo>
                    <a:pt x="6" y="3120"/>
                  </a:lnTo>
                  <a:lnTo>
                    <a:pt x="6" y="3120"/>
                  </a:lnTo>
                  <a:close/>
                  <a:moveTo>
                    <a:pt x="6" y="3236"/>
                  </a:moveTo>
                  <a:lnTo>
                    <a:pt x="6" y="3304"/>
                  </a:lnTo>
                  <a:lnTo>
                    <a:pt x="6" y="3306"/>
                  </a:lnTo>
                  <a:lnTo>
                    <a:pt x="5" y="3307"/>
                  </a:lnTo>
                  <a:lnTo>
                    <a:pt x="5" y="3307"/>
                  </a:lnTo>
                  <a:lnTo>
                    <a:pt x="4" y="3307"/>
                  </a:lnTo>
                  <a:lnTo>
                    <a:pt x="3" y="3307"/>
                  </a:lnTo>
                  <a:lnTo>
                    <a:pt x="1" y="3307"/>
                  </a:lnTo>
                  <a:lnTo>
                    <a:pt x="0" y="3306"/>
                  </a:lnTo>
                  <a:lnTo>
                    <a:pt x="0" y="3304"/>
                  </a:lnTo>
                  <a:lnTo>
                    <a:pt x="0" y="3236"/>
                  </a:lnTo>
                  <a:lnTo>
                    <a:pt x="0" y="3234"/>
                  </a:lnTo>
                  <a:lnTo>
                    <a:pt x="1" y="3232"/>
                  </a:lnTo>
                  <a:lnTo>
                    <a:pt x="3" y="3230"/>
                  </a:lnTo>
                  <a:lnTo>
                    <a:pt x="4" y="3230"/>
                  </a:lnTo>
                  <a:lnTo>
                    <a:pt x="5" y="3230"/>
                  </a:lnTo>
                  <a:lnTo>
                    <a:pt x="5" y="3232"/>
                  </a:lnTo>
                  <a:lnTo>
                    <a:pt x="6" y="3234"/>
                  </a:lnTo>
                  <a:lnTo>
                    <a:pt x="6" y="3236"/>
                  </a:lnTo>
                  <a:lnTo>
                    <a:pt x="6" y="3236"/>
                  </a:lnTo>
                  <a:close/>
                  <a:moveTo>
                    <a:pt x="6" y="3351"/>
                  </a:moveTo>
                  <a:lnTo>
                    <a:pt x="6" y="3418"/>
                  </a:lnTo>
                  <a:lnTo>
                    <a:pt x="6" y="3420"/>
                  </a:lnTo>
                  <a:lnTo>
                    <a:pt x="5" y="3422"/>
                  </a:lnTo>
                  <a:lnTo>
                    <a:pt x="5" y="3422"/>
                  </a:lnTo>
                  <a:lnTo>
                    <a:pt x="4" y="3424"/>
                  </a:lnTo>
                  <a:lnTo>
                    <a:pt x="3" y="3422"/>
                  </a:lnTo>
                  <a:lnTo>
                    <a:pt x="1" y="3422"/>
                  </a:lnTo>
                  <a:lnTo>
                    <a:pt x="0" y="3420"/>
                  </a:lnTo>
                  <a:lnTo>
                    <a:pt x="0" y="3418"/>
                  </a:lnTo>
                  <a:lnTo>
                    <a:pt x="0" y="3351"/>
                  </a:lnTo>
                  <a:lnTo>
                    <a:pt x="0" y="3349"/>
                  </a:lnTo>
                  <a:lnTo>
                    <a:pt x="1" y="3349"/>
                  </a:lnTo>
                  <a:lnTo>
                    <a:pt x="3" y="3347"/>
                  </a:lnTo>
                  <a:lnTo>
                    <a:pt x="4" y="3347"/>
                  </a:lnTo>
                  <a:lnTo>
                    <a:pt x="5" y="3347"/>
                  </a:lnTo>
                  <a:lnTo>
                    <a:pt x="5" y="3349"/>
                  </a:lnTo>
                  <a:lnTo>
                    <a:pt x="6" y="3349"/>
                  </a:lnTo>
                  <a:lnTo>
                    <a:pt x="6" y="3351"/>
                  </a:lnTo>
                  <a:lnTo>
                    <a:pt x="6" y="3351"/>
                  </a:lnTo>
                  <a:close/>
                  <a:moveTo>
                    <a:pt x="6" y="3467"/>
                  </a:moveTo>
                  <a:lnTo>
                    <a:pt x="6" y="3535"/>
                  </a:lnTo>
                  <a:lnTo>
                    <a:pt x="6" y="3537"/>
                  </a:lnTo>
                  <a:lnTo>
                    <a:pt x="5" y="3537"/>
                  </a:lnTo>
                  <a:lnTo>
                    <a:pt x="5" y="3538"/>
                  </a:lnTo>
                  <a:lnTo>
                    <a:pt x="4" y="3538"/>
                  </a:lnTo>
                  <a:lnTo>
                    <a:pt x="3" y="3538"/>
                  </a:lnTo>
                  <a:lnTo>
                    <a:pt x="1" y="3537"/>
                  </a:lnTo>
                  <a:lnTo>
                    <a:pt x="0" y="3537"/>
                  </a:lnTo>
                  <a:lnTo>
                    <a:pt x="0" y="3535"/>
                  </a:lnTo>
                  <a:lnTo>
                    <a:pt x="0" y="3467"/>
                  </a:lnTo>
                  <a:lnTo>
                    <a:pt x="0" y="3465"/>
                  </a:lnTo>
                  <a:lnTo>
                    <a:pt x="1" y="3463"/>
                  </a:lnTo>
                  <a:lnTo>
                    <a:pt x="3" y="3461"/>
                  </a:lnTo>
                  <a:lnTo>
                    <a:pt x="4" y="3461"/>
                  </a:lnTo>
                  <a:lnTo>
                    <a:pt x="5" y="3461"/>
                  </a:lnTo>
                  <a:lnTo>
                    <a:pt x="5" y="3463"/>
                  </a:lnTo>
                  <a:lnTo>
                    <a:pt x="6" y="3465"/>
                  </a:lnTo>
                  <a:lnTo>
                    <a:pt x="6" y="3467"/>
                  </a:lnTo>
                  <a:lnTo>
                    <a:pt x="6" y="3467"/>
                  </a:lnTo>
                  <a:close/>
                  <a:moveTo>
                    <a:pt x="6" y="3582"/>
                  </a:moveTo>
                  <a:lnTo>
                    <a:pt x="6" y="3649"/>
                  </a:lnTo>
                  <a:lnTo>
                    <a:pt x="6" y="3651"/>
                  </a:lnTo>
                  <a:lnTo>
                    <a:pt x="5" y="3653"/>
                  </a:lnTo>
                  <a:lnTo>
                    <a:pt x="5" y="3653"/>
                  </a:lnTo>
                  <a:lnTo>
                    <a:pt x="4" y="3655"/>
                  </a:lnTo>
                  <a:lnTo>
                    <a:pt x="3" y="3653"/>
                  </a:lnTo>
                  <a:lnTo>
                    <a:pt x="1" y="3653"/>
                  </a:lnTo>
                  <a:lnTo>
                    <a:pt x="0" y="3651"/>
                  </a:lnTo>
                  <a:lnTo>
                    <a:pt x="0" y="3649"/>
                  </a:lnTo>
                  <a:lnTo>
                    <a:pt x="0" y="3582"/>
                  </a:lnTo>
                  <a:lnTo>
                    <a:pt x="0" y="3580"/>
                  </a:lnTo>
                  <a:lnTo>
                    <a:pt x="1" y="3578"/>
                  </a:lnTo>
                  <a:lnTo>
                    <a:pt x="3" y="3578"/>
                  </a:lnTo>
                  <a:lnTo>
                    <a:pt x="4" y="3578"/>
                  </a:lnTo>
                  <a:lnTo>
                    <a:pt x="5" y="3578"/>
                  </a:lnTo>
                  <a:lnTo>
                    <a:pt x="5" y="3578"/>
                  </a:lnTo>
                  <a:lnTo>
                    <a:pt x="6" y="3580"/>
                  </a:lnTo>
                  <a:lnTo>
                    <a:pt x="6" y="3582"/>
                  </a:lnTo>
                  <a:lnTo>
                    <a:pt x="6" y="3582"/>
                  </a:lnTo>
                  <a:close/>
                </a:path>
              </a:pathLst>
            </a:custGeom>
            <a:solidFill>
              <a:srgbClr val="000000"/>
            </a:solidFill>
            <a:ln w="1588" cap="flat" cmpd="sng">
              <a:solidFill>
                <a:srgbClr val="000000">
                  <a:alpha val="100000"/>
                </a:srgbClr>
              </a:solidFill>
              <a:prstDash val="dash"/>
              <a:headEnd type="none" w="med" len="med"/>
              <a:tailEnd type="none" w="med" len="med"/>
            </a:ln>
          </p:spPr>
          <p:txBody>
            <a:bodyPr/>
            <a:p>
              <a:endParaRPr lang="zh-CN" altLang="en-US"/>
            </a:p>
          </p:txBody>
        </p:sp>
        <p:sp>
          <p:nvSpPr>
            <p:cNvPr id="605229" name="直接连接符 605228"/>
            <p:cNvSpPr/>
            <p:nvPr/>
          </p:nvSpPr>
          <p:spPr>
            <a:xfrm>
              <a:off x="3743" y="2935"/>
              <a:ext cx="123" cy="9"/>
            </a:xfrm>
            <a:prstGeom prst="line">
              <a:avLst/>
            </a:prstGeom>
            <a:ln w="28575" cap="flat" cmpd="sng">
              <a:solidFill>
                <a:srgbClr val="0000FF"/>
              </a:solidFill>
              <a:prstDash val="solid"/>
              <a:headEnd type="none" w="med" len="med"/>
              <a:tailEnd type="none" w="med" len="med"/>
            </a:ln>
          </p:spPr>
        </p:sp>
        <p:sp>
          <p:nvSpPr>
            <p:cNvPr id="605230" name="直接连接符 605229"/>
            <p:cNvSpPr/>
            <p:nvPr/>
          </p:nvSpPr>
          <p:spPr>
            <a:xfrm>
              <a:off x="4212" y="2922"/>
              <a:ext cx="593" cy="22"/>
            </a:xfrm>
            <a:prstGeom prst="line">
              <a:avLst/>
            </a:prstGeom>
            <a:ln w="28575" cap="flat" cmpd="sng">
              <a:solidFill>
                <a:srgbClr val="0000FF"/>
              </a:solidFill>
              <a:prstDash val="solid"/>
              <a:headEnd type="none" w="med" len="med"/>
              <a:tailEnd type="none" w="med" len="med"/>
            </a:ln>
          </p:spPr>
        </p:sp>
        <p:sp>
          <p:nvSpPr>
            <p:cNvPr id="605231" name="任意多边形 605230"/>
            <p:cNvSpPr/>
            <p:nvPr/>
          </p:nvSpPr>
          <p:spPr>
            <a:xfrm>
              <a:off x="3866" y="2922"/>
              <a:ext cx="346" cy="64"/>
            </a:xfrm>
            <a:custGeom>
              <a:avLst/>
              <a:gdLst/>
              <a:ahLst/>
              <a:cxnLst/>
              <a:pathLst>
                <a:path w="346" h="128">
                  <a:moveTo>
                    <a:pt x="0" y="43"/>
                  </a:moveTo>
                  <a:lnTo>
                    <a:pt x="0" y="128"/>
                  </a:lnTo>
                  <a:lnTo>
                    <a:pt x="346" y="128"/>
                  </a:lnTo>
                  <a:lnTo>
                    <a:pt x="346" y="0"/>
                  </a:lnTo>
                </a:path>
              </a:pathLst>
            </a:custGeom>
            <a:noFill/>
            <a:ln w="9525" cap="flat" cmpd="sng">
              <a:solidFill>
                <a:srgbClr val="000000"/>
              </a:solidFill>
              <a:prstDash val="solid"/>
              <a:headEnd type="none" w="med" len="med"/>
              <a:tailEnd type="none" w="med" len="med"/>
            </a:ln>
          </p:spPr>
          <p:txBody>
            <a:bodyPr/>
            <a:p>
              <a:endParaRPr lang="zh-CN" altLang="en-US"/>
            </a:p>
          </p:txBody>
        </p:sp>
        <p:sp>
          <p:nvSpPr>
            <p:cNvPr id="605232" name="任意多边形 605231"/>
            <p:cNvSpPr/>
            <p:nvPr/>
          </p:nvSpPr>
          <p:spPr>
            <a:xfrm>
              <a:off x="3867" y="2162"/>
              <a:ext cx="348" cy="43"/>
            </a:xfrm>
            <a:custGeom>
              <a:avLst/>
              <a:gdLst/>
              <a:ahLst/>
              <a:cxnLst/>
              <a:pathLst>
                <a:path w="348" h="87">
                  <a:moveTo>
                    <a:pt x="0" y="87"/>
                  </a:moveTo>
                  <a:lnTo>
                    <a:pt x="1" y="85"/>
                  </a:lnTo>
                  <a:lnTo>
                    <a:pt x="2" y="85"/>
                  </a:lnTo>
                  <a:lnTo>
                    <a:pt x="4" y="85"/>
                  </a:lnTo>
                  <a:lnTo>
                    <a:pt x="5" y="83"/>
                  </a:lnTo>
                  <a:lnTo>
                    <a:pt x="6" y="81"/>
                  </a:lnTo>
                  <a:lnTo>
                    <a:pt x="9" y="81"/>
                  </a:lnTo>
                  <a:lnTo>
                    <a:pt x="9" y="79"/>
                  </a:lnTo>
                  <a:lnTo>
                    <a:pt x="10" y="79"/>
                  </a:lnTo>
                  <a:lnTo>
                    <a:pt x="11" y="79"/>
                  </a:lnTo>
                  <a:lnTo>
                    <a:pt x="12" y="77"/>
                  </a:lnTo>
                  <a:lnTo>
                    <a:pt x="14" y="77"/>
                  </a:lnTo>
                  <a:lnTo>
                    <a:pt x="15" y="75"/>
                  </a:lnTo>
                  <a:lnTo>
                    <a:pt x="16" y="75"/>
                  </a:lnTo>
                  <a:lnTo>
                    <a:pt x="17" y="74"/>
                  </a:lnTo>
                  <a:lnTo>
                    <a:pt x="19" y="74"/>
                  </a:lnTo>
                  <a:lnTo>
                    <a:pt x="20" y="74"/>
                  </a:lnTo>
                  <a:lnTo>
                    <a:pt x="21" y="72"/>
                  </a:lnTo>
                  <a:lnTo>
                    <a:pt x="22" y="72"/>
                  </a:lnTo>
                  <a:lnTo>
                    <a:pt x="24" y="70"/>
                  </a:lnTo>
                  <a:lnTo>
                    <a:pt x="25" y="70"/>
                  </a:lnTo>
                  <a:lnTo>
                    <a:pt x="26" y="68"/>
                  </a:lnTo>
                  <a:lnTo>
                    <a:pt x="27" y="68"/>
                  </a:lnTo>
                  <a:lnTo>
                    <a:pt x="28" y="66"/>
                  </a:lnTo>
                  <a:lnTo>
                    <a:pt x="28" y="66"/>
                  </a:lnTo>
                  <a:lnTo>
                    <a:pt x="31" y="66"/>
                  </a:lnTo>
                  <a:lnTo>
                    <a:pt x="32" y="64"/>
                  </a:lnTo>
                  <a:lnTo>
                    <a:pt x="33" y="64"/>
                  </a:lnTo>
                  <a:lnTo>
                    <a:pt x="35" y="62"/>
                  </a:lnTo>
                  <a:lnTo>
                    <a:pt x="37" y="60"/>
                  </a:lnTo>
                  <a:lnTo>
                    <a:pt x="41" y="59"/>
                  </a:lnTo>
                  <a:lnTo>
                    <a:pt x="42" y="57"/>
                  </a:lnTo>
                  <a:lnTo>
                    <a:pt x="43" y="57"/>
                  </a:lnTo>
                  <a:lnTo>
                    <a:pt x="45" y="57"/>
                  </a:lnTo>
                  <a:lnTo>
                    <a:pt x="46" y="55"/>
                  </a:lnTo>
                  <a:lnTo>
                    <a:pt x="47" y="55"/>
                  </a:lnTo>
                  <a:lnTo>
                    <a:pt x="50" y="53"/>
                  </a:lnTo>
                  <a:lnTo>
                    <a:pt x="51" y="53"/>
                  </a:lnTo>
                  <a:lnTo>
                    <a:pt x="52" y="51"/>
                  </a:lnTo>
                  <a:lnTo>
                    <a:pt x="53" y="51"/>
                  </a:lnTo>
                  <a:lnTo>
                    <a:pt x="55" y="49"/>
                  </a:lnTo>
                  <a:lnTo>
                    <a:pt x="56" y="49"/>
                  </a:lnTo>
                  <a:lnTo>
                    <a:pt x="57" y="47"/>
                  </a:lnTo>
                  <a:lnTo>
                    <a:pt x="60" y="47"/>
                  </a:lnTo>
                  <a:lnTo>
                    <a:pt x="60" y="45"/>
                  </a:lnTo>
                  <a:lnTo>
                    <a:pt x="62" y="45"/>
                  </a:lnTo>
                  <a:lnTo>
                    <a:pt x="63" y="43"/>
                  </a:lnTo>
                  <a:lnTo>
                    <a:pt x="65" y="43"/>
                  </a:lnTo>
                  <a:lnTo>
                    <a:pt x="66" y="42"/>
                  </a:lnTo>
                  <a:lnTo>
                    <a:pt x="68" y="42"/>
                  </a:lnTo>
                  <a:lnTo>
                    <a:pt x="68" y="42"/>
                  </a:lnTo>
                  <a:lnTo>
                    <a:pt x="71" y="40"/>
                  </a:lnTo>
                  <a:lnTo>
                    <a:pt x="72" y="40"/>
                  </a:lnTo>
                  <a:lnTo>
                    <a:pt x="73" y="38"/>
                  </a:lnTo>
                  <a:lnTo>
                    <a:pt x="75" y="38"/>
                  </a:lnTo>
                  <a:lnTo>
                    <a:pt x="77" y="36"/>
                  </a:lnTo>
                  <a:lnTo>
                    <a:pt x="77" y="36"/>
                  </a:lnTo>
                  <a:lnTo>
                    <a:pt x="78" y="36"/>
                  </a:lnTo>
                  <a:lnTo>
                    <a:pt x="81" y="34"/>
                  </a:lnTo>
                  <a:lnTo>
                    <a:pt x="82" y="34"/>
                  </a:lnTo>
                  <a:lnTo>
                    <a:pt x="83" y="32"/>
                  </a:lnTo>
                  <a:lnTo>
                    <a:pt x="85" y="32"/>
                  </a:lnTo>
                  <a:lnTo>
                    <a:pt x="86" y="30"/>
                  </a:lnTo>
                  <a:lnTo>
                    <a:pt x="87" y="30"/>
                  </a:lnTo>
                  <a:lnTo>
                    <a:pt x="88" y="30"/>
                  </a:lnTo>
                  <a:lnTo>
                    <a:pt x="90" y="30"/>
                  </a:lnTo>
                  <a:lnTo>
                    <a:pt x="91" y="28"/>
                  </a:lnTo>
                  <a:lnTo>
                    <a:pt x="91" y="28"/>
                  </a:lnTo>
                  <a:lnTo>
                    <a:pt x="93" y="28"/>
                  </a:lnTo>
                  <a:lnTo>
                    <a:pt x="93" y="28"/>
                  </a:lnTo>
                  <a:lnTo>
                    <a:pt x="95" y="27"/>
                  </a:lnTo>
                  <a:lnTo>
                    <a:pt x="96" y="27"/>
                  </a:lnTo>
                  <a:lnTo>
                    <a:pt x="97" y="25"/>
                  </a:lnTo>
                  <a:lnTo>
                    <a:pt x="97" y="25"/>
                  </a:lnTo>
                  <a:lnTo>
                    <a:pt x="100" y="25"/>
                  </a:lnTo>
                  <a:lnTo>
                    <a:pt x="100" y="25"/>
                  </a:lnTo>
                  <a:lnTo>
                    <a:pt x="102" y="25"/>
                  </a:lnTo>
                  <a:lnTo>
                    <a:pt x="103" y="23"/>
                  </a:lnTo>
                  <a:lnTo>
                    <a:pt x="105" y="23"/>
                  </a:lnTo>
                  <a:lnTo>
                    <a:pt x="106" y="21"/>
                  </a:lnTo>
                  <a:lnTo>
                    <a:pt x="108" y="21"/>
                  </a:lnTo>
                  <a:lnTo>
                    <a:pt x="108" y="21"/>
                  </a:lnTo>
                  <a:lnTo>
                    <a:pt x="111" y="21"/>
                  </a:lnTo>
                  <a:lnTo>
                    <a:pt x="112" y="19"/>
                  </a:lnTo>
                  <a:lnTo>
                    <a:pt x="113" y="19"/>
                  </a:lnTo>
                  <a:lnTo>
                    <a:pt x="115" y="17"/>
                  </a:lnTo>
                  <a:lnTo>
                    <a:pt x="115" y="17"/>
                  </a:lnTo>
                  <a:lnTo>
                    <a:pt x="117" y="17"/>
                  </a:lnTo>
                  <a:lnTo>
                    <a:pt x="117" y="17"/>
                  </a:lnTo>
                  <a:lnTo>
                    <a:pt x="120" y="15"/>
                  </a:lnTo>
                  <a:lnTo>
                    <a:pt x="120" y="15"/>
                  </a:lnTo>
                  <a:lnTo>
                    <a:pt x="121" y="15"/>
                  </a:lnTo>
                  <a:lnTo>
                    <a:pt x="122" y="15"/>
                  </a:lnTo>
                  <a:lnTo>
                    <a:pt x="123" y="15"/>
                  </a:lnTo>
                  <a:lnTo>
                    <a:pt x="125" y="15"/>
                  </a:lnTo>
                  <a:lnTo>
                    <a:pt x="126" y="13"/>
                  </a:lnTo>
                  <a:lnTo>
                    <a:pt x="126" y="13"/>
                  </a:lnTo>
                  <a:lnTo>
                    <a:pt x="127" y="13"/>
                  </a:lnTo>
                  <a:lnTo>
                    <a:pt x="130" y="13"/>
                  </a:lnTo>
                  <a:lnTo>
                    <a:pt x="131" y="12"/>
                  </a:lnTo>
                  <a:lnTo>
                    <a:pt x="132" y="12"/>
                  </a:lnTo>
                  <a:lnTo>
                    <a:pt x="133" y="12"/>
                  </a:lnTo>
                  <a:lnTo>
                    <a:pt x="135" y="12"/>
                  </a:lnTo>
                  <a:lnTo>
                    <a:pt x="136" y="10"/>
                  </a:lnTo>
                  <a:lnTo>
                    <a:pt x="138" y="10"/>
                  </a:lnTo>
                  <a:lnTo>
                    <a:pt x="140" y="10"/>
                  </a:lnTo>
                  <a:lnTo>
                    <a:pt x="142" y="10"/>
                  </a:lnTo>
                  <a:lnTo>
                    <a:pt x="143" y="8"/>
                  </a:lnTo>
                  <a:lnTo>
                    <a:pt x="146" y="8"/>
                  </a:lnTo>
                  <a:lnTo>
                    <a:pt x="147" y="8"/>
                  </a:lnTo>
                  <a:lnTo>
                    <a:pt x="151" y="6"/>
                  </a:lnTo>
                  <a:lnTo>
                    <a:pt x="152" y="6"/>
                  </a:lnTo>
                  <a:lnTo>
                    <a:pt x="158" y="6"/>
                  </a:lnTo>
                  <a:lnTo>
                    <a:pt x="160" y="4"/>
                  </a:lnTo>
                  <a:lnTo>
                    <a:pt x="181" y="2"/>
                  </a:lnTo>
                  <a:lnTo>
                    <a:pt x="183" y="2"/>
                  </a:lnTo>
                  <a:lnTo>
                    <a:pt x="189" y="0"/>
                  </a:lnTo>
                  <a:lnTo>
                    <a:pt x="189" y="2"/>
                  </a:lnTo>
                  <a:lnTo>
                    <a:pt x="193" y="0"/>
                  </a:lnTo>
                  <a:lnTo>
                    <a:pt x="194" y="2"/>
                  </a:lnTo>
                  <a:lnTo>
                    <a:pt x="198" y="0"/>
                  </a:lnTo>
                  <a:lnTo>
                    <a:pt x="199" y="2"/>
                  </a:lnTo>
                  <a:lnTo>
                    <a:pt x="201" y="0"/>
                  </a:lnTo>
                  <a:lnTo>
                    <a:pt x="202" y="2"/>
                  </a:lnTo>
                  <a:lnTo>
                    <a:pt x="204" y="0"/>
                  </a:lnTo>
                  <a:lnTo>
                    <a:pt x="206" y="2"/>
                  </a:lnTo>
                  <a:lnTo>
                    <a:pt x="208" y="2"/>
                  </a:lnTo>
                  <a:lnTo>
                    <a:pt x="209" y="2"/>
                  </a:lnTo>
                  <a:lnTo>
                    <a:pt x="211" y="2"/>
                  </a:lnTo>
                  <a:lnTo>
                    <a:pt x="213" y="2"/>
                  </a:lnTo>
                  <a:lnTo>
                    <a:pt x="213" y="2"/>
                  </a:lnTo>
                  <a:lnTo>
                    <a:pt x="216" y="2"/>
                  </a:lnTo>
                  <a:lnTo>
                    <a:pt x="216" y="2"/>
                  </a:lnTo>
                  <a:lnTo>
                    <a:pt x="217" y="2"/>
                  </a:lnTo>
                  <a:lnTo>
                    <a:pt x="218" y="2"/>
                  </a:lnTo>
                  <a:lnTo>
                    <a:pt x="219" y="2"/>
                  </a:lnTo>
                  <a:lnTo>
                    <a:pt x="219" y="2"/>
                  </a:lnTo>
                  <a:lnTo>
                    <a:pt x="222" y="2"/>
                  </a:lnTo>
                  <a:lnTo>
                    <a:pt x="222" y="2"/>
                  </a:lnTo>
                  <a:lnTo>
                    <a:pt x="224" y="2"/>
                  </a:lnTo>
                  <a:lnTo>
                    <a:pt x="224" y="2"/>
                  </a:lnTo>
                  <a:lnTo>
                    <a:pt x="226" y="4"/>
                  </a:lnTo>
                  <a:lnTo>
                    <a:pt x="227" y="2"/>
                  </a:lnTo>
                  <a:lnTo>
                    <a:pt x="228" y="4"/>
                  </a:lnTo>
                  <a:lnTo>
                    <a:pt x="229" y="4"/>
                  </a:lnTo>
                  <a:lnTo>
                    <a:pt x="231" y="4"/>
                  </a:lnTo>
                  <a:lnTo>
                    <a:pt x="232" y="4"/>
                  </a:lnTo>
                  <a:lnTo>
                    <a:pt x="233" y="4"/>
                  </a:lnTo>
                  <a:lnTo>
                    <a:pt x="234" y="4"/>
                  </a:lnTo>
                  <a:lnTo>
                    <a:pt x="234" y="4"/>
                  </a:lnTo>
                  <a:lnTo>
                    <a:pt x="236" y="4"/>
                  </a:lnTo>
                  <a:lnTo>
                    <a:pt x="237" y="4"/>
                  </a:lnTo>
                  <a:lnTo>
                    <a:pt x="238" y="4"/>
                  </a:lnTo>
                  <a:lnTo>
                    <a:pt x="239" y="6"/>
                  </a:lnTo>
                  <a:lnTo>
                    <a:pt x="241" y="6"/>
                  </a:lnTo>
                  <a:lnTo>
                    <a:pt x="242" y="6"/>
                  </a:lnTo>
                  <a:lnTo>
                    <a:pt x="243" y="6"/>
                  </a:lnTo>
                  <a:lnTo>
                    <a:pt x="246" y="6"/>
                  </a:lnTo>
                  <a:lnTo>
                    <a:pt x="247" y="6"/>
                  </a:lnTo>
                  <a:lnTo>
                    <a:pt x="248" y="8"/>
                  </a:lnTo>
                  <a:lnTo>
                    <a:pt x="249" y="8"/>
                  </a:lnTo>
                  <a:lnTo>
                    <a:pt x="251" y="8"/>
                  </a:lnTo>
                  <a:lnTo>
                    <a:pt x="252" y="8"/>
                  </a:lnTo>
                  <a:lnTo>
                    <a:pt x="253" y="8"/>
                  </a:lnTo>
                  <a:lnTo>
                    <a:pt x="254" y="8"/>
                  </a:lnTo>
                  <a:lnTo>
                    <a:pt x="256" y="8"/>
                  </a:lnTo>
                  <a:lnTo>
                    <a:pt x="257" y="10"/>
                  </a:lnTo>
                  <a:lnTo>
                    <a:pt x="258" y="10"/>
                  </a:lnTo>
                  <a:lnTo>
                    <a:pt x="258" y="10"/>
                  </a:lnTo>
                  <a:lnTo>
                    <a:pt x="259" y="10"/>
                  </a:lnTo>
                  <a:lnTo>
                    <a:pt x="262" y="10"/>
                  </a:lnTo>
                  <a:lnTo>
                    <a:pt x="263" y="10"/>
                  </a:lnTo>
                  <a:lnTo>
                    <a:pt x="264" y="12"/>
                  </a:lnTo>
                  <a:lnTo>
                    <a:pt x="266" y="12"/>
                  </a:lnTo>
                  <a:lnTo>
                    <a:pt x="267" y="12"/>
                  </a:lnTo>
                  <a:lnTo>
                    <a:pt x="269" y="12"/>
                  </a:lnTo>
                  <a:lnTo>
                    <a:pt x="271" y="13"/>
                  </a:lnTo>
                  <a:lnTo>
                    <a:pt x="272" y="13"/>
                  </a:lnTo>
                  <a:lnTo>
                    <a:pt x="273" y="13"/>
                  </a:lnTo>
                  <a:lnTo>
                    <a:pt x="274" y="13"/>
                  </a:lnTo>
                  <a:lnTo>
                    <a:pt x="277" y="13"/>
                  </a:lnTo>
                  <a:lnTo>
                    <a:pt x="278" y="15"/>
                  </a:lnTo>
                  <a:lnTo>
                    <a:pt x="279" y="15"/>
                  </a:lnTo>
                  <a:lnTo>
                    <a:pt x="282" y="15"/>
                  </a:lnTo>
                  <a:lnTo>
                    <a:pt x="282" y="15"/>
                  </a:lnTo>
                  <a:lnTo>
                    <a:pt x="284" y="17"/>
                  </a:lnTo>
                  <a:lnTo>
                    <a:pt x="286" y="17"/>
                  </a:lnTo>
                  <a:lnTo>
                    <a:pt x="287" y="17"/>
                  </a:lnTo>
                  <a:lnTo>
                    <a:pt x="289" y="19"/>
                  </a:lnTo>
                  <a:lnTo>
                    <a:pt x="291" y="19"/>
                  </a:lnTo>
                  <a:lnTo>
                    <a:pt x="292" y="19"/>
                  </a:lnTo>
                  <a:lnTo>
                    <a:pt x="293" y="19"/>
                  </a:lnTo>
                  <a:lnTo>
                    <a:pt x="294" y="21"/>
                  </a:lnTo>
                  <a:lnTo>
                    <a:pt x="296" y="21"/>
                  </a:lnTo>
                  <a:lnTo>
                    <a:pt x="297" y="21"/>
                  </a:lnTo>
                  <a:lnTo>
                    <a:pt x="298" y="21"/>
                  </a:lnTo>
                  <a:lnTo>
                    <a:pt x="301" y="23"/>
                  </a:lnTo>
                  <a:lnTo>
                    <a:pt x="302" y="23"/>
                  </a:lnTo>
                  <a:lnTo>
                    <a:pt x="303" y="23"/>
                  </a:lnTo>
                  <a:lnTo>
                    <a:pt x="305" y="25"/>
                  </a:lnTo>
                  <a:lnTo>
                    <a:pt x="305" y="25"/>
                  </a:lnTo>
                  <a:lnTo>
                    <a:pt x="308" y="25"/>
                  </a:lnTo>
                  <a:lnTo>
                    <a:pt x="313" y="27"/>
                  </a:lnTo>
                  <a:lnTo>
                    <a:pt x="314" y="27"/>
                  </a:lnTo>
                  <a:lnTo>
                    <a:pt x="315" y="28"/>
                  </a:lnTo>
                  <a:lnTo>
                    <a:pt x="317" y="28"/>
                  </a:lnTo>
                  <a:lnTo>
                    <a:pt x="318" y="28"/>
                  </a:lnTo>
                  <a:lnTo>
                    <a:pt x="320" y="28"/>
                  </a:lnTo>
                  <a:lnTo>
                    <a:pt x="320" y="30"/>
                  </a:lnTo>
                  <a:lnTo>
                    <a:pt x="322" y="30"/>
                  </a:lnTo>
                  <a:lnTo>
                    <a:pt x="323" y="30"/>
                  </a:lnTo>
                  <a:lnTo>
                    <a:pt x="324" y="32"/>
                  </a:lnTo>
                  <a:lnTo>
                    <a:pt x="325" y="32"/>
                  </a:lnTo>
                  <a:lnTo>
                    <a:pt x="328" y="32"/>
                  </a:lnTo>
                  <a:lnTo>
                    <a:pt x="329" y="32"/>
                  </a:lnTo>
                  <a:lnTo>
                    <a:pt x="333" y="36"/>
                  </a:lnTo>
                  <a:lnTo>
                    <a:pt x="335" y="36"/>
                  </a:lnTo>
                  <a:lnTo>
                    <a:pt x="337" y="36"/>
                  </a:lnTo>
                  <a:lnTo>
                    <a:pt x="338" y="36"/>
                  </a:lnTo>
                  <a:lnTo>
                    <a:pt x="343" y="38"/>
                  </a:lnTo>
                  <a:lnTo>
                    <a:pt x="344" y="40"/>
                  </a:lnTo>
                  <a:lnTo>
                    <a:pt x="345" y="40"/>
                  </a:lnTo>
                  <a:lnTo>
                    <a:pt x="348" y="40"/>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605233" name="任意多边形 605232"/>
            <p:cNvSpPr/>
            <p:nvPr/>
          </p:nvSpPr>
          <p:spPr>
            <a:xfrm>
              <a:off x="4805" y="2164"/>
              <a:ext cx="348" cy="43"/>
            </a:xfrm>
            <a:custGeom>
              <a:avLst/>
              <a:gdLst/>
              <a:ahLst/>
              <a:cxnLst/>
              <a:pathLst>
                <a:path w="348" h="86">
                  <a:moveTo>
                    <a:pt x="0" y="86"/>
                  </a:moveTo>
                  <a:lnTo>
                    <a:pt x="0" y="85"/>
                  </a:lnTo>
                  <a:lnTo>
                    <a:pt x="3" y="85"/>
                  </a:lnTo>
                  <a:lnTo>
                    <a:pt x="3" y="85"/>
                  </a:lnTo>
                  <a:lnTo>
                    <a:pt x="5" y="83"/>
                  </a:lnTo>
                  <a:lnTo>
                    <a:pt x="6" y="83"/>
                  </a:lnTo>
                  <a:lnTo>
                    <a:pt x="8" y="81"/>
                  </a:lnTo>
                  <a:lnTo>
                    <a:pt x="9" y="81"/>
                  </a:lnTo>
                  <a:lnTo>
                    <a:pt x="9" y="79"/>
                  </a:lnTo>
                  <a:lnTo>
                    <a:pt x="11" y="79"/>
                  </a:lnTo>
                  <a:lnTo>
                    <a:pt x="11" y="77"/>
                  </a:lnTo>
                  <a:lnTo>
                    <a:pt x="13" y="77"/>
                  </a:lnTo>
                  <a:lnTo>
                    <a:pt x="15" y="75"/>
                  </a:lnTo>
                  <a:lnTo>
                    <a:pt x="16" y="75"/>
                  </a:lnTo>
                  <a:lnTo>
                    <a:pt x="18" y="73"/>
                  </a:lnTo>
                  <a:lnTo>
                    <a:pt x="18" y="73"/>
                  </a:lnTo>
                  <a:lnTo>
                    <a:pt x="19" y="73"/>
                  </a:lnTo>
                  <a:lnTo>
                    <a:pt x="20" y="71"/>
                  </a:lnTo>
                  <a:lnTo>
                    <a:pt x="21" y="71"/>
                  </a:lnTo>
                  <a:lnTo>
                    <a:pt x="24" y="70"/>
                  </a:lnTo>
                  <a:lnTo>
                    <a:pt x="25" y="70"/>
                  </a:lnTo>
                  <a:lnTo>
                    <a:pt x="25" y="68"/>
                  </a:lnTo>
                  <a:lnTo>
                    <a:pt x="26" y="68"/>
                  </a:lnTo>
                  <a:lnTo>
                    <a:pt x="28" y="66"/>
                  </a:lnTo>
                  <a:lnTo>
                    <a:pt x="29" y="66"/>
                  </a:lnTo>
                  <a:lnTo>
                    <a:pt x="30" y="66"/>
                  </a:lnTo>
                  <a:lnTo>
                    <a:pt x="31" y="64"/>
                  </a:lnTo>
                  <a:lnTo>
                    <a:pt x="34" y="64"/>
                  </a:lnTo>
                  <a:lnTo>
                    <a:pt x="35" y="62"/>
                  </a:lnTo>
                  <a:lnTo>
                    <a:pt x="36" y="62"/>
                  </a:lnTo>
                  <a:lnTo>
                    <a:pt x="40" y="58"/>
                  </a:lnTo>
                  <a:lnTo>
                    <a:pt x="43" y="56"/>
                  </a:lnTo>
                  <a:lnTo>
                    <a:pt x="43" y="56"/>
                  </a:lnTo>
                  <a:lnTo>
                    <a:pt x="44" y="56"/>
                  </a:lnTo>
                  <a:lnTo>
                    <a:pt x="46" y="55"/>
                  </a:lnTo>
                  <a:lnTo>
                    <a:pt x="48" y="55"/>
                  </a:lnTo>
                  <a:lnTo>
                    <a:pt x="49" y="53"/>
                  </a:lnTo>
                  <a:lnTo>
                    <a:pt x="50" y="53"/>
                  </a:lnTo>
                  <a:lnTo>
                    <a:pt x="51" y="51"/>
                  </a:lnTo>
                  <a:lnTo>
                    <a:pt x="53" y="51"/>
                  </a:lnTo>
                  <a:lnTo>
                    <a:pt x="55" y="49"/>
                  </a:lnTo>
                  <a:lnTo>
                    <a:pt x="56" y="49"/>
                  </a:lnTo>
                  <a:lnTo>
                    <a:pt x="58" y="47"/>
                  </a:lnTo>
                  <a:lnTo>
                    <a:pt x="59" y="47"/>
                  </a:lnTo>
                  <a:lnTo>
                    <a:pt x="60" y="45"/>
                  </a:lnTo>
                  <a:lnTo>
                    <a:pt x="61" y="45"/>
                  </a:lnTo>
                  <a:lnTo>
                    <a:pt x="64" y="43"/>
                  </a:lnTo>
                  <a:lnTo>
                    <a:pt x="65" y="43"/>
                  </a:lnTo>
                  <a:lnTo>
                    <a:pt x="66" y="41"/>
                  </a:lnTo>
                  <a:lnTo>
                    <a:pt x="67" y="41"/>
                  </a:lnTo>
                  <a:lnTo>
                    <a:pt x="69" y="41"/>
                  </a:lnTo>
                  <a:lnTo>
                    <a:pt x="70" y="39"/>
                  </a:lnTo>
                  <a:lnTo>
                    <a:pt x="71" y="39"/>
                  </a:lnTo>
                  <a:lnTo>
                    <a:pt x="74" y="38"/>
                  </a:lnTo>
                  <a:lnTo>
                    <a:pt x="75" y="38"/>
                  </a:lnTo>
                  <a:lnTo>
                    <a:pt x="76" y="36"/>
                  </a:lnTo>
                  <a:lnTo>
                    <a:pt x="77" y="36"/>
                  </a:lnTo>
                  <a:lnTo>
                    <a:pt x="79" y="36"/>
                  </a:lnTo>
                  <a:lnTo>
                    <a:pt x="80" y="34"/>
                  </a:lnTo>
                  <a:lnTo>
                    <a:pt x="82" y="34"/>
                  </a:lnTo>
                  <a:lnTo>
                    <a:pt x="82" y="32"/>
                  </a:lnTo>
                  <a:lnTo>
                    <a:pt x="85" y="32"/>
                  </a:lnTo>
                  <a:lnTo>
                    <a:pt x="86" y="32"/>
                  </a:lnTo>
                  <a:lnTo>
                    <a:pt x="87" y="30"/>
                  </a:lnTo>
                  <a:lnTo>
                    <a:pt x="89" y="30"/>
                  </a:lnTo>
                  <a:lnTo>
                    <a:pt x="89" y="30"/>
                  </a:lnTo>
                  <a:lnTo>
                    <a:pt x="91" y="28"/>
                  </a:lnTo>
                  <a:lnTo>
                    <a:pt x="91" y="28"/>
                  </a:lnTo>
                  <a:lnTo>
                    <a:pt x="92" y="28"/>
                  </a:lnTo>
                  <a:lnTo>
                    <a:pt x="94" y="28"/>
                  </a:lnTo>
                  <a:lnTo>
                    <a:pt x="95" y="26"/>
                  </a:lnTo>
                  <a:lnTo>
                    <a:pt x="96" y="26"/>
                  </a:lnTo>
                  <a:lnTo>
                    <a:pt x="97" y="24"/>
                  </a:lnTo>
                  <a:lnTo>
                    <a:pt x="97" y="24"/>
                  </a:lnTo>
                  <a:lnTo>
                    <a:pt x="100" y="24"/>
                  </a:lnTo>
                  <a:lnTo>
                    <a:pt x="100" y="24"/>
                  </a:lnTo>
                  <a:lnTo>
                    <a:pt x="101" y="24"/>
                  </a:lnTo>
                  <a:lnTo>
                    <a:pt x="104" y="23"/>
                  </a:lnTo>
                  <a:lnTo>
                    <a:pt x="105" y="23"/>
                  </a:lnTo>
                  <a:lnTo>
                    <a:pt x="106" y="21"/>
                  </a:lnTo>
                  <a:lnTo>
                    <a:pt x="109" y="21"/>
                  </a:lnTo>
                  <a:lnTo>
                    <a:pt x="109" y="21"/>
                  </a:lnTo>
                  <a:lnTo>
                    <a:pt x="110" y="21"/>
                  </a:lnTo>
                  <a:lnTo>
                    <a:pt x="112" y="19"/>
                  </a:lnTo>
                  <a:lnTo>
                    <a:pt x="114" y="19"/>
                  </a:lnTo>
                  <a:lnTo>
                    <a:pt x="115" y="17"/>
                  </a:lnTo>
                  <a:lnTo>
                    <a:pt x="115" y="17"/>
                  </a:lnTo>
                  <a:lnTo>
                    <a:pt x="116" y="17"/>
                  </a:lnTo>
                  <a:lnTo>
                    <a:pt x="117" y="17"/>
                  </a:lnTo>
                  <a:lnTo>
                    <a:pt x="119" y="17"/>
                  </a:lnTo>
                  <a:lnTo>
                    <a:pt x="120" y="15"/>
                  </a:lnTo>
                  <a:lnTo>
                    <a:pt x="121" y="15"/>
                  </a:lnTo>
                  <a:lnTo>
                    <a:pt x="122" y="15"/>
                  </a:lnTo>
                  <a:lnTo>
                    <a:pt x="124" y="15"/>
                  </a:lnTo>
                  <a:lnTo>
                    <a:pt x="125" y="15"/>
                  </a:lnTo>
                  <a:lnTo>
                    <a:pt x="125" y="13"/>
                  </a:lnTo>
                  <a:lnTo>
                    <a:pt x="126" y="13"/>
                  </a:lnTo>
                  <a:lnTo>
                    <a:pt x="127" y="13"/>
                  </a:lnTo>
                  <a:lnTo>
                    <a:pt x="130" y="13"/>
                  </a:lnTo>
                  <a:lnTo>
                    <a:pt x="131" y="11"/>
                  </a:lnTo>
                  <a:lnTo>
                    <a:pt x="132" y="11"/>
                  </a:lnTo>
                  <a:lnTo>
                    <a:pt x="134" y="11"/>
                  </a:lnTo>
                  <a:lnTo>
                    <a:pt x="135" y="11"/>
                  </a:lnTo>
                  <a:lnTo>
                    <a:pt x="136" y="9"/>
                  </a:lnTo>
                  <a:lnTo>
                    <a:pt x="139" y="9"/>
                  </a:lnTo>
                  <a:lnTo>
                    <a:pt x="140" y="9"/>
                  </a:lnTo>
                  <a:lnTo>
                    <a:pt x="142" y="9"/>
                  </a:lnTo>
                  <a:lnTo>
                    <a:pt x="144" y="8"/>
                  </a:lnTo>
                  <a:lnTo>
                    <a:pt x="146" y="8"/>
                  </a:lnTo>
                  <a:lnTo>
                    <a:pt x="147" y="8"/>
                  </a:lnTo>
                  <a:lnTo>
                    <a:pt x="151" y="6"/>
                  </a:lnTo>
                  <a:lnTo>
                    <a:pt x="152" y="6"/>
                  </a:lnTo>
                  <a:lnTo>
                    <a:pt x="159" y="6"/>
                  </a:lnTo>
                  <a:lnTo>
                    <a:pt x="160" y="4"/>
                  </a:lnTo>
                  <a:lnTo>
                    <a:pt x="181" y="2"/>
                  </a:lnTo>
                  <a:lnTo>
                    <a:pt x="184" y="2"/>
                  </a:lnTo>
                  <a:lnTo>
                    <a:pt x="190" y="0"/>
                  </a:lnTo>
                  <a:lnTo>
                    <a:pt x="191" y="2"/>
                  </a:lnTo>
                  <a:lnTo>
                    <a:pt x="194" y="0"/>
                  </a:lnTo>
                  <a:lnTo>
                    <a:pt x="196" y="2"/>
                  </a:lnTo>
                  <a:lnTo>
                    <a:pt x="199" y="0"/>
                  </a:lnTo>
                  <a:lnTo>
                    <a:pt x="200" y="2"/>
                  </a:lnTo>
                  <a:lnTo>
                    <a:pt x="202" y="0"/>
                  </a:lnTo>
                  <a:lnTo>
                    <a:pt x="202" y="2"/>
                  </a:lnTo>
                  <a:lnTo>
                    <a:pt x="205" y="0"/>
                  </a:lnTo>
                  <a:lnTo>
                    <a:pt x="206" y="2"/>
                  </a:lnTo>
                  <a:lnTo>
                    <a:pt x="208" y="2"/>
                  </a:lnTo>
                  <a:lnTo>
                    <a:pt x="210" y="2"/>
                  </a:lnTo>
                  <a:lnTo>
                    <a:pt x="212" y="2"/>
                  </a:lnTo>
                  <a:lnTo>
                    <a:pt x="213" y="2"/>
                  </a:lnTo>
                  <a:lnTo>
                    <a:pt x="213" y="2"/>
                  </a:lnTo>
                  <a:lnTo>
                    <a:pt x="216" y="2"/>
                  </a:lnTo>
                  <a:lnTo>
                    <a:pt x="216" y="2"/>
                  </a:lnTo>
                  <a:lnTo>
                    <a:pt x="217" y="2"/>
                  </a:lnTo>
                  <a:lnTo>
                    <a:pt x="218" y="2"/>
                  </a:lnTo>
                  <a:lnTo>
                    <a:pt x="220" y="2"/>
                  </a:lnTo>
                  <a:lnTo>
                    <a:pt x="221" y="2"/>
                  </a:lnTo>
                  <a:lnTo>
                    <a:pt x="222" y="2"/>
                  </a:lnTo>
                  <a:lnTo>
                    <a:pt x="223" y="2"/>
                  </a:lnTo>
                  <a:lnTo>
                    <a:pt x="225" y="2"/>
                  </a:lnTo>
                  <a:lnTo>
                    <a:pt x="226" y="2"/>
                  </a:lnTo>
                  <a:lnTo>
                    <a:pt x="226" y="4"/>
                  </a:lnTo>
                  <a:lnTo>
                    <a:pt x="228" y="2"/>
                  </a:lnTo>
                  <a:lnTo>
                    <a:pt x="228" y="4"/>
                  </a:lnTo>
                  <a:lnTo>
                    <a:pt x="230" y="4"/>
                  </a:lnTo>
                  <a:lnTo>
                    <a:pt x="231" y="4"/>
                  </a:lnTo>
                  <a:lnTo>
                    <a:pt x="232" y="4"/>
                  </a:lnTo>
                  <a:lnTo>
                    <a:pt x="233" y="4"/>
                  </a:lnTo>
                  <a:lnTo>
                    <a:pt x="235" y="4"/>
                  </a:lnTo>
                  <a:lnTo>
                    <a:pt x="236" y="4"/>
                  </a:lnTo>
                  <a:lnTo>
                    <a:pt x="237" y="4"/>
                  </a:lnTo>
                  <a:lnTo>
                    <a:pt x="238" y="4"/>
                  </a:lnTo>
                  <a:lnTo>
                    <a:pt x="238" y="4"/>
                  </a:lnTo>
                  <a:lnTo>
                    <a:pt x="240" y="6"/>
                  </a:lnTo>
                  <a:lnTo>
                    <a:pt x="241" y="6"/>
                  </a:lnTo>
                  <a:lnTo>
                    <a:pt x="242" y="6"/>
                  </a:lnTo>
                  <a:lnTo>
                    <a:pt x="245" y="6"/>
                  </a:lnTo>
                  <a:lnTo>
                    <a:pt x="246" y="6"/>
                  </a:lnTo>
                  <a:lnTo>
                    <a:pt x="247" y="6"/>
                  </a:lnTo>
                  <a:lnTo>
                    <a:pt x="250" y="8"/>
                  </a:lnTo>
                  <a:lnTo>
                    <a:pt x="250" y="8"/>
                  </a:lnTo>
                  <a:lnTo>
                    <a:pt x="252" y="8"/>
                  </a:lnTo>
                  <a:lnTo>
                    <a:pt x="252" y="8"/>
                  </a:lnTo>
                  <a:lnTo>
                    <a:pt x="253" y="8"/>
                  </a:lnTo>
                  <a:lnTo>
                    <a:pt x="255" y="8"/>
                  </a:lnTo>
                  <a:lnTo>
                    <a:pt x="256" y="8"/>
                  </a:lnTo>
                  <a:lnTo>
                    <a:pt x="257" y="9"/>
                  </a:lnTo>
                  <a:lnTo>
                    <a:pt x="258" y="9"/>
                  </a:lnTo>
                  <a:lnTo>
                    <a:pt x="260" y="9"/>
                  </a:lnTo>
                  <a:lnTo>
                    <a:pt x="261" y="9"/>
                  </a:lnTo>
                  <a:lnTo>
                    <a:pt x="262" y="9"/>
                  </a:lnTo>
                  <a:lnTo>
                    <a:pt x="265" y="9"/>
                  </a:lnTo>
                  <a:lnTo>
                    <a:pt x="265" y="11"/>
                  </a:lnTo>
                  <a:lnTo>
                    <a:pt x="267" y="11"/>
                  </a:lnTo>
                  <a:lnTo>
                    <a:pt x="268" y="11"/>
                  </a:lnTo>
                  <a:lnTo>
                    <a:pt x="270" y="11"/>
                  </a:lnTo>
                  <a:lnTo>
                    <a:pt x="272" y="13"/>
                  </a:lnTo>
                  <a:lnTo>
                    <a:pt x="273" y="13"/>
                  </a:lnTo>
                  <a:lnTo>
                    <a:pt x="275" y="13"/>
                  </a:lnTo>
                  <a:lnTo>
                    <a:pt x="276" y="13"/>
                  </a:lnTo>
                  <a:lnTo>
                    <a:pt x="277" y="13"/>
                  </a:lnTo>
                  <a:lnTo>
                    <a:pt x="278" y="15"/>
                  </a:lnTo>
                  <a:lnTo>
                    <a:pt x="281" y="15"/>
                  </a:lnTo>
                  <a:lnTo>
                    <a:pt x="282" y="15"/>
                  </a:lnTo>
                  <a:lnTo>
                    <a:pt x="283" y="15"/>
                  </a:lnTo>
                  <a:lnTo>
                    <a:pt x="285" y="17"/>
                  </a:lnTo>
                  <a:lnTo>
                    <a:pt x="286" y="17"/>
                  </a:lnTo>
                  <a:lnTo>
                    <a:pt x="288" y="17"/>
                  </a:lnTo>
                  <a:lnTo>
                    <a:pt x="290" y="19"/>
                  </a:lnTo>
                  <a:lnTo>
                    <a:pt x="291" y="19"/>
                  </a:lnTo>
                  <a:lnTo>
                    <a:pt x="292" y="19"/>
                  </a:lnTo>
                  <a:lnTo>
                    <a:pt x="293" y="19"/>
                  </a:lnTo>
                  <a:lnTo>
                    <a:pt x="296" y="21"/>
                  </a:lnTo>
                  <a:lnTo>
                    <a:pt x="297" y="21"/>
                  </a:lnTo>
                  <a:lnTo>
                    <a:pt x="298" y="21"/>
                  </a:lnTo>
                  <a:lnTo>
                    <a:pt x="300" y="21"/>
                  </a:lnTo>
                  <a:lnTo>
                    <a:pt x="301" y="23"/>
                  </a:lnTo>
                  <a:lnTo>
                    <a:pt x="303" y="23"/>
                  </a:lnTo>
                  <a:lnTo>
                    <a:pt x="305" y="23"/>
                  </a:lnTo>
                  <a:lnTo>
                    <a:pt x="306" y="24"/>
                  </a:lnTo>
                  <a:lnTo>
                    <a:pt x="307" y="24"/>
                  </a:lnTo>
                  <a:lnTo>
                    <a:pt x="308" y="24"/>
                  </a:lnTo>
                  <a:lnTo>
                    <a:pt x="313" y="26"/>
                  </a:lnTo>
                  <a:lnTo>
                    <a:pt x="316" y="26"/>
                  </a:lnTo>
                  <a:lnTo>
                    <a:pt x="316" y="28"/>
                  </a:lnTo>
                  <a:lnTo>
                    <a:pt x="318" y="28"/>
                  </a:lnTo>
                  <a:lnTo>
                    <a:pt x="320" y="28"/>
                  </a:lnTo>
                  <a:lnTo>
                    <a:pt x="321" y="28"/>
                  </a:lnTo>
                  <a:lnTo>
                    <a:pt x="322" y="30"/>
                  </a:lnTo>
                  <a:lnTo>
                    <a:pt x="323" y="30"/>
                  </a:lnTo>
                  <a:lnTo>
                    <a:pt x="325" y="30"/>
                  </a:lnTo>
                  <a:lnTo>
                    <a:pt x="326" y="32"/>
                  </a:lnTo>
                  <a:lnTo>
                    <a:pt x="327" y="32"/>
                  </a:lnTo>
                  <a:lnTo>
                    <a:pt x="328" y="32"/>
                  </a:lnTo>
                  <a:lnTo>
                    <a:pt x="331" y="32"/>
                  </a:lnTo>
                  <a:lnTo>
                    <a:pt x="335" y="36"/>
                  </a:lnTo>
                  <a:lnTo>
                    <a:pt x="336" y="36"/>
                  </a:lnTo>
                  <a:lnTo>
                    <a:pt x="338" y="36"/>
                  </a:lnTo>
                  <a:lnTo>
                    <a:pt x="340" y="36"/>
                  </a:lnTo>
                  <a:lnTo>
                    <a:pt x="343" y="38"/>
                  </a:lnTo>
                  <a:lnTo>
                    <a:pt x="346" y="39"/>
                  </a:lnTo>
                  <a:lnTo>
                    <a:pt x="347" y="39"/>
                  </a:lnTo>
                  <a:lnTo>
                    <a:pt x="348" y="39"/>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605234" name="任意多边形 605233"/>
            <p:cNvSpPr/>
            <p:nvPr/>
          </p:nvSpPr>
          <p:spPr>
            <a:xfrm>
              <a:off x="3866" y="2532"/>
              <a:ext cx="346" cy="43"/>
            </a:xfrm>
            <a:custGeom>
              <a:avLst/>
              <a:gdLst/>
              <a:ahLst/>
              <a:cxnLst/>
              <a:pathLst>
                <a:path w="346" h="87">
                  <a:moveTo>
                    <a:pt x="0" y="87"/>
                  </a:moveTo>
                  <a:lnTo>
                    <a:pt x="1" y="85"/>
                  </a:lnTo>
                  <a:lnTo>
                    <a:pt x="2" y="85"/>
                  </a:lnTo>
                  <a:lnTo>
                    <a:pt x="3" y="83"/>
                  </a:lnTo>
                  <a:lnTo>
                    <a:pt x="5" y="83"/>
                  </a:lnTo>
                  <a:lnTo>
                    <a:pt x="6" y="81"/>
                  </a:lnTo>
                  <a:lnTo>
                    <a:pt x="7" y="81"/>
                  </a:lnTo>
                  <a:lnTo>
                    <a:pt x="8" y="79"/>
                  </a:lnTo>
                  <a:lnTo>
                    <a:pt x="10" y="79"/>
                  </a:lnTo>
                  <a:lnTo>
                    <a:pt x="11" y="79"/>
                  </a:lnTo>
                  <a:lnTo>
                    <a:pt x="12" y="77"/>
                  </a:lnTo>
                  <a:lnTo>
                    <a:pt x="13" y="77"/>
                  </a:lnTo>
                  <a:lnTo>
                    <a:pt x="15" y="75"/>
                  </a:lnTo>
                  <a:lnTo>
                    <a:pt x="16" y="75"/>
                  </a:lnTo>
                  <a:lnTo>
                    <a:pt x="17" y="74"/>
                  </a:lnTo>
                  <a:lnTo>
                    <a:pt x="17" y="74"/>
                  </a:lnTo>
                  <a:lnTo>
                    <a:pt x="20" y="72"/>
                  </a:lnTo>
                  <a:lnTo>
                    <a:pt x="20" y="72"/>
                  </a:lnTo>
                  <a:lnTo>
                    <a:pt x="22" y="72"/>
                  </a:lnTo>
                  <a:lnTo>
                    <a:pt x="23" y="70"/>
                  </a:lnTo>
                  <a:lnTo>
                    <a:pt x="25" y="70"/>
                  </a:lnTo>
                  <a:lnTo>
                    <a:pt x="26" y="68"/>
                  </a:lnTo>
                  <a:lnTo>
                    <a:pt x="26" y="68"/>
                  </a:lnTo>
                  <a:lnTo>
                    <a:pt x="28" y="66"/>
                  </a:lnTo>
                  <a:lnTo>
                    <a:pt x="28" y="66"/>
                  </a:lnTo>
                  <a:lnTo>
                    <a:pt x="29" y="64"/>
                  </a:lnTo>
                  <a:lnTo>
                    <a:pt x="32" y="64"/>
                  </a:lnTo>
                  <a:lnTo>
                    <a:pt x="33" y="62"/>
                  </a:lnTo>
                  <a:lnTo>
                    <a:pt x="34" y="62"/>
                  </a:lnTo>
                  <a:lnTo>
                    <a:pt x="36" y="60"/>
                  </a:lnTo>
                  <a:lnTo>
                    <a:pt x="41" y="59"/>
                  </a:lnTo>
                  <a:lnTo>
                    <a:pt x="42" y="57"/>
                  </a:lnTo>
                  <a:lnTo>
                    <a:pt x="42" y="57"/>
                  </a:lnTo>
                  <a:lnTo>
                    <a:pt x="44" y="57"/>
                  </a:lnTo>
                  <a:lnTo>
                    <a:pt x="46" y="55"/>
                  </a:lnTo>
                  <a:lnTo>
                    <a:pt x="47" y="53"/>
                  </a:lnTo>
                  <a:lnTo>
                    <a:pt x="48" y="53"/>
                  </a:lnTo>
                  <a:lnTo>
                    <a:pt x="51" y="51"/>
                  </a:lnTo>
                  <a:lnTo>
                    <a:pt x="51" y="51"/>
                  </a:lnTo>
                  <a:lnTo>
                    <a:pt x="53" y="51"/>
                  </a:lnTo>
                  <a:lnTo>
                    <a:pt x="54" y="49"/>
                  </a:lnTo>
                  <a:lnTo>
                    <a:pt x="56" y="49"/>
                  </a:lnTo>
                  <a:lnTo>
                    <a:pt x="57" y="47"/>
                  </a:lnTo>
                  <a:lnTo>
                    <a:pt x="59" y="45"/>
                  </a:lnTo>
                  <a:lnTo>
                    <a:pt x="59" y="45"/>
                  </a:lnTo>
                  <a:lnTo>
                    <a:pt x="61" y="45"/>
                  </a:lnTo>
                  <a:lnTo>
                    <a:pt x="63" y="44"/>
                  </a:lnTo>
                  <a:lnTo>
                    <a:pt x="64" y="44"/>
                  </a:lnTo>
                  <a:lnTo>
                    <a:pt x="66" y="42"/>
                  </a:lnTo>
                  <a:lnTo>
                    <a:pt x="67" y="42"/>
                  </a:lnTo>
                  <a:lnTo>
                    <a:pt x="68" y="42"/>
                  </a:lnTo>
                  <a:lnTo>
                    <a:pt x="69" y="40"/>
                  </a:lnTo>
                  <a:lnTo>
                    <a:pt x="72" y="38"/>
                  </a:lnTo>
                  <a:lnTo>
                    <a:pt x="73" y="38"/>
                  </a:lnTo>
                  <a:lnTo>
                    <a:pt x="74" y="36"/>
                  </a:lnTo>
                  <a:lnTo>
                    <a:pt x="76" y="36"/>
                  </a:lnTo>
                  <a:lnTo>
                    <a:pt x="77" y="36"/>
                  </a:lnTo>
                  <a:lnTo>
                    <a:pt x="78" y="36"/>
                  </a:lnTo>
                  <a:lnTo>
                    <a:pt x="79" y="34"/>
                  </a:lnTo>
                  <a:lnTo>
                    <a:pt x="82" y="32"/>
                  </a:lnTo>
                  <a:lnTo>
                    <a:pt x="82" y="32"/>
                  </a:lnTo>
                  <a:lnTo>
                    <a:pt x="84" y="32"/>
                  </a:lnTo>
                  <a:lnTo>
                    <a:pt x="86" y="30"/>
                  </a:lnTo>
                  <a:lnTo>
                    <a:pt x="87" y="30"/>
                  </a:lnTo>
                  <a:lnTo>
                    <a:pt x="88" y="30"/>
                  </a:lnTo>
                  <a:lnTo>
                    <a:pt x="88" y="30"/>
                  </a:lnTo>
                  <a:lnTo>
                    <a:pt x="91" y="29"/>
                  </a:lnTo>
                  <a:lnTo>
                    <a:pt x="91" y="29"/>
                  </a:lnTo>
                  <a:lnTo>
                    <a:pt x="92" y="27"/>
                  </a:lnTo>
                  <a:lnTo>
                    <a:pt x="93" y="27"/>
                  </a:lnTo>
                  <a:lnTo>
                    <a:pt x="94" y="27"/>
                  </a:lnTo>
                  <a:lnTo>
                    <a:pt x="96" y="27"/>
                  </a:lnTo>
                  <a:lnTo>
                    <a:pt x="97" y="25"/>
                  </a:lnTo>
                  <a:lnTo>
                    <a:pt x="97" y="25"/>
                  </a:lnTo>
                  <a:lnTo>
                    <a:pt x="99" y="25"/>
                  </a:lnTo>
                  <a:lnTo>
                    <a:pt x="99" y="25"/>
                  </a:lnTo>
                  <a:lnTo>
                    <a:pt x="101" y="23"/>
                  </a:lnTo>
                  <a:lnTo>
                    <a:pt x="103" y="23"/>
                  </a:lnTo>
                  <a:lnTo>
                    <a:pt x="104" y="23"/>
                  </a:lnTo>
                  <a:lnTo>
                    <a:pt x="106" y="21"/>
                  </a:lnTo>
                  <a:lnTo>
                    <a:pt x="107" y="21"/>
                  </a:lnTo>
                  <a:lnTo>
                    <a:pt x="108" y="19"/>
                  </a:lnTo>
                  <a:lnTo>
                    <a:pt x="109" y="19"/>
                  </a:lnTo>
                  <a:lnTo>
                    <a:pt x="112" y="19"/>
                  </a:lnTo>
                  <a:lnTo>
                    <a:pt x="113" y="19"/>
                  </a:lnTo>
                  <a:lnTo>
                    <a:pt x="114" y="17"/>
                  </a:lnTo>
                  <a:lnTo>
                    <a:pt x="114" y="17"/>
                  </a:lnTo>
                  <a:lnTo>
                    <a:pt x="116" y="17"/>
                  </a:lnTo>
                  <a:lnTo>
                    <a:pt x="117" y="17"/>
                  </a:lnTo>
                  <a:lnTo>
                    <a:pt x="118" y="15"/>
                  </a:lnTo>
                  <a:lnTo>
                    <a:pt x="119" y="15"/>
                  </a:lnTo>
                  <a:lnTo>
                    <a:pt x="121" y="15"/>
                  </a:lnTo>
                  <a:lnTo>
                    <a:pt x="122" y="15"/>
                  </a:lnTo>
                  <a:lnTo>
                    <a:pt x="122" y="13"/>
                  </a:lnTo>
                  <a:lnTo>
                    <a:pt x="124" y="13"/>
                  </a:lnTo>
                  <a:lnTo>
                    <a:pt x="124" y="13"/>
                  </a:lnTo>
                  <a:lnTo>
                    <a:pt x="126" y="13"/>
                  </a:lnTo>
                  <a:lnTo>
                    <a:pt x="127" y="13"/>
                  </a:lnTo>
                  <a:lnTo>
                    <a:pt x="129" y="12"/>
                  </a:lnTo>
                  <a:lnTo>
                    <a:pt x="131" y="12"/>
                  </a:lnTo>
                  <a:lnTo>
                    <a:pt x="131" y="12"/>
                  </a:lnTo>
                  <a:lnTo>
                    <a:pt x="133" y="12"/>
                  </a:lnTo>
                  <a:lnTo>
                    <a:pt x="134" y="10"/>
                  </a:lnTo>
                  <a:lnTo>
                    <a:pt x="136" y="10"/>
                  </a:lnTo>
                  <a:lnTo>
                    <a:pt x="138" y="10"/>
                  </a:lnTo>
                  <a:lnTo>
                    <a:pt x="139" y="10"/>
                  </a:lnTo>
                  <a:lnTo>
                    <a:pt x="142" y="8"/>
                  </a:lnTo>
                  <a:lnTo>
                    <a:pt x="142" y="8"/>
                  </a:lnTo>
                  <a:lnTo>
                    <a:pt x="146" y="8"/>
                  </a:lnTo>
                  <a:lnTo>
                    <a:pt x="147" y="8"/>
                  </a:lnTo>
                  <a:lnTo>
                    <a:pt x="151" y="6"/>
                  </a:lnTo>
                  <a:lnTo>
                    <a:pt x="151" y="6"/>
                  </a:lnTo>
                  <a:lnTo>
                    <a:pt x="158" y="4"/>
                  </a:lnTo>
                  <a:lnTo>
                    <a:pt x="159" y="4"/>
                  </a:lnTo>
                  <a:lnTo>
                    <a:pt x="180" y="2"/>
                  </a:lnTo>
                  <a:lnTo>
                    <a:pt x="182" y="2"/>
                  </a:lnTo>
                  <a:lnTo>
                    <a:pt x="189" y="0"/>
                  </a:lnTo>
                  <a:lnTo>
                    <a:pt x="189" y="0"/>
                  </a:lnTo>
                  <a:lnTo>
                    <a:pt x="193" y="0"/>
                  </a:lnTo>
                  <a:lnTo>
                    <a:pt x="194" y="0"/>
                  </a:lnTo>
                  <a:lnTo>
                    <a:pt x="198" y="0"/>
                  </a:lnTo>
                  <a:lnTo>
                    <a:pt x="198" y="0"/>
                  </a:lnTo>
                  <a:lnTo>
                    <a:pt x="200" y="0"/>
                  </a:lnTo>
                  <a:lnTo>
                    <a:pt x="202" y="0"/>
                  </a:lnTo>
                  <a:lnTo>
                    <a:pt x="204" y="0"/>
                  </a:lnTo>
                  <a:lnTo>
                    <a:pt x="205" y="2"/>
                  </a:lnTo>
                  <a:lnTo>
                    <a:pt x="207" y="0"/>
                  </a:lnTo>
                  <a:lnTo>
                    <a:pt x="209" y="2"/>
                  </a:lnTo>
                  <a:lnTo>
                    <a:pt x="210" y="0"/>
                  </a:lnTo>
                  <a:lnTo>
                    <a:pt x="212" y="2"/>
                  </a:lnTo>
                  <a:lnTo>
                    <a:pt x="213" y="2"/>
                  </a:lnTo>
                  <a:lnTo>
                    <a:pt x="214" y="2"/>
                  </a:lnTo>
                  <a:lnTo>
                    <a:pt x="215" y="2"/>
                  </a:lnTo>
                  <a:lnTo>
                    <a:pt x="217" y="2"/>
                  </a:lnTo>
                  <a:lnTo>
                    <a:pt x="218" y="2"/>
                  </a:lnTo>
                  <a:lnTo>
                    <a:pt x="219" y="2"/>
                  </a:lnTo>
                  <a:lnTo>
                    <a:pt x="219" y="2"/>
                  </a:lnTo>
                  <a:lnTo>
                    <a:pt x="222" y="2"/>
                  </a:lnTo>
                  <a:lnTo>
                    <a:pt x="222" y="2"/>
                  </a:lnTo>
                  <a:lnTo>
                    <a:pt x="223" y="2"/>
                  </a:lnTo>
                  <a:lnTo>
                    <a:pt x="224" y="2"/>
                  </a:lnTo>
                  <a:lnTo>
                    <a:pt x="225" y="2"/>
                  </a:lnTo>
                  <a:lnTo>
                    <a:pt x="227" y="2"/>
                  </a:lnTo>
                  <a:lnTo>
                    <a:pt x="228" y="4"/>
                  </a:lnTo>
                  <a:lnTo>
                    <a:pt x="228" y="2"/>
                  </a:lnTo>
                  <a:lnTo>
                    <a:pt x="230" y="4"/>
                  </a:lnTo>
                  <a:lnTo>
                    <a:pt x="230" y="4"/>
                  </a:lnTo>
                  <a:lnTo>
                    <a:pt x="233" y="4"/>
                  </a:lnTo>
                  <a:lnTo>
                    <a:pt x="233" y="4"/>
                  </a:lnTo>
                  <a:lnTo>
                    <a:pt x="234" y="4"/>
                  </a:lnTo>
                  <a:lnTo>
                    <a:pt x="235" y="4"/>
                  </a:lnTo>
                  <a:lnTo>
                    <a:pt x="237" y="4"/>
                  </a:lnTo>
                  <a:lnTo>
                    <a:pt x="238" y="4"/>
                  </a:lnTo>
                  <a:lnTo>
                    <a:pt x="239" y="4"/>
                  </a:lnTo>
                  <a:lnTo>
                    <a:pt x="240" y="6"/>
                  </a:lnTo>
                  <a:lnTo>
                    <a:pt x="242" y="6"/>
                  </a:lnTo>
                  <a:lnTo>
                    <a:pt x="243" y="6"/>
                  </a:lnTo>
                  <a:lnTo>
                    <a:pt x="244" y="6"/>
                  </a:lnTo>
                  <a:lnTo>
                    <a:pt x="247" y="6"/>
                  </a:lnTo>
                  <a:lnTo>
                    <a:pt x="248" y="8"/>
                  </a:lnTo>
                  <a:lnTo>
                    <a:pt x="249" y="6"/>
                  </a:lnTo>
                  <a:lnTo>
                    <a:pt x="250" y="8"/>
                  </a:lnTo>
                  <a:lnTo>
                    <a:pt x="252" y="8"/>
                  </a:lnTo>
                  <a:lnTo>
                    <a:pt x="252" y="8"/>
                  </a:lnTo>
                  <a:lnTo>
                    <a:pt x="254" y="8"/>
                  </a:lnTo>
                  <a:lnTo>
                    <a:pt x="254" y="8"/>
                  </a:lnTo>
                  <a:lnTo>
                    <a:pt x="257" y="8"/>
                  </a:lnTo>
                  <a:lnTo>
                    <a:pt x="257" y="10"/>
                  </a:lnTo>
                  <a:lnTo>
                    <a:pt x="258" y="10"/>
                  </a:lnTo>
                  <a:lnTo>
                    <a:pt x="259" y="10"/>
                  </a:lnTo>
                  <a:lnTo>
                    <a:pt x="262" y="10"/>
                  </a:lnTo>
                  <a:lnTo>
                    <a:pt x="263" y="10"/>
                  </a:lnTo>
                  <a:lnTo>
                    <a:pt x="264" y="12"/>
                  </a:lnTo>
                  <a:lnTo>
                    <a:pt x="265" y="10"/>
                  </a:lnTo>
                  <a:lnTo>
                    <a:pt x="267" y="12"/>
                  </a:lnTo>
                  <a:lnTo>
                    <a:pt x="269" y="12"/>
                  </a:lnTo>
                  <a:lnTo>
                    <a:pt x="270" y="13"/>
                  </a:lnTo>
                  <a:lnTo>
                    <a:pt x="272" y="13"/>
                  </a:lnTo>
                  <a:lnTo>
                    <a:pt x="273" y="13"/>
                  </a:lnTo>
                  <a:lnTo>
                    <a:pt x="274" y="13"/>
                  </a:lnTo>
                  <a:lnTo>
                    <a:pt x="275" y="13"/>
                  </a:lnTo>
                  <a:lnTo>
                    <a:pt x="278" y="13"/>
                  </a:lnTo>
                  <a:lnTo>
                    <a:pt x="279" y="15"/>
                  </a:lnTo>
                  <a:lnTo>
                    <a:pt x="280" y="15"/>
                  </a:lnTo>
                  <a:lnTo>
                    <a:pt x="282" y="15"/>
                  </a:lnTo>
                  <a:lnTo>
                    <a:pt x="283" y="15"/>
                  </a:lnTo>
                  <a:lnTo>
                    <a:pt x="285" y="17"/>
                  </a:lnTo>
                  <a:lnTo>
                    <a:pt x="287" y="17"/>
                  </a:lnTo>
                  <a:lnTo>
                    <a:pt x="288" y="19"/>
                  </a:lnTo>
                  <a:lnTo>
                    <a:pt x="290" y="19"/>
                  </a:lnTo>
                  <a:lnTo>
                    <a:pt x="290" y="19"/>
                  </a:lnTo>
                  <a:lnTo>
                    <a:pt x="293" y="19"/>
                  </a:lnTo>
                  <a:lnTo>
                    <a:pt x="294" y="21"/>
                  </a:lnTo>
                  <a:lnTo>
                    <a:pt x="295" y="21"/>
                  </a:lnTo>
                  <a:lnTo>
                    <a:pt x="297" y="21"/>
                  </a:lnTo>
                  <a:lnTo>
                    <a:pt x="298" y="21"/>
                  </a:lnTo>
                  <a:lnTo>
                    <a:pt x="300" y="23"/>
                  </a:lnTo>
                  <a:lnTo>
                    <a:pt x="302" y="23"/>
                  </a:lnTo>
                  <a:lnTo>
                    <a:pt x="303" y="23"/>
                  </a:lnTo>
                  <a:lnTo>
                    <a:pt x="305" y="23"/>
                  </a:lnTo>
                  <a:lnTo>
                    <a:pt x="305" y="25"/>
                  </a:lnTo>
                  <a:lnTo>
                    <a:pt x="308" y="25"/>
                  </a:lnTo>
                  <a:lnTo>
                    <a:pt x="313" y="27"/>
                  </a:lnTo>
                  <a:lnTo>
                    <a:pt x="314" y="27"/>
                  </a:lnTo>
                  <a:lnTo>
                    <a:pt x="314" y="29"/>
                  </a:lnTo>
                  <a:lnTo>
                    <a:pt x="316" y="29"/>
                  </a:lnTo>
                  <a:lnTo>
                    <a:pt x="318" y="29"/>
                  </a:lnTo>
                  <a:lnTo>
                    <a:pt x="319" y="29"/>
                  </a:lnTo>
                  <a:lnTo>
                    <a:pt x="320" y="30"/>
                  </a:lnTo>
                  <a:lnTo>
                    <a:pt x="321" y="30"/>
                  </a:lnTo>
                  <a:lnTo>
                    <a:pt x="323" y="30"/>
                  </a:lnTo>
                  <a:lnTo>
                    <a:pt x="324" y="30"/>
                  </a:lnTo>
                  <a:lnTo>
                    <a:pt x="325" y="32"/>
                  </a:lnTo>
                  <a:lnTo>
                    <a:pt x="326" y="32"/>
                  </a:lnTo>
                  <a:lnTo>
                    <a:pt x="329" y="32"/>
                  </a:lnTo>
                  <a:lnTo>
                    <a:pt x="333" y="34"/>
                  </a:lnTo>
                  <a:lnTo>
                    <a:pt x="334" y="36"/>
                  </a:lnTo>
                  <a:lnTo>
                    <a:pt x="336" y="36"/>
                  </a:lnTo>
                  <a:lnTo>
                    <a:pt x="338" y="36"/>
                  </a:lnTo>
                  <a:lnTo>
                    <a:pt x="341" y="38"/>
                  </a:lnTo>
                  <a:lnTo>
                    <a:pt x="344" y="40"/>
                  </a:lnTo>
                  <a:lnTo>
                    <a:pt x="345" y="40"/>
                  </a:lnTo>
                  <a:lnTo>
                    <a:pt x="346" y="40"/>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605235" name="任意多边形 605234"/>
            <p:cNvSpPr/>
            <p:nvPr/>
          </p:nvSpPr>
          <p:spPr>
            <a:xfrm>
              <a:off x="4803" y="2532"/>
              <a:ext cx="346" cy="43"/>
            </a:xfrm>
            <a:custGeom>
              <a:avLst/>
              <a:gdLst/>
              <a:ahLst/>
              <a:cxnLst/>
              <a:pathLst>
                <a:path w="346" h="87">
                  <a:moveTo>
                    <a:pt x="0" y="87"/>
                  </a:moveTo>
                  <a:lnTo>
                    <a:pt x="0" y="85"/>
                  </a:lnTo>
                  <a:lnTo>
                    <a:pt x="1" y="85"/>
                  </a:lnTo>
                  <a:lnTo>
                    <a:pt x="2" y="83"/>
                  </a:lnTo>
                  <a:lnTo>
                    <a:pt x="3" y="83"/>
                  </a:lnTo>
                  <a:lnTo>
                    <a:pt x="6" y="81"/>
                  </a:lnTo>
                  <a:lnTo>
                    <a:pt x="7" y="81"/>
                  </a:lnTo>
                  <a:lnTo>
                    <a:pt x="7" y="79"/>
                  </a:lnTo>
                  <a:lnTo>
                    <a:pt x="8" y="79"/>
                  </a:lnTo>
                  <a:lnTo>
                    <a:pt x="10" y="79"/>
                  </a:lnTo>
                  <a:lnTo>
                    <a:pt x="11" y="77"/>
                  </a:lnTo>
                  <a:lnTo>
                    <a:pt x="12" y="77"/>
                  </a:lnTo>
                  <a:lnTo>
                    <a:pt x="13" y="75"/>
                  </a:lnTo>
                  <a:lnTo>
                    <a:pt x="16" y="75"/>
                  </a:lnTo>
                  <a:lnTo>
                    <a:pt x="16" y="74"/>
                  </a:lnTo>
                  <a:lnTo>
                    <a:pt x="17" y="74"/>
                  </a:lnTo>
                  <a:lnTo>
                    <a:pt x="18" y="72"/>
                  </a:lnTo>
                  <a:lnTo>
                    <a:pt x="20" y="72"/>
                  </a:lnTo>
                  <a:lnTo>
                    <a:pt x="21" y="72"/>
                  </a:lnTo>
                  <a:lnTo>
                    <a:pt x="22" y="70"/>
                  </a:lnTo>
                  <a:lnTo>
                    <a:pt x="25" y="70"/>
                  </a:lnTo>
                  <a:lnTo>
                    <a:pt x="25" y="68"/>
                  </a:lnTo>
                  <a:lnTo>
                    <a:pt x="26" y="68"/>
                  </a:lnTo>
                  <a:lnTo>
                    <a:pt x="27" y="66"/>
                  </a:lnTo>
                  <a:lnTo>
                    <a:pt x="28" y="66"/>
                  </a:lnTo>
                  <a:lnTo>
                    <a:pt x="30" y="64"/>
                  </a:lnTo>
                  <a:lnTo>
                    <a:pt x="31" y="64"/>
                  </a:lnTo>
                  <a:lnTo>
                    <a:pt x="32" y="62"/>
                  </a:lnTo>
                  <a:lnTo>
                    <a:pt x="35" y="62"/>
                  </a:lnTo>
                  <a:lnTo>
                    <a:pt x="36" y="60"/>
                  </a:lnTo>
                  <a:lnTo>
                    <a:pt x="40" y="59"/>
                  </a:lnTo>
                  <a:lnTo>
                    <a:pt x="41" y="57"/>
                  </a:lnTo>
                  <a:lnTo>
                    <a:pt x="42" y="57"/>
                  </a:lnTo>
                  <a:lnTo>
                    <a:pt x="43" y="57"/>
                  </a:lnTo>
                  <a:lnTo>
                    <a:pt x="45" y="55"/>
                  </a:lnTo>
                  <a:lnTo>
                    <a:pt x="47" y="53"/>
                  </a:lnTo>
                  <a:lnTo>
                    <a:pt x="48" y="53"/>
                  </a:lnTo>
                  <a:lnTo>
                    <a:pt x="50" y="51"/>
                  </a:lnTo>
                  <a:lnTo>
                    <a:pt x="51" y="51"/>
                  </a:lnTo>
                  <a:lnTo>
                    <a:pt x="52" y="51"/>
                  </a:lnTo>
                  <a:lnTo>
                    <a:pt x="53" y="49"/>
                  </a:lnTo>
                  <a:lnTo>
                    <a:pt x="55" y="49"/>
                  </a:lnTo>
                  <a:lnTo>
                    <a:pt x="57" y="47"/>
                  </a:lnTo>
                  <a:lnTo>
                    <a:pt x="58" y="45"/>
                  </a:lnTo>
                  <a:lnTo>
                    <a:pt x="60" y="45"/>
                  </a:lnTo>
                  <a:lnTo>
                    <a:pt x="61" y="45"/>
                  </a:lnTo>
                  <a:lnTo>
                    <a:pt x="62" y="44"/>
                  </a:lnTo>
                  <a:lnTo>
                    <a:pt x="63" y="44"/>
                  </a:lnTo>
                  <a:lnTo>
                    <a:pt x="66" y="42"/>
                  </a:lnTo>
                  <a:lnTo>
                    <a:pt x="67" y="42"/>
                  </a:lnTo>
                  <a:lnTo>
                    <a:pt x="67" y="42"/>
                  </a:lnTo>
                  <a:lnTo>
                    <a:pt x="69" y="40"/>
                  </a:lnTo>
                  <a:lnTo>
                    <a:pt x="71" y="38"/>
                  </a:lnTo>
                  <a:lnTo>
                    <a:pt x="72" y="38"/>
                  </a:lnTo>
                  <a:lnTo>
                    <a:pt x="73" y="36"/>
                  </a:lnTo>
                  <a:lnTo>
                    <a:pt x="76" y="36"/>
                  </a:lnTo>
                  <a:lnTo>
                    <a:pt x="76" y="36"/>
                  </a:lnTo>
                  <a:lnTo>
                    <a:pt x="78" y="36"/>
                  </a:lnTo>
                  <a:lnTo>
                    <a:pt x="79" y="34"/>
                  </a:lnTo>
                  <a:lnTo>
                    <a:pt x="81" y="32"/>
                  </a:lnTo>
                  <a:lnTo>
                    <a:pt x="82" y="32"/>
                  </a:lnTo>
                  <a:lnTo>
                    <a:pt x="83" y="32"/>
                  </a:lnTo>
                  <a:lnTo>
                    <a:pt x="84" y="30"/>
                  </a:lnTo>
                  <a:lnTo>
                    <a:pt x="86" y="30"/>
                  </a:lnTo>
                  <a:lnTo>
                    <a:pt x="87" y="30"/>
                  </a:lnTo>
                  <a:lnTo>
                    <a:pt x="88" y="30"/>
                  </a:lnTo>
                  <a:lnTo>
                    <a:pt x="89" y="29"/>
                  </a:lnTo>
                  <a:lnTo>
                    <a:pt x="91" y="29"/>
                  </a:lnTo>
                  <a:lnTo>
                    <a:pt x="92" y="27"/>
                  </a:lnTo>
                  <a:lnTo>
                    <a:pt x="93" y="27"/>
                  </a:lnTo>
                  <a:lnTo>
                    <a:pt x="93" y="27"/>
                  </a:lnTo>
                  <a:lnTo>
                    <a:pt x="94" y="27"/>
                  </a:lnTo>
                  <a:lnTo>
                    <a:pt x="96" y="25"/>
                  </a:lnTo>
                  <a:lnTo>
                    <a:pt x="97" y="25"/>
                  </a:lnTo>
                  <a:lnTo>
                    <a:pt x="98" y="25"/>
                  </a:lnTo>
                  <a:lnTo>
                    <a:pt x="99" y="25"/>
                  </a:lnTo>
                  <a:lnTo>
                    <a:pt x="101" y="23"/>
                  </a:lnTo>
                  <a:lnTo>
                    <a:pt x="102" y="23"/>
                  </a:lnTo>
                  <a:lnTo>
                    <a:pt x="103" y="23"/>
                  </a:lnTo>
                  <a:lnTo>
                    <a:pt x="106" y="21"/>
                  </a:lnTo>
                  <a:lnTo>
                    <a:pt x="107" y="21"/>
                  </a:lnTo>
                  <a:lnTo>
                    <a:pt x="107" y="19"/>
                  </a:lnTo>
                  <a:lnTo>
                    <a:pt x="109" y="19"/>
                  </a:lnTo>
                  <a:lnTo>
                    <a:pt x="111" y="19"/>
                  </a:lnTo>
                  <a:lnTo>
                    <a:pt x="112" y="19"/>
                  </a:lnTo>
                  <a:lnTo>
                    <a:pt x="113" y="17"/>
                  </a:lnTo>
                  <a:lnTo>
                    <a:pt x="114" y="17"/>
                  </a:lnTo>
                  <a:lnTo>
                    <a:pt x="116" y="17"/>
                  </a:lnTo>
                  <a:lnTo>
                    <a:pt x="116" y="17"/>
                  </a:lnTo>
                  <a:lnTo>
                    <a:pt x="118" y="15"/>
                  </a:lnTo>
                  <a:lnTo>
                    <a:pt x="118" y="15"/>
                  </a:lnTo>
                  <a:lnTo>
                    <a:pt x="119" y="15"/>
                  </a:lnTo>
                  <a:lnTo>
                    <a:pt x="121" y="15"/>
                  </a:lnTo>
                  <a:lnTo>
                    <a:pt x="122" y="13"/>
                  </a:lnTo>
                  <a:lnTo>
                    <a:pt x="123" y="13"/>
                  </a:lnTo>
                  <a:lnTo>
                    <a:pt x="124" y="13"/>
                  </a:lnTo>
                  <a:lnTo>
                    <a:pt x="124" y="13"/>
                  </a:lnTo>
                  <a:lnTo>
                    <a:pt x="127" y="13"/>
                  </a:lnTo>
                  <a:lnTo>
                    <a:pt x="128" y="12"/>
                  </a:lnTo>
                  <a:lnTo>
                    <a:pt x="129" y="12"/>
                  </a:lnTo>
                  <a:lnTo>
                    <a:pt x="131" y="12"/>
                  </a:lnTo>
                  <a:lnTo>
                    <a:pt x="132" y="12"/>
                  </a:lnTo>
                  <a:lnTo>
                    <a:pt x="133" y="10"/>
                  </a:lnTo>
                  <a:lnTo>
                    <a:pt x="136" y="10"/>
                  </a:lnTo>
                  <a:lnTo>
                    <a:pt x="137" y="10"/>
                  </a:lnTo>
                  <a:lnTo>
                    <a:pt x="138" y="10"/>
                  </a:lnTo>
                  <a:lnTo>
                    <a:pt x="141" y="8"/>
                  </a:lnTo>
                  <a:lnTo>
                    <a:pt x="142" y="8"/>
                  </a:lnTo>
                  <a:lnTo>
                    <a:pt x="144" y="8"/>
                  </a:lnTo>
                  <a:lnTo>
                    <a:pt x="146" y="8"/>
                  </a:lnTo>
                  <a:lnTo>
                    <a:pt x="149" y="6"/>
                  </a:lnTo>
                  <a:lnTo>
                    <a:pt x="151" y="6"/>
                  </a:lnTo>
                  <a:lnTo>
                    <a:pt x="157" y="4"/>
                  </a:lnTo>
                  <a:lnTo>
                    <a:pt x="158" y="4"/>
                  </a:lnTo>
                  <a:lnTo>
                    <a:pt x="181" y="2"/>
                  </a:lnTo>
                  <a:lnTo>
                    <a:pt x="182" y="2"/>
                  </a:lnTo>
                  <a:lnTo>
                    <a:pt x="188" y="0"/>
                  </a:lnTo>
                  <a:lnTo>
                    <a:pt x="189" y="0"/>
                  </a:lnTo>
                  <a:lnTo>
                    <a:pt x="192" y="0"/>
                  </a:lnTo>
                  <a:lnTo>
                    <a:pt x="194" y="0"/>
                  </a:lnTo>
                  <a:lnTo>
                    <a:pt x="197" y="0"/>
                  </a:lnTo>
                  <a:lnTo>
                    <a:pt x="198" y="0"/>
                  </a:lnTo>
                  <a:lnTo>
                    <a:pt x="201" y="0"/>
                  </a:lnTo>
                  <a:lnTo>
                    <a:pt x="201" y="0"/>
                  </a:lnTo>
                  <a:lnTo>
                    <a:pt x="203" y="0"/>
                  </a:lnTo>
                  <a:lnTo>
                    <a:pt x="204" y="2"/>
                  </a:lnTo>
                  <a:lnTo>
                    <a:pt x="207" y="0"/>
                  </a:lnTo>
                  <a:lnTo>
                    <a:pt x="208" y="2"/>
                  </a:lnTo>
                  <a:lnTo>
                    <a:pt x="209" y="0"/>
                  </a:lnTo>
                  <a:lnTo>
                    <a:pt x="212" y="2"/>
                  </a:lnTo>
                  <a:lnTo>
                    <a:pt x="212" y="2"/>
                  </a:lnTo>
                  <a:lnTo>
                    <a:pt x="214" y="2"/>
                  </a:lnTo>
                  <a:lnTo>
                    <a:pt x="214" y="2"/>
                  </a:lnTo>
                  <a:lnTo>
                    <a:pt x="215" y="2"/>
                  </a:lnTo>
                  <a:lnTo>
                    <a:pt x="217" y="2"/>
                  </a:lnTo>
                  <a:lnTo>
                    <a:pt x="218" y="2"/>
                  </a:lnTo>
                  <a:lnTo>
                    <a:pt x="219" y="2"/>
                  </a:lnTo>
                  <a:lnTo>
                    <a:pt x="220" y="2"/>
                  </a:lnTo>
                  <a:lnTo>
                    <a:pt x="222" y="2"/>
                  </a:lnTo>
                  <a:lnTo>
                    <a:pt x="223" y="2"/>
                  </a:lnTo>
                  <a:lnTo>
                    <a:pt x="224" y="2"/>
                  </a:lnTo>
                  <a:lnTo>
                    <a:pt x="224" y="2"/>
                  </a:lnTo>
                  <a:lnTo>
                    <a:pt x="225" y="2"/>
                  </a:lnTo>
                  <a:lnTo>
                    <a:pt x="227" y="4"/>
                  </a:lnTo>
                  <a:lnTo>
                    <a:pt x="228" y="2"/>
                  </a:lnTo>
                  <a:lnTo>
                    <a:pt x="229" y="4"/>
                  </a:lnTo>
                  <a:lnTo>
                    <a:pt x="230" y="4"/>
                  </a:lnTo>
                  <a:lnTo>
                    <a:pt x="232" y="4"/>
                  </a:lnTo>
                  <a:lnTo>
                    <a:pt x="233" y="4"/>
                  </a:lnTo>
                  <a:lnTo>
                    <a:pt x="233" y="4"/>
                  </a:lnTo>
                  <a:lnTo>
                    <a:pt x="235" y="4"/>
                  </a:lnTo>
                  <a:lnTo>
                    <a:pt x="235" y="4"/>
                  </a:lnTo>
                  <a:lnTo>
                    <a:pt x="237" y="4"/>
                  </a:lnTo>
                  <a:lnTo>
                    <a:pt x="238" y="4"/>
                  </a:lnTo>
                  <a:lnTo>
                    <a:pt x="239" y="6"/>
                  </a:lnTo>
                  <a:lnTo>
                    <a:pt x="240" y="6"/>
                  </a:lnTo>
                  <a:lnTo>
                    <a:pt x="243" y="6"/>
                  </a:lnTo>
                  <a:lnTo>
                    <a:pt x="244" y="6"/>
                  </a:lnTo>
                  <a:lnTo>
                    <a:pt x="245" y="6"/>
                  </a:lnTo>
                  <a:lnTo>
                    <a:pt x="247" y="8"/>
                  </a:lnTo>
                  <a:lnTo>
                    <a:pt x="248" y="6"/>
                  </a:lnTo>
                  <a:lnTo>
                    <a:pt x="249" y="8"/>
                  </a:lnTo>
                  <a:lnTo>
                    <a:pt x="250" y="8"/>
                  </a:lnTo>
                  <a:lnTo>
                    <a:pt x="252" y="8"/>
                  </a:lnTo>
                  <a:lnTo>
                    <a:pt x="253" y="8"/>
                  </a:lnTo>
                  <a:lnTo>
                    <a:pt x="254" y="8"/>
                  </a:lnTo>
                  <a:lnTo>
                    <a:pt x="255" y="8"/>
                  </a:lnTo>
                  <a:lnTo>
                    <a:pt x="257" y="10"/>
                  </a:lnTo>
                  <a:lnTo>
                    <a:pt x="257" y="10"/>
                  </a:lnTo>
                  <a:lnTo>
                    <a:pt x="259" y="10"/>
                  </a:lnTo>
                  <a:lnTo>
                    <a:pt x="260" y="10"/>
                  </a:lnTo>
                  <a:lnTo>
                    <a:pt x="262" y="10"/>
                  </a:lnTo>
                  <a:lnTo>
                    <a:pt x="263" y="12"/>
                  </a:lnTo>
                  <a:lnTo>
                    <a:pt x="264" y="10"/>
                  </a:lnTo>
                  <a:lnTo>
                    <a:pt x="267" y="12"/>
                  </a:lnTo>
                  <a:lnTo>
                    <a:pt x="268" y="12"/>
                  </a:lnTo>
                  <a:lnTo>
                    <a:pt x="269" y="13"/>
                  </a:lnTo>
                  <a:lnTo>
                    <a:pt x="272" y="13"/>
                  </a:lnTo>
                  <a:lnTo>
                    <a:pt x="272" y="13"/>
                  </a:lnTo>
                  <a:lnTo>
                    <a:pt x="273" y="13"/>
                  </a:lnTo>
                  <a:lnTo>
                    <a:pt x="275" y="13"/>
                  </a:lnTo>
                  <a:lnTo>
                    <a:pt x="277" y="13"/>
                  </a:lnTo>
                  <a:lnTo>
                    <a:pt x="278" y="15"/>
                  </a:lnTo>
                  <a:lnTo>
                    <a:pt x="280" y="15"/>
                  </a:lnTo>
                  <a:lnTo>
                    <a:pt x="280" y="15"/>
                  </a:lnTo>
                  <a:lnTo>
                    <a:pt x="283" y="15"/>
                  </a:lnTo>
                  <a:lnTo>
                    <a:pt x="284" y="17"/>
                  </a:lnTo>
                  <a:lnTo>
                    <a:pt x="285" y="17"/>
                  </a:lnTo>
                  <a:lnTo>
                    <a:pt x="288" y="19"/>
                  </a:lnTo>
                  <a:lnTo>
                    <a:pt x="289" y="19"/>
                  </a:lnTo>
                  <a:lnTo>
                    <a:pt x="290" y="19"/>
                  </a:lnTo>
                  <a:lnTo>
                    <a:pt x="292" y="19"/>
                  </a:lnTo>
                  <a:lnTo>
                    <a:pt x="293" y="21"/>
                  </a:lnTo>
                  <a:lnTo>
                    <a:pt x="295" y="21"/>
                  </a:lnTo>
                  <a:lnTo>
                    <a:pt x="295" y="21"/>
                  </a:lnTo>
                  <a:lnTo>
                    <a:pt x="298" y="21"/>
                  </a:lnTo>
                  <a:lnTo>
                    <a:pt x="299" y="23"/>
                  </a:lnTo>
                  <a:lnTo>
                    <a:pt x="300" y="23"/>
                  </a:lnTo>
                  <a:lnTo>
                    <a:pt x="303" y="23"/>
                  </a:lnTo>
                  <a:lnTo>
                    <a:pt x="304" y="23"/>
                  </a:lnTo>
                  <a:lnTo>
                    <a:pt x="305" y="25"/>
                  </a:lnTo>
                  <a:lnTo>
                    <a:pt x="307" y="25"/>
                  </a:lnTo>
                  <a:lnTo>
                    <a:pt x="312" y="27"/>
                  </a:lnTo>
                  <a:lnTo>
                    <a:pt x="313" y="27"/>
                  </a:lnTo>
                  <a:lnTo>
                    <a:pt x="314" y="29"/>
                  </a:lnTo>
                  <a:lnTo>
                    <a:pt x="315" y="29"/>
                  </a:lnTo>
                  <a:lnTo>
                    <a:pt x="318" y="29"/>
                  </a:lnTo>
                  <a:lnTo>
                    <a:pt x="319" y="29"/>
                  </a:lnTo>
                  <a:lnTo>
                    <a:pt x="320" y="30"/>
                  </a:lnTo>
                  <a:lnTo>
                    <a:pt x="320" y="30"/>
                  </a:lnTo>
                  <a:lnTo>
                    <a:pt x="323" y="30"/>
                  </a:lnTo>
                  <a:lnTo>
                    <a:pt x="323" y="30"/>
                  </a:lnTo>
                  <a:lnTo>
                    <a:pt x="324" y="32"/>
                  </a:lnTo>
                  <a:lnTo>
                    <a:pt x="327" y="32"/>
                  </a:lnTo>
                  <a:lnTo>
                    <a:pt x="328" y="32"/>
                  </a:lnTo>
                  <a:lnTo>
                    <a:pt x="332" y="34"/>
                  </a:lnTo>
                  <a:lnTo>
                    <a:pt x="334" y="36"/>
                  </a:lnTo>
                  <a:lnTo>
                    <a:pt x="335" y="36"/>
                  </a:lnTo>
                  <a:lnTo>
                    <a:pt x="337" y="36"/>
                  </a:lnTo>
                  <a:lnTo>
                    <a:pt x="342" y="38"/>
                  </a:lnTo>
                  <a:lnTo>
                    <a:pt x="343" y="40"/>
                  </a:lnTo>
                  <a:lnTo>
                    <a:pt x="344" y="40"/>
                  </a:lnTo>
                  <a:lnTo>
                    <a:pt x="346" y="40"/>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605236" name="任意多边形 605235"/>
            <p:cNvSpPr>
              <a:spLocks noEditPoints="1"/>
            </p:cNvSpPr>
            <p:nvPr/>
          </p:nvSpPr>
          <p:spPr>
            <a:xfrm>
              <a:off x="3737" y="3143"/>
              <a:ext cx="1417" cy="425"/>
            </a:xfrm>
            <a:custGeom>
              <a:avLst/>
              <a:gdLst/>
              <a:ahLst/>
              <a:cxnLst/>
              <a:pathLst>
                <a:path w="1417" h="851">
                  <a:moveTo>
                    <a:pt x="0" y="427"/>
                  </a:moveTo>
                  <a:lnTo>
                    <a:pt x="21" y="367"/>
                  </a:lnTo>
                  <a:lnTo>
                    <a:pt x="21" y="365"/>
                  </a:lnTo>
                  <a:lnTo>
                    <a:pt x="22" y="365"/>
                  </a:lnTo>
                  <a:lnTo>
                    <a:pt x="24" y="363"/>
                  </a:lnTo>
                  <a:lnTo>
                    <a:pt x="25" y="365"/>
                  </a:lnTo>
                  <a:lnTo>
                    <a:pt x="26" y="365"/>
                  </a:lnTo>
                  <a:lnTo>
                    <a:pt x="26" y="367"/>
                  </a:lnTo>
                  <a:lnTo>
                    <a:pt x="26" y="368"/>
                  </a:lnTo>
                  <a:lnTo>
                    <a:pt x="26" y="370"/>
                  </a:lnTo>
                  <a:lnTo>
                    <a:pt x="6" y="430"/>
                  </a:lnTo>
                  <a:lnTo>
                    <a:pt x="5" y="432"/>
                  </a:lnTo>
                  <a:lnTo>
                    <a:pt x="4" y="432"/>
                  </a:lnTo>
                  <a:lnTo>
                    <a:pt x="3" y="432"/>
                  </a:lnTo>
                  <a:lnTo>
                    <a:pt x="1" y="432"/>
                  </a:lnTo>
                  <a:lnTo>
                    <a:pt x="0" y="430"/>
                  </a:lnTo>
                  <a:lnTo>
                    <a:pt x="0" y="430"/>
                  </a:lnTo>
                  <a:lnTo>
                    <a:pt x="0" y="429"/>
                  </a:lnTo>
                  <a:lnTo>
                    <a:pt x="0" y="427"/>
                  </a:lnTo>
                  <a:lnTo>
                    <a:pt x="0" y="427"/>
                  </a:lnTo>
                  <a:close/>
                  <a:moveTo>
                    <a:pt x="36" y="323"/>
                  </a:moveTo>
                  <a:lnTo>
                    <a:pt x="57" y="265"/>
                  </a:lnTo>
                  <a:lnTo>
                    <a:pt x="57" y="263"/>
                  </a:lnTo>
                  <a:lnTo>
                    <a:pt x="59" y="261"/>
                  </a:lnTo>
                  <a:lnTo>
                    <a:pt x="60" y="261"/>
                  </a:lnTo>
                  <a:lnTo>
                    <a:pt x="61" y="263"/>
                  </a:lnTo>
                  <a:lnTo>
                    <a:pt x="62" y="263"/>
                  </a:lnTo>
                  <a:lnTo>
                    <a:pt x="62" y="265"/>
                  </a:lnTo>
                  <a:lnTo>
                    <a:pt x="62" y="267"/>
                  </a:lnTo>
                  <a:lnTo>
                    <a:pt x="62" y="269"/>
                  </a:lnTo>
                  <a:lnTo>
                    <a:pt x="41" y="329"/>
                  </a:lnTo>
                  <a:lnTo>
                    <a:pt x="40" y="329"/>
                  </a:lnTo>
                  <a:lnTo>
                    <a:pt x="40" y="331"/>
                  </a:lnTo>
                  <a:lnTo>
                    <a:pt x="39" y="331"/>
                  </a:lnTo>
                  <a:lnTo>
                    <a:pt x="37" y="331"/>
                  </a:lnTo>
                  <a:lnTo>
                    <a:pt x="36" y="329"/>
                  </a:lnTo>
                  <a:lnTo>
                    <a:pt x="35" y="327"/>
                  </a:lnTo>
                  <a:lnTo>
                    <a:pt x="35" y="325"/>
                  </a:lnTo>
                  <a:lnTo>
                    <a:pt x="36" y="323"/>
                  </a:lnTo>
                  <a:lnTo>
                    <a:pt x="36" y="323"/>
                  </a:lnTo>
                  <a:close/>
                  <a:moveTo>
                    <a:pt x="75" y="224"/>
                  </a:moveTo>
                  <a:lnTo>
                    <a:pt x="92" y="184"/>
                  </a:lnTo>
                  <a:lnTo>
                    <a:pt x="100" y="167"/>
                  </a:lnTo>
                  <a:lnTo>
                    <a:pt x="101" y="166"/>
                  </a:lnTo>
                  <a:lnTo>
                    <a:pt x="101" y="166"/>
                  </a:lnTo>
                  <a:lnTo>
                    <a:pt x="102" y="166"/>
                  </a:lnTo>
                  <a:lnTo>
                    <a:pt x="104" y="167"/>
                  </a:lnTo>
                  <a:lnTo>
                    <a:pt x="105" y="167"/>
                  </a:lnTo>
                  <a:lnTo>
                    <a:pt x="105" y="169"/>
                  </a:lnTo>
                  <a:lnTo>
                    <a:pt x="105" y="171"/>
                  </a:lnTo>
                  <a:lnTo>
                    <a:pt x="105" y="173"/>
                  </a:lnTo>
                  <a:lnTo>
                    <a:pt x="97" y="190"/>
                  </a:lnTo>
                  <a:lnTo>
                    <a:pt x="80" y="229"/>
                  </a:lnTo>
                  <a:lnTo>
                    <a:pt x="79" y="229"/>
                  </a:lnTo>
                  <a:lnTo>
                    <a:pt x="77" y="231"/>
                  </a:lnTo>
                  <a:lnTo>
                    <a:pt x="76" y="231"/>
                  </a:lnTo>
                  <a:lnTo>
                    <a:pt x="75" y="229"/>
                  </a:lnTo>
                  <a:lnTo>
                    <a:pt x="75" y="229"/>
                  </a:lnTo>
                  <a:lnTo>
                    <a:pt x="74" y="228"/>
                  </a:lnTo>
                  <a:lnTo>
                    <a:pt x="74" y="226"/>
                  </a:lnTo>
                  <a:lnTo>
                    <a:pt x="75" y="224"/>
                  </a:lnTo>
                  <a:lnTo>
                    <a:pt x="75" y="224"/>
                  </a:lnTo>
                  <a:close/>
                  <a:moveTo>
                    <a:pt x="119" y="128"/>
                  </a:moveTo>
                  <a:lnTo>
                    <a:pt x="121" y="120"/>
                  </a:lnTo>
                  <a:lnTo>
                    <a:pt x="147" y="77"/>
                  </a:lnTo>
                  <a:lnTo>
                    <a:pt x="147" y="75"/>
                  </a:lnTo>
                  <a:lnTo>
                    <a:pt x="149" y="75"/>
                  </a:lnTo>
                  <a:lnTo>
                    <a:pt x="150" y="75"/>
                  </a:lnTo>
                  <a:lnTo>
                    <a:pt x="151" y="75"/>
                  </a:lnTo>
                  <a:lnTo>
                    <a:pt x="152" y="77"/>
                  </a:lnTo>
                  <a:lnTo>
                    <a:pt x="152" y="79"/>
                  </a:lnTo>
                  <a:lnTo>
                    <a:pt x="152" y="81"/>
                  </a:lnTo>
                  <a:lnTo>
                    <a:pt x="152" y="83"/>
                  </a:lnTo>
                  <a:lnTo>
                    <a:pt x="126" y="126"/>
                  </a:lnTo>
                  <a:lnTo>
                    <a:pt x="124" y="134"/>
                  </a:lnTo>
                  <a:lnTo>
                    <a:pt x="122" y="135"/>
                  </a:lnTo>
                  <a:lnTo>
                    <a:pt x="121" y="135"/>
                  </a:lnTo>
                  <a:lnTo>
                    <a:pt x="120" y="135"/>
                  </a:lnTo>
                  <a:lnTo>
                    <a:pt x="119" y="135"/>
                  </a:lnTo>
                  <a:lnTo>
                    <a:pt x="117" y="134"/>
                  </a:lnTo>
                  <a:lnTo>
                    <a:pt x="117" y="132"/>
                  </a:lnTo>
                  <a:lnTo>
                    <a:pt x="117" y="130"/>
                  </a:lnTo>
                  <a:lnTo>
                    <a:pt x="119" y="128"/>
                  </a:lnTo>
                  <a:lnTo>
                    <a:pt x="119" y="128"/>
                  </a:lnTo>
                  <a:close/>
                  <a:moveTo>
                    <a:pt x="171" y="43"/>
                  </a:moveTo>
                  <a:lnTo>
                    <a:pt x="181" y="32"/>
                  </a:lnTo>
                  <a:lnTo>
                    <a:pt x="181" y="30"/>
                  </a:lnTo>
                  <a:lnTo>
                    <a:pt x="208" y="6"/>
                  </a:lnTo>
                  <a:lnTo>
                    <a:pt x="210" y="6"/>
                  </a:lnTo>
                  <a:lnTo>
                    <a:pt x="211" y="6"/>
                  </a:lnTo>
                  <a:lnTo>
                    <a:pt x="212" y="8"/>
                  </a:lnTo>
                  <a:lnTo>
                    <a:pt x="213" y="8"/>
                  </a:lnTo>
                  <a:lnTo>
                    <a:pt x="213" y="10"/>
                  </a:lnTo>
                  <a:lnTo>
                    <a:pt x="213" y="12"/>
                  </a:lnTo>
                  <a:lnTo>
                    <a:pt x="213" y="13"/>
                  </a:lnTo>
                  <a:lnTo>
                    <a:pt x="212" y="15"/>
                  </a:lnTo>
                  <a:lnTo>
                    <a:pt x="185" y="40"/>
                  </a:lnTo>
                  <a:lnTo>
                    <a:pt x="185" y="40"/>
                  </a:lnTo>
                  <a:lnTo>
                    <a:pt x="175" y="51"/>
                  </a:lnTo>
                  <a:lnTo>
                    <a:pt x="173" y="53"/>
                  </a:lnTo>
                  <a:lnTo>
                    <a:pt x="172" y="53"/>
                  </a:lnTo>
                  <a:lnTo>
                    <a:pt x="171" y="51"/>
                  </a:lnTo>
                  <a:lnTo>
                    <a:pt x="171" y="51"/>
                  </a:lnTo>
                  <a:lnTo>
                    <a:pt x="170" y="49"/>
                  </a:lnTo>
                  <a:lnTo>
                    <a:pt x="170" y="47"/>
                  </a:lnTo>
                  <a:lnTo>
                    <a:pt x="170" y="45"/>
                  </a:lnTo>
                  <a:lnTo>
                    <a:pt x="171" y="43"/>
                  </a:lnTo>
                  <a:lnTo>
                    <a:pt x="171" y="43"/>
                  </a:lnTo>
                  <a:close/>
                  <a:moveTo>
                    <a:pt x="242" y="0"/>
                  </a:moveTo>
                  <a:lnTo>
                    <a:pt x="245" y="0"/>
                  </a:lnTo>
                  <a:lnTo>
                    <a:pt x="246" y="0"/>
                  </a:lnTo>
                  <a:lnTo>
                    <a:pt x="275" y="12"/>
                  </a:lnTo>
                  <a:lnTo>
                    <a:pt x="276" y="13"/>
                  </a:lnTo>
                  <a:lnTo>
                    <a:pt x="286" y="21"/>
                  </a:lnTo>
                  <a:lnTo>
                    <a:pt x="287" y="23"/>
                  </a:lnTo>
                  <a:lnTo>
                    <a:pt x="287" y="25"/>
                  </a:lnTo>
                  <a:lnTo>
                    <a:pt x="287" y="27"/>
                  </a:lnTo>
                  <a:lnTo>
                    <a:pt x="287" y="28"/>
                  </a:lnTo>
                  <a:lnTo>
                    <a:pt x="286" y="28"/>
                  </a:lnTo>
                  <a:lnTo>
                    <a:pt x="285" y="30"/>
                  </a:lnTo>
                  <a:lnTo>
                    <a:pt x="283" y="30"/>
                  </a:lnTo>
                  <a:lnTo>
                    <a:pt x="282" y="30"/>
                  </a:lnTo>
                  <a:lnTo>
                    <a:pt x="272" y="21"/>
                  </a:lnTo>
                  <a:lnTo>
                    <a:pt x="273" y="21"/>
                  </a:lnTo>
                  <a:lnTo>
                    <a:pt x="245" y="10"/>
                  </a:lnTo>
                  <a:lnTo>
                    <a:pt x="245" y="10"/>
                  </a:lnTo>
                  <a:lnTo>
                    <a:pt x="242" y="12"/>
                  </a:lnTo>
                  <a:lnTo>
                    <a:pt x="241" y="10"/>
                  </a:lnTo>
                  <a:lnTo>
                    <a:pt x="240" y="10"/>
                  </a:lnTo>
                  <a:lnTo>
                    <a:pt x="240" y="8"/>
                  </a:lnTo>
                  <a:lnTo>
                    <a:pt x="238" y="6"/>
                  </a:lnTo>
                  <a:lnTo>
                    <a:pt x="238" y="4"/>
                  </a:lnTo>
                  <a:lnTo>
                    <a:pt x="240" y="2"/>
                  </a:lnTo>
                  <a:lnTo>
                    <a:pt x="241" y="2"/>
                  </a:lnTo>
                  <a:lnTo>
                    <a:pt x="242" y="0"/>
                  </a:lnTo>
                  <a:lnTo>
                    <a:pt x="242" y="0"/>
                  </a:lnTo>
                  <a:close/>
                  <a:moveTo>
                    <a:pt x="312" y="49"/>
                  </a:moveTo>
                  <a:lnTo>
                    <a:pt x="336" y="83"/>
                  </a:lnTo>
                  <a:lnTo>
                    <a:pt x="343" y="98"/>
                  </a:lnTo>
                  <a:lnTo>
                    <a:pt x="343" y="100"/>
                  </a:lnTo>
                  <a:lnTo>
                    <a:pt x="344" y="102"/>
                  </a:lnTo>
                  <a:lnTo>
                    <a:pt x="343" y="104"/>
                  </a:lnTo>
                  <a:lnTo>
                    <a:pt x="343" y="105"/>
                  </a:lnTo>
                  <a:lnTo>
                    <a:pt x="342" y="105"/>
                  </a:lnTo>
                  <a:lnTo>
                    <a:pt x="341" y="105"/>
                  </a:lnTo>
                  <a:lnTo>
                    <a:pt x="339" y="105"/>
                  </a:lnTo>
                  <a:lnTo>
                    <a:pt x="338" y="105"/>
                  </a:lnTo>
                  <a:lnTo>
                    <a:pt x="331" y="90"/>
                  </a:lnTo>
                  <a:lnTo>
                    <a:pt x="308" y="57"/>
                  </a:lnTo>
                  <a:lnTo>
                    <a:pt x="307" y="55"/>
                  </a:lnTo>
                  <a:lnTo>
                    <a:pt x="307" y="53"/>
                  </a:lnTo>
                  <a:lnTo>
                    <a:pt x="307" y="51"/>
                  </a:lnTo>
                  <a:lnTo>
                    <a:pt x="308" y="49"/>
                  </a:lnTo>
                  <a:lnTo>
                    <a:pt x="309" y="47"/>
                  </a:lnTo>
                  <a:lnTo>
                    <a:pt x="311" y="47"/>
                  </a:lnTo>
                  <a:lnTo>
                    <a:pt x="312" y="47"/>
                  </a:lnTo>
                  <a:lnTo>
                    <a:pt x="312" y="49"/>
                  </a:lnTo>
                  <a:lnTo>
                    <a:pt x="312" y="49"/>
                  </a:lnTo>
                  <a:close/>
                  <a:moveTo>
                    <a:pt x="363" y="135"/>
                  </a:moveTo>
                  <a:lnTo>
                    <a:pt x="364" y="139"/>
                  </a:lnTo>
                  <a:lnTo>
                    <a:pt x="388" y="192"/>
                  </a:lnTo>
                  <a:lnTo>
                    <a:pt x="388" y="194"/>
                  </a:lnTo>
                  <a:lnTo>
                    <a:pt x="388" y="196"/>
                  </a:lnTo>
                  <a:lnTo>
                    <a:pt x="388" y="197"/>
                  </a:lnTo>
                  <a:lnTo>
                    <a:pt x="387" y="199"/>
                  </a:lnTo>
                  <a:lnTo>
                    <a:pt x="386" y="199"/>
                  </a:lnTo>
                  <a:lnTo>
                    <a:pt x="384" y="199"/>
                  </a:lnTo>
                  <a:lnTo>
                    <a:pt x="383" y="199"/>
                  </a:lnTo>
                  <a:lnTo>
                    <a:pt x="383" y="197"/>
                  </a:lnTo>
                  <a:lnTo>
                    <a:pt x="359" y="145"/>
                  </a:lnTo>
                  <a:lnTo>
                    <a:pt x="358" y="143"/>
                  </a:lnTo>
                  <a:lnTo>
                    <a:pt x="357" y="141"/>
                  </a:lnTo>
                  <a:lnTo>
                    <a:pt x="357" y="139"/>
                  </a:lnTo>
                  <a:lnTo>
                    <a:pt x="358" y="137"/>
                  </a:lnTo>
                  <a:lnTo>
                    <a:pt x="358" y="135"/>
                  </a:lnTo>
                  <a:lnTo>
                    <a:pt x="359" y="134"/>
                  </a:lnTo>
                  <a:lnTo>
                    <a:pt x="361" y="134"/>
                  </a:lnTo>
                  <a:lnTo>
                    <a:pt x="362" y="135"/>
                  </a:lnTo>
                  <a:lnTo>
                    <a:pt x="363" y="135"/>
                  </a:lnTo>
                  <a:lnTo>
                    <a:pt x="363" y="135"/>
                  </a:lnTo>
                  <a:close/>
                  <a:moveTo>
                    <a:pt x="406" y="233"/>
                  </a:moveTo>
                  <a:lnTo>
                    <a:pt x="427" y="280"/>
                  </a:lnTo>
                  <a:lnTo>
                    <a:pt x="431" y="290"/>
                  </a:lnTo>
                  <a:lnTo>
                    <a:pt x="431" y="291"/>
                  </a:lnTo>
                  <a:lnTo>
                    <a:pt x="431" y="293"/>
                  </a:lnTo>
                  <a:lnTo>
                    <a:pt x="431" y="295"/>
                  </a:lnTo>
                  <a:lnTo>
                    <a:pt x="429" y="295"/>
                  </a:lnTo>
                  <a:lnTo>
                    <a:pt x="428" y="297"/>
                  </a:lnTo>
                  <a:lnTo>
                    <a:pt x="427" y="297"/>
                  </a:lnTo>
                  <a:lnTo>
                    <a:pt x="426" y="295"/>
                  </a:lnTo>
                  <a:lnTo>
                    <a:pt x="424" y="293"/>
                  </a:lnTo>
                  <a:lnTo>
                    <a:pt x="422" y="286"/>
                  </a:lnTo>
                  <a:lnTo>
                    <a:pt x="401" y="237"/>
                  </a:lnTo>
                  <a:lnTo>
                    <a:pt x="401" y="235"/>
                  </a:lnTo>
                  <a:lnTo>
                    <a:pt x="401" y="235"/>
                  </a:lnTo>
                  <a:lnTo>
                    <a:pt x="401" y="233"/>
                  </a:lnTo>
                  <a:lnTo>
                    <a:pt x="402" y="231"/>
                  </a:lnTo>
                  <a:lnTo>
                    <a:pt x="403" y="231"/>
                  </a:lnTo>
                  <a:lnTo>
                    <a:pt x="404" y="231"/>
                  </a:lnTo>
                  <a:lnTo>
                    <a:pt x="406" y="231"/>
                  </a:lnTo>
                  <a:lnTo>
                    <a:pt x="406" y="233"/>
                  </a:lnTo>
                  <a:lnTo>
                    <a:pt x="406" y="233"/>
                  </a:lnTo>
                  <a:close/>
                  <a:moveTo>
                    <a:pt x="445" y="331"/>
                  </a:moveTo>
                  <a:lnTo>
                    <a:pt x="457" y="363"/>
                  </a:lnTo>
                  <a:lnTo>
                    <a:pt x="467" y="391"/>
                  </a:lnTo>
                  <a:lnTo>
                    <a:pt x="467" y="393"/>
                  </a:lnTo>
                  <a:lnTo>
                    <a:pt x="467" y="395"/>
                  </a:lnTo>
                  <a:lnTo>
                    <a:pt x="467" y="397"/>
                  </a:lnTo>
                  <a:lnTo>
                    <a:pt x="465" y="398"/>
                  </a:lnTo>
                  <a:lnTo>
                    <a:pt x="464" y="398"/>
                  </a:lnTo>
                  <a:lnTo>
                    <a:pt x="463" y="398"/>
                  </a:lnTo>
                  <a:lnTo>
                    <a:pt x="462" y="397"/>
                  </a:lnTo>
                  <a:lnTo>
                    <a:pt x="460" y="395"/>
                  </a:lnTo>
                  <a:lnTo>
                    <a:pt x="452" y="367"/>
                  </a:lnTo>
                  <a:lnTo>
                    <a:pt x="440" y="336"/>
                  </a:lnTo>
                  <a:lnTo>
                    <a:pt x="439" y="335"/>
                  </a:lnTo>
                  <a:lnTo>
                    <a:pt x="439" y="333"/>
                  </a:lnTo>
                  <a:lnTo>
                    <a:pt x="440" y="331"/>
                  </a:lnTo>
                  <a:lnTo>
                    <a:pt x="442" y="329"/>
                  </a:lnTo>
                  <a:lnTo>
                    <a:pt x="442" y="329"/>
                  </a:lnTo>
                  <a:lnTo>
                    <a:pt x="443" y="329"/>
                  </a:lnTo>
                  <a:lnTo>
                    <a:pt x="444" y="331"/>
                  </a:lnTo>
                  <a:lnTo>
                    <a:pt x="445" y="331"/>
                  </a:lnTo>
                  <a:lnTo>
                    <a:pt x="445" y="331"/>
                  </a:lnTo>
                  <a:close/>
                  <a:moveTo>
                    <a:pt x="482" y="434"/>
                  </a:moveTo>
                  <a:lnTo>
                    <a:pt x="502" y="494"/>
                  </a:lnTo>
                  <a:lnTo>
                    <a:pt x="502" y="496"/>
                  </a:lnTo>
                  <a:lnTo>
                    <a:pt x="502" y="498"/>
                  </a:lnTo>
                  <a:lnTo>
                    <a:pt x="502" y="498"/>
                  </a:lnTo>
                  <a:lnTo>
                    <a:pt x="500" y="500"/>
                  </a:lnTo>
                  <a:lnTo>
                    <a:pt x="499" y="500"/>
                  </a:lnTo>
                  <a:lnTo>
                    <a:pt x="498" y="500"/>
                  </a:lnTo>
                  <a:lnTo>
                    <a:pt x="497" y="500"/>
                  </a:lnTo>
                  <a:lnTo>
                    <a:pt x="497" y="498"/>
                  </a:lnTo>
                  <a:lnTo>
                    <a:pt x="475" y="438"/>
                  </a:lnTo>
                  <a:lnTo>
                    <a:pt x="475" y="436"/>
                  </a:lnTo>
                  <a:lnTo>
                    <a:pt x="475" y="434"/>
                  </a:lnTo>
                  <a:lnTo>
                    <a:pt x="475" y="432"/>
                  </a:lnTo>
                  <a:lnTo>
                    <a:pt x="477" y="432"/>
                  </a:lnTo>
                  <a:lnTo>
                    <a:pt x="478" y="430"/>
                  </a:lnTo>
                  <a:lnTo>
                    <a:pt x="479" y="432"/>
                  </a:lnTo>
                  <a:lnTo>
                    <a:pt x="480" y="432"/>
                  </a:lnTo>
                  <a:lnTo>
                    <a:pt x="482" y="434"/>
                  </a:lnTo>
                  <a:lnTo>
                    <a:pt x="482" y="434"/>
                  </a:lnTo>
                  <a:close/>
                  <a:moveTo>
                    <a:pt x="517" y="536"/>
                  </a:moveTo>
                  <a:lnTo>
                    <a:pt x="539" y="594"/>
                  </a:lnTo>
                  <a:lnTo>
                    <a:pt x="539" y="596"/>
                  </a:lnTo>
                  <a:lnTo>
                    <a:pt x="539" y="598"/>
                  </a:lnTo>
                  <a:lnTo>
                    <a:pt x="538" y="599"/>
                  </a:lnTo>
                  <a:lnTo>
                    <a:pt x="538" y="601"/>
                  </a:lnTo>
                  <a:lnTo>
                    <a:pt x="537" y="601"/>
                  </a:lnTo>
                  <a:lnTo>
                    <a:pt x="535" y="601"/>
                  </a:lnTo>
                  <a:lnTo>
                    <a:pt x="534" y="601"/>
                  </a:lnTo>
                  <a:lnTo>
                    <a:pt x="533" y="599"/>
                  </a:lnTo>
                  <a:lnTo>
                    <a:pt x="512" y="541"/>
                  </a:lnTo>
                  <a:lnTo>
                    <a:pt x="510" y="539"/>
                  </a:lnTo>
                  <a:lnTo>
                    <a:pt x="510" y="537"/>
                  </a:lnTo>
                  <a:lnTo>
                    <a:pt x="512" y="536"/>
                  </a:lnTo>
                  <a:lnTo>
                    <a:pt x="512" y="534"/>
                  </a:lnTo>
                  <a:lnTo>
                    <a:pt x="513" y="534"/>
                  </a:lnTo>
                  <a:lnTo>
                    <a:pt x="514" y="534"/>
                  </a:lnTo>
                  <a:lnTo>
                    <a:pt x="515" y="534"/>
                  </a:lnTo>
                  <a:lnTo>
                    <a:pt x="517" y="536"/>
                  </a:lnTo>
                  <a:lnTo>
                    <a:pt x="517" y="536"/>
                  </a:lnTo>
                  <a:close/>
                  <a:moveTo>
                    <a:pt x="555" y="635"/>
                  </a:moveTo>
                  <a:lnTo>
                    <a:pt x="578" y="680"/>
                  </a:lnTo>
                  <a:lnTo>
                    <a:pt x="581" y="690"/>
                  </a:lnTo>
                  <a:lnTo>
                    <a:pt x="581" y="691"/>
                  </a:lnTo>
                  <a:lnTo>
                    <a:pt x="581" y="693"/>
                  </a:lnTo>
                  <a:lnTo>
                    <a:pt x="581" y="695"/>
                  </a:lnTo>
                  <a:lnTo>
                    <a:pt x="580" y="697"/>
                  </a:lnTo>
                  <a:lnTo>
                    <a:pt x="579" y="697"/>
                  </a:lnTo>
                  <a:lnTo>
                    <a:pt x="578" y="697"/>
                  </a:lnTo>
                  <a:lnTo>
                    <a:pt x="576" y="697"/>
                  </a:lnTo>
                  <a:lnTo>
                    <a:pt x="576" y="695"/>
                  </a:lnTo>
                  <a:lnTo>
                    <a:pt x="573" y="686"/>
                  </a:lnTo>
                  <a:lnTo>
                    <a:pt x="550" y="641"/>
                  </a:lnTo>
                  <a:lnTo>
                    <a:pt x="550" y="639"/>
                  </a:lnTo>
                  <a:lnTo>
                    <a:pt x="550" y="637"/>
                  </a:lnTo>
                  <a:lnTo>
                    <a:pt x="550" y="635"/>
                  </a:lnTo>
                  <a:lnTo>
                    <a:pt x="552" y="633"/>
                  </a:lnTo>
                  <a:lnTo>
                    <a:pt x="553" y="633"/>
                  </a:lnTo>
                  <a:lnTo>
                    <a:pt x="554" y="633"/>
                  </a:lnTo>
                  <a:lnTo>
                    <a:pt x="555" y="633"/>
                  </a:lnTo>
                  <a:lnTo>
                    <a:pt x="555" y="635"/>
                  </a:lnTo>
                  <a:lnTo>
                    <a:pt x="555" y="635"/>
                  </a:lnTo>
                  <a:close/>
                  <a:moveTo>
                    <a:pt x="600" y="729"/>
                  </a:moveTo>
                  <a:lnTo>
                    <a:pt x="606" y="744"/>
                  </a:lnTo>
                  <a:lnTo>
                    <a:pt x="629" y="780"/>
                  </a:lnTo>
                  <a:lnTo>
                    <a:pt x="629" y="782"/>
                  </a:lnTo>
                  <a:lnTo>
                    <a:pt x="629" y="784"/>
                  </a:lnTo>
                  <a:lnTo>
                    <a:pt x="629" y="785"/>
                  </a:lnTo>
                  <a:lnTo>
                    <a:pt x="629" y="787"/>
                  </a:lnTo>
                  <a:lnTo>
                    <a:pt x="628" y="787"/>
                  </a:lnTo>
                  <a:lnTo>
                    <a:pt x="626" y="787"/>
                  </a:lnTo>
                  <a:lnTo>
                    <a:pt x="625" y="787"/>
                  </a:lnTo>
                  <a:lnTo>
                    <a:pt x="624" y="785"/>
                  </a:lnTo>
                  <a:lnTo>
                    <a:pt x="601" y="750"/>
                  </a:lnTo>
                  <a:lnTo>
                    <a:pt x="594" y="735"/>
                  </a:lnTo>
                  <a:lnTo>
                    <a:pt x="594" y="733"/>
                  </a:lnTo>
                  <a:lnTo>
                    <a:pt x="594" y="731"/>
                  </a:lnTo>
                  <a:lnTo>
                    <a:pt x="594" y="729"/>
                  </a:lnTo>
                  <a:lnTo>
                    <a:pt x="595" y="727"/>
                  </a:lnTo>
                  <a:lnTo>
                    <a:pt x="596" y="727"/>
                  </a:lnTo>
                  <a:lnTo>
                    <a:pt x="598" y="727"/>
                  </a:lnTo>
                  <a:lnTo>
                    <a:pt x="599" y="727"/>
                  </a:lnTo>
                  <a:lnTo>
                    <a:pt x="600" y="729"/>
                  </a:lnTo>
                  <a:lnTo>
                    <a:pt x="600" y="729"/>
                  </a:lnTo>
                  <a:close/>
                  <a:moveTo>
                    <a:pt x="653" y="810"/>
                  </a:moveTo>
                  <a:lnTo>
                    <a:pt x="665" y="825"/>
                  </a:lnTo>
                  <a:lnTo>
                    <a:pt x="664" y="823"/>
                  </a:lnTo>
                  <a:lnTo>
                    <a:pt x="691" y="838"/>
                  </a:lnTo>
                  <a:lnTo>
                    <a:pt x="693" y="838"/>
                  </a:lnTo>
                  <a:lnTo>
                    <a:pt x="694" y="840"/>
                  </a:lnTo>
                  <a:lnTo>
                    <a:pt x="694" y="842"/>
                  </a:lnTo>
                  <a:lnTo>
                    <a:pt x="694" y="844"/>
                  </a:lnTo>
                  <a:lnTo>
                    <a:pt x="693" y="846"/>
                  </a:lnTo>
                  <a:lnTo>
                    <a:pt x="691" y="847"/>
                  </a:lnTo>
                  <a:lnTo>
                    <a:pt x="690" y="847"/>
                  </a:lnTo>
                  <a:lnTo>
                    <a:pt x="689" y="847"/>
                  </a:lnTo>
                  <a:lnTo>
                    <a:pt x="663" y="832"/>
                  </a:lnTo>
                  <a:lnTo>
                    <a:pt x="661" y="832"/>
                  </a:lnTo>
                  <a:lnTo>
                    <a:pt x="649" y="817"/>
                  </a:lnTo>
                  <a:lnTo>
                    <a:pt x="648" y="815"/>
                  </a:lnTo>
                  <a:lnTo>
                    <a:pt x="648" y="815"/>
                  </a:lnTo>
                  <a:lnTo>
                    <a:pt x="648" y="814"/>
                  </a:lnTo>
                  <a:lnTo>
                    <a:pt x="648" y="812"/>
                  </a:lnTo>
                  <a:lnTo>
                    <a:pt x="649" y="810"/>
                  </a:lnTo>
                  <a:lnTo>
                    <a:pt x="650" y="810"/>
                  </a:lnTo>
                  <a:lnTo>
                    <a:pt x="651" y="810"/>
                  </a:lnTo>
                  <a:lnTo>
                    <a:pt x="653" y="810"/>
                  </a:lnTo>
                  <a:lnTo>
                    <a:pt x="653" y="810"/>
                  </a:lnTo>
                  <a:close/>
                  <a:moveTo>
                    <a:pt x="722" y="842"/>
                  </a:moveTo>
                  <a:lnTo>
                    <a:pt x="725" y="842"/>
                  </a:lnTo>
                  <a:lnTo>
                    <a:pt x="724" y="842"/>
                  </a:lnTo>
                  <a:lnTo>
                    <a:pt x="754" y="825"/>
                  </a:lnTo>
                  <a:lnTo>
                    <a:pt x="752" y="825"/>
                  </a:lnTo>
                  <a:lnTo>
                    <a:pt x="761" y="815"/>
                  </a:lnTo>
                  <a:lnTo>
                    <a:pt x="762" y="815"/>
                  </a:lnTo>
                  <a:lnTo>
                    <a:pt x="764" y="815"/>
                  </a:lnTo>
                  <a:lnTo>
                    <a:pt x="765" y="815"/>
                  </a:lnTo>
                  <a:lnTo>
                    <a:pt x="765" y="817"/>
                  </a:lnTo>
                  <a:lnTo>
                    <a:pt x="766" y="819"/>
                  </a:lnTo>
                  <a:lnTo>
                    <a:pt x="766" y="821"/>
                  </a:lnTo>
                  <a:lnTo>
                    <a:pt x="765" y="823"/>
                  </a:lnTo>
                  <a:lnTo>
                    <a:pt x="765" y="825"/>
                  </a:lnTo>
                  <a:lnTo>
                    <a:pt x="756" y="832"/>
                  </a:lnTo>
                  <a:lnTo>
                    <a:pt x="756" y="832"/>
                  </a:lnTo>
                  <a:lnTo>
                    <a:pt x="726" y="851"/>
                  </a:lnTo>
                  <a:lnTo>
                    <a:pt x="725" y="851"/>
                  </a:lnTo>
                  <a:lnTo>
                    <a:pt x="725" y="851"/>
                  </a:lnTo>
                  <a:lnTo>
                    <a:pt x="722" y="851"/>
                  </a:lnTo>
                  <a:lnTo>
                    <a:pt x="721" y="851"/>
                  </a:lnTo>
                  <a:lnTo>
                    <a:pt x="720" y="849"/>
                  </a:lnTo>
                  <a:lnTo>
                    <a:pt x="719" y="847"/>
                  </a:lnTo>
                  <a:lnTo>
                    <a:pt x="719" y="846"/>
                  </a:lnTo>
                  <a:lnTo>
                    <a:pt x="719" y="844"/>
                  </a:lnTo>
                  <a:lnTo>
                    <a:pt x="720" y="844"/>
                  </a:lnTo>
                  <a:lnTo>
                    <a:pt x="721" y="842"/>
                  </a:lnTo>
                  <a:lnTo>
                    <a:pt x="722" y="842"/>
                  </a:lnTo>
                  <a:lnTo>
                    <a:pt x="722" y="842"/>
                  </a:lnTo>
                  <a:close/>
                  <a:moveTo>
                    <a:pt x="786" y="789"/>
                  </a:moveTo>
                  <a:lnTo>
                    <a:pt x="811" y="748"/>
                  </a:lnTo>
                  <a:lnTo>
                    <a:pt x="815" y="738"/>
                  </a:lnTo>
                  <a:lnTo>
                    <a:pt x="816" y="737"/>
                  </a:lnTo>
                  <a:lnTo>
                    <a:pt x="817" y="737"/>
                  </a:lnTo>
                  <a:lnTo>
                    <a:pt x="819" y="737"/>
                  </a:lnTo>
                  <a:lnTo>
                    <a:pt x="820" y="737"/>
                  </a:lnTo>
                  <a:lnTo>
                    <a:pt x="821" y="738"/>
                  </a:lnTo>
                  <a:lnTo>
                    <a:pt x="821" y="740"/>
                  </a:lnTo>
                  <a:lnTo>
                    <a:pt x="821" y="742"/>
                  </a:lnTo>
                  <a:lnTo>
                    <a:pt x="821" y="744"/>
                  </a:lnTo>
                  <a:lnTo>
                    <a:pt x="816" y="753"/>
                  </a:lnTo>
                  <a:lnTo>
                    <a:pt x="791" y="795"/>
                  </a:lnTo>
                  <a:lnTo>
                    <a:pt x="790" y="797"/>
                  </a:lnTo>
                  <a:lnTo>
                    <a:pt x="789" y="797"/>
                  </a:lnTo>
                  <a:lnTo>
                    <a:pt x="787" y="797"/>
                  </a:lnTo>
                  <a:lnTo>
                    <a:pt x="786" y="795"/>
                  </a:lnTo>
                  <a:lnTo>
                    <a:pt x="785" y="793"/>
                  </a:lnTo>
                  <a:lnTo>
                    <a:pt x="785" y="791"/>
                  </a:lnTo>
                  <a:lnTo>
                    <a:pt x="785" y="789"/>
                  </a:lnTo>
                  <a:lnTo>
                    <a:pt x="786" y="789"/>
                  </a:lnTo>
                  <a:lnTo>
                    <a:pt x="786" y="789"/>
                  </a:lnTo>
                  <a:close/>
                  <a:moveTo>
                    <a:pt x="835" y="701"/>
                  </a:moveTo>
                  <a:lnTo>
                    <a:pt x="840" y="688"/>
                  </a:lnTo>
                  <a:lnTo>
                    <a:pt x="858" y="645"/>
                  </a:lnTo>
                  <a:lnTo>
                    <a:pt x="860" y="643"/>
                  </a:lnTo>
                  <a:lnTo>
                    <a:pt x="861" y="641"/>
                  </a:lnTo>
                  <a:lnTo>
                    <a:pt x="862" y="641"/>
                  </a:lnTo>
                  <a:lnTo>
                    <a:pt x="863" y="643"/>
                  </a:lnTo>
                  <a:lnTo>
                    <a:pt x="863" y="643"/>
                  </a:lnTo>
                  <a:lnTo>
                    <a:pt x="865" y="645"/>
                  </a:lnTo>
                  <a:lnTo>
                    <a:pt x="865" y="646"/>
                  </a:lnTo>
                  <a:lnTo>
                    <a:pt x="865" y="648"/>
                  </a:lnTo>
                  <a:lnTo>
                    <a:pt x="845" y="693"/>
                  </a:lnTo>
                  <a:lnTo>
                    <a:pt x="840" y="707"/>
                  </a:lnTo>
                  <a:lnTo>
                    <a:pt x="839" y="707"/>
                  </a:lnTo>
                  <a:lnTo>
                    <a:pt x="837" y="708"/>
                  </a:lnTo>
                  <a:lnTo>
                    <a:pt x="836" y="707"/>
                  </a:lnTo>
                  <a:lnTo>
                    <a:pt x="835" y="707"/>
                  </a:lnTo>
                  <a:lnTo>
                    <a:pt x="835" y="705"/>
                  </a:lnTo>
                  <a:lnTo>
                    <a:pt x="834" y="703"/>
                  </a:lnTo>
                  <a:lnTo>
                    <a:pt x="834" y="701"/>
                  </a:lnTo>
                  <a:lnTo>
                    <a:pt x="835" y="701"/>
                  </a:lnTo>
                  <a:lnTo>
                    <a:pt x="835" y="701"/>
                  </a:lnTo>
                  <a:close/>
                  <a:moveTo>
                    <a:pt x="876" y="603"/>
                  </a:moveTo>
                  <a:lnTo>
                    <a:pt x="900" y="547"/>
                  </a:lnTo>
                  <a:lnTo>
                    <a:pt x="901" y="545"/>
                  </a:lnTo>
                  <a:lnTo>
                    <a:pt x="902" y="545"/>
                  </a:lnTo>
                  <a:lnTo>
                    <a:pt x="903" y="545"/>
                  </a:lnTo>
                  <a:lnTo>
                    <a:pt x="905" y="545"/>
                  </a:lnTo>
                  <a:lnTo>
                    <a:pt x="905" y="547"/>
                  </a:lnTo>
                  <a:lnTo>
                    <a:pt x="906" y="547"/>
                  </a:lnTo>
                  <a:lnTo>
                    <a:pt x="906" y="549"/>
                  </a:lnTo>
                  <a:lnTo>
                    <a:pt x="905" y="551"/>
                  </a:lnTo>
                  <a:lnTo>
                    <a:pt x="881" y="609"/>
                  </a:lnTo>
                  <a:lnTo>
                    <a:pt x="880" y="609"/>
                  </a:lnTo>
                  <a:lnTo>
                    <a:pt x="880" y="611"/>
                  </a:lnTo>
                  <a:lnTo>
                    <a:pt x="878" y="611"/>
                  </a:lnTo>
                  <a:lnTo>
                    <a:pt x="877" y="611"/>
                  </a:lnTo>
                  <a:lnTo>
                    <a:pt x="876" y="609"/>
                  </a:lnTo>
                  <a:lnTo>
                    <a:pt x="875" y="607"/>
                  </a:lnTo>
                  <a:lnTo>
                    <a:pt x="875" y="605"/>
                  </a:lnTo>
                  <a:lnTo>
                    <a:pt x="876" y="603"/>
                  </a:lnTo>
                  <a:lnTo>
                    <a:pt x="876" y="603"/>
                  </a:lnTo>
                  <a:close/>
                  <a:moveTo>
                    <a:pt x="915" y="504"/>
                  </a:moveTo>
                  <a:lnTo>
                    <a:pt x="931" y="459"/>
                  </a:lnTo>
                  <a:lnTo>
                    <a:pt x="936" y="445"/>
                  </a:lnTo>
                  <a:lnTo>
                    <a:pt x="937" y="444"/>
                  </a:lnTo>
                  <a:lnTo>
                    <a:pt x="938" y="444"/>
                  </a:lnTo>
                  <a:lnTo>
                    <a:pt x="940" y="444"/>
                  </a:lnTo>
                  <a:lnTo>
                    <a:pt x="941" y="444"/>
                  </a:lnTo>
                  <a:lnTo>
                    <a:pt x="941" y="444"/>
                  </a:lnTo>
                  <a:lnTo>
                    <a:pt x="942" y="445"/>
                  </a:lnTo>
                  <a:lnTo>
                    <a:pt x="942" y="447"/>
                  </a:lnTo>
                  <a:lnTo>
                    <a:pt x="942" y="449"/>
                  </a:lnTo>
                  <a:lnTo>
                    <a:pt x="937" y="464"/>
                  </a:lnTo>
                  <a:lnTo>
                    <a:pt x="921" y="509"/>
                  </a:lnTo>
                  <a:lnTo>
                    <a:pt x="920" y="511"/>
                  </a:lnTo>
                  <a:lnTo>
                    <a:pt x="918" y="511"/>
                  </a:lnTo>
                  <a:lnTo>
                    <a:pt x="917" y="511"/>
                  </a:lnTo>
                  <a:lnTo>
                    <a:pt x="916" y="511"/>
                  </a:lnTo>
                  <a:lnTo>
                    <a:pt x="915" y="509"/>
                  </a:lnTo>
                  <a:lnTo>
                    <a:pt x="915" y="507"/>
                  </a:lnTo>
                  <a:lnTo>
                    <a:pt x="915" y="506"/>
                  </a:lnTo>
                  <a:lnTo>
                    <a:pt x="915" y="504"/>
                  </a:lnTo>
                  <a:lnTo>
                    <a:pt x="915" y="504"/>
                  </a:lnTo>
                  <a:close/>
                  <a:moveTo>
                    <a:pt x="951" y="402"/>
                  </a:moveTo>
                  <a:lnTo>
                    <a:pt x="961" y="374"/>
                  </a:lnTo>
                  <a:lnTo>
                    <a:pt x="972" y="344"/>
                  </a:lnTo>
                  <a:lnTo>
                    <a:pt x="973" y="342"/>
                  </a:lnTo>
                  <a:lnTo>
                    <a:pt x="973" y="340"/>
                  </a:lnTo>
                  <a:lnTo>
                    <a:pt x="975" y="340"/>
                  </a:lnTo>
                  <a:lnTo>
                    <a:pt x="976" y="342"/>
                  </a:lnTo>
                  <a:lnTo>
                    <a:pt x="977" y="342"/>
                  </a:lnTo>
                  <a:lnTo>
                    <a:pt x="978" y="344"/>
                  </a:lnTo>
                  <a:lnTo>
                    <a:pt x="978" y="346"/>
                  </a:lnTo>
                  <a:lnTo>
                    <a:pt x="977" y="348"/>
                  </a:lnTo>
                  <a:lnTo>
                    <a:pt x="967" y="378"/>
                  </a:lnTo>
                  <a:lnTo>
                    <a:pt x="957" y="408"/>
                  </a:lnTo>
                  <a:lnTo>
                    <a:pt x="956" y="408"/>
                  </a:lnTo>
                  <a:lnTo>
                    <a:pt x="955" y="410"/>
                  </a:lnTo>
                  <a:lnTo>
                    <a:pt x="953" y="410"/>
                  </a:lnTo>
                  <a:lnTo>
                    <a:pt x="952" y="410"/>
                  </a:lnTo>
                  <a:lnTo>
                    <a:pt x="951" y="408"/>
                  </a:lnTo>
                  <a:lnTo>
                    <a:pt x="951" y="406"/>
                  </a:lnTo>
                  <a:lnTo>
                    <a:pt x="951" y="404"/>
                  </a:lnTo>
                  <a:lnTo>
                    <a:pt x="951" y="402"/>
                  </a:lnTo>
                  <a:lnTo>
                    <a:pt x="951" y="402"/>
                  </a:lnTo>
                  <a:close/>
                  <a:moveTo>
                    <a:pt x="987" y="301"/>
                  </a:moveTo>
                  <a:lnTo>
                    <a:pt x="991" y="293"/>
                  </a:lnTo>
                  <a:lnTo>
                    <a:pt x="1009" y="243"/>
                  </a:lnTo>
                  <a:lnTo>
                    <a:pt x="1009" y="241"/>
                  </a:lnTo>
                  <a:lnTo>
                    <a:pt x="1011" y="241"/>
                  </a:lnTo>
                  <a:lnTo>
                    <a:pt x="1012" y="239"/>
                  </a:lnTo>
                  <a:lnTo>
                    <a:pt x="1013" y="241"/>
                  </a:lnTo>
                  <a:lnTo>
                    <a:pt x="1014" y="241"/>
                  </a:lnTo>
                  <a:lnTo>
                    <a:pt x="1014" y="243"/>
                  </a:lnTo>
                  <a:lnTo>
                    <a:pt x="1014" y="244"/>
                  </a:lnTo>
                  <a:lnTo>
                    <a:pt x="1014" y="246"/>
                  </a:lnTo>
                  <a:lnTo>
                    <a:pt x="996" y="297"/>
                  </a:lnTo>
                  <a:lnTo>
                    <a:pt x="993" y="305"/>
                  </a:lnTo>
                  <a:lnTo>
                    <a:pt x="992" y="306"/>
                  </a:lnTo>
                  <a:lnTo>
                    <a:pt x="991" y="308"/>
                  </a:lnTo>
                  <a:lnTo>
                    <a:pt x="990" y="308"/>
                  </a:lnTo>
                  <a:lnTo>
                    <a:pt x="988" y="308"/>
                  </a:lnTo>
                  <a:lnTo>
                    <a:pt x="987" y="306"/>
                  </a:lnTo>
                  <a:lnTo>
                    <a:pt x="987" y="305"/>
                  </a:lnTo>
                  <a:lnTo>
                    <a:pt x="987" y="303"/>
                  </a:lnTo>
                  <a:lnTo>
                    <a:pt x="987" y="301"/>
                  </a:lnTo>
                  <a:lnTo>
                    <a:pt x="987" y="301"/>
                  </a:lnTo>
                  <a:close/>
                  <a:moveTo>
                    <a:pt x="1026" y="201"/>
                  </a:moveTo>
                  <a:lnTo>
                    <a:pt x="1053" y="147"/>
                  </a:lnTo>
                  <a:lnTo>
                    <a:pt x="1053" y="147"/>
                  </a:lnTo>
                  <a:lnTo>
                    <a:pt x="1053" y="145"/>
                  </a:lnTo>
                  <a:lnTo>
                    <a:pt x="1054" y="145"/>
                  </a:lnTo>
                  <a:lnTo>
                    <a:pt x="1056" y="145"/>
                  </a:lnTo>
                  <a:lnTo>
                    <a:pt x="1057" y="145"/>
                  </a:lnTo>
                  <a:lnTo>
                    <a:pt x="1058" y="147"/>
                  </a:lnTo>
                  <a:lnTo>
                    <a:pt x="1058" y="149"/>
                  </a:lnTo>
                  <a:lnTo>
                    <a:pt x="1058" y="151"/>
                  </a:lnTo>
                  <a:lnTo>
                    <a:pt x="1058" y="152"/>
                  </a:lnTo>
                  <a:lnTo>
                    <a:pt x="1058" y="152"/>
                  </a:lnTo>
                  <a:lnTo>
                    <a:pt x="1032" y="207"/>
                  </a:lnTo>
                  <a:lnTo>
                    <a:pt x="1031" y="209"/>
                  </a:lnTo>
                  <a:lnTo>
                    <a:pt x="1029" y="209"/>
                  </a:lnTo>
                  <a:lnTo>
                    <a:pt x="1028" y="209"/>
                  </a:lnTo>
                  <a:lnTo>
                    <a:pt x="1027" y="207"/>
                  </a:lnTo>
                  <a:lnTo>
                    <a:pt x="1026" y="207"/>
                  </a:lnTo>
                  <a:lnTo>
                    <a:pt x="1026" y="205"/>
                  </a:lnTo>
                  <a:lnTo>
                    <a:pt x="1026" y="203"/>
                  </a:lnTo>
                  <a:lnTo>
                    <a:pt x="1026" y="201"/>
                  </a:lnTo>
                  <a:lnTo>
                    <a:pt x="1026" y="201"/>
                  </a:lnTo>
                  <a:close/>
                  <a:moveTo>
                    <a:pt x="1072" y="107"/>
                  </a:moveTo>
                  <a:lnTo>
                    <a:pt x="1082" y="89"/>
                  </a:lnTo>
                  <a:lnTo>
                    <a:pt x="1082" y="87"/>
                  </a:lnTo>
                  <a:lnTo>
                    <a:pt x="1102" y="58"/>
                  </a:lnTo>
                  <a:lnTo>
                    <a:pt x="1103" y="57"/>
                  </a:lnTo>
                  <a:lnTo>
                    <a:pt x="1104" y="57"/>
                  </a:lnTo>
                  <a:lnTo>
                    <a:pt x="1106" y="57"/>
                  </a:lnTo>
                  <a:lnTo>
                    <a:pt x="1107" y="58"/>
                  </a:lnTo>
                  <a:lnTo>
                    <a:pt x="1107" y="58"/>
                  </a:lnTo>
                  <a:lnTo>
                    <a:pt x="1107" y="60"/>
                  </a:lnTo>
                  <a:lnTo>
                    <a:pt x="1107" y="62"/>
                  </a:lnTo>
                  <a:lnTo>
                    <a:pt x="1107" y="64"/>
                  </a:lnTo>
                  <a:lnTo>
                    <a:pt x="1087" y="94"/>
                  </a:lnTo>
                  <a:lnTo>
                    <a:pt x="1087" y="94"/>
                  </a:lnTo>
                  <a:lnTo>
                    <a:pt x="1077" y="115"/>
                  </a:lnTo>
                  <a:lnTo>
                    <a:pt x="1076" y="115"/>
                  </a:lnTo>
                  <a:lnTo>
                    <a:pt x="1074" y="117"/>
                  </a:lnTo>
                  <a:lnTo>
                    <a:pt x="1073" y="115"/>
                  </a:lnTo>
                  <a:lnTo>
                    <a:pt x="1073" y="115"/>
                  </a:lnTo>
                  <a:lnTo>
                    <a:pt x="1072" y="113"/>
                  </a:lnTo>
                  <a:lnTo>
                    <a:pt x="1072" y="111"/>
                  </a:lnTo>
                  <a:lnTo>
                    <a:pt x="1072" y="109"/>
                  </a:lnTo>
                  <a:lnTo>
                    <a:pt x="1072" y="107"/>
                  </a:lnTo>
                  <a:lnTo>
                    <a:pt x="1072" y="107"/>
                  </a:lnTo>
                  <a:close/>
                  <a:moveTo>
                    <a:pt x="1127" y="27"/>
                  </a:moveTo>
                  <a:lnTo>
                    <a:pt x="1142" y="13"/>
                  </a:lnTo>
                  <a:lnTo>
                    <a:pt x="1143" y="12"/>
                  </a:lnTo>
                  <a:lnTo>
                    <a:pt x="1169" y="2"/>
                  </a:lnTo>
                  <a:lnTo>
                    <a:pt x="1170" y="2"/>
                  </a:lnTo>
                  <a:lnTo>
                    <a:pt x="1172" y="2"/>
                  </a:lnTo>
                  <a:lnTo>
                    <a:pt x="1173" y="4"/>
                  </a:lnTo>
                  <a:lnTo>
                    <a:pt x="1173" y="6"/>
                  </a:lnTo>
                  <a:lnTo>
                    <a:pt x="1173" y="8"/>
                  </a:lnTo>
                  <a:lnTo>
                    <a:pt x="1173" y="10"/>
                  </a:lnTo>
                  <a:lnTo>
                    <a:pt x="1172" y="10"/>
                  </a:lnTo>
                  <a:lnTo>
                    <a:pt x="1170" y="12"/>
                  </a:lnTo>
                  <a:lnTo>
                    <a:pt x="1144" y="21"/>
                  </a:lnTo>
                  <a:lnTo>
                    <a:pt x="1145" y="21"/>
                  </a:lnTo>
                  <a:lnTo>
                    <a:pt x="1131" y="36"/>
                  </a:lnTo>
                  <a:lnTo>
                    <a:pt x="1129" y="36"/>
                  </a:lnTo>
                  <a:lnTo>
                    <a:pt x="1128" y="36"/>
                  </a:lnTo>
                  <a:lnTo>
                    <a:pt x="1127" y="36"/>
                  </a:lnTo>
                  <a:lnTo>
                    <a:pt x="1127" y="34"/>
                  </a:lnTo>
                  <a:lnTo>
                    <a:pt x="1126" y="32"/>
                  </a:lnTo>
                  <a:lnTo>
                    <a:pt x="1126" y="30"/>
                  </a:lnTo>
                  <a:lnTo>
                    <a:pt x="1127" y="28"/>
                  </a:lnTo>
                  <a:lnTo>
                    <a:pt x="1127" y="27"/>
                  </a:lnTo>
                  <a:lnTo>
                    <a:pt x="1127" y="27"/>
                  </a:lnTo>
                  <a:close/>
                  <a:moveTo>
                    <a:pt x="1202" y="4"/>
                  </a:moveTo>
                  <a:lnTo>
                    <a:pt x="1205" y="4"/>
                  </a:lnTo>
                  <a:lnTo>
                    <a:pt x="1207" y="4"/>
                  </a:lnTo>
                  <a:lnTo>
                    <a:pt x="1237" y="27"/>
                  </a:lnTo>
                  <a:lnTo>
                    <a:pt x="1237" y="28"/>
                  </a:lnTo>
                  <a:lnTo>
                    <a:pt x="1243" y="34"/>
                  </a:lnTo>
                  <a:lnTo>
                    <a:pt x="1244" y="36"/>
                  </a:lnTo>
                  <a:lnTo>
                    <a:pt x="1244" y="38"/>
                  </a:lnTo>
                  <a:lnTo>
                    <a:pt x="1244" y="40"/>
                  </a:lnTo>
                  <a:lnTo>
                    <a:pt x="1244" y="42"/>
                  </a:lnTo>
                  <a:lnTo>
                    <a:pt x="1243" y="43"/>
                  </a:lnTo>
                  <a:lnTo>
                    <a:pt x="1242" y="43"/>
                  </a:lnTo>
                  <a:lnTo>
                    <a:pt x="1240" y="43"/>
                  </a:lnTo>
                  <a:lnTo>
                    <a:pt x="1239" y="43"/>
                  </a:lnTo>
                  <a:lnTo>
                    <a:pt x="1233" y="36"/>
                  </a:lnTo>
                  <a:lnTo>
                    <a:pt x="1233" y="36"/>
                  </a:lnTo>
                  <a:lnTo>
                    <a:pt x="1204" y="13"/>
                  </a:lnTo>
                  <a:lnTo>
                    <a:pt x="1205" y="13"/>
                  </a:lnTo>
                  <a:lnTo>
                    <a:pt x="1202" y="13"/>
                  </a:lnTo>
                  <a:lnTo>
                    <a:pt x="1200" y="13"/>
                  </a:lnTo>
                  <a:lnTo>
                    <a:pt x="1199" y="12"/>
                  </a:lnTo>
                  <a:lnTo>
                    <a:pt x="1199" y="10"/>
                  </a:lnTo>
                  <a:lnTo>
                    <a:pt x="1199" y="8"/>
                  </a:lnTo>
                  <a:lnTo>
                    <a:pt x="1199" y="6"/>
                  </a:lnTo>
                  <a:lnTo>
                    <a:pt x="1199" y="6"/>
                  </a:lnTo>
                  <a:lnTo>
                    <a:pt x="1200" y="4"/>
                  </a:lnTo>
                  <a:lnTo>
                    <a:pt x="1202" y="4"/>
                  </a:lnTo>
                  <a:lnTo>
                    <a:pt x="1202" y="4"/>
                  </a:lnTo>
                  <a:close/>
                  <a:moveTo>
                    <a:pt x="1269" y="66"/>
                  </a:moveTo>
                  <a:lnTo>
                    <a:pt x="1296" y="113"/>
                  </a:lnTo>
                  <a:lnTo>
                    <a:pt x="1298" y="117"/>
                  </a:lnTo>
                  <a:lnTo>
                    <a:pt x="1298" y="119"/>
                  </a:lnTo>
                  <a:lnTo>
                    <a:pt x="1298" y="120"/>
                  </a:lnTo>
                  <a:lnTo>
                    <a:pt x="1298" y="122"/>
                  </a:lnTo>
                  <a:lnTo>
                    <a:pt x="1296" y="124"/>
                  </a:lnTo>
                  <a:lnTo>
                    <a:pt x="1295" y="124"/>
                  </a:lnTo>
                  <a:lnTo>
                    <a:pt x="1294" y="124"/>
                  </a:lnTo>
                  <a:lnTo>
                    <a:pt x="1294" y="124"/>
                  </a:lnTo>
                  <a:lnTo>
                    <a:pt x="1293" y="122"/>
                  </a:lnTo>
                  <a:lnTo>
                    <a:pt x="1291" y="120"/>
                  </a:lnTo>
                  <a:lnTo>
                    <a:pt x="1264" y="72"/>
                  </a:lnTo>
                  <a:lnTo>
                    <a:pt x="1263" y="70"/>
                  </a:lnTo>
                  <a:lnTo>
                    <a:pt x="1263" y="68"/>
                  </a:lnTo>
                  <a:lnTo>
                    <a:pt x="1263" y="66"/>
                  </a:lnTo>
                  <a:lnTo>
                    <a:pt x="1264" y="64"/>
                  </a:lnTo>
                  <a:lnTo>
                    <a:pt x="1265" y="64"/>
                  </a:lnTo>
                  <a:lnTo>
                    <a:pt x="1267" y="64"/>
                  </a:lnTo>
                  <a:lnTo>
                    <a:pt x="1268" y="64"/>
                  </a:lnTo>
                  <a:lnTo>
                    <a:pt x="1269" y="66"/>
                  </a:lnTo>
                  <a:lnTo>
                    <a:pt x="1269" y="66"/>
                  </a:lnTo>
                  <a:close/>
                  <a:moveTo>
                    <a:pt x="1316" y="156"/>
                  </a:moveTo>
                  <a:lnTo>
                    <a:pt x="1325" y="177"/>
                  </a:lnTo>
                  <a:lnTo>
                    <a:pt x="1340" y="214"/>
                  </a:lnTo>
                  <a:lnTo>
                    <a:pt x="1340" y="216"/>
                  </a:lnTo>
                  <a:lnTo>
                    <a:pt x="1340" y="218"/>
                  </a:lnTo>
                  <a:lnTo>
                    <a:pt x="1340" y="218"/>
                  </a:lnTo>
                  <a:lnTo>
                    <a:pt x="1339" y="220"/>
                  </a:lnTo>
                  <a:lnTo>
                    <a:pt x="1338" y="220"/>
                  </a:lnTo>
                  <a:lnTo>
                    <a:pt x="1336" y="220"/>
                  </a:lnTo>
                  <a:lnTo>
                    <a:pt x="1335" y="220"/>
                  </a:lnTo>
                  <a:lnTo>
                    <a:pt x="1335" y="218"/>
                  </a:lnTo>
                  <a:lnTo>
                    <a:pt x="1320" y="182"/>
                  </a:lnTo>
                  <a:lnTo>
                    <a:pt x="1311" y="162"/>
                  </a:lnTo>
                  <a:lnTo>
                    <a:pt x="1310" y="160"/>
                  </a:lnTo>
                  <a:lnTo>
                    <a:pt x="1310" y="158"/>
                  </a:lnTo>
                  <a:lnTo>
                    <a:pt x="1310" y="156"/>
                  </a:lnTo>
                  <a:lnTo>
                    <a:pt x="1311" y="156"/>
                  </a:lnTo>
                  <a:lnTo>
                    <a:pt x="1313" y="154"/>
                  </a:lnTo>
                  <a:lnTo>
                    <a:pt x="1314" y="154"/>
                  </a:lnTo>
                  <a:lnTo>
                    <a:pt x="1315" y="154"/>
                  </a:lnTo>
                  <a:lnTo>
                    <a:pt x="1316" y="156"/>
                  </a:lnTo>
                  <a:lnTo>
                    <a:pt x="1316" y="156"/>
                  </a:lnTo>
                  <a:close/>
                  <a:moveTo>
                    <a:pt x="1356" y="256"/>
                  </a:moveTo>
                  <a:lnTo>
                    <a:pt x="1380" y="312"/>
                  </a:lnTo>
                  <a:lnTo>
                    <a:pt x="1381" y="314"/>
                  </a:lnTo>
                  <a:lnTo>
                    <a:pt x="1381" y="316"/>
                  </a:lnTo>
                  <a:lnTo>
                    <a:pt x="1380" y="318"/>
                  </a:lnTo>
                  <a:lnTo>
                    <a:pt x="1380" y="318"/>
                  </a:lnTo>
                  <a:lnTo>
                    <a:pt x="1379" y="320"/>
                  </a:lnTo>
                  <a:lnTo>
                    <a:pt x="1378" y="320"/>
                  </a:lnTo>
                  <a:lnTo>
                    <a:pt x="1376" y="318"/>
                  </a:lnTo>
                  <a:lnTo>
                    <a:pt x="1375" y="318"/>
                  </a:lnTo>
                  <a:lnTo>
                    <a:pt x="1351" y="259"/>
                  </a:lnTo>
                  <a:lnTo>
                    <a:pt x="1350" y="258"/>
                  </a:lnTo>
                  <a:lnTo>
                    <a:pt x="1350" y="256"/>
                  </a:lnTo>
                  <a:lnTo>
                    <a:pt x="1351" y="254"/>
                  </a:lnTo>
                  <a:lnTo>
                    <a:pt x="1353" y="254"/>
                  </a:lnTo>
                  <a:lnTo>
                    <a:pt x="1354" y="252"/>
                  </a:lnTo>
                  <a:lnTo>
                    <a:pt x="1355" y="252"/>
                  </a:lnTo>
                  <a:lnTo>
                    <a:pt x="1355" y="254"/>
                  </a:lnTo>
                  <a:lnTo>
                    <a:pt x="1356" y="256"/>
                  </a:lnTo>
                  <a:lnTo>
                    <a:pt x="1356" y="256"/>
                  </a:lnTo>
                  <a:close/>
                  <a:moveTo>
                    <a:pt x="1396" y="353"/>
                  </a:moveTo>
                  <a:lnTo>
                    <a:pt x="1417" y="413"/>
                  </a:lnTo>
                  <a:lnTo>
                    <a:pt x="1417" y="415"/>
                  </a:lnTo>
                  <a:lnTo>
                    <a:pt x="1417" y="417"/>
                  </a:lnTo>
                  <a:lnTo>
                    <a:pt x="1416" y="419"/>
                  </a:lnTo>
                  <a:lnTo>
                    <a:pt x="1415" y="421"/>
                  </a:lnTo>
                  <a:lnTo>
                    <a:pt x="1414" y="421"/>
                  </a:lnTo>
                  <a:lnTo>
                    <a:pt x="1412" y="421"/>
                  </a:lnTo>
                  <a:lnTo>
                    <a:pt x="1412" y="419"/>
                  </a:lnTo>
                  <a:lnTo>
                    <a:pt x="1411" y="417"/>
                  </a:lnTo>
                  <a:lnTo>
                    <a:pt x="1391" y="359"/>
                  </a:lnTo>
                  <a:lnTo>
                    <a:pt x="1390" y="357"/>
                  </a:lnTo>
                  <a:lnTo>
                    <a:pt x="1390" y="355"/>
                  </a:lnTo>
                  <a:lnTo>
                    <a:pt x="1391" y="353"/>
                  </a:lnTo>
                  <a:lnTo>
                    <a:pt x="1393" y="352"/>
                  </a:lnTo>
                  <a:lnTo>
                    <a:pt x="1394" y="352"/>
                  </a:lnTo>
                  <a:lnTo>
                    <a:pt x="1395" y="352"/>
                  </a:lnTo>
                  <a:lnTo>
                    <a:pt x="1395" y="352"/>
                  </a:lnTo>
                  <a:lnTo>
                    <a:pt x="1396" y="353"/>
                  </a:lnTo>
                  <a:lnTo>
                    <a:pt x="1396" y="353"/>
                  </a:lnTo>
                  <a:close/>
                </a:path>
              </a:pathLst>
            </a:custGeom>
            <a:solidFill>
              <a:srgbClr val="FF0000"/>
            </a:solidFill>
            <a:ln w="12700" cap="flat" cmpd="sng">
              <a:solidFill>
                <a:srgbClr val="FF0000">
                  <a:alpha val="100000"/>
                </a:srgbClr>
              </a:solidFill>
              <a:prstDash val="dash"/>
              <a:headEnd type="none" w="med" len="med"/>
              <a:tailEnd type="none" w="med" len="med"/>
            </a:ln>
          </p:spPr>
          <p:txBody>
            <a:bodyPr/>
            <a:p>
              <a:endParaRPr lang="zh-CN" altLang="en-US"/>
            </a:p>
          </p:txBody>
        </p:sp>
        <p:sp>
          <p:nvSpPr>
            <p:cNvPr id="605237" name="直接连接符 605236"/>
            <p:cNvSpPr/>
            <p:nvPr/>
          </p:nvSpPr>
          <p:spPr>
            <a:xfrm flipV="1">
              <a:off x="3740" y="3271"/>
              <a:ext cx="63" cy="85"/>
            </a:xfrm>
            <a:prstGeom prst="line">
              <a:avLst/>
            </a:prstGeom>
            <a:ln w="28575" cap="flat" cmpd="sng">
              <a:solidFill>
                <a:srgbClr val="0000FF"/>
              </a:solidFill>
              <a:prstDash val="solid"/>
              <a:headEnd type="none" w="med" len="med"/>
              <a:tailEnd type="none" w="med" len="med"/>
            </a:ln>
          </p:spPr>
        </p:sp>
        <p:sp>
          <p:nvSpPr>
            <p:cNvPr id="605238" name="任意多边形 605237"/>
            <p:cNvSpPr/>
            <p:nvPr/>
          </p:nvSpPr>
          <p:spPr>
            <a:xfrm>
              <a:off x="3803" y="3205"/>
              <a:ext cx="63" cy="66"/>
            </a:xfrm>
            <a:custGeom>
              <a:avLst/>
              <a:gdLst/>
              <a:ahLst/>
              <a:cxnLst/>
              <a:pathLst>
                <a:path w="63" h="134">
                  <a:moveTo>
                    <a:pt x="0" y="134"/>
                  </a:moveTo>
                  <a:lnTo>
                    <a:pt x="6" y="115"/>
                  </a:lnTo>
                  <a:lnTo>
                    <a:pt x="14" y="94"/>
                  </a:lnTo>
                  <a:lnTo>
                    <a:pt x="21" y="73"/>
                  </a:lnTo>
                  <a:lnTo>
                    <a:pt x="30" y="55"/>
                  </a:lnTo>
                  <a:lnTo>
                    <a:pt x="34" y="45"/>
                  </a:lnTo>
                  <a:lnTo>
                    <a:pt x="39" y="38"/>
                  </a:lnTo>
                  <a:lnTo>
                    <a:pt x="43" y="30"/>
                  </a:lnTo>
                  <a:lnTo>
                    <a:pt x="48" y="23"/>
                  </a:lnTo>
                  <a:lnTo>
                    <a:pt x="51" y="15"/>
                  </a:lnTo>
                  <a:lnTo>
                    <a:pt x="55" y="10"/>
                  </a:lnTo>
                  <a:lnTo>
                    <a:pt x="59" y="4"/>
                  </a:lnTo>
                  <a:lnTo>
                    <a:pt x="63" y="0"/>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605239" name="直接连接符 605238"/>
            <p:cNvSpPr/>
            <p:nvPr/>
          </p:nvSpPr>
          <p:spPr>
            <a:xfrm flipV="1">
              <a:off x="4677" y="3271"/>
              <a:ext cx="62" cy="85"/>
            </a:xfrm>
            <a:prstGeom prst="line">
              <a:avLst/>
            </a:prstGeom>
            <a:ln w="28575" cap="flat" cmpd="sng">
              <a:solidFill>
                <a:srgbClr val="0000FF"/>
              </a:solidFill>
              <a:prstDash val="solid"/>
              <a:headEnd type="none" w="med" len="med"/>
              <a:tailEnd type="none" w="med" len="med"/>
            </a:ln>
          </p:spPr>
        </p:sp>
        <p:sp>
          <p:nvSpPr>
            <p:cNvPr id="605240" name="直接连接符 605239"/>
            <p:cNvSpPr/>
            <p:nvPr/>
          </p:nvSpPr>
          <p:spPr>
            <a:xfrm flipV="1">
              <a:off x="4739" y="3205"/>
              <a:ext cx="64" cy="65"/>
            </a:xfrm>
            <a:prstGeom prst="line">
              <a:avLst/>
            </a:prstGeom>
            <a:ln w="28575" cap="flat" cmpd="sng">
              <a:solidFill>
                <a:srgbClr val="0000FF"/>
              </a:solidFill>
              <a:prstDash val="solid"/>
              <a:headEnd type="none" w="med" len="med"/>
              <a:tailEnd type="none" w="med" len="med"/>
            </a:ln>
          </p:spPr>
        </p:sp>
        <p:sp>
          <p:nvSpPr>
            <p:cNvPr id="605241" name="任意多边形 605240"/>
            <p:cNvSpPr/>
            <p:nvPr/>
          </p:nvSpPr>
          <p:spPr>
            <a:xfrm>
              <a:off x="3866" y="3208"/>
              <a:ext cx="346" cy="148"/>
            </a:xfrm>
            <a:custGeom>
              <a:avLst/>
              <a:gdLst/>
              <a:ahLst/>
              <a:cxnLst/>
              <a:pathLst>
                <a:path w="346" h="295">
                  <a:moveTo>
                    <a:pt x="0" y="0"/>
                  </a:moveTo>
                  <a:lnTo>
                    <a:pt x="0" y="295"/>
                  </a:lnTo>
                  <a:lnTo>
                    <a:pt x="346" y="295"/>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605242" name="任意多边形 605241"/>
            <p:cNvSpPr/>
            <p:nvPr/>
          </p:nvSpPr>
          <p:spPr>
            <a:xfrm>
              <a:off x="4805" y="3205"/>
              <a:ext cx="347" cy="151"/>
            </a:xfrm>
            <a:custGeom>
              <a:avLst/>
              <a:gdLst/>
              <a:ahLst/>
              <a:cxnLst/>
              <a:pathLst>
                <a:path w="347" h="303">
                  <a:moveTo>
                    <a:pt x="0" y="0"/>
                  </a:moveTo>
                  <a:lnTo>
                    <a:pt x="0" y="303"/>
                  </a:lnTo>
                  <a:lnTo>
                    <a:pt x="347" y="303"/>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605243" name="任意多边形 605242"/>
            <p:cNvSpPr/>
            <p:nvPr/>
          </p:nvSpPr>
          <p:spPr>
            <a:xfrm>
              <a:off x="4212" y="3355"/>
              <a:ext cx="465" cy="211"/>
            </a:xfrm>
            <a:custGeom>
              <a:avLst/>
              <a:gdLst/>
              <a:ahLst/>
              <a:cxnLst/>
              <a:pathLst>
                <a:path w="465" h="422">
                  <a:moveTo>
                    <a:pt x="465" y="0"/>
                  </a:moveTo>
                  <a:lnTo>
                    <a:pt x="463" y="7"/>
                  </a:lnTo>
                  <a:lnTo>
                    <a:pt x="461" y="11"/>
                  </a:lnTo>
                  <a:lnTo>
                    <a:pt x="460" y="15"/>
                  </a:lnTo>
                  <a:lnTo>
                    <a:pt x="458" y="19"/>
                  </a:lnTo>
                  <a:lnTo>
                    <a:pt x="456" y="26"/>
                  </a:lnTo>
                  <a:lnTo>
                    <a:pt x="453" y="30"/>
                  </a:lnTo>
                  <a:lnTo>
                    <a:pt x="452" y="35"/>
                  </a:lnTo>
                  <a:lnTo>
                    <a:pt x="452" y="39"/>
                  </a:lnTo>
                  <a:lnTo>
                    <a:pt x="450" y="43"/>
                  </a:lnTo>
                  <a:lnTo>
                    <a:pt x="448" y="47"/>
                  </a:lnTo>
                  <a:lnTo>
                    <a:pt x="446" y="50"/>
                  </a:lnTo>
                  <a:lnTo>
                    <a:pt x="443" y="58"/>
                  </a:lnTo>
                  <a:lnTo>
                    <a:pt x="442" y="62"/>
                  </a:lnTo>
                  <a:lnTo>
                    <a:pt x="441" y="69"/>
                  </a:lnTo>
                  <a:lnTo>
                    <a:pt x="440" y="73"/>
                  </a:lnTo>
                  <a:lnTo>
                    <a:pt x="437" y="77"/>
                  </a:lnTo>
                  <a:lnTo>
                    <a:pt x="436" y="81"/>
                  </a:lnTo>
                  <a:lnTo>
                    <a:pt x="435" y="84"/>
                  </a:lnTo>
                  <a:lnTo>
                    <a:pt x="432" y="92"/>
                  </a:lnTo>
                  <a:lnTo>
                    <a:pt x="430" y="96"/>
                  </a:lnTo>
                  <a:lnTo>
                    <a:pt x="428" y="103"/>
                  </a:lnTo>
                  <a:lnTo>
                    <a:pt x="428" y="107"/>
                  </a:lnTo>
                  <a:lnTo>
                    <a:pt x="426" y="111"/>
                  </a:lnTo>
                  <a:lnTo>
                    <a:pt x="425" y="114"/>
                  </a:lnTo>
                  <a:lnTo>
                    <a:pt x="422" y="118"/>
                  </a:lnTo>
                  <a:lnTo>
                    <a:pt x="421" y="126"/>
                  </a:lnTo>
                  <a:lnTo>
                    <a:pt x="418" y="129"/>
                  </a:lnTo>
                  <a:lnTo>
                    <a:pt x="416" y="137"/>
                  </a:lnTo>
                  <a:lnTo>
                    <a:pt x="413" y="141"/>
                  </a:lnTo>
                  <a:lnTo>
                    <a:pt x="408" y="159"/>
                  </a:lnTo>
                  <a:lnTo>
                    <a:pt x="406" y="163"/>
                  </a:lnTo>
                  <a:lnTo>
                    <a:pt x="406" y="167"/>
                  </a:lnTo>
                  <a:lnTo>
                    <a:pt x="403" y="171"/>
                  </a:lnTo>
                  <a:lnTo>
                    <a:pt x="401" y="178"/>
                  </a:lnTo>
                  <a:lnTo>
                    <a:pt x="398" y="180"/>
                  </a:lnTo>
                  <a:lnTo>
                    <a:pt x="397" y="188"/>
                  </a:lnTo>
                  <a:lnTo>
                    <a:pt x="395" y="191"/>
                  </a:lnTo>
                  <a:lnTo>
                    <a:pt x="393" y="195"/>
                  </a:lnTo>
                  <a:lnTo>
                    <a:pt x="391" y="199"/>
                  </a:lnTo>
                  <a:lnTo>
                    <a:pt x="390" y="206"/>
                  </a:lnTo>
                  <a:lnTo>
                    <a:pt x="387" y="210"/>
                  </a:lnTo>
                  <a:lnTo>
                    <a:pt x="385" y="218"/>
                  </a:lnTo>
                  <a:lnTo>
                    <a:pt x="383" y="221"/>
                  </a:lnTo>
                  <a:lnTo>
                    <a:pt x="382" y="225"/>
                  </a:lnTo>
                  <a:lnTo>
                    <a:pt x="380" y="229"/>
                  </a:lnTo>
                  <a:lnTo>
                    <a:pt x="377" y="236"/>
                  </a:lnTo>
                  <a:lnTo>
                    <a:pt x="376" y="240"/>
                  </a:lnTo>
                  <a:lnTo>
                    <a:pt x="374" y="248"/>
                  </a:lnTo>
                  <a:lnTo>
                    <a:pt x="371" y="248"/>
                  </a:lnTo>
                  <a:lnTo>
                    <a:pt x="370" y="251"/>
                  </a:lnTo>
                  <a:lnTo>
                    <a:pt x="369" y="255"/>
                  </a:lnTo>
                  <a:lnTo>
                    <a:pt x="366" y="263"/>
                  </a:lnTo>
                  <a:lnTo>
                    <a:pt x="364" y="266"/>
                  </a:lnTo>
                  <a:lnTo>
                    <a:pt x="361" y="274"/>
                  </a:lnTo>
                  <a:lnTo>
                    <a:pt x="360" y="278"/>
                  </a:lnTo>
                  <a:lnTo>
                    <a:pt x="359" y="278"/>
                  </a:lnTo>
                  <a:lnTo>
                    <a:pt x="356" y="282"/>
                  </a:lnTo>
                  <a:lnTo>
                    <a:pt x="354" y="289"/>
                  </a:lnTo>
                  <a:lnTo>
                    <a:pt x="352" y="293"/>
                  </a:lnTo>
                  <a:lnTo>
                    <a:pt x="351" y="297"/>
                  </a:lnTo>
                  <a:lnTo>
                    <a:pt x="349" y="297"/>
                  </a:lnTo>
                  <a:lnTo>
                    <a:pt x="346" y="304"/>
                  </a:lnTo>
                  <a:lnTo>
                    <a:pt x="345" y="308"/>
                  </a:lnTo>
                  <a:lnTo>
                    <a:pt x="344" y="312"/>
                  </a:lnTo>
                  <a:lnTo>
                    <a:pt x="342" y="312"/>
                  </a:lnTo>
                  <a:lnTo>
                    <a:pt x="340" y="315"/>
                  </a:lnTo>
                  <a:lnTo>
                    <a:pt x="339" y="319"/>
                  </a:lnTo>
                  <a:lnTo>
                    <a:pt x="337" y="321"/>
                  </a:lnTo>
                  <a:lnTo>
                    <a:pt x="336" y="321"/>
                  </a:lnTo>
                  <a:lnTo>
                    <a:pt x="335" y="325"/>
                  </a:lnTo>
                  <a:lnTo>
                    <a:pt x="332" y="328"/>
                  </a:lnTo>
                  <a:lnTo>
                    <a:pt x="331" y="332"/>
                  </a:lnTo>
                  <a:lnTo>
                    <a:pt x="330" y="332"/>
                  </a:lnTo>
                  <a:lnTo>
                    <a:pt x="329" y="336"/>
                  </a:lnTo>
                  <a:lnTo>
                    <a:pt x="327" y="340"/>
                  </a:lnTo>
                  <a:lnTo>
                    <a:pt x="325" y="340"/>
                  </a:lnTo>
                  <a:lnTo>
                    <a:pt x="322" y="347"/>
                  </a:lnTo>
                  <a:lnTo>
                    <a:pt x="321" y="347"/>
                  </a:lnTo>
                  <a:lnTo>
                    <a:pt x="319" y="355"/>
                  </a:lnTo>
                  <a:lnTo>
                    <a:pt x="316" y="355"/>
                  </a:lnTo>
                  <a:lnTo>
                    <a:pt x="315" y="359"/>
                  </a:lnTo>
                  <a:lnTo>
                    <a:pt x="314" y="359"/>
                  </a:lnTo>
                  <a:lnTo>
                    <a:pt x="311" y="366"/>
                  </a:lnTo>
                  <a:lnTo>
                    <a:pt x="309" y="366"/>
                  </a:lnTo>
                  <a:lnTo>
                    <a:pt x="307" y="370"/>
                  </a:lnTo>
                  <a:lnTo>
                    <a:pt x="307" y="370"/>
                  </a:lnTo>
                  <a:lnTo>
                    <a:pt x="305" y="374"/>
                  </a:lnTo>
                  <a:lnTo>
                    <a:pt x="304" y="374"/>
                  </a:lnTo>
                  <a:lnTo>
                    <a:pt x="301" y="377"/>
                  </a:lnTo>
                  <a:lnTo>
                    <a:pt x="300" y="377"/>
                  </a:lnTo>
                  <a:lnTo>
                    <a:pt x="300" y="381"/>
                  </a:lnTo>
                  <a:lnTo>
                    <a:pt x="297" y="381"/>
                  </a:lnTo>
                  <a:lnTo>
                    <a:pt x="296" y="385"/>
                  </a:lnTo>
                  <a:lnTo>
                    <a:pt x="294" y="385"/>
                  </a:lnTo>
                  <a:lnTo>
                    <a:pt x="292" y="389"/>
                  </a:lnTo>
                  <a:lnTo>
                    <a:pt x="292" y="389"/>
                  </a:lnTo>
                  <a:lnTo>
                    <a:pt x="290" y="392"/>
                  </a:lnTo>
                  <a:lnTo>
                    <a:pt x="287" y="392"/>
                  </a:lnTo>
                  <a:lnTo>
                    <a:pt x="285" y="396"/>
                  </a:lnTo>
                  <a:lnTo>
                    <a:pt x="285" y="396"/>
                  </a:lnTo>
                  <a:lnTo>
                    <a:pt x="282" y="400"/>
                  </a:lnTo>
                  <a:lnTo>
                    <a:pt x="280" y="400"/>
                  </a:lnTo>
                  <a:lnTo>
                    <a:pt x="277" y="404"/>
                  </a:lnTo>
                  <a:lnTo>
                    <a:pt x="276" y="404"/>
                  </a:lnTo>
                  <a:lnTo>
                    <a:pt x="274" y="407"/>
                  </a:lnTo>
                  <a:lnTo>
                    <a:pt x="270" y="407"/>
                  </a:lnTo>
                  <a:lnTo>
                    <a:pt x="270" y="411"/>
                  </a:lnTo>
                  <a:lnTo>
                    <a:pt x="265" y="411"/>
                  </a:lnTo>
                  <a:lnTo>
                    <a:pt x="264" y="415"/>
                  </a:lnTo>
                  <a:lnTo>
                    <a:pt x="259" y="415"/>
                  </a:lnTo>
                  <a:lnTo>
                    <a:pt x="257" y="419"/>
                  </a:lnTo>
                  <a:lnTo>
                    <a:pt x="249" y="419"/>
                  </a:lnTo>
                  <a:lnTo>
                    <a:pt x="246" y="422"/>
                  </a:lnTo>
                  <a:lnTo>
                    <a:pt x="218" y="422"/>
                  </a:lnTo>
                  <a:lnTo>
                    <a:pt x="216" y="419"/>
                  </a:lnTo>
                  <a:lnTo>
                    <a:pt x="208" y="419"/>
                  </a:lnTo>
                  <a:lnTo>
                    <a:pt x="206" y="415"/>
                  </a:lnTo>
                  <a:lnTo>
                    <a:pt x="201" y="415"/>
                  </a:lnTo>
                  <a:lnTo>
                    <a:pt x="200" y="411"/>
                  </a:lnTo>
                  <a:lnTo>
                    <a:pt x="195" y="411"/>
                  </a:lnTo>
                  <a:lnTo>
                    <a:pt x="194" y="407"/>
                  </a:lnTo>
                  <a:lnTo>
                    <a:pt x="191" y="407"/>
                  </a:lnTo>
                  <a:lnTo>
                    <a:pt x="190" y="404"/>
                  </a:lnTo>
                  <a:lnTo>
                    <a:pt x="186" y="404"/>
                  </a:lnTo>
                  <a:lnTo>
                    <a:pt x="186" y="400"/>
                  </a:lnTo>
                  <a:lnTo>
                    <a:pt x="183" y="400"/>
                  </a:lnTo>
                  <a:lnTo>
                    <a:pt x="180" y="396"/>
                  </a:lnTo>
                  <a:lnTo>
                    <a:pt x="179" y="396"/>
                  </a:lnTo>
                  <a:lnTo>
                    <a:pt x="176" y="392"/>
                  </a:lnTo>
                  <a:lnTo>
                    <a:pt x="175" y="392"/>
                  </a:lnTo>
                  <a:lnTo>
                    <a:pt x="173" y="389"/>
                  </a:lnTo>
                  <a:lnTo>
                    <a:pt x="171" y="389"/>
                  </a:lnTo>
                  <a:lnTo>
                    <a:pt x="171" y="385"/>
                  </a:lnTo>
                  <a:lnTo>
                    <a:pt x="169" y="385"/>
                  </a:lnTo>
                  <a:lnTo>
                    <a:pt x="168" y="381"/>
                  </a:lnTo>
                  <a:lnTo>
                    <a:pt x="166" y="381"/>
                  </a:lnTo>
                  <a:lnTo>
                    <a:pt x="164" y="377"/>
                  </a:lnTo>
                  <a:lnTo>
                    <a:pt x="164" y="377"/>
                  </a:lnTo>
                  <a:lnTo>
                    <a:pt x="161" y="374"/>
                  </a:lnTo>
                  <a:lnTo>
                    <a:pt x="160" y="374"/>
                  </a:lnTo>
                  <a:lnTo>
                    <a:pt x="159" y="370"/>
                  </a:lnTo>
                  <a:lnTo>
                    <a:pt x="156" y="370"/>
                  </a:lnTo>
                  <a:lnTo>
                    <a:pt x="155" y="366"/>
                  </a:lnTo>
                  <a:lnTo>
                    <a:pt x="155" y="366"/>
                  </a:lnTo>
                  <a:lnTo>
                    <a:pt x="153" y="362"/>
                  </a:lnTo>
                  <a:lnTo>
                    <a:pt x="151" y="359"/>
                  </a:lnTo>
                  <a:lnTo>
                    <a:pt x="149" y="359"/>
                  </a:lnTo>
                  <a:lnTo>
                    <a:pt x="148" y="355"/>
                  </a:lnTo>
                  <a:lnTo>
                    <a:pt x="148" y="355"/>
                  </a:lnTo>
                  <a:lnTo>
                    <a:pt x="145" y="351"/>
                  </a:lnTo>
                  <a:lnTo>
                    <a:pt x="144" y="347"/>
                  </a:lnTo>
                  <a:lnTo>
                    <a:pt x="143" y="347"/>
                  </a:lnTo>
                  <a:lnTo>
                    <a:pt x="140" y="343"/>
                  </a:lnTo>
                  <a:lnTo>
                    <a:pt x="140" y="340"/>
                  </a:lnTo>
                  <a:lnTo>
                    <a:pt x="138" y="340"/>
                  </a:lnTo>
                  <a:lnTo>
                    <a:pt x="135" y="332"/>
                  </a:lnTo>
                  <a:lnTo>
                    <a:pt x="133" y="332"/>
                  </a:lnTo>
                  <a:lnTo>
                    <a:pt x="131" y="325"/>
                  </a:lnTo>
                  <a:lnTo>
                    <a:pt x="129" y="321"/>
                  </a:lnTo>
                  <a:lnTo>
                    <a:pt x="128" y="321"/>
                  </a:lnTo>
                  <a:lnTo>
                    <a:pt x="125" y="319"/>
                  </a:lnTo>
                  <a:lnTo>
                    <a:pt x="125" y="315"/>
                  </a:lnTo>
                  <a:lnTo>
                    <a:pt x="124" y="315"/>
                  </a:lnTo>
                  <a:lnTo>
                    <a:pt x="121" y="312"/>
                  </a:lnTo>
                  <a:lnTo>
                    <a:pt x="120" y="308"/>
                  </a:lnTo>
                  <a:lnTo>
                    <a:pt x="118" y="304"/>
                  </a:lnTo>
                  <a:lnTo>
                    <a:pt x="118" y="300"/>
                  </a:lnTo>
                  <a:lnTo>
                    <a:pt x="116" y="300"/>
                  </a:lnTo>
                  <a:lnTo>
                    <a:pt x="114" y="297"/>
                  </a:lnTo>
                  <a:lnTo>
                    <a:pt x="111" y="289"/>
                  </a:lnTo>
                  <a:lnTo>
                    <a:pt x="110" y="285"/>
                  </a:lnTo>
                  <a:lnTo>
                    <a:pt x="109" y="282"/>
                  </a:lnTo>
                  <a:lnTo>
                    <a:pt x="106" y="282"/>
                  </a:lnTo>
                  <a:lnTo>
                    <a:pt x="104" y="274"/>
                  </a:lnTo>
                  <a:lnTo>
                    <a:pt x="103" y="270"/>
                  </a:lnTo>
                  <a:lnTo>
                    <a:pt x="100" y="263"/>
                  </a:lnTo>
                  <a:lnTo>
                    <a:pt x="98" y="259"/>
                  </a:lnTo>
                  <a:lnTo>
                    <a:pt x="97" y="255"/>
                  </a:lnTo>
                  <a:lnTo>
                    <a:pt x="95" y="255"/>
                  </a:lnTo>
                  <a:lnTo>
                    <a:pt x="93" y="248"/>
                  </a:lnTo>
                  <a:lnTo>
                    <a:pt x="90" y="244"/>
                  </a:lnTo>
                  <a:lnTo>
                    <a:pt x="88" y="236"/>
                  </a:lnTo>
                  <a:lnTo>
                    <a:pt x="87" y="233"/>
                  </a:lnTo>
                  <a:lnTo>
                    <a:pt x="85" y="229"/>
                  </a:lnTo>
                  <a:lnTo>
                    <a:pt x="83" y="225"/>
                  </a:lnTo>
                  <a:lnTo>
                    <a:pt x="80" y="218"/>
                  </a:lnTo>
                  <a:lnTo>
                    <a:pt x="79" y="214"/>
                  </a:lnTo>
                  <a:lnTo>
                    <a:pt x="77" y="206"/>
                  </a:lnTo>
                  <a:lnTo>
                    <a:pt x="74" y="203"/>
                  </a:lnTo>
                  <a:lnTo>
                    <a:pt x="73" y="199"/>
                  </a:lnTo>
                  <a:lnTo>
                    <a:pt x="72" y="195"/>
                  </a:lnTo>
                  <a:lnTo>
                    <a:pt x="69" y="188"/>
                  </a:lnTo>
                  <a:lnTo>
                    <a:pt x="67" y="184"/>
                  </a:lnTo>
                  <a:lnTo>
                    <a:pt x="65" y="180"/>
                  </a:lnTo>
                  <a:lnTo>
                    <a:pt x="64" y="178"/>
                  </a:lnTo>
                  <a:lnTo>
                    <a:pt x="62" y="171"/>
                  </a:lnTo>
                  <a:lnTo>
                    <a:pt x="59" y="167"/>
                  </a:lnTo>
                  <a:lnTo>
                    <a:pt x="57" y="159"/>
                  </a:lnTo>
                  <a:lnTo>
                    <a:pt x="55" y="156"/>
                  </a:lnTo>
                  <a:lnTo>
                    <a:pt x="54" y="152"/>
                  </a:lnTo>
                  <a:lnTo>
                    <a:pt x="52" y="148"/>
                  </a:lnTo>
                  <a:lnTo>
                    <a:pt x="45" y="126"/>
                  </a:lnTo>
                  <a:lnTo>
                    <a:pt x="43" y="122"/>
                  </a:lnTo>
                  <a:lnTo>
                    <a:pt x="42" y="118"/>
                  </a:lnTo>
                  <a:lnTo>
                    <a:pt x="40" y="114"/>
                  </a:lnTo>
                  <a:lnTo>
                    <a:pt x="38" y="107"/>
                  </a:lnTo>
                  <a:lnTo>
                    <a:pt x="35" y="103"/>
                  </a:lnTo>
                  <a:lnTo>
                    <a:pt x="34" y="99"/>
                  </a:lnTo>
                  <a:lnTo>
                    <a:pt x="34" y="92"/>
                  </a:lnTo>
                  <a:lnTo>
                    <a:pt x="32" y="88"/>
                  </a:lnTo>
                  <a:lnTo>
                    <a:pt x="30" y="84"/>
                  </a:lnTo>
                  <a:lnTo>
                    <a:pt x="28" y="81"/>
                  </a:lnTo>
                  <a:lnTo>
                    <a:pt x="27" y="73"/>
                  </a:lnTo>
                  <a:lnTo>
                    <a:pt x="24" y="69"/>
                  </a:lnTo>
                  <a:lnTo>
                    <a:pt x="19" y="50"/>
                  </a:lnTo>
                  <a:lnTo>
                    <a:pt x="17" y="47"/>
                  </a:lnTo>
                  <a:lnTo>
                    <a:pt x="14" y="39"/>
                  </a:lnTo>
                  <a:lnTo>
                    <a:pt x="12" y="35"/>
                  </a:lnTo>
                  <a:lnTo>
                    <a:pt x="7" y="19"/>
                  </a:lnTo>
                  <a:lnTo>
                    <a:pt x="4" y="15"/>
                  </a:lnTo>
                  <a:lnTo>
                    <a:pt x="3" y="7"/>
                  </a:lnTo>
                  <a:lnTo>
                    <a:pt x="0" y="4"/>
                  </a:lnTo>
                </a:path>
              </a:pathLst>
            </a:custGeom>
            <a:noFill/>
            <a:ln w="28575" cap="flat" cmpd="sng">
              <a:solidFill>
                <a:srgbClr val="0000FF"/>
              </a:solidFill>
              <a:prstDash val="solid"/>
              <a:headEnd type="none" w="med" len="med"/>
              <a:tailEnd type="none" w="med" len="med"/>
            </a:ln>
          </p:spPr>
          <p:txBody>
            <a:bodyPr/>
            <a:p>
              <a:endParaRPr lang="zh-CN" altLang="en-US"/>
            </a:p>
          </p:txBody>
        </p:sp>
        <p:sp>
          <p:nvSpPr>
            <p:cNvPr id="605244" name="直接连接符 605243"/>
            <p:cNvSpPr/>
            <p:nvPr/>
          </p:nvSpPr>
          <p:spPr>
            <a:xfrm>
              <a:off x="3939" y="2661"/>
              <a:ext cx="221" cy="1"/>
            </a:xfrm>
            <a:prstGeom prst="line">
              <a:avLst/>
            </a:prstGeom>
            <a:ln w="9525" cap="flat" cmpd="sng">
              <a:solidFill>
                <a:srgbClr val="000000"/>
              </a:solidFill>
              <a:prstDash val="solid"/>
              <a:headEnd type="none" w="med" len="med"/>
              <a:tailEnd type="none" w="med" len="med"/>
            </a:ln>
          </p:spPr>
        </p:sp>
        <p:sp>
          <p:nvSpPr>
            <p:cNvPr id="605245" name="任意多边形 605244"/>
            <p:cNvSpPr/>
            <p:nvPr/>
          </p:nvSpPr>
          <p:spPr>
            <a:xfrm>
              <a:off x="3866" y="2641"/>
              <a:ext cx="79" cy="40"/>
            </a:xfrm>
            <a:custGeom>
              <a:avLst/>
              <a:gdLst/>
              <a:ahLst/>
              <a:cxnLst/>
              <a:pathLst>
                <a:path w="79" h="81">
                  <a:moveTo>
                    <a:pt x="79" y="81"/>
                  </a:moveTo>
                  <a:lnTo>
                    <a:pt x="0" y="42"/>
                  </a:lnTo>
                  <a:lnTo>
                    <a:pt x="79" y="0"/>
                  </a:lnTo>
                  <a:lnTo>
                    <a:pt x="79" y="81"/>
                  </a:lnTo>
                  <a:close/>
                </a:path>
              </a:pathLst>
            </a:custGeom>
            <a:solidFill>
              <a:srgbClr val="000000"/>
            </a:solidFill>
            <a:ln w="9525">
              <a:noFill/>
            </a:ln>
          </p:spPr>
          <p:txBody>
            <a:bodyPr/>
            <a:p>
              <a:endParaRPr lang="zh-CN" altLang="en-US"/>
            </a:p>
          </p:txBody>
        </p:sp>
        <p:sp>
          <p:nvSpPr>
            <p:cNvPr id="605246" name="直接连接符 605245"/>
            <p:cNvSpPr/>
            <p:nvPr/>
          </p:nvSpPr>
          <p:spPr>
            <a:xfrm>
              <a:off x="4136" y="2661"/>
              <a:ext cx="3" cy="1"/>
            </a:xfrm>
            <a:prstGeom prst="line">
              <a:avLst/>
            </a:prstGeom>
            <a:ln w="9525" cap="flat" cmpd="sng">
              <a:solidFill>
                <a:srgbClr val="000000"/>
              </a:solidFill>
              <a:prstDash val="solid"/>
              <a:headEnd type="none" w="med" len="med"/>
              <a:tailEnd type="none" w="med" len="med"/>
            </a:ln>
          </p:spPr>
        </p:sp>
        <p:sp>
          <p:nvSpPr>
            <p:cNvPr id="605247" name="任意多边形 605246"/>
            <p:cNvSpPr/>
            <p:nvPr/>
          </p:nvSpPr>
          <p:spPr>
            <a:xfrm>
              <a:off x="4133" y="2640"/>
              <a:ext cx="79" cy="41"/>
            </a:xfrm>
            <a:custGeom>
              <a:avLst/>
              <a:gdLst/>
              <a:ahLst/>
              <a:cxnLst/>
              <a:pathLst>
                <a:path w="79" h="81">
                  <a:moveTo>
                    <a:pt x="0" y="0"/>
                  </a:moveTo>
                  <a:lnTo>
                    <a:pt x="79" y="44"/>
                  </a:lnTo>
                  <a:lnTo>
                    <a:pt x="0" y="81"/>
                  </a:lnTo>
                  <a:lnTo>
                    <a:pt x="0" y="0"/>
                  </a:lnTo>
                  <a:close/>
                </a:path>
              </a:pathLst>
            </a:custGeom>
            <a:solidFill>
              <a:srgbClr val="000000"/>
            </a:solidFill>
            <a:ln w="9525">
              <a:noFill/>
            </a:ln>
          </p:spPr>
          <p:txBody>
            <a:bodyPr/>
            <a:p>
              <a:endParaRPr lang="zh-CN" altLang="en-US"/>
            </a:p>
          </p:txBody>
        </p:sp>
        <p:sp>
          <p:nvSpPr>
            <p:cNvPr id="605248" name="直接连接符 605247"/>
            <p:cNvSpPr/>
            <p:nvPr/>
          </p:nvSpPr>
          <p:spPr>
            <a:xfrm>
              <a:off x="4286" y="2662"/>
              <a:ext cx="111" cy="1"/>
            </a:xfrm>
            <a:prstGeom prst="line">
              <a:avLst/>
            </a:prstGeom>
            <a:ln w="9525" cap="flat" cmpd="sng">
              <a:solidFill>
                <a:srgbClr val="000000"/>
              </a:solidFill>
              <a:prstDash val="solid"/>
              <a:headEnd type="none" w="med" len="med"/>
              <a:tailEnd type="none" w="med" len="med"/>
            </a:ln>
          </p:spPr>
        </p:sp>
        <p:sp>
          <p:nvSpPr>
            <p:cNvPr id="605249" name="任意多边形 605248"/>
            <p:cNvSpPr/>
            <p:nvPr/>
          </p:nvSpPr>
          <p:spPr>
            <a:xfrm>
              <a:off x="4212" y="2641"/>
              <a:ext cx="80" cy="40"/>
            </a:xfrm>
            <a:custGeom>
              <a:avLst/>
              <a:gdLst/>
              <a:ahLst/>
              <a:cxnLst/>
              <a:pathLst>
                <a:path w="80" h="81">
                  <a:moveTo>
                    <a:pt x="80" y="81"/>
                  </a:moveTo>
                  <a:lnTo>
                    <a:pt x="0" y="42"/>
                  </a:lnTo>
                  <a:lnTo>
                    <a:pt x="80" y="0"/>
                  </a:lnTo>
                  <a:lnTo>
                    <a:pt x="80" y="81"/>
                  </a:lnTo>
                  <a:close/>
                </a:path>
              </a:pathLst>
            </a:custGeom>
            <a:solidFill>
              <a:srgbClr val="000000"/>
            </a:solidFill>
            <a:ln w="9525">
              <a:noFill/>
            </a:ln>
          </p:spPr>
          <p:txBody>
            <a:bodyPr/>
            <a:p>
              <a:endParaRPr lang="zh-CN" altLang="en-US"/>
            </a:p>
          </p:txBody>
        </p:sp>
        <p:sp>
          <p:nvSpPr>
            <p:cNvPr id="605250" name="直接连接符 605249"/>
            <p:cNvSpPr/>
            <p:nvPr/>
          </p:nvSpPr>
          <p:spPr>
            <a:xfrm>
              <a:off x="4637" y="2662"/>
              <a:ext cx="94" cy="1"/>
            </a:xfrm>
            <a:prstGeom prst="line">
              <a:avLst/>
            </a:prstGeom>
            <a:ln w="9525" cap="flat" cmpd="sng">
              <a:solidFill>
                <a:srgbClr val="000000"/>
              </a:solidFill>
              <a:prstDash val="solid"/>
              <a:headEnd type="none" w="med" len="med"/>
              <a:tailEnd type="none" w="med" len="med"/>
            </a:ln>
          </p:spPr>
        </p:sp>
        <p:sp>
          <p:nvSpPr>
            <p:cNvPr id="605251" name="任意多边形 605250"/>
            <p:cNvSpPr/>
            <p:nvPr/>
          </p:nvSpPr>
          <p:spPr>
            <a:xfrm>
              <a:off x="4725" y="2641"/>
              <a:ext cx="80" cy="40"/>
            </a:xfrm>
            <a:custGeom>
              <a:avLst/>
              <a:gdLst/>
              <a:ahLst/>
              <a:cxnLst/>
              <a:pathLst>
                <a:path w="80" h="81">
                  <a:moveTo>
                    <a:pt x="0" y="0"/>
                  </a:moveTo>
                  <a:lnTo>
                    <a:pt x="80" y="42"/>
                  </a:lnTo>
                  <a:lnTo>
                    <a:pt x="0" y="81"/>
                  </a:lnTo>
                  <a:lnTo>
                    <a:pt x="0" y="0"/>
                  </a:lnTo>
                  <a:close/>
                </a:path>
              </a:pathLst>
            </a:custGeom>
            <a:solidFill>
              <a:srgbClr val="000000"/>
            </a:solidFill>
            <a:ln w="9525">
              <a:noFill/>
            </a:ln>
          </p:spPr>
          <p:txBody>
            <a:bodyPr/>
            <a:p>
              <a:endParaRPr lang="zh-CN" altLang="en-US"/>
            </a:p>
          </p:txBody>
        </p:sp>
        <p:sp>
          <p:nvSpPr>
            <p:cNvPr id="605252" name="直接连接符 605251"/>
            <p:cNvSpPr/>
            <p:nvPr/>
          </p:nvSpPr>
          <p:spPr>
            <a:xfrm>
              <a:off x="3740" y="2203"/>
              <a:ext cx="126" cy="4"/>
            </a:xfrm>
            <a:prstGeom prst="line">
              <a:avLst/>
            </a:prstGeom>
            <a:ln w="28575" cap="flat" cmpd="sng">
              <a:solidFill>
                <a:srgbClr val="0000FF"/>
              </a:solidFill>
              <a:prstDash val="solid"/>
              <a:headEnd type="none" w="med" len="med"/>
              <a:tailEnd type="none" w="med" len="med"/>
            </a:ln>
          </p:spPr>
        </p:sp>
        <p:sp>
          <p:nvSpPr>
            <p:cNvPr id="605253" name="直接连接符 605252"/>
            <p:cNvSpPr/>
            <p:nvPr/>
          </p:nvSpPr>
          <p:spPr>
            <a:xfrm>
              <a:off x="4215" y="2182"/>
              <a:ext cx="584" cy="25"/>
            </a:xfrm>
            <a:prstGeom prst="line">
              <a:avLst/>
            </a:prstGeom>
            <a:ln w="28575" cap="flat" cmpd="sng">
              <a:solidFill>
                <a:srgbClr val="0000FF"/>
              </a:solidFill>
              <a:prstDash val="solid"/>
              <a:headEnd type="none" w="med" len="med"/>
              <a:tailEnd type="none" w="med" len="med"/>
            </a:ln>
          </p:spPr>
        </p:sp>
        <p:sp>
          <p:nvSpPr>
            <p:cNvPr id="605254" name="矩形 605253"/>
            <p:cNvSpPr/>
            <p:nvPr/>
          </p:nvSpPr>
          <p:spPr>
            <a:xfrm>
              <a:off x="3606" y="1222"/>
              <a:ext cx="38" cy="92"/>
            </a:xfrm>
            <a:prstGeom prst="rect">
              <a:avLst/>
            </a:prstGeom>
            <a:noFill/>
            <a:ln w="9525">
              <a:noFill/>
            </a:ln>
          </p:spPr>
          <p:txBody>
            <a:bodyPr wrap="none" lIns="0" tIns="0" rIns="0" bIns="0">
              <a:spAutoFit/>
            </a:bodyPr>
            <a:p>
              <a:r>
                <a:rPr lang="en-US" altLang="zh-CN" sz="1100" i="1">
                  <a:solidFill>
                    <a:srgbClr val="000000"/>
                  </a:solidFill>
                  <a:latin typeface="Times New Roman" panose="02020603050405020304" pitchFamily="18" charset="0"/>
                  <a:ea typeface="华文中宋" pitchFamily="2" charset="-122"/>
                </a:rPr>
                <a:t>u</a:t>
              </a:r>
              <a:endParaRPr lang="en-US" altLang="zh-CN" sz="2000" b="1">
                <a:latin typeface="Times New Roman" panose="02020603050405020304" pitchFamily="18" charset="0"/>
                <a:ea typeface="华文中宋" pitchFamily="2" charset="-122"/>
              </a:endParaRPr>
            </a:p>
          </p:txBody>
        </p:sp>
        <p:sp>
          <p:nvSpPr>
            <p:cNvPr id="605255" name="矩形 605254"/>
            <p:cNvSpPr/>
            <p:nvPr/>
          </p:nvSpPr>
          <p:spPr>
            <a:xfrm>
              <a:off x="3662" y="1275"/>
              <a:ext cx="24" cy="58"/>
            </a:xfrm>
            <a:prstGeom prst="rect">
              <a:avLst/>
            </a:prstGeom>
            <a:noFill/>
            <a:ln w="9525">
              <a:noFill/>
            </a:ln>
          </p:spPr>
          <p:txBody>
            <a:bodyPr wrap="none" lIns="0" tIns="0" rIns="0" bIns="0">
              <a:spAutoFit/>
            </a:bodyPr>
            <a:p>
              <a:r>
                <a:rPr lang="en-US" altLang="zh-CN" sz="700">
                  <a:solidFill>
                    <a:srgbClr val="000000"/>
                  </a:solidFill>
                  <a:latin typeface="Times New Roman" panose="02020603050405020304" pitchFamily="18" charset="0"/>
                  <a:ea typeface="华文中宋" pitchFamily="2" charset="-122"/>
                </a:rPr>
                <a:t>2</a:t>
              </a:r>
              <a:endParaRPr lang="en-US" altLang="zh-CN" sz="2000" b="1">
                <a:latin typeface="Times New Roman" panose="02020603050405020304" pitchFamily="18" charset="0"/>
                <a:ea typeface="华文中宋" pitchFamily="2" charset="-122"/>
              </a:endParaRPr>
            </a:p>
          </p:txBody>
        </p:sp>
        <p:sp>
          <p:nvSpPr>
            <p:cNvPr id="605256" name="矩形 605255"/>
            <p:cNvSpPr/>
            <p:nvPr/>
          </p:nvSpPr>
          <p:spPr>
            <a:xfrm>
              <a:off x="3606" y="1583"/>
              <a:ext cx="38" cy="92"/>
            </a:xfrm>
            <a:prstGeom prst="rect">
              <a:avLst/>
            </a:prstGeom>
            <a:noFill/>
            <a:ln w="9525">
              <a:noFill/>
            </a:ln>
          </p:spPr>
          <p:txBody>
            <a:bodyPr wrap="none" lIns="0" tIns="0" rIns="0" bIns="0">
              <a:spAutoFit/>
            </a:bodyPr>
            <a:p>
              <a:r>
                <a:rPr lang="en-US" altLang="zh-CN" sz="1100" i="1">
                  <a:solidFill>
                    <a:srgbClr val="000000"/>
                  </a:solidFill>
                  <a:latin typeface="Times New Roman" panose="02020603050405020304" pitchFamily="18" charset="0"/>
                  <a:ea typeface="华文中宋" pitchFamily="2" charset="-122"/>
                </a:rPr>
                <a:t>u</a:t>
              </a:r>
              <a:endParaRPr lang="en-US" altLang="zh-CN" sz="2000" b="1">
                <a:latin typeface="Times New Roman" panose="02020603050405020304" pitchFamily="18" charset="0"/>
                <a:ea typeface="华文中宋" pitchFamily="2" charset="-122"/>
              </a:endParaRPr>
            </a:p>
          </p:txBody>
        </p:sp>
        <p:sp>
          <p:nvSpPr>
            <p:cNvPr id="605257" name="矩形 605256"/>
            <p:cNvSpPr/>
            <p:nvPr/>
          </p:nvSpPr>
          <p:spPr>
            <a:xfrm>
              <a:off x="3662" y="1636"/>
              <a:ext cx="24" cy="58"/>
            </a:xfrm>
            <a:prstGeom prst="rect">
              <a:avLst/>
            </a:prstGeom>
            <a:noFill/>
            <a:ln w="9525">
              <a:noFill/>
            </a:ln>
          </p:spPr>
          <p:txBody>
            <a:bodyPr wrap="none" lIns="0" tIns="0" rIns="0" bIns="0">
              <a:spAutoFit/>
            </a:bodyPr>
            <a:p>
              <a:r>
                <a:rPr lang="en-US" altLang="zh-CN" sz="700">
                  <a:solidFill>
                    <a:srgbClr val="000000"/>
                  </a:solidFill>
                  <a:latin typeface="Times New Roman" panose="02020603050405020304" pitchFamily="18" charset="0"/>
                  <a:ea typeface="华文中宋" pitchFamily="2" charset="-122"/>
                </a:rPr>
                <a:t>d</a:t>
              </a:r>
              <a:endParaRPr lang="en-US" altLang="zh-CN" sz="2000" b="1">
                <a:latin typeface="Times New Roman" panose="02020603050405020304" pitchFamily="18" charset="0"/>
                <a:ea typeface="华文中宋" pitchFamily="2" charset="-122"/>
              </a:endParaRPr>
            </a:p>
          </p:txBody>
        </p:sp>
        <p:sp>
          <p:nvSpPr>
            <p:cNvPr id="605258" name="矩形 605257"/>
            <p:cNvSpPr/>
            <p:nvPr/>
          </p:nvSpPr>
          <p:spPr>
            <a:xfrm>
              <a:off x="3635" y="1958"/>
              <a:ext cx="21" cy="92"/>
            </a:xfrm>
            <a:prstGeom prst="rect">
              <a:avLst/>
            </a:prstGeom>
            <a:noFill/>
            <a:ln w="9525">
              <a:noFill/>
            </a:ln>
          </p:spPr>
          <p:txBody>
            <a:bodyPr wrap="none" lIns="0" tIns="0" rIns="0" bIns="0">
              <a:spAutoFit/>
            </a:bodyPr>
            <a:p>
              <a:r>
                <a:rPr lang="en-US" altLang="zh-CN" sz="1100" i="1">
                  <a:solidFill>
                    <a:srgbClr val="000000"/>
                  </a:solidFill>
                  <a:latin typeface="Times New Roman" panose="02020603050405020304" pitchFamily="18" charset="0"/>
                  <a:ea typeface="华文中宋" pitchFamily="2" charset="-122"/>
                </a:rPr>
                <a:t>i</a:t>
              </a:r>
              <a:endParaRPr lang="en-US" altLang="zh-CN" sz="2000" b="1">
                <a:latin typeface="Times New Roman" panose="02020603050405020304" pitchFamily="18" charset="0"/>
                <a:ea typeface="华文中宋" pitchFamily="2" charset="-122"/>
              </a:endParaRPr>
            </a:p>
          </p:txBody>
        </p:sp>
        <p:sp>
          <p:nvSpPr>
            <p:cNvPr id="605259" name="矩形 605258"/>
            <p:cNvSpPr/>
            <p:nvPr/>
          </p:nvSpPr>
          <p:spPr>
            <a:xfrm>
              <a:off x="3666" y="2012"/>
              <a:ext cx="24" cy="58"/>
            </a:xfrm>
            <a:prstGeom prst="rect">
              <a:avLst/>
            </a:prstGeom>
            <a:noFill/>
            <a:ln w="9525">
              <a:noFill/>
            </a:ln>
          </p:spPr>
          <p:txBody>
            <a:bodyPr wrap="none" lIns="0" tIns="0" rIns="0" bIns="0">
              <a:spAutoFit/>
            </a:bodyPr>
            <a:p>
              <a:r>
                <a:rPr lang="en-US" altLang="zh-CN" sz="700">
                  <a:solidFill>
                    <a:srgbClr val="000000"/>
                  </a:solidFill>
                  <a:latin typeface="Times New Roman" panose="02020603050405020304" pitchFamily="18" charset="0"/>
                  <a:ea typeface="华文中宋" pitchFamily="2" charset="-122"/>
                </a:rPr>
                <a:t>d</a:t>
              </a:r>
              <a:endParaRPr lang="en-US" altLang="zh-CN" sz="2000" b="1">
                <a:latin typeface="Times New Roman" panose="02020603050405020304" pitchFamily="18" charset="0"/>
                <a:ea typeface="华文中宋" pitchFamily="2" charset="-122"/>
              </a:endParaRPr>
            </a:p>
          </p:txBody>
        </p:sp>
        <p:sp>
          <p:nvSpPr>
            <p:cNvPr id="605260" name="矩形 605259"/>
            <p:cNvSpPr/>
            <p:nvPr/>
          </p:nvSpPr>
          <p:spPr>
            <a:xfrm>
              <a:off x="3549" y="3070"/>
              <a:ext cx="38" cy="91"/>
            </a:xfrm>
            <a:prstGeom prst="rect">
              <a:avLst/>
            </a:prstGeom>
            <a:noFill/>
            <a:ln w="9525">
              <a:noFill/>
            </a:ln>
          </p:spPr>
          <p:txBody>
            <a:bodyPr wrap="none" lIns="0" tIns="0" rIns="0" bIns="0">
              <a:spAutoFit/>
            </a:bodyPr>
            <a:p>
              <a:r>
                <a:rPr lang="en-US" altLang="zh-CN" sz="1100" i="1">
                  <a:solidFill>
                    <a:srgbClr val="000000"/>
                  </a:solidFill>
                  <a:latin typeface="Times New Roman" panose="02020603050405020304" pitchFamily="18" charset="0"/>
                  <a:ea typeface="华文中宋" pitchFamily="2" charset="-122"/>
                </a:rPr>
                <a:t>u</a:t>
              </a:r>
              <a:endParaRPr lang="en-US" altLang="zh-CN" sz="2000" b="1">
                <a:latin typeface="Times New Roman" panose="02020603050405020304" pitchFamily="18" charset="0"/>
                <a:ea typeface="华文中宋" pitchFamily="2" charset="-122"/>
              </a:endParaRPr>
            </a:p>
          </p:txBody>
        </p:sp>
        <p:sp>
          <p:nvSpPr>
            <p:cNvPr id="605261" name="矩形 605260"/>
            <p:cNvSpPr/>
            <p:nvPr/>
          </p:nvSpPr>
          <p:spPr>
            <a:xfrm>
              <a:off x="3606" y="3124"/>
              <a:ext cx="63" cy="58"/>
            </a:xfrm>
            <a:prstGeom prst="rect">
              <a:avLst/>
            </a:prstGeom>
            <a:noFill/>
            <a:ln w="9525">
              <a:noFill/>
            </a:ln>
          </p:spPr>
          <p:txBody>
            <a:bodyPr wrap="none" lIns="0" tIns="0" rIns="0" bIns="0">
              <a:spAutoFit/>
            </a:bodyPr>
            <a:p>
              <a:r>
                <a:rPr lang="en-US" altLang="zh-CN" sz="700">
                  <a:solidFill>
                    <a:srgbClr val="000000"/>
                  </a:solidFill>
                  <a:latin typeface="Times New Roman" panose="02020603050405020304" pitchFamily="18" charset="0"/>
                  <a:ea typeface="华文中宋" pitchFamily="2" charset="-122"/>
                </a:rPr>
                <a:t>VT</a:t>
              </a:r>
              <a:endParaRPr lang="en-US" altLang="zh-CN" sz="2000" b="1">
                <a:latin typeface="Times New Roman" panose="02020603050405020304" pitchFamily="18" charset="0"/>
                <a:ea typeface="华文中宋" pitchFamily="2" charset="-122"/>
              </a:endParaRPr>
            </a:p>
          </p:txBody>
        </p:sp>
        <p:sp>
          <p:nvSpPr>
            <p:cNvPr id="605262" name="矩形 605261"/>
            <p:cNvSpPr/>
            <p:nvPr/>
          </p:nvSpPr>
          <p:spPr>
            <a:xfrm>
              <a:off x="3576" y="2334"/>
              <a:ext cx="21" cy="92"/>
            </a:xfrm>
            <a:prstGeom prst="rect">
              <a:avLst/>
            </a:prstGeom>
            <a:noFill/>
            <a:ln w="9525">
              <a:noFill/>
            </a:ln>
          </p:spPr>
          <p:txBody>
            <a:bodyPr wrap="none" lIns="0" tIns="0" rIns="0" bIns="0">
              <a:spAutoFit/>
            </a:bodyPr>
            <a:p>
              <a:r>
                <a:rPr lang="en-US" altLang="zh-CN" sz="1100" i="1">
                  <a:solidFill>
                    <a:srgbClr val="000000"/>
                  </a:solidFill>
                  <a:latin typeface="Times New Roman" panose="02020603050405020304" pitchFamily="18" charset="0"/>
                  <a:ea typeface="华文中宋" pitchFamily="2" charset="-122"/>
                </a:rPr>
                <a:t>i</a:t>
              </a:r>
              <a:endParaRPr lang="en-US" altLang="zh-CN" sz="2000" b="1">
                <a:latin typeface="Times New Roman" panose="02020603050405020304" pitchFamily="18" charset="0"/>
                <a:ea typeface="华文中宋" pitchFamily="2" charset="-122"/>
              </a:endParaRPr>
            </a:p>
          </p:txBody>
        </p:sp>
        <p:sp>
          <p:nvSpPr>
            <p:cNvPr id="605263" name="矩形 605262"/>
            <p:cNvSpPr/>
            <p:nvPr/>
          </p:nvSpPr>
          <p:spPr>
            <a:xfrm>
              <a:off x="3607" y="2387"/>
              <a:ext cx="63" cy="58"/>
            </a:xfrm>
            <a:prstGeom prst="rect">
              <a:avLst/>
            </a:prstGeom>
            <a:noFill/>
            <a:ln w="9525">
              <a:noFill/>
            </a:ln>
          </p:spPr>
          <p:txBody>
            <a:bodyPr wrap="none" lIns="0" tIns="0" rIns="0" bIns="0">
              <a:spAutoFit/>
            </a:bodyPr>
            <a:p>
              <a:r>
                <a:rPr lang="en-US" altLang="zh-CN" sz="700">
                  <a:solidFill>
                    <a:srgbClr val="000000"/>
                  </a:solidFill>
                  <a:latin typeface="Times New Roman" panose="02020603050405020304" pitchFamily="18" charset="0"/>
                  <a:ea typeface="华文中宋" pitchFamily="2" charset="-122"/>
                </a:rPr>
                <a:t>VT</a:t>
              </a:r>
              <a:endParaRPr lang="en-US" altLang="zh-CN" sz="2000" b="1">
                <a:latin typeface="Times New Roman" panose="02020603050405020304" pitchFamily="18" charset="0"/>
                <a:ea typeface="华文中宋" pitchFamily="2" charset="-122"/>
              </a:endParaRPr>
            </a:p>
          </p:txBody>
        </p:sp>
        <p:sp>
          <p:nvSpPr>
            <p:cNvPr id="605264" name="矩形 605263"/>
            <p:cNvSpPr/>
            <p:nvPr/>
          </p:nvSpPr>
          <p:spPr>
            <a:xfrm>
              <a:off x="4003" y="2409"/>
              <a:ext cx="25" cy="92"/>
            </a:xfrm>
            <a:prstGeom prst="rect">
              <a:avLst/>
            </a:prstGeom>
            <a:noFill/>
            <a:ln w="9525">
              <a:noFill/>
            </a:ln>
          </p:spPr>
          <p:txBody>
            <a:bodyPr wrap="none" lIns="0" tIns="0" rIns="0" bIns="0">
              <a:spAutoFit/>
            </a:bodyPr>
            <a:p>
              <a:r>
                <a:rPr lang="en-US" altLang="zh-CN" sz="1100" i="1">
                  <a:solidFill>
                    <a:srgbClr val="000000"/>
                  </a:solidFill>
                  <a:latin typeface="Times New Roman" panose="02020603050405020304" pitchFamily="18" charset="0"/>
                  <a:ea typeface="华文中宋" pitchFamily="2" charset="-122"/>
                </a:rPr>
                <a:t>I</a:t>
              </a:r>
              <a:endParaRPr lang="en-US" altLang="zh-CN" sz="2000" b="1">
                <a:latin typeface="Times New Roman" panose="02020603050405020304" pitchFamily="18" charset="0"/>
                <a:ea typeface="华文中宋" pitchFamily="2" charset="-122"/>
              </a:endParaRPr>
            </a:p>
          </p:txBody>
        </p:sp>
        <p:sp>
          <p:nvSpPr>
            <p:cNvPr id="605265" name="矩形 605264"/>
            <p:cNvSpPr/>
            <p:nvPr/>
          </p:nvSpPr>
          <p:spPr>
            <a:xfrm>
              <a:off x="4040" y="2462"/>
              <a:ext cx="24" cy="58"/>
            </a:xfrm>
            <a:prstGeom prst="rect">
              <a:avLst/>
            </a:prstGeom>
            <a:noFill/>
            <a:ln w="9525">
              <a:noFill/>
            </a:ln>
          </p:spPr>
          <p:txBody>
            <a:bodyPr wrap="none" lIns="0" tIns="0" rIns="0" bIns="0">
              <a:spAutoFit/>
            </a:bodyPr>
            <a:p>
              <a:r>
                <a:rPr lang="en-US" altLang="zh-CN" sz="700">
                  <a:solidFill>
                    <a:srgbClr val="000000"/>
                  </a:solidFill>
                  <a:latin typeface="Times New Roman" panose="02020603050405020304" pitchFamily="18" charset="0"/>
                  <a:ea typeface="华文中宋" pitchFamily="2" charset="-122"/>
                </a:rPr>
                <a:t>d</a:t>
              </a:r>
              <a:endParaRPr lang="en-US" altLang="zh-CN" sz="2000" b="1">
                <a:latin typeface="Times New Roman" panose="02020603050405020304" pitchFamily="18" charset="0"/>
                <a:ea typeface="华文中宋" pitchFamily="2" charset="-122"/>
              </a:endParaRPr>
            </a:p>
          </p:txBody>
        </p:sp>
        <p:sp>
          <p:nvSpPr>
            <p:cNvPr id="605266" name="矩形 605265"/>
            <p:cNvSpPr/>
            <p:nvPr/>
          </p:nvSpPr>
          <p:spPr>
            <a:xfrm>
              <a:off x="4562" y="2079"/>
              <a:ext cx="24" cy="92"/>
            </a:xfrm>
            <a:prstGeom prst="rect">
              <a:avLst/>
            </a:prstGeom>
            <a:noFill/>
            <a:ln w="9525">
              <a:noFill/>
            </a:ln>
          </p:spPr>
          <p:txBody>
            <a:bodyPr wrap="none" lIns="0" tIns="0" rIns="0" bIns="0">
              <a:spAutoFit/>
            </a:bodyPr>
            <a:p>
              <a:r>
                <a:rPr lang="en-US" altLang="zh-CN" sz="1100" i="1">
                  <a:solidFill>
                    <a:srgbClr val="000000"/>
                  </a:solidFill>
                  <a:latin typeface="Times New Roman" panose="02020603050405020304" pitchFamily="18" charset="0"/>
                  <a:ea typeface="华文中宋" pitchFamily="2" charset="-122"/>
                </a:rPr>
                <a:t>I</a:t>
              </a:r>
              <a:endParaRPr lang="en-US" altLang="zh-CN" sz="2000" b="1">
                <a:latin typeface="Times New Roman" panose="02020603050405020304" pitchFamily="18" charset="0"/>
                <a:ea typeface="华文中宋" pitchFamily="2" charset="-122"/>
              </a:endParaRPr>
            </a:p>
          </p:txBody>
        </p:sp>
        <p:sp>
          <p:nvSpPr>
            <p:cNvPr id="605267" name="矩形 605266"/>
            <p:cNvSpPr/>
            <p:nvPr/>
          </p:nvSpPr>
          <p:spPr>
            <a:xfrm>
              <a:off x="4599" y="2132"/>
              <a:ext cx="24" cy="58"/>
            </a:xfrm>
            <a:prstGeom prst="rect">
              <a:avLst/>
            </a:prstGeom>
            <a:noFill/>
            <a:ln w="9525">
              <a:noFill/>
            </a:ln>
          </p:spPr>
          <p:txBody>
            <a:bodyPr wrap="none" lIns="0" tIns="0" rIns="0" bIns="0">
              <a:spAutoFit/>
            </a:bodyPr>
            <a:p>
              <a:r>
                <a:rPr lang="en-US" altLang="zh-CN" sz="700">
                  <a:solidFill>
                    <a:srgbClr val="000000"/>
                  </a:solidFill>
                  <a:latin typeface="Times New Roman" panose="02020603050405020304" pitchFamily="18" charset="0"/>
                  <a:ea typeface="华文中宋" pitchFamily="2" charset="-122"/>
                </a:rPr>
                <a:t>d</a:t>
              </a:r>
              <a:endParaRPr lang="en-US" altLang="zh-CN" sz="2000" b="1">
                <a:latin typeface="Times New Roman" panose="02020603050405020304" pitchFamily="18" charset="0"/>
                <a:ea typeface="华文中宋" pitchFamily="2" charset="-122"/>
              </a:endParaRPr>
            </a:p>
          </p:txBody>
        </p:sp>
        <p:sp>
          <p:nvSpPr>
            <p:cNvPr id="605268" name="矩形 605267"/>
            <p:cNvSpPr/>
            <p:nvPr/>
          </p:nvSpPr>
          <p:spPr>
            <a:xfrm>
              <a:off x="3888" y="1499"/>
              <a:ext cx="52" cy="92"/>
            </a:xfrm>
            <a:prstGeom prst="rect">
              <a:avLst/>
            </a:prstGeom>
            <a:noFill/>
            <a:ln w="9525">
              <a:noFill/>
            </a:ln>
          </p:spPr>
          <p:txBody>
            <a:bodyPr wrap="none" lIns="0" tIns="0" rIns="0" bIns="0">
              <a:spAutoFit/>
            </a:bodyPr>
            <a:p>
              <a:r>
                <a:rPr lang="en-US" altLang="zh-CN" sz="1100" i="1">
                  <a:solidFill>
                    <a:srgbClr val="000000"/>
                  </a:solidFill>
                  <a:latin typeface="Symbol" panose="05050102010706020507" pitchFamily="18" charset="2"/>
                  <a:ea typeface="华文中宋" pitchFamily="2" charset="-122"/>
                </a:rPr>
                <a:t>w</a:t>
              </a:r>
              <a:endParaRPr lang="en-US" altLang="zh-CN" sz="2000" b="1">
                <a:latin typeface="Times New Roman" panose="02020603050405020304" pitchFamily="18" charset="0"/>
                <a:ea typeface="华文中宋" pitchFamily="2" charset="-122"/>
              </a:endParaRPr>
            </a:p>
          </p:txBody>
        </p:sp>
        <p:sp>
          <p:nvSpPr>
            <p:cNvPr id="605269" name="矩形 605268"/>
            <p:cNvSpPr/>
            <p:nvPr/>
          </p:nvSpPr>
          <p:spPr>
            <a:xfrm>
              <a:off x="3965" y="1508"/>
              <a:ext cx="21" cy="92"/>
            </a:xfrm>
            <a:prstGeom prst="rect">
              <a:avLst/>
            </a:prstGeom>
            <a:noFill/>
            <a:ln w="9525">
              <a:noFill/>
            </a:ln>
          </p:spPr>
          <p:txBody>
            <a:bodyPr wrap="none" lIns="0" tIns="0" rIns="0" bIns="0">
              <a:spAutoFit/>
            </a:bodyPr>
            <a:p>
              <a:r>
                <a:rPr lang="en-US" altLang="zh-CN" sz="1100" i="1">
                  <a:solidFill>
                    <a:srgbClr val="000000"/>
                  </a:solidFill>
                  <a:latin typeface="Times New Roman" panose="02020603050405020304" pitchFamily="18" charset="0"/>
                  <a:ea typeface="华文中宋" pitchFamily="2" charset="-122"/>
                </a:rPr>
                <a:t>t</a:t>
              </a:r>
              <a:endParaRPr lang="en-US" altLang="zh-CN" sz="2000" b="1">
                <a:latin typeface="Times New Roman" panose="02020603050405020304" pitchFamily="18" charset="0"/>
                <a:ea typeface="华文中宋" pitchFamily="2" charset="-122"/>
              </a:endParaRPr>
            </a:p>
          </p:txBody>
        </p:sp>
        <p:sp>
          <p:nvSpPr>
            <p:cNvPr id="605270" name="矩形 605269"/>
            <p:cNvSpPr/>
            <p:nvPr/>
          </p:nvSpPr>
          <p:spPr>
            <a:xfrm>
              <a:off x="3997" y="1561"/>
              <a:ext cx="24" cy="58"/>
            </a:xfrm>
            <a:prstGeom prst="rect">
              <a:avLst/>
            </a:prstGeom>
            <a:noFill/>
            <a:ln w="9525">
              <a:noFill/>
            </a:ln>
          </p:spPr>
          <p:txBody>
            <a:bodyPr wrap="none" lIns="0" tIns="0" rIns="0" bIns="0">
              <a:spAutoFit/>
            </a:bodyPr>
            <a:p>
              <a:r>
                <a:rPr lang="en-US" altLang="zh-CN" sz="700">
                  <a:solidFill>
                    <a:srgbClr val="000000"/>
                  </a:solidFill>
                  <a:latin typeface="Times New Roman" panose="02020603050405020304" pitchFamily="18" charset="0"/>
                  <a:ea typeface="华文中宋" pitchFamily="2" charset="-122"/>
                </a:rPr>
                <a:t>1</a:t>
              </a:r>
              <a:endParaRPr lang="en-US" altLang="zh-CN" sz="2000" b="1">
                <a:latin typeface="Times New Roman" panose="02020603050405020304" pitchFamily="18" charset="0"/>
                <a:ea typeface="华文中宋" pitchFamily="2" charset="-122"/>
              </a:endParaRPr>
            </a:p>
          </p:txBody>
        </p:sp>
        <p:sp>
          <p:nvSpPr>
            <p:cNvPr id="605271" name="矩形 605270"/>
            <p:cNvSpPr/>
            <p:nvPr/>
          </p:nvSpPr>
          <p:spPr>
            <a:xfrm>
              <a:off x="5171" y="1499"/>
              <a:ext cx="51" cy="92"/>
            </a:xfrm>
            <a:prstGeom prst="rect">
              <a:avLst/>
            </a:prstGeom>
            <a:noFill/>
            <a:ln w="9525">
              <a:noFill/>
            </a:ln>
          </p:spPr>
          <p:txBody>
            <a:bodyPr wrap="none" lIns="0" tIns="0" rIns="0" bIns="0">
              <a:spAutoFit/>
            </a:bodyPr>
            <a:p>
              <a:r>
                <a:rPr lang="en-US" altLang="zh-CN" sz="1100" i="1">
                  <a:solidFill>
                    <a:srgbClr val="000000"/>
                  </a:solidFill>
                  <a:latin typeface="Symbol" panose="05050102010706020507" pitchFamily="18" charset="2"/>
                  <a:ea typeface="华文中宋" pitchFamily="2" charset="-122"/>
                </a:rPr>
                <a:t>w</a:t>
              </a:r>
              <a:endParaRPr lang="en-US" altLang="zh-CN" sz="2000" b="1">
                <a:latin typeface="Times New Roman" panose="02020603050405020304" pitchFamily="18" charset="0"/>
                <a:ea typeface="华文中宋" pitchFamily="2" charset="-122"/>
              </a:endParaRPr>
            </a:p>
          </p:txBody>
        </p:sp>
        <p:sp>
          <p:nvSpPr>
            <p:cNvPr id="605272" name="矩形 605271"/>
            <p:cNvSpPr/>
            <p:nvPr/>
          </p:nvSpPr>
          <p:spPr>
            <a:xfrm>
              <a:off x="5248" y="1508"/>
              <a:ext cx="20" cy="92"/>
            </a:xfrm>
            <a:prstGeom prst="rect">
              <a:avLst/>
            </a:prstGeom>
            <a:noFill/>
            <a:ln w="9525">
              <a:noFill/>
            </a:ln>
          </p:spPr>
          <p:txBody>
            <a:bodyPr wrap="none" lIns="0" tIns="0" rIns="0" bIns="0">
              <a:spAutoFit/>
            </a:bodyPr>
            <a:p>
              <a:r>
                <a:rPr lang="en-US" altLang="zh-CN" sz="1100" i="1">
                  <a:solidFill>
                    <a:srgbClr val="000000"/>
                  </a:solidFill>
                  <a:latin typeface="Times New Roman" panose="02020603050405020304" pitchFamily="18" charset="0"/>
                  <a:ea typeface="华文中宋" pitchFamily="2" charset="-122"/>
                </a:rPr>
                <a:t>t</a:t>
              </a:r>
              <a:endParaRPr lang="en-US" altLang="zh-CN" sz="2000" b="1">
                <a:latin typeface="Times New Roman" panose="02020603050405020304" pitchFamily="18" charset="0"/>
                <a:ea typeface="华文中宋" pitchFamily="2" charset="-122"/>
              </a:endParaRPr>
            </a:p>
          </p:txBody>
        </p:sp>
        <p:sp>
          <p:nvSpPr>
            <p:cNvPr id="605273" name="矩形 605272"/>
            <p:cNvSpPr/>
            <p:nvPr/>
          </p:nvSpPr>
          <p:spPr>
            <a:xfrm>
              <a:off x="5171" y="1874"/>
              <a:ext cx="51" cy="92"/>
            </a:xfrm>
            <a:prstGeom prst="rect">
              <a:avLst/>
            </a:prstGeom>
            <a:noFill/>
            <a:ln w="9525">
              <a:noFill/>
            </a:ln>
          </p:spPr>
          <p:txBody>
            <a:bodyPr wrap="none" lIns="0" tIns="0" rIns="0" bIns="0">
              <a:spAutoFit/>
            </a:bodyPr>
            <a:p>
              <a:r>
                <a:rPr lang="en-US" altLang="zh-CN" sz="1100" i="1">
                  <a:solidFill>
                    <a:srgbClr val="000000"/>
                  </a:solidFill>
                  <a:latin typeface="Symbol" panose="05050102010706020507" pitchFamily="18" charset="2"/>
                  <a:ea typeface="华文中宋" pitchFamily="2" charset="-122"/>
                </a:rPr>
                <a:t>w</a:t>
              </a:r>
              <a:endParaRPr lang="en-US" altLang="zh-CN" sz="2000" b="1">
                <a:latin typeface="Times New Roman" panose="02020603050405020304" pitchFamily="18" charset="0"/>
                <a:ea typeface="华文中宋" pitchFamily="2" charset="-122"/>
              </a:endParaRPr>
            </a:p>
          </p:txBody>
        </p:sp>
        <p:sp>
          <p:nvSpPr>
            <p:cNvPr id="605274" name="矩形 605273"/>
            <p:cNvSpPr/>
            <p:nvPr/>
          </p:nvSpPr>
          <p:spPr>
            <a:xfrm>
              <a:off x="5248" y="1883"/>
              <a:ext cx="20" cy="92"/>
            </a:xfrm>
            <a:prstGeom prst="rect">
              <a:avLst/>
            </a:prstGeom>
            <a:noFill/>
            <a:ln w="9525">
              <a:noFill/>
            </a:ln>
          </p:spPr>
          <p:txBody>
            <a:bodyPr wrap="none" lIns="0" tIns="0" rIns="0" bIns="0">
              <a:spAutoFit/>
            </a:bodyPr>
            <a:p>
              <a:r>
                <a:rPr lang="en-US" altLang="zh-CN" sz="1100" i="1">
                  <a:solidFill>
                    <a:srgbClr val="000000"/>
                  </a:solidFill>
                  <a:latin typeface="Times New Roman" panose="02020603050405020304" pitchFamily="18" charset="0"/>
                  <a:ea typeface="华文中宋" pitchFamily="2" charset="-122"/>
                </a:rPr>
                <a:t>t</a:t>
              </a:r>
              <a:endParaRPr lang="en-US" altLang="zh-CN" sz="2000" b="1">
                <a:latin typeface="Times New Roman" panose="02020603050405020304" pitchFamily="18" charset="0"/>
                <a:ea typeface="华文中宋" pitchFamily="2" charset="-122"/>
              </a:endParaRPr>
            </a:p>
          </p:txBody>
        </p:sp>
        <p:sp>
          <p:nvSpPr>
            <p:cNvPr id="605275" name="矩形 605274"/>
            <p:cNvSpPr/>
            <p:nvPr/>
          </p:nvSpPr>
          <p:spPr>
            <a:xfrm>
              <a:off x="5171" y="2250"/>
              <a:ext cx="51" cy="92"/>
            </a:xfrm>
            <a:prstGeom prst="rect">
              <a:avLst/>
            </a:prstGeom>
            <a:noFill/>
            <a:ln w="9525">
              <a:noFill/>
            </a:ln>
          </p:spPr>
          <p:txBody>
            <a:bodyPr wrap="none" lIns="0" tIns="0" rIns="0" bIns="0">
              <a:spAutoFit/>
            </a:bodyPr>
            <a:p>
              <a:r>
                <a:rPr lang="en-US" altLang="zh-CN" sz="1100" i="1">
                  <a:solidFill>
                    <a:srgbClr val="000000"/>
                  </a:solidFill>
                  <a:latin typeface="Symbol" panose="05050102010706020507" pitchFamily="18" charset="2"/>
                  <a:ea typeface="华文中宋" pitchFamily="2" charset="-122"/>
                </a:rPr>
                <a:t>w</a:t>
              </a:r>
              <a:endParaRPr lang="en-US" altLang="zh-CN" sz="2000" b="1">
                <a:latin typeface="Times New Roman" panose="02020603050405020304" pitchFamily="18" charset="0"/>
                <a:ea typeface="华文中宋" pitchFamily="2" charset="-122"/>
              </a:endParaRPr>
            </a:p>
          </p:txBody>
        </p:sp>
        <p:sp>
          <p:nvSpPr>
            <p:cNvPr id="605276" name="矩形 605275"/>
            <p:cNvSpPr/>
            <p:nvPr/>
          </p:nvSpPr>
          <p:spPr>
            <a:xfrm>
              <a:off x="5248" y="2259"/>
              <a:ext cx="20" cy="92"/>
            </a:xfrm>
            <a:prstGeom prst="rect">
              <a:avLst/>
            </a:prstGeom>
            <a:noFill/>
            <a:ln w="9525">
              <a:noFill/>
            </a:ln>
          </p:spPr>
          <p:txBody>
            <a:bodyPr wrap="none" lIns="0" tIns="0" rIns="0" bIns="0">
              <a:spAutoFit/>
            </a:bodyPr>
            <a:p>
              <a:r>
                <a:rPr lang="en-US" altLang="zh-CN" sz="1100" i="1">
                  <a:solidFill>
                    <a:srgbClr val="000000"/>
                  </a:solidFill>
                  <a:latin typeface="Times New Roman" panose="02020603050405020304" pitchFamily="18" charset="0"/>
                  <a:ea typeface="华文中宋" pitchFamily="2" charset="-122"/>
                </a:rPr>
                <a:t>t</a:t>
              </a:r>
              <a:endParaRPr lang="en-US" altLang="zh-CN" sz="2000" b="1">
                <a:latin typeface="Times New Roman" panose="02020603050405020304" pitchFamily="18" charset="0"/>
                <a:ea typeface="华文中宋" pitchFamily="2" charset="-122"/>
              </a:endParaRPr>
            </a:p>
          </p:txBody>
        </p:sp>
        <p:sp>
          <p:nvSpPr>
            <p:cNvPr id="605277" name="矩形 605276"/>
            <p:cNvSpPr/>
            <p:nvPr/>
          </p:nvSpPr>
          <p:spPr>
            <a:xfrm>
              <a:off x="5171" y="2611"/>
              <a:ext cx="51" cy="92"/>
            </a:xfrm>
            <a:prstGeom prst="rect">
              <a:avLst/>
            </a:prstGeom>
            <a:noFill/>
            <a:ln w="9525">
              <a:noFill/>
            </a:ln>
          </p:spPr>
          <p:txBody>
            <a:bodyPr wrap="none" lIns="0" tIns="0" rIns="0" bIns="0">
              <a:spAutoFit/>
            </a:bodyPr>
            <a:p>
              <a:r>
                <a:rPr lang="en-US" altLang="zh-CN" sz="1100" i="1">
                  <a:solidFill>
                    <a:srgbClr val="000000"/>
                  </a:solidFill>
                  <a:latin typeface="Symbol" panose="05050102010706020507" pitchFamily="18" charset="2"/>
                  <a:ea typeface="华文中宋" pitchFamily="2" charset="-122"/>
                </a:rPr>
                <a:t>w</a:t>
              </a:r>
              <a:endParaRPr lang="en-US" altLang="zh-CN" sz="2000" b="1">
                <a:latin typeface="Times New Roman" panose="02020603050405020304" pitchFamily="18" charset="0"/>
                <a:ea typeface="华文中宋" pitchFamily="2" charset="-122"/>
              </a:endParaRPr>
            </a:p>
          </p:txBody>
        </p:sp>
        <p:sp>
          <p:nvSpPr>
            <p:cNvPr id="605278" name="矩形 605277"/>
            <p:cNvSpPr/>
            <p:nvPr/>
          </p:nvSpPr>
          <p:spPr>
            <a:xfrm>
              <a:off x="5248" y="2620"/>
              <a:ext cx="20" cy="92"/>
            </a:xfrm>
            <a:prstGeom prst="rect">
              <a:avLst/>
            </a:prstGeom>
            <a:noFill/>
            <a:ln w="9525">
              <a:noFill/>
            </a:ln>
          </p:spPr>
          <p:txBody>
            <a:bodyPr wrap="none" lIns="0" tIns="0" rIns="0" bIns="0">
              <a:spAutoFit/>
            </a:bodyPr>
            <a:p>
              <a:r>
                <a:rPr lang="en-US" altLang="zh-CN" sz="1100" i="1">
                  <a:solidFill>
                    <a:srgbClr val="000000"/>
                  </a:solidFill>
                  <a:latin typeface="Times New Roman" panose="02020603050405020304" pitchFamily="18" charset="0"/>
                  <a:ea typeface="华文中宋" pitchFamily="2" charset="-122"/>
                </a:rPr>
                <a:t>t</a:t>
              </a:r>
              <a:endParaRPr lang="en-US" altLang="zh-CN" sz="2000" b="1">
                <a:latin typeface="Times New Roman" panose="02020603050405020304" pitchFamily="18" charset="0"/>
                <a:ea typeface="华文中宋" pitchFamily="2" charset="-122"/>
              </a:endParaRPr>
            </a:p>
          </p:txBody>
        </p:sp>
        <p:sp>
          <p:nvSpPr>
            <p:cNvPr id="605279" name="矩形 605278"/>
            <p:cNvSpPr/>
            <p:nvPr/>
          </p:nvSpPr>
          <p:spPr>
            <a:xfrm>
              <a:off x="5171" y="2971"/>
              <a:ext cx="51" cy="92"/>
            </a:xfrm>
            <a:prstGeom prst="rect">
              <a:avLst/>
            </a:prstGeom>
            <a:noFill/>
            <a:ln w="9525">
              <a:noFill/>
            </a:ln>
          </p:spPr>
          <p:txBody>
            <a:bodyPr wrap="none" lIns="0" tIns="0" rIns="0" bIns="0">
              <a:spAutoFit/>
            </a:bodyPr>
            <a:p>
              <a:r>
                <a:rPr lang="en-US" altLang="zh-CN" sz="1100" i="1">
                  <a:solidFill>
                    <a:srgbClr val="000000"/>
                  </a:solidFill>
                  <a:latin typeface="Symbol" panose="05050102010706020507" pitchFamily="18" charset="2"/>
                  <a:ea typeface="华文中宋" pitchFamily="2" charset="-122"/>
                </a:rPr>
                <a:t>w</a:t>
              </a:r>
              <a:endParaRPr lang="en-US" altLang="zh-CN" sz="2000" b="1">
                <a:latin typeface="Times New Roman" panose="02020603050405020304" pitchFamily="18" charset="0"/>
                <a:ea typeface="华文中宋" pitchFamily="2" charset="-122"/>
              </a:endParaRPr>
            </a:p>
          </p:txBody>
        </p:sp>
        <p:sp>
          <p:nvSpPr>
            <p:cNvPr id="605280" name="矩形 605279"/>
            <p:cNvSpPr/>
            <p:nvPr/>
          </p:nvSpPr>
          <p:spPr>
            <a:xfrm>
              <a:off x="5248" y="2980"/>
              <a:ext cx="20" cy="92"/>
            </a:xfrm>
            <a:prstGeom prst="rect">
              <a:avLst/>
            </a:prstGeom>
            <a:noFill/>
            <a:ln w="9525">
              <a:noFill/>
            </a:ln>
          </p:spPr>
          <p:txBody>
            <a:bodyPr wrap="none" lIns="0" tIns="0" rIns="0" bIns="0">
              <a:spAutoFit/>
            </a:bodyPr>
            <a:p>
              <a:r>
                <a:rPr lang="en-US" altLang="zh-CN" sz="1100" i="1">
                  <a:solidFill>
                    <a:srgbClr val="000000"/>
                  </a:solidFill>
                  <a:latin typeface="Times New Roman" panose="02020603050405020304" pitchFamily="18" charset="0"/>
                  <a:ea typeface="华文中宋" pitchFamily="2" charset="-122"/>
                </a:rPr>
                <a:t>t</a:t>
              </a:r>
              <a:endParaRPr lang="en-US" altLang="zh-CN" sz="2000" b="1">
                <a:latin typeface="Times New Roman" panose="02020603050405020304" pitchFamily="18" charset="0"/>
                <a:ea typeface="华文中宋" pitchFamily="2" charset="-122"/>
              </a:endParaRPr>
            </a:p>
          </p:txBody>
        </p:sp>
        <p:sp>
          <p:nvSpPr>
            <p:cNvPr id="605281" name="矩形 605280"/>
            <p:cNvSpPr/>
            <p:nvPr/>
          </p:nvSpPr>
          <p:spPr>
            <a:xfrm>
              <a:off x="5171" y="3347"/>
              <a:ext cx="51" cy="92"/>
            </a:xfrm>
            <a:prstGeom prst="rect">
              <a:avLst/>
            </a:prstGeom>
            <a:noFill/>
            <a:ln w="9525">
              <a:noFill/>
            </a:ln>
          </p:spPr>
          <p:txBody>
            <a:bodyPr wrap="none" lIns="0" tIns="0" rIns="0" bIns="0">
              <a:spAutoFit/>
            </a:bodyPr>
            <a:p>
              <a:r>
                <a:rPr lang="en-US" altLang="zh-CN" sz="1100" i="1">
                  <a:solidFill>
                    <a:srgbClr val="000000"/>
                  </a:solidFill>
                  <a:latin typeface="Symbol" panose="05050102010706020507" pitchFamily="18" charset="2"/>
                  <a:ea typeface="华文中宋" pitchFamily="2" charset="-122"/>
                </a:rPr>
                <a:t>w</a:t>
              </a:r>
              <a:endParaRPr lang="en-US" altLang="zh-CN" sz="2000" b="1">
                <a:latin typeface="Times New Roman" panose="02020603050405020304" pitchFamily="18" charset="0"/>
                <a:ea typeface="华文中宋" pitchFamily="2" charset="-122"/>
              </a:endParaRPr>
            </a:p>
          </p:txBody>
        </p:sp>
        <p:sp>
          <p:nvSpPr>
            <p:cNvPr id="605282" name="矩形 605281"/>
            <p:cNvSpPr/>
            <p:nvPr/>
          </p:nvSpPr>
          <p:spPr>
            <a:xfrm>
              <a:off x="5248" y="3356"/>
              <a:ext cx="20" cy="92"/>
            </a:xfrm>
            <a:prstGeom prst="rect">
              <a:avLst/>
            </a:prstGeom>
            <a:noFill/>
            <a:ln w="9525">
              <a:noFill/>
            </a:ln>
          </p:spPr>
          <p:txBody>
            <a:bodyPr wrap="none" lIns="0" tIns="0" rIns="0" bIns="0">
              <a:spAutoFit/>
            </a:bodyPr>
            <a:p>
              <a:r>
                <a:rPr lang="en-US" altLang="zh-CN" sz="1100" i="1">
                  <a:solidFill>
                    <a:srgbClr val="000000"/>
                  </a:solidFill>
                  <a:latin typeface="Times New Roman" panose="02020603050405020304" pitchFamily="18" charset="0"/>
                  <a:ea typeface="华文中宋" pitchFamily="2" charset="-122"/>
                </a:rPr>
                <a:t>t</a:t>
              </a:r>
              <a:endParaRPr lang="en-US" altLang="zh-CN" sz="2000" b="1">
                <a:latin typeface="Times New Roman" panose="02020603050405020304" pitchFamily="18" charset="0"/>
                <a:ea typeface="华文中宋" pitchFamily="2" charset="-122"/>
              </a:endParaRPr>
            </a:p>
          </p:txBody>
        </p:sp>
        <p:sp>
          <p:nvSpPr>
            <p:cNvPr id="605283" name="矩形 605282"/>
            <p:cNvSpPr/>
            <p:nvPr/>
          </p:nvSpPr>
          <p:spPr>
            <a:xfrm>
              <a:off x="3627" y="3356"/>
              <a:ext cx="55" cy="92"/>
            </a:xfrm>
            <a:prstGeom prst="rect">
              <a:avLst/>
            </a:prstGeom>
            <a:noFill/>
            <a:ln w="9525">
              <a:noFill/>
            </a:ln>
          </p:spPr>
          <p:txBody>
            <a:bodyPr wrap="none" lIns="0" tIns="0" rIns="0" bIns="0">
              <a:spAutoFit/>
            </a:bodyPr>
            <a:p>
              <a:r>
                <a:rPr lang="en-US" altLang="zh-CN" sz="1100" i="1">
                  <a:solidFill>
                    <a:srgbClr val="000000"/>
                  </a:solidFill>
                  <a:latin typeface="Times New Roman" panose="02020603050405020304" pitchFamily="18" charset="0"/>
                  <a:ea typeface="华文中宋" pitchFamily="2" charset="-122"/>
                </a:rPr>
                <a:t>O</a:t>
              </a:r>
              <a:endParaRPr lang="en-US" altLang="zh-CN" sz="2000" b="1">
                <a:latin typeface="Times New Roman" panose="02020603050405020304" pitchFamily="18" charset="0"/>
                <a:ea typeface="华文中宋" pitchFamily="2" charset="-122"/>
              </a:endParaRPr>
            </a:p>
          </p:txBody>
        </p:sp>
        <p:sp>
          <p:nvSpPr>
            <p:cNvPr id="605284" name="矩形 605283"/>
            <p:cNvSpPr/>
            <p:nvPr/>
          </p:nvSpPr>
          <p:spPr>
            <a:xfrm>
              <a:off x="3627" y="2995"/>
              <a:ext cx="55" cy="92"/>
            </a:xfrm>
            <a:prstGeom prst="rect">
              <a:avLst/>
            </a:prstGeom>
            <a:noFill/>
            <a:ln w="9525">
              <a:noFill/>
            </a:ln>
          </p:spPr>
          <p:txBody>
            <a:bodyPr wrap="none" lIns="0" tIns="0" rIns="0" bIns="0">
              <a:spAutoFit/>
            </a:bodyPr>
            <a:p>
              <a:r>
                <a:rPr lang="en-US" altLang="zh-CN" sz="1100" i="1">
                  <a:solidFill>
                    <a:srgbClr val="000000"/>
                  </a:solidFill>
                  <a:latin typeface="Times New Roman" panose="02020603050405020304" pitchFamily="18" charset="0"/>
                  <a:ea typeface="华文中宋" pitchFamily="2" charset="-122"/>
                </a:rPr>
                <a:t>O</a:t>
              </a:r>
              <a:endParaRPr lang="en-US" altLang="zh-CN" sz="2000" b="1">
                <a:latin typeface="Times New Roman" panose="02020603050405020304" pitchFamily="18" charset="0"/>
                <a:ea typeface="华文中宋" pitchFamily="2" charset="-122"/>
              </a:endParaRPr>
            </a:p>
          </p:txBody>
        </p:sp>
        <p:sp>
          <p:nvSpPr>
            <p:cNvPr id="605285" name="矩形 605284"/>
            <p:cNvSpPr/>
            <p:nvPr/>
          </p:nvSpPr>
          <p:spPr>
            <a:xfrm>
              <a:off x="3627" y="2620"/>
              <a:ext cx="55" cy="92"/>
            </a:xfrm>
            <a:prstGeom prst="rect">
              <a:avLst/>
            </a:prstGeom>
            <a:noFill/>
            <a:ln w="9525">
              <a:noFill/>
            </a:ln>
          </p:spPr>
          <p:txBody>
            <a:bodyPr wrap="none" lIns="0" tIns="0" rIns="0" bIns="0">
              <a:spAutoFit/>
            </a:bodyPr>
            <a:p>
              <a:r>
                <a:rPr lang="en-US" altLang="zh-CN" sz="1100" i="1">
                  <a:solidFill>
                    <a:srgbClr val="000000"/>
                  </a:solidFill>
                  <a:latin typeface="Times New Roman" panose="02020603050405020304" pitchFamily="18" charset="0"/>
                  <a:ea typeface="华文中宋" pitchFamily="2" charset="-122"/>
                </a:rPr>
                <a:t>O</a:t>
              </a:r>
              <a:endParaRPr lang="en-US" altLang="zh-CN" sz="2000" b="1">
                <a:latin typeface="Times New Roman" panose="02020603050405020304" pitchFamily="18" charset="0"/>
                <a:ea typeface="华文中宋" pitchFamily="2" charset="-122"/>
              </a:endParaRPr>
            </a:p>
          </p:txBody>
        </p:sp>
        <p:sp>
          <p:nvSpPr>
            <p:cNvPr id="605286" name="矩形 605285"/>
            <p:cNvSpPr/>
            <p:nvPr/>
          </p:nvSpPr>
          <p:spPr>
            <a:xfrm>
              <a:off x="3627" y="2259"/>
              <a:ext cx="55" cy="92"/>
            </a:xfrm>
            <a:prstGeom prst="rect">
              <a:avLst/>
            </a:prstGeom>
            <a:noFill/>
            <a:ln w="9525">
              <a:noFill/>
            </a:ln>
          </p:spPr>
          <p:txBody>
            <a:bodyPr wrap="none" lIns="0" tIns="0" rIns="0" bIns="0">
              <a:spAutoFit/>
            </a:bodyPr>
            <a:p>
              <a:r>
                <a:rPr lang="en-US" altLang="zh-CN" sz="1100" i="1">
                  <a:solidFill>
                    <a:srgbClr val="000000"/>
                  </a:solidFill>
                  <a:latin typeface="Times New Roman" panose="02020603050405020304" pitchFamily="18" charset="0"/>
                  <a:ea typeface="华文中宋" pitchFamily="2" charset="-122"/>
                </a:rPr>
                <a:t>O</a:t>
              </a:r>
              <a:endParaRPr lang="en-US" altLang="zh-CN" sz="2000" b="1">
                <a:latin typeface="Times New Roman" panose="02020603050405020304" pitchFamily="18" charset="0"/>
                <a:ea typeface="华文中宋" pitchFamily="2" charset="-122"/>
              </a:endParaRPr>
            </a:p>
          </p:txBody>
        </p:sp>
        <p:sp>
          <p:nvSpPr>
            <p:cNvPr id="605287" name="矩形 605286"/>
            <p:cNvSpPr/>
            <p:nvPr/>
          </p:nvSpPr>
          <p:spPr>
            <a:xfrm>
              <a:off x="3627" y="1883"/>
              <a:ext cx="55" cy="92"/>
            </a:xfrm>
            <a:prstGeom prst="rect">
              <a:avLst/>
            </a:prstGeom>
            <a:noFill/>
            <a:ln w="9525">
              <a:noFill/>
            </a:ln>
          </p:spPr>
          <p:txBody>
            <a:bodyPr wrap="none" lIns="0" tIns="0" rIns="0" bIns="0">
              <a:spAutoFit/>
            </a:bodyPr>
            <a:p>
              <a:r>
                <a:rPr lang="en-US" altLang="zh-CN" sz="1100" i="1">
                  <a:solidFill>
                    <a:srgbClr val="000000"/>
                  </a:solidFill>
                  <a:latin typeface="Times New Roman" panose="02020603050405020304" pitchFamily="18" charset="0"/>
                  <a:ea typeface="华文中宋" pitchFamily="2" charset="-122"/>
                </a:rPr>
                <a:t>O</a:t>
              </a:r>
              <a:endParaRPr lang="en-US" altLang="zh-CN" sz="2000" b="1">
                <a:latin typeface="Times New Roman" panose="02020603050405020304" pitchFamily="18" charset="0"/>
                <a:ea typeface="华文中宋" pitchFamily="2" charset="-122"/>
              </a:endParaRPr>
            </a:p>
          </p:txBody>
        </p:sp>
        <p:sp>
          <p:nvSpPr>
            <p:cNvPr id="605288" name="矩形 605287"/>
            <p:cNvSpPr/>
            <p:nvPr/>
          </p:nvSpPr>
          <p:spPr>
            <a:xfrm>
              <a:off x="3627" y="1523"/>
              <a:ext cx="55" cy="92"/>
            </a:xfrm>
            <a:prstGeom prst="rect">
              <a:avLst/>
            </a:prstGeom>
            <a:noFill/>
            <a:ln w="9525">
              <a:noFill/>
            </a:ln>
          </p:spPr>
          <p:txBody>
            <a:bodyPr wrap="none" lIns="0" tIns="0" rIns="0" bIns="0">
              <a:spAutoFit/>
            </a:bodyPr>
            <a:p>
              <a:r>
                <a:rPr lang="en-US" altLang="zh-CN" sz="1100" i="1">
                  <a:solidFill>
                    <a:srgbClr val="000000"/>
                  </a:solidFill>
                  <a:latin typeface="Times New Roman" panose="02020603050405020304" pitchFamily="18" charset="0"/>
                  <a:ea typeface="华文中宋" pitchFamily="2" charset="-122"/>
                </a:rPr>
                <a:t>O</a:t>
              </a:r>
              <a:endParaRPr lang="en-US" altLang="zh-CN" sz="2000" b="1">
                <a:latin typeface="Times New Roman" panose="02020603050405020304" pitchFamily="18" charset="0"/>
                <a:ea typeface="华文中宋" pitchFamily="2" charset="-122"/>
              </a:endParaRPr>
            </a:p>
          </p:txBody>
        </p:sp>
        <p:sp>
          <p:nvSpPr>
            <p:cNvPr id="605289" name="矩形 605288"/>
            <p:cNvSpPr/>
            <p:nvPr/>
          </p:nvSpPr>
          <p:spPr>
            <a:xfrm>
              <a:off x="3927" y="2646"/>
              <a:ext cx="41" cy="92"/>
            </a:xfrm>
            <a:prstGeom prst="rect">
              <a:avLst/>
            </a:prstGeom>
            <a:noFill/>
            <a:ln w="9525">
              <a:noFill/>
            </a:ln>
          </p:spPr>
          <p:txBody>
            <a:bodyPr wrap="none" lIns="0" tIns="0" rIns="0" bIns="0">
              <a:spAutoFit/>
            </a:bodyPr>
            <a:p>
              <a:r>
                <a:rPr lang="en-US" altLang="zh-CN" sz="1100">
                  <a:solidFill>
                    <a:srgbClr val="000000"/>
                  </a:solidFill>
                  <a:latin typeface="Symbol" panose="05050102010706020507" pitchFamily="18" charset="2"/>
                  <a:ea typeface="华文中宋" pitchFamily="2" charset="-122"/>
                </a:rPr>
                <a:t>p</a:t>
              </a:r>
              <a:endParaRPr lang="en-US" altLang="zh-CN" sz="2000" b="1">
                <a:latin typeface="Times New Roman" panose="02020603050405020304" pitchFamily="18" charset="0"/>
                <a:ea typeface="华文中宋" pitchFamily="2" charset="-122"/>
              </a:endParaRPr>
            </a:p>
          </p:txBody>
        </p:sp>
        <p:sp>
          <p:nvSpPr>
            <p:cNvPr id="605290" name="矩形 605289"/>
            <p:cNvSpPr/>
            <p:nvPr/>
          </p:nvSpPr>
          <p:spPr>
            <a:xfrm>
              <a:off x="3988" y="2659"/>
              <a:ext cx="37" cy="92"/>
            </a:xfrm>
            <a:prstGeom prst="rect">
              <a:avLst/>
            </a:prstGeom>
            <a:noFill/>
            <a:ln w="9525">
              <a:noFill/>
            </a:ln>
          </p:spPr>
          <p:txBody>
            <a:bodyPr wrap="none" lIns="0" tIns="0" rIns="0" bIns="0">
              <a:spAutoFit/>
            </a:bodyPr>
            <a:p>
              <a:r>
                <a:rPr lang="en-US" altLang="zh-CN" sz="1100">
                  <a:solidFill>
                    <a:srgbClr val="000000"/>
                  </a:solidFill>
                  <a:latin typeface="宋体" panose="02010600030101010101" pitchFamily="2" charset="-122"/>
                </a:rPr>
                <a:t>-</a:t>
              </a:r>
              <a:endParaRPr lang="en-US" altLang="zh-CN" sz="2000" b="1">
                <a:latin typeface="Times New Roman" panose="02020603050405020304" pitchFamily="18" charset="0"/>
                <a:ea typeface="华文中宋" pitchFamily="2" charset="-122"/>
              </a:endParaRPr>
            </a:p>
          </p:txBody>
        </p:sp>
        <p:sp>
          <p:nvSpPr>
            <p:cNvPr id="605291" name="矩形 605290"/>
            <p:cNvSpPr/>
            <p:nvPr/>
          </p:nvSpPr>
          <p:spPr>
            <a:xfrm>
              <a:off x="4044" y="2646"/>
              <a:ext cx="48" cy="92"/>
            </a:xfrm>
            <a:prstGeom prst="rect">
              <a:avLst/>
            </a:prstGeom>
            <a:noFill/>
            <a:ln w="9525">
              <a:noFill/>
            </a:ln>
          </p:spPr>
          <p:txBody>
            <a:bodyPr wrap="none" lIns="0" tIns="0" rIns="0" bIns="0">
              <a:spAutoFit/>
            </a:bodyPr>
            <a:p>
              <a:r>
                <a:rPr lang="en-US" altLang="zh-CN" sz="1100" i="1">
                  <a:solidFill>
                    <a:srgbClr val="000000"/>
                  </a:solidFill>
                  <a:latin typeface="Symbol" panose="05050102010706020507" pitchFamily="18" charset="2"/>
                  <a:ea typeface="华文中宋" pitchFamily="2" charset="-122"/>
                </a:rPr>
                <a:t>a</a:t>
              </a:r>
              <a:endParaRPr lang="en-US" altLang="zh-CN" sz="2000" b="1">
                <a:latin typeface="Times New Roman" panose="02020603050405020304" pitchFamily="18" charset="0"/>
                <a:ea typeface="华文中宋" pitchFamily="2" charset="-122"/>
              </a:endParaRPr>
            </a:p>
          </p:txBody>
        </p:sp>
        <p:sp>
          <p:nvSpPr>
            <p:cNvPr id="605292" name="矩形 605291"/>
            <p:cNvSpPr/>
            <p:nvPr/>
          </p:nvSpPr>
          <p:spPr>
            <a:xfrm>
              <a:off x="4422" y="2601"/>
              <a:ext cx="41" cy="92"/>
            </a:xfrm>
            <a:prstGeom prst="rect">
              <a:avLst/>
            </a:prstGeom>
            <a:noFill/>
            <a:ln w="9525">
              <a:noFill/>
            </a:ln>
          </p:spPr>
          <p:txBody>
            <a:bodyPr wrap="none" lIns="0" tIns="0" rIns="0" bIns="0">
              <a:spAutoFit/>
            </a:bodyPr>
            <a:p>
              <a:r>
                <a:rPr lang="en-US" altLang="zh-CN" sz="1100">
                  <a:solidFill>
                    <a:srgbClr val="000000"/>
                  </a:solidFill>
                  <a:latin typeface="Symbol" panose="05050102010706020507" pitchFamily="18" charset="2"/>
                  <a:ea typeface="华文中宋" pitchFamily="2" charset="-122"/>
                </a:rPr>
                <a:t>p</a:t>
              </a:r>
              <a:endParaRPr lang="en-US" altLang="zh-CN" sz="2000" b="1">
                <a:latin typeface="Times New Roman" panose="02020603050405020304" pitchFamily="18" charset="0"/>
                <a:ea typeface="华文中宋" pitchFamily="2" charset="-122"/>
              </a:endParaRPr>
            </a:p>
          </p:txBody>
        </p:sp>
        <p:sp>
          <p:nvSpPr>
            <p:cNvPr id="605293" name="矩形 605292"/>
            <p:cNvSpPr/>
            <p:nvPr/>
          </p:nvSpPr>
          <p:spPr>
            <a:xfrm>
              <a:off x="4483" y="2610"/>
              <a:ext cx="43" cy="92"/>
            </a:xfrm>
            <a:prstGeom prst="rect">
              <a:avLst/>
            </a:prstGeom>
            <a:noFill/>
            <a:ln w="9525">
              <a:noFill/>
            </a:ln>
          </p:spPr>
          <p:txBody>
            <a:bodyPr wrap="none" lIns="0" tIns="0" rIns="0" bIns="0">
              <a:spAutoFit/>
            </a:bodyPr>
            <a:p>
              <a:r>
                <a:rPr lang="en-US" altLang="zh-CN" sz="1100">
                  <a:solidFill>
                    <a:srgbClr val="000000"/>
                  </a:solidFill>
                  <a:latin typeface="Times New Roman" panose="02020603050405020304" pitchFamily="18" charset="0"/>
                  <a:ea typeface="华文中宋" pitchFamily="2" charset="-122"/>
                </a:rPr>
                <a:t>+</a:t>
              </a:r>
              <a:endParaRPr lang="en-US" altLang="zh-CN" sz="2000" b="1">
                <a:latin typeface="Times New Roman" panose="02020603050405020304" pitchFamily="18" charset="0"/>
                <a:ea typeface="华文中宋" pitchFamily="2" charset="-122"/>
              </a:endParaRPr>
            </a:p>
          </p:txBody>
        </p:sp>
        <p:sp>
          <p:nvSpPr>
            <p:cNvPr id="605294" name="矩形 605293"/>
            <p:cNvSpPr/>
            <p:nvPr/>
          </p:nvSpPr>
          <p:spPr>
            <a:xfrm>
              <a:off x="4547" y="2601"/>
              <a:ext cx="48" cy="92"/>
            </a:xfrm>
            <a:prstGeom prst="rect">
              <a:avLst/>
            </a:prstGeom>
            <a:noFill/>
            <a:ln w="9525">
              <a:noFill/>
            </a:ln>
          </p:spPr>
          <p:txBody>
            <a:bodyPr wrap="none" lIns="0" tIns="0" rIns="0" bIns="0">
              <a:spAutoFit/>
            </a:bodyPr>
            <a:p>
              <a:r>
                <a:rPr lang="en-US" altLang="zh-CN" sz="1100" i="1">
                  <a:solidFill>
                    <a:srgbClr val="000000"/>
                  </a:solidFill>
                  <a:latin typeface="Symbol" panose="05050102010706020507" pitchFamily="18" charset="2"/>
                  <a:ea typeface="华文中宋" pitchFamily="2" charset="-122"/>
                </a:rPr>
                <a:t>a</a:t>
              </a:r>
              <a:endParaRPr lang="en-US" altLang="zh-CN" sz="2000" b="1">
                <a:latin typeface="Times New Roman" panose="02020603050405020304" pitchFamily="18" charset="0"/>
                <a:ea typeface="华文中宋" pitchFamily="2" charset="-122"/>
              </a:endParaRPr>
            </a:p>
          </p:txBody>
        </p:sp>
        <p:sp>
          <p:nvSpPr>
            <p:cNvPr id="605295" name="矩形 605294"/>
            <p:cNvSpPr/>
            <p:nvPr/>
          </p:nvSpPr>
          <p:spPr>
            <a:xfrm>
              <a:off x="3315" y="1408"/>
              <a:ext cx="63" cy="92"/>
            </a:xfrm>
            <a:prstGeom prst="rect">
              <a:avLst/>
            </a:prstGeom>
            <a:noFill/>
            <a:ln w="9525">
              <a:noFill/>
            </a:ln>
          </p:spPr>
          <p:txBody>
            <a:bodyPr wrap="none" lIns="0" tIns="0" rIns="0" bIns="0">
              <a:spAutoFit/>
            </a:bodyPr>
            <a:p>
              <a:r>
                <a:rPr lang="en-US" altLang="zh-CN" sz="1100">
                  <a:solidFill>
                    <a:srgbClr val="000000"/>
                  </a:solidFill>
                  <a:latin typeface="Times New Roman" panose="02020603050405020304" pitchFamily="18" charset="0"/>
                  <a:ea typeface="华文中宋" pitchFamily="2" charset="-122"/>
                </a:rPr>
                <a:t>b)</a:t>
              </a:r>
              <a:endParaRPr lang="en-US" altLang="zh-CN" sz="2000" b="1">
                <a:latin typeface="Times New Roman" panose="02020603050405020304" pitchFamily="18" charset="0"/>
                <a:ea typeface="华文中宋" pitchFamily="2" charset="-122"/>
              </a:endParaRPr>
            </a:p>
          </p:txBody>
        </p:sp>
        <p:sp>
          <p:nvSpPr>
            <p:cNvPr id="605296" name="矩形 605295"/>
            <p:cNvSpPr/>
            <p:nvPr/>
          </p:nvSpPr>
          <p:spPr>
            <a:xfrm>
              <a:off x="3327" y="1789"/>
              <a:ext cx="59" cy="92"/>
            </a:xfrm>
            <a:prstGeom prst="rect">
              <a:avLst/>
            </a:prstGeom>
            <a:noFill/>
            <a:ln w="9525">
              <a:noFill/>
            </a:ln>
          </p:spPr>
          <p:txBody>
            <a:bodyPr wrap="none" lIns="0" tIns="0" rIns="0" bIns="0">
              <a:spAutoFit/>
            </a:bodyPr>
            <a:p>
              <a:r>
                <a:rPr lang="en-US" altLang="zh-CN" sz="1100">
                  <a:solidFill>
                    <a:srgbClr val="000000"/>
                  </a:solidFill>
                  <a:latin typeface="Times New Roman" panose="02020603050405020304" pitchFamily="18" charset="0"/>
                  <a:ea typeface="华文中宋" pitchFamily="2" charset="-122"/>
                </a:rPr>
                <a:t>c)</a:t>
              </a:r>
              <a:endParaRPr lang="en-US" altLang="zh-CN" sz="2000" b="1">
                <a:latin typeface="Times New Roman" panose="02020603050405020304" pitchFamily="18" charset="0"/>
                <a:ea typeface="华文中宋" pitchFamily="2" charset="-122"/>
              </a:endParaRPr>
            </a:p>
          </p:txBody>
        </p:sp>
        <p:sp>
          <p:nvSpPr>
            <p:cNvPr id="605297" name="矩形 605296"/>
            <p:cNvSpPr/>
            <p:nvPr/>
          </p:nvSpPr>
          <p:spPr>
            <a:xfrm>
              <a:off x="3323" y="2159"/>
              <a:ext cx="63" cy="92"/>
            </a:xfrm>
            <a:prstGeom prst="rect">
              <a:avLst/>
            </a:prstGeom>
            <a:noFill/>
            <a:ln w="9525">
              <a:noFill/>
            </a:ln>
          </p:spPr>
          <p:txBody>
            <a:bodyPr wrap="none" lIns="0" tIns="0" rIns="0" bIns="0">
              <a:spAutoFit/>
            </a:bodyPr>
            <a:p>
              <a:r>
                <a:rPr lang="en-US" altLang="zh-CN" sz="1100">
                  <a:solidFill>
                    <a:srgbClr val="000000"/>
                  </a:solidFill>
                  <a:latin typeface="Times New Roman" panose="02020603050405020304" pitchFamily="18" charset="0"/>
                  <a:ea typeface="华文中宋" pitchFamily="2" charset="-122"/>
                </a:rPr>
                <a:t>d)</a:t>
              </a:r>
              <a:endParaRPr lang="en-US" altLang="zh-CN" sz="2000" b="1">
                <a:latin typeface="Times New Roman" panose="02020603050405020304" pitchFamily="18" charset="0"/>
                <a:ea typeface="华文中宋" pitchFamily="2" charset="-122"/>
              </a:endParaRPr>
            </a:p>
          </p:txBody>
        </p:sp>
        <p:sp>
          <p:nvSpPr>
            <p:cNvPr id="605298" name="矩形 605297"/>
            <p:cNvSpPr/>
            <p:nvPr/>
          </p:nvSpPr>
          <p:spPr>
            <a:xfrm>
              <a:off x="3327" y="2529"/>
              <a:ext cx="59" cy="92"/>
            </a:xfrm>
            <a:prstGeom prst="rect">
              <a:avLst/>
            </a:prstGeom>
            <a:noFill/>
            <a:ln w="9525">
              <a:noFill/>
            </a:ln>
          </p:spPr>
          <p:txBody>
            <a:bodyPr wrap="none" lIns="0" tIns="0" rIns="0" bIns="0">
              <a:spAutoFit/>
            </a:bodyPr>
            <a:p>
              <a:r>
                <a:rPr lang="en-US" altLang="zh-CN" sz="1100">
                  <a:solidFill>
                    <a:srgbClr val="000000"/>
                  </a:solidFill>
                  <a:latin typeface="Times New Roman" panose="02020603050405020304" pitchFamily="18" charset="0"/>
                  <a:ea typeface="华文中宋" pitchFamily="2" charset="-122"/>
                </a:rPr>
                <a:t>e)</a:t>
              </a:r>
              <a:endParaRPr lang="en-US" altLang="zh-CN" sz="2000" b="1">
                <a:latin typeface="Times New Roman" panose="02020603050405020304" pitchFamily="18" charset="0"/>
                <a:ea typeface="华文中宋" pitchFamily="2" charset="-122"/>
              </a:endParaRPr>
            </a:p>
          </p:txBody>
        </p:sp>
        <p:sp>
          <p:nvSpPr>
            <p:cNvPr id="605299" name="矩形 605298"/>
            <p:cNvSpPr/>
            <p:nvPr/>
          </p:nvSpPr>
          <p:spPr>
            <a:xfrm>
              <a:off x="3333" y="2890"/>
              <a:ext cx="50" cy="92"/>
            </a:xfrm>
            <a:prstGeom prst="rect">
              <a:avLst/>
            </a:prstGeom>
            <a:noFill/>
            <a:ln w="9525">
              <a:noFill/>
            </a:ln>
          </p:spPr>
          <p:txBody>
            <a:bodyPr wrap="none" lIns="0" tIns="0" rIns="0" bIns="0">
              <a:spAutoFit/>
            </a:bodyPr>
            <a:p>
              <a:r>
                <a:rPr lang="en-US" altLang="zh-CN" sz="1100">
                  <a:solidFill>
                    <a:srgbClr val="000000"/>
                  </a:solidFill>
                  <a:latin typeface="Times New Roman" panose="02020603050405020304" pitchFamily="18" charset="0"/>
                  <a:ea typeface="华文中宋" pitchFamily="2" charset="-122"/>
                </a:rPr>
                <a:t>f)</a:t>
              </a:r>
              <a:endParaRPr lang="en-US" altLang="zh-CN" sz="2000" b="1">
                <a:latin typeface="Times New Roman" panose="02020603050405020304" pitchFamily="18" charset="0"/>
                <a:ea typeface="华文中宋" pitchFamily="2" charset="-122"/>
              </a:endParaRPr>
            </a:p>
          </p:txBody>
        </p:sp>
        <p:sp>
          <p:nvSpPr>
            <p:cNvPr id="605300" name="矩形 605299"/>
            <p:cNvSpPr/>
            <p:nvPr/>
          </p:nvSpPr>
          <p:spPr>
            <a:xfrm>
              <a:off x="3323" y="3251"/>
              <a:ext cx="63" cy="92"/>
            </a:xfrm>
            <a:prstGeom prst="rect">
              <a:avLst/>
            </a:prstGeom>
            <a:noFill/>
            <a:ln w="9525">
              <a:noFill/>
            </a:ln>
          </p:spPr>
          <p:txBody>
            <a:bodyPr wrap="none" lIns="0" tIns="0" rIns="0" bIns="0">
              <a:spAutoFit/>
            </a:bodyPr>
            <a:p>
              <a:r>
                <a:rPr lang="en-US" altLang="zh-CN" sz="1100">
                  <a:solidFill>
                    <a:srgbClr val="000000"/>
                  </a:solidFill>
                  <a:latin typeface="Times New Roman" panose="02020603050405020304" pitchFamily="18" charset="0"/>
                  <a:ea typeface="华文中宋" pitchFamily="2" charset="-122"/>
                </a:rPr>
                <a:t>g)</a:t>
              </a:r>
              <a:endParaRPr lang="en-US" altLang="zh-CN" sz="2000" b="1">
                <a:latin typeface="Times New Roman" panose="02020603050405020304" pitchFamily="18" charset="0"/>
                <a:ea typeface="华文中宋" pitchFamily="2" charset="-122"/>
              </a:endParaRPr>
            </a:p>
          </p:txBody>
        </p:sp>
        <p:sp>
          <p:nvSpPr>
            <p:cNvPr id="605301" name="矩形 605300"/>
            <p:cNvSpPr/>
            <p:nvPr/>
          </p:nvSpPr>
          <p:spPr>
            <a:xfrm>
              <a:off x="3507" y="2705"/>
              <a:ext cx="21" cy="92"/>
            </a:xfrm>
            <a:prstGeom prst="rect">
              <a:avLst/>
            </a:prstGeom>
            <a:noFill/>
            <a:ln w="9525">
              <a:noFill/>
            </a:ln>
          </p:spPr>
          <p:txBody>
            <a:bodyPr wrap="none" lIns="0" tIns="0" rIns="0" bIns="0">
              <a:spAutoFit/>
            </a:bodyPr>
            <a:p>
              <a:r>
                <a:rPr lang="en-US" altLang="zh-CN" sz="1100" i="1">
                  <a:solidFill>
                    <a:srgbClr val="000000"/>
                  </a:solidFill>
                  <a:latin typeface="Times New Roman" panose="02020603050405020304" pitchFamily="18" charset="0"/>
                  <a:ea typeface="华文中宋" pitchFamily="2" charset="-122"/>
                </a:rPr>
                <a:t>i</a:t>
              </a:r>
              <a:endParaRPr lang="en-US" altLang="zh-CN" sz="2000" b="1">
                <a:latin typeface="Times New Roman" panose="02020603050405020304" pitchFamily="18" charset="0"/>
                <a:ea typeface="华文中宋" pitchFamily="2" charset="-122"/>
              </a:endParaRPr>
            </a:p>
          </p:txBody>
        </p:sp>
        <p:sp>
          <p:nvSpPr>
            <p:cNvPr id="605302" name="矩形 605301"/>
            <p:cNvSpPr/>
            <p:nvPr/>
          </p:nvSpPr>
          <p:spPr>
            <a:xfrm>
              <a:off x="3539" y="2758"/>
              <a:ext cx="69" cy="58"/>
            </a:xfrm>
            <a:prstGeom prst="rect">
              <a:avLst/>
            </a:prstGeom>
            <a:noFill/>
            <a:ln w="9525">
              <a:noFill/>
            </a:ln>
          </p:spPr>
          <p:txBody>
            <a:bodyPr wrap="none" lIns="0" tIns="0" rIns="0" bIns="0">
              <a:spAutoFit/>
            </a:bodyPr>
            <a:p>
              <a:r>
                <a:rPr lang="en-US" altLang="zh-CN" sz="700">
                  <a:solidFill>
                    <a:srgbClr val="000000"/>
                  </a:solidFill>
                  <a:latin typeface="Times New Roman" panose="02020603050405020304" pitchFamily="18" charset="0"/>
                  <a:ea typeface="华文中宋" pitchFamily="2" charset="-122"/>
                </a:rPr>
                <a:t>VD</a:t>
              </a:r>
              <a:endParaRPr lang="en-US" altLang="zh-CN" sz="2000" b="1">
                <a:latin typeface="Times New Roman" panose="02020603050405020304" pitchFamily="18" charset="0"/>
                <a:ea typeface="华文中宋" pitchFamily="2" charset="-122"/>
              </a:endParaRPr>
            </a:p>
          </p:txBody>
        </p:sp>
        <p:sp>
          <p:nvSpPr>
            <p:cNvPr id="605303" name="矩形 605302"/>
            <p:cNvSpPr/>
            <p:nvPr/>
          </p:nvSpPr>
          <p:spPr>
            <a:xfrm>
              <a:off x="3650" y="2786"/>
              <a:ext cx="37" cy="67"/>
            </a:xfrm>
            <a:prstGeom prst="rect">
              <a:avLst/>
            </a:prstGeom>
            <a:noFill/>
            <a:ln w="9525">
              <a:noFill/>
            </a:ln>
          </p:spPr>
          <p:txBody>
            <a:bodyPr wrap="none" lIns="0" tIns="0" rIns="0" bIns="0">
              <a:spAutoFit/>
            </a:bodyPr>
            <a:p>
              <a:r>
                <a:rPr lang="en-US" altLang="zh-CN" sz="800">
                  <a:solidFill>
                    <a:srgbClr val="000000"/>
                  </a:solidFill>
                  <a:latin typeface="Times New Roman" panose="02020603050405020304" pitchFamily="18" charset="0"/>
                  <a:ea typeface="华文中宋" pitchFamily="2" charset="-122"/>
                </a:rPr>
                <a:t>R</a:t>
              </a:r>
              <a:endParaRPr lang="en-US" altLang="zh-CN" sz="2000" b="1">
                <a:latin typeface="Times New Roman" panose="02020603050405020304" pitchFamily="18" charset="0"/>
                <a:ea typeface="华文中宋" pitchFamily="2" charset="-122"/>
              </a:endParaRPr>
            </a:p>
          </p:txBody>
        </p:sp>
        <p:sp>
          <p:nvSpPr>
            <p:cNvPr id="605304" name="矩形 605303"/>
            <p:cNvSpPr/>
            <p:nvPr/>
          </p:nvSpPr>
          <p:spPr>
            <a:xfrm>
              <a:off x="3292" y="816"/>
              <a:ext cx="58" cy="92"/>
            </a:xfrm>
            <a:prstGeom prst="rect">
              <a:avLst/>
            </a:prstGeom>
            <a:noFill/>
            <a:ln w="9525">
              <a:noFill/>
            </a:ln>
          </p:spPr>
          <p:txBody>
            <a:bodyPr wrap="none" lIns="0" tIns="0" rIns="0" bIns="0">
              <a:spAutoFit/>
            </a:bodyPr>
            <a:p>
              <a:r>
                <a:rPr lang="en-US" altLang="zh-CN" sz="1100">
                  <a:solidFill>
                    <a:srgbClr val="000000"/>
                  </a:solidFill>
                  <a:latin typeface="Times New Roman" panose="02020603050405020304" pitchFamily="18" charset="0"/>
                  <a:ea typeface="华文中宋" pitchFamily="2" charset="-122"/>
                </a:rPr>
                <a:t>a)</a:t>
              </a:r>
              <a:endParaRPr lang="en-US" altLang="zh-CN" sz="2000" b="1">
                <a:latin typeface="Times New Roman" panose="02020603050405020304" pitchFamily="18" charset="0"/>
                <a:ea typeface="华文中宋" pitchFamily="2" charset="-122"/>
              </a:endParaRPr>
            </a:p>
          </p:txBody>
        </p:sp>
      </p:grpSp>
      <p:sp>
        <p:nvSpPr>
          <p:cNvPr id="605305" name="文本框 605304"/>
          <p:cNvSpPr txBox="1"/>
          <p:nvPr/>
        </p:nvSpPr>
        <p:spPr>
          <a:xfrm>
            <a:off x="539750" y="4076700"/>
            <a:ext cx="3959225" cy="1828800"/>
          </a:xfrm>
          <a:prstGeom prst="rect">
            <a:avLst/>
          </a:prstGeom>
          <a:noFill/>
          <a:ln w="28575" cap="flat" cmpd="sng">
            <a:solidFill>
              <a:srgbClr val="00FF00"/>
            </a:solidFill>
            <a:prstDash val="solid"/>
            <a:miter/>
            <a:headEnd type="none" w="med" len="med"/>
            <a:tailEnd type="none" w="med" len="med"/>
          </a:ln>
        </p:spPr>
        <p:txBody>
          <a:bodyPr>
            <a:spAutoFit/>
          </a:bodyPr>
          <a:p>
            <a:r>
              <a:rPr lang="zh-CN" altLang="en-US" sz="2800" dirty="0">
                <a:solidFill>
                  <a:srgbClr val="CC00FF"/>
                </a:solidFill>
                <a:effectLst>
                  <a:outerShdw blurRad="38100" dist="38100" dir="2700000">
                    <a:srgbClr val="C0C0C0"/>
                  </a:outerShdw>
                </a:effectLst>
                <a:latin typeface="华文中宋" pitchFamily="2" charset="-122"/>
                <a:ea typeface="华文中宋" pitchFamily="2" charset="-122"/>
              </a:rPr>
              <a:t>组成：</a:t>
            </a:r>
            <a:r>
              <a:rPr lang="zh-CN" altLang="en-US" sz="2800" dirty="0">
                <a:effectLst>
                  <a:outerShdw blurRad="38100" dist="38100" dir="2700000">
                    <a:srgbClr val="C0C0C0"/>
                  </a:outerShdw>
                </a:effectLst>
                <a:latin typeface="华文中宋" pitchFamily="2" charset="-122"/>
                <a:ea typeface="华文中宋" pitchFamily="2" charset="-122"/>
              </a:rPr>
              <a:t>由晶闸管</a:t>
            </a:r>
            <a:r>
              <a:rPr lang="en-US" altLang="zh-CN" sz="2800">
                <a:effectLst>
                  <a:outerShdw blurRad="38100" dist="38100" dir="2700000">
                    <a:srgbClr val="C0C0C0"/>
                  </a:outerShdw>
                </a:effectLst>
                <a:latin typeface="华文中宋" pitchFamily="2" charset="-122"/>
                <a:ea typeface="华文中宋" pitchFamily="2" charset="-122"/>
              </a:rPr>
              <a:t>KP</a:t>
            </a:r>
            <a:r>
              <a:rPr lang="zh-CN" altLang="en-US" sz="2800">
                <a:effectLst>
                  <a:outerShdw blurRad="38100" dist="38100" dir="2700000">
                    <a:srgbClr val="C0C0C0"/>
                  </a:outerShdw>
                </a:effectLst>
                <a:latin typeface="华文中宋" pitchFamily="2" charset="-122"/>
                <a:ea typeface="华文中宋" pitchFamily="2" charset="-122"/>
              </a:rPr>
              <a:t>、</a:t>
            </a:r>
            <a:r>
              <a:rPr lang="zh-CN" altLang="en-US" sz="2800" dirty="0">
                <a:effectLst>
                  <a:outerShdw blurRad="38100" dist="38100" dir="2700000">
                    <a:srgbClr val="C0C0C0"/>
                  </a:outerShdw>
                </a:effectLst>
                <a:latin typeface="华文中宋" pitchFamily="2" charset="-122"/>
                <a:ea typeface="华文中宋" pitchFamily="2" charset="-122"/>
              </a:rPr>
              <a:t>负载电阻</a:t>
            </a:r>
            <a:r>
              <a:rPr lang="en-US" altLang="zh-CN" sz="2800">
                <a:effectLst>
                  <a:outerShdw blurRad="38100" dist="38100" dir="2700000">
                    <a:srgbClr val="C0C0C0"/>
                  </a:outerShdw>
                </a:effectLst>
                <a:latin typeface="华文中宋" pitchFamily="2" charset="-122"/>
                <a:ea typeface="华文中宋" pitchFamily="2" charset="-122"/>
              </a:rPr>
              <a:t>Rd</a:t>
            </a:r>
            <a:r>
              <a:rPr lang="zh-CN" altLang="en-US" sz="2800" dirty="0">
                <a:effectLst>
                  <a:outerShdw blurRad="38100" dist="38100" dir="2700000">
                    <a:srgbClr val="C0C0C0"/>
                  </a:outerShdw>
                </a:effectLst>
                <a:latin typeface="华文中宋" pitchFamily="2" charset="-122"/>
                <a:ea typeface="华文中宋" pitchFamily="2" charset="-122"/>
              </a:rPr>
              <a:t>和整流变压器</a:t>
            </a:r>
            <a:r>
              <a:rPr lang="en-US" altLang="zh-CN" sz="2800">
                <a:effectLst>
                  <a:outerShdw blurRad="38100" dist="38100" dir="2700000">
                    <a:srgbClr val="C0C0C0"/>
                  </a:outerShdw>
                </a:effectLst>
                <a:latin typeface="华文中宋" pitchFamily="2" charset="-122"/>
                <a:ea typeface="华文中宋" pitchFamily="2" charset="-122"/>
              </a:rPr>
              <a:t>TR</a:t>
            </a:r>
            <a:r>
              <a:rPr lang="zh-CN" altLang="en-US" sz="2800">
                <a:effectLst>
                  <a:outerShdw blurRad="38100" dist="38100" dir="2700000">
                    <a:srgbClr val="C0C0C0"/>
                  </a:outerShdw>
                </a:effectLst>
                <a:latin typeface="华文中宋" pitchFamily="2" charset="-122"/>
                <a:ea typeface="华文中宋" pitchFamily="2" charset="-122"/>
              </a:rPr>
              <a:t>、</a:t>
            </a:r>
            <a:r>
              <a:rPr lang="zh-CN" altLang="en-US" sz="2800" dirty="0">
                <a:effectLst>
                  <a:outerShdw blurRad="38100" dist="38100" dir="2700000">
                    <a:srgbClr val="C0C0C0"/>
                  </a:outerShdw>
                </a:effectLst>
                <a:latin typeface="华文中宋" pitchFamily="2" charset="-122"/>
                <a:ea typeface="华文中宋" pitchFamily="2" charset="-122"/>
              </a:rPr>
              <a:t>平波电抗器和续流二极管</a:t>
            </a:r>
            <a:r>
              <a:rPr lang="en-US" altLang="zh-CN" sz="2800">
                <a:effectLst>
                  <a:outerShdw blurRad="38100" dist="38100" dir="2700000">
                    <a:srgbClr val="C0C0C0"/>
                  </a:outerShdw>
                </a:effectLst>
                <a:latin typeface="华文中宋" pitchFamily="2" charset="-122"/>
                <a:ea typeface="华文中宋" pitchFamily="2" charset="-122"/>
              </a:rPr>
              <a:t>VD</a:t>
            </a:r>
            <a:r>
              <a:rPr lang="zh-CN" altLang="en-US" sz="2800">
                <a:effectLst>
                  <a:outerShdw blurRad="38100" dist="38100" dir="2700000">
                    <a:srgbClr val="C0C0C0"/>
                  </a:outerShdw>
                </a:effectLst>
                <a:latin typeface="华文中宋" pitchFamily="2" charset="-122"/>
                <a:ea typeface="华文中宋" pitchFamily="2" charset="-122"/>
              </a:rPr>
              <a:t>。</a:t>
            </a:r>
            <a:endParaRPr lang="zh-CN" altLang="en-US" sz="2800">
              <a:effectLst>
                <a:outerShdw blurRad="38100" dist="38100" dir="2700000">
                  <a:srgbClr val="C0C0C0"/>
                </a:outerShdw>
              </a:effectLst>
              <a:latin typeface="华文中宋" pitchFamily="2" charset="-122"/>
              <a:ea typeface="华文中宋" pitchFamily="2" charset="-122"/>
            </a:endParaRPr>
          </a:p>
        </p:txBody>
      </p:sp>
      <p:sp>
        <p:nvSpPr>
          <p:cNvPr id="605306" name="文本框 605305"/>
          <p:cNvSpPr txBox="1"/>
          <p:nvPr/>
        </p:nvSpPr>
        <p:spPr>
          <a:xfrm>
            <a:off x="755650" y="1484313"/>
            <a:ext cx="2514600" cy="519112"/>
          </a:xfrm>
          <a:prstGeom prst="rect">
            <a:avLst/>
          </a:prstGeom>
          <a:noFill/>
          <a:ln w="9525">
            <a:noFill/>
          </a:ln>
        </p:spPr>
        <p:txBody>
          <a:bodyPr>
            <a:spAutoFit/>
          </a:bodyPr>
          <a:p>
            <a:pPr>
              <a:spcBef>
                <a:spcPct val="50000"/>
              </a:spcBef>
            </a:pPr>
            <a:r>
              <a:rPr lang="en-US" altLang="zh-CN" sz="2800">
                <a:solidFill>
                  <a:schemeClr val="accent2"/>
                </a:solidFill>
                <a:effectLst>
                  <a:outerShdw blurRad="38100" dist="38100" dir="2700000">
                    <a:srgbClr val="C0C0C0"/>
                  </a:outerShdw>
                </a:effectLst>
                <a:latin typeface="华文中宋" pitchFamily="2" charset="-122"/>
                <a:ea typeface="华文中宋" pitchFamily="2" charset="-122"/>
              </a:rPr>
              <a:t>1</a:t>
            </a:r>
            <a:r>
              <a:rPr lang="zh-CN" altLang="en-US" sz="2800" dirty="0">
                <a:solidFill>
                  <a:schemeClr val="accent2"/>
                </a:solidFill>
                <a:effectLst>
                  <a:outerShdw blurRad="38100" dist="38100" dir="2700000">
                    <a:srgbClr val="C0C0C0"/>
                  </a:outerShdw>
                </a:effectLst>
                <a:latin typeface="华文中宋" pitchFamily="2" charset="-122"/>
                <a:ea typeface="华文中宋" pitchFamily="2" charset="-122"/>
              </a:rPr>
              <a:t>、电路结构</a:t>
            </a:r>
            <a:endParaRPr lang="zh-CN" altLang="en-US" sz="2800">
              <a:solidFill>
                <a:schemeClr val="accent2"/>
              </a:solidFill>
              <a:effectLst>
                <a:outerShdw blurRad="38100" dist="38100" dir="2700000">
                  <a:srgbClr val="C0C0C0"/>
                </a:outerShdw>
              </a:effectLst>
              <a:latin typeface="华文中宋" pitchFamily="2" charset="-122"/>
              <a:ea typeface="华文中宋" pitchFamily="2" charset="-122"/>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6210" name="云形标注 606209"/>
          <p:cNvSpPr/>
          <p:nvPr/>
        </p:nvSpPr>
        <p:spPr>
          <a:xfrm>
            <a:off x="1042988" y="1628775"/>
            <a:ext cx="2736850" cy="1727200"/>
          </a:xfrm>
          <a:prstGeom prst="cloudCallout">
            <a:avLst>
              <a:gd name="adj1" fmla="val 64676"/>
              <a:gd name="adj2" fmla="val 31894"/>
            </a:avLst>
          </a:prstGeom>
          <a:solidFill>
            <a:srgbClr val="FFCC99"/>
          </a:solidFill>
          <a:ln w="6350" cap="flat" cmpd="sng">
            <a:solidFill>
              <a:srgbClr val="663300"/>
            </a:solidFill>
            <a:prstDash val="solid"/>
            <a:headEnd type="none" w="med" len="med"/>
            <a:tailEnd type="none" w="med" len="med"/>
          </a:ln>
        </p:spPr>
        <p:txBody>
          <a:bodyPr/>
          <a:p>
            <a:endParaRPr lang="zh-CN" altLang="en-US" sz="1600" b="1" dirty="0">
              <a:solidFill>
                <a:srgbClr val="663300"/>
              </a:solidFill>
              <a:latin typeface="Arial" panose="020B0604020202020204" pitchFamily="34" charset="0"/>
              <a:ea typeface="楷体_GB2312" pitchFamily="49" charset="-122"/>
            </a:endParaRPr>
          </a:p>
        </p:txBody>
      </p:sp>
      <p:sp>
        <p:nvSpPr>
          <p:cNvPr id="606211" name="矩形 606210"/>
          <p:cNvSpPr/>
          <p:nvPr/>
        </p:nvSpPr>
        <p:spPr>
          <a:xfrm>
            <a:off x="1331913" y="1844675"/>
            <a:ext cx="2232025" cy="1311275"/>
          </a:xfrm>
          <a:prstGeom prst="rect">
            <a:avLst/>
          </a:prstGeom>
          <a:noFill/>
          <a:ln w="9525">
            <a:noFill/>
          </a:ln>
        </p:spPr>
        <p:txBody>
          <a:bodyPr>
            <a:spAutoFit/>
          </a:bodyPr>
          <a:p>
            <a:r>
              <a:rPr lang="zh-CN" altLang="en-US" sz="2000" b="1" dirty="0">
                <a:latin typeface="Times New Roman" panose="02020603050405020304" pitchFamily="18" charset="0"/>
              </a:rPr>
              <a:t>晶闸管的导通条件是什么？晶闸管在导通后控制极是否起作用？</a:t>
            </a:r>
            <a:r>
              <a:rPr lang="zh-CN" altLang="en-US" sz="2000" dirty="0">
                <a:latin typeface="Times New Roman" panose="02020603050405020304" pitchFamily="18" charset="0"/>
              </a:rPr>
              <a:t> </a:t>
            </a:r>
            <a:endParaRPr lang="zh-CN" altLang="en-US" sz="2000" dirty="0">
              <a:latin typeface="Times New Roman" panose="02020603050405020304" pitchFamily="18" charset="0"/>
            </a:endParaRPr>
          </a:p>
        </p:txBody>
      </p:sp>
      <p:sp>
        <p:nvSpPr>
          <p:cNvPr id="606212" name="云形标注 606211"/>
          <p:cNvSpPr/>
          <p:nvPr/>
        </p:nvSpPr>
        <p:spPr>
          <a:xfrm>
            <a:off x="6011863" y="1916113"/>
            <a:ext cx="2268537" cy="1439862"/>
          </a:xfrm>
          <a:prstGeom prst="cloudCallout">
            <a:avLst>
              <a:gd name="adj1" fmla="val -78551"/>
              <a:gd name="adj2" fmla="val 34787"/>
            </a:avLst>
          </a:prstGeom>
          <a:solidFill>
            <a:srgbClr val="CCFFCC"/>
          </a:solidFill>
          <a:ln w="6350" cap="flat" cmpd="sng">
            <a:solidFill>
              <a:srgbClr val="003300"/>
            </a:solidFill>
            <a:prstDash val="solid"/>
            <a:headEnd type="none" w="med" len="med"/>
            <a:tailEnd type="none" w="med" len="med"/>
          </a:ln>
        </p:spPr>
        <p:txBody>
          <a:bodyPr/>
          <a:p>
            <a:endParaRPr lang="zh-CN" altLang="en-US" sz="1600" b="1" dirty="0">
              <a:solidFill>
                <a:srgbClr val="663300"/>
              </a:solidFill>
              <a:latin typeface="Arial" panose="020B0604020202020204" pitchFamily="34" charset="0"/>
              <a:ea typeface="楷体_GB2312" pitchFamily="49" charset="-122"/>
            </a:endParaRPr>
          </a:p>
        </p:txBody>
      </p:sp>
      <p:sp>
        <p:nvSpPr>
          <p:cNvPr id="606213" name="矩形 606212"/>
          <p:cNvSpPr/>
          <p:nvPr/>
        </p:nvSpPr>
        <p:spPr>
          <a:xfrm>
            <a:off x="6227763" y="2060575"/>
            <a:ext cx="1873250" cy="1066800"/>
          </a:xfrm>
          <a:prstGeom prst="rect">
            <a:avLst/>
          </a:prstGeom>
          <a:noFill/>
          <a:ln w="9525">
            <a:noFill/>
          </a:ln>
        </p:spPr>
        <p:txBody>
          <a:bodyPr>
            <a:spAutoFit/>
          </a:bodyPr>
          <a:p>
            <a:r>
              <a:rPr lang="zh-CN" altLang="en-US" sz="2000" b="1" dirty="0">
                <a:latin typeface="Times New Roman" panose="02020603050405020304" pitchFamily="18" charset="0"/>
              </a:rPr>
              <a:t>晶闸管和整流二极管的区别是什么</a:t>
            </a:r>
            <a:r>
              <a:rPr lang="en-US" altLang="zh-CN" sz="2000" b="1">
                <a:latin typeface="Times New Roman" panose="02020603050405020304" pitchFamily="18" charset="0"/>
              </a:rPr>
              <a:t>?</a:t>
            </a:r>
            <a:r>
              <a:rPr lang="en-US" altLang="zh-CN">
                <a:latin typeface="Times New Roman" panose="02020603050405020304" pitchFamily="18" charset="0"/>
              </a:rPr>
              <a:t> </a:t>
            </a:r>
            <a:endParaRPr lang="en-US" altLang="zh-CN">
              <a:latin typeface="Times New Roman" panose="02020603050405020304" pitchFamily="18" charset="0"/>
            </a:endParaRPr>
          </a:p>
        </p:txBody>
      </p:sp>
      <p:sp>
        <p:nvSpPr>
          <p:cNvPr id="606214" name="云形标注 606213"/>
          <p:cNvSpPr/>
          <p:nvPr/>
        </p:nvSpPr>
        <p:spPr>
          <a:xfrm>
            <a:off x="1619250" y="4508500"/>
            <a:ext cx="2160588" cy="1223963"/>
          </a:xfrm>
          <a:prstGeom prst="cloudCallout">
            <a:avLst>
              <a:gd name="adj1" fmla="val 82181"/>
              <a:gd name="adj2" fmla="val -123671"/>
            </a:avLst>
          </a:prstGeom>
          <a:solidFill>
            <a:srgbClr val="FFCCFF"/>
          </a:solidFill>
          <a:ln w="6350" cap="flat" cmpd="sng">
            <a:solidFill>
              <a:srgbClr val="663300"/>
            </a:solidFill>
            <a:prstDash val="solid"/>
            <a:headEnd type="none" w="med" len="med"/>
            <a:tailEnd type="none" w="med" len="med"/>
          </a:ln>
        </p:spPr>
        <p:txBody>
          <a:bodyPr/>
          <a:p>
            <a:endParaRPr lang="zh-CN" altLang="en-US" sz="1600" b="1" dirty="0">
              <a:solidFill>
                <a:srgbClr val="800000"/>
              </a:solidFill>
              <a:latin typeface="Arial" panose="020B0604020202020204" pitchFamily="34" charset="0"/>
              <a:ea typeface="楷体_GB2312" pitchFamily="49" charset="-122"/>
            </a:endParaRPr>
          </a:p>
        </p:txBody>
      </p:sp>
      <p:sp>
        <p:nvSpPr>
          <p:cNvPr id="606215" name="矩形 606214"/>
          <p:cNvSpPr/>
          <p:nvPr/>
        </p:nvSpPr>
        <p:spPr>
          <a:xfrm>
            <a:off x="1844675" y="4687888"/>
            <a:ext cx="1825625" cy="762000"/>
          </a:xfrm>
          <a:prstGeom prst="rect">
            <a:avLst/>
          </a:prstGeom>
          <a:noFill/>
          <a:ln w="9525">
            <a:noFill/>
          </a:ln>
        </p:spPr>
        <p:txBody>
          <a:bodyPr>
            <a:spAutoFit/>
          </a:bodyPr>
          <a:p>
            <a:r>
              <a:rPr lang="zh-CN" altLang="en-US" sz="2000" b="1" dirty="0">
                <a:latin typeface="Times New Roman" panose="02020603050405020304" pitchFamily="18" charset="0"/>
              </a:rPr>
              <a:t>简述晶闸管的伏安特性。</a:t>
            </a:r>
            <a:r>
              <a:rPr lang="zh-CN" altLang="en-US" dirty="0">
                <a:latin typeface="Times New Roman" panose="02020603050405020304" pitchFamily="18" charset="0"/>
              </a:rPr>
              <a:t> </a:t>
            </a:r>
            <a:endParaRPr lang="zh-CN" altLang="en-US" dirty="0">
              <a:latin typeface="Times New Roman" panose="02020603050405020304" pitchFamily="18" charset="0"/>
            </a:endParaRPr>
          </a:p>
        </p:txBody>
      </p:sp>
      <p:sp>
        <p:nvSpPr>
          <p:cNvPr id="606216" name="文本框 606215"/>
          <p:cNvSpPr txBox="1"/>
          <p:nvPr/>
        </p:nvSpPr>
        <p:spPr>
          <a:xfrm>
            <a:off x="3492500" y="518795"/>
            <a:ext cx="2808288" cy="579438"/>
          </a:xfrm>
          <a:prstGeom prst="rect">
            <a:avLst/>
          </a:prstGeom>
          <a:gradFill rotWithShape="1">
            <a:gsLst>
              <a:gs pos="0">
                <a:srgbClr val="FFFFCC">
                  <a:gamma/>
                  <a:shade val="46275"/>
                  <a:invGamma/>
                </a:srgbClr>
              </a:gs>
              <a:gs pos="50000">
                <a:srgbClr val="FFFFCC"/>
              </a:gs>
              <a:gs pos="100000">
                <a:srgbClr val="FFFFCC">
                  <a:gamma/>
                  <a:shade val="46275"/>
                  <a:invGamma/>
                </a:srgbClr>
              </a:gs>
            </a:gsLst>
            <a:lin ang="5400000" scaled="1"/>
            <a:tileRect/>
          </a:gradFill>
          <a:ln w="9525">
            <a:noFill/>
          </a:ln>
        </p:spPr>
        <p:txBody>
          <a:bodyPr>
            <a:spAutoFit/>
          </a:bodyPr>
          <a:p>
            <a:pPr algn="ctr">
              <a:spcBef>
                <a:spcPct val="50000"/>
              </a:spcBef>
            </a:pPr>
            <a:r>
              <a:rPr lang="zh-CN" altLang="en-US" sz="3200" b="1" dirty="0">
                <a:solidFill>
                  <a:srgbClr val="008000"/>
                </a:solidFill>
                <a:effectLst>
                  <a:outerShdw blurRad="38100" dist="38100" dir="2700000">
                    <a:srgbClr val="C0C0C0"/>
                  </a:outerShdw>
                </a:effectLst>
                <a:latin typeface="Arial" panose="020B0604020202020204" pitchFamily="34" charset="0"/>
              </a:rPr>
              <a:t>检验学习结果</a:t>
            </a:r>
            <a:endParaRPr lang="zh-CN" altLang="en-US" sz="3200" b="1" dirty="0">
              <a:solidFill>
                <a:srgbClr val="008000"/>
              </a:solidFill>
              <a:effectLst>
                <a:outerShdw blurRad="38100" dist="38100" dir="2700000">
                  <a:srgbClr val="C0C0C0"/>
                </a:outerShdw>
              </a:effectLst>
              <a:latin typeface="Arial" panose="020B0604020202020204" pitchFamily="34" charset="0"/>
            </a:endParaRPr>
          </a:p>
        </p:txBody>
      </p:sp>
      <p:sp>
        <p:nvSpPr>
          <p:cNvPr id="606217" name="文本框 606216"/>
          <p:cNvSpPr txBox="1"/>
          <p:nvPr/>
        </p:nvSpPr>
        <p:spPr>
          <a:xfrm>
            <a:off x="6408738" y="5192713"/>
            <a:ext cx="1368425" cy="304800"/>
          </a:xfrm>
          <a:prstGeom prst="rect">
            <a:avLst/>
          </a:prstGeom>
          <a:noFill/>
          <a:ln w="9525">
            <a:noFill/>
          </a:ln>
        </p:spPr>
        <p:txBody>
          <a:bodyPr>
            <a:spAutoFit/>
          </a:bodyPr>
          <a:p>
            <a:pPr algn="ctr">
              <a:spcBef>
                <a:spcPct val="50000"/>
              </a:spcBef>
            </a:pPr>
            <a:r>
              <a:rPr lang="zh-CN" altLang="en-US" sz="1400" b="1" dirty="0">
                <a:solidFill>
                  <a:srgbClr val="800000"/>
                </a:solidFill>
                <a:latin typeface="Arial" panose="020B0604020202020204" pitchFamily="34" charset="0"/>
              </a:rPr>
              <a:t>答案在书中找</a:t>
            </a:r>
            <a:endParaRPr lang="zh-CN" altLang="en-US" sz="1400" b="1" dirty="0">
              <a:solidFill>
                <a:srgbClr val="800000"/>
              </a:solidFill>
              <a:latin typeface="Arial" panose="020B0604020202020204" pitchFamily="34" charset="0"/>
            </a:endParaRPr>
          </a:p>
        </p:txBody>
      </p:sp>
      <p:pic>
        <p:nvPicPr>
          <p:cNvPr id="606218" name="图片 606217" descr="pic010"/>
          <p:cNvPicPr>
            <a:picLocks noChangeAspect="1"/>
          </p:cNvPicPr>
          <p:nvPr/>
        </p:nvPicPr>
        <p:blipFill>
          <a:blip r:embed="rId1"/>
          <a:stretch>
            <a:fillRect/>
          </a:stretch>
        </p:blipFill>
        <p:spPr>
          <a:xfrm>
            <a:off x="6516688" y="4221163"/>
            <a:ext cx="1076325" cy="873125"/>
          </a:xfrm>
          <a:prstGeom prst="rect">
            <a:avLst/>
          </a:prstGeom>
          <a:noFill/>
          <a:ln w="9525">
            <a:noFill/>
          </a:ln>
        </p:spPr>
      </p:pic>
      <p:pic>
        <p:nvPicPr>
          <p:cNvPr id="606219" name="图片 606218" descr="028"/>
          <p:cNvPicPr>
            <a:picLocks noChangeAspect="1"/>
          </p:cNvPicPr>
          <p:nvPr/>
        </p:nvPicPr>
        <p:blipFill>
          <a:blip r:embed="rId2"/>
          <a:stretch>
            <a:fillRect/>
          </a:stretch>
        </p:blipFill>
        <p:spPr>
          <a:xfrm>
            <a:off x="4284663" y="2636838"/>
            <a:ext cx="1143000" cy="1619250"/>
          </a:xfrm>
          <a:prstGeom prst="rect">
            <a:avLst/>
          </a:prstGeom>
          <a:noFill/>
          <a:ln w="9525">
            <a:noFill/>
          </a:ln>
        </p:spPr>
      </p:pic>
      <p:sp>
        <p:nvSpPr>
          <p:cNvPr id="10" name="页脚占位符 4"/>
          <p:cNvSpPr txBox="1">
            <a:spLocks noGrp="1"/>
          </p:cNvSpPr>
          <p:nvPr>
            <p:ph type="ftr" sz="quarter" idx="11"/>
            <p:custDataLst>
              <p:tags r:id="rId3"/>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grpId="0" nodeType="afterEffect">
                                  <p:stCondLst>
                                    <p:cond delay="0"/>
                                  </p:stCondLst>
                                  <p:childTnLst>
                                    <p:set>
                                      <p:cBhvr>
                                        <p:cTn id="6" dur="1" fill="hold">
                                          <p:stCondLst>
                                            <p:cond delay="0"/>
                                          </p:stCondLst>
                                        </p:cTn>
                                        <p:tgtEl>
                                          <p:spTgt spid="606216"/>
                                        </p:tgtEl>
                                        <p:attrNameLst>
                                          <p:attrName>style.visibility</p:attrName>
                                        </p:attrNameLst>
                                      </p:cBhvr>
                                      <p:to>
                                        <p:strVal val="visible"/>
                                      </p:to>
                                    </p:set>
                                    <p:animEffect transition="in" filter="fade">
                                      <p:cBhvr>
                                        <p:cTn id="7" dur="770" decel="100000"/>
                                        <p:tgtEl>
                                          <p:spTgt spid="606216"/>
                                        </p:tgtEl>
                                      </p:cBhvr>
                                    </p:animEffect>
                                    <p:animScale>
                                      <p:cBhvr>
                                        <p:cTn id="8" dur="770" decel="100000"/>
                                        <p:tgtEl>
                                          <p:spTgt spid="606216"/>
                                        </p:tgtEl>
                                      </p:cBhvr>
                                      <p:from x="10000" y="10000"/>
                                      <p:to x="200000" y="450000"/>
                                    </p:animScale>
                                    <p:animScale>
                                      <p:cBhvr>
                                        <p:cTn id="9" dur="1230" accel="100000" fill="hold">
                                          <p:stCondLst>
                                            <p:cond delay="770"/>
                                          </p:stCondLst>
                                        </p:cTn>
                                        <p:tgtEl>
                                          <p:spTgt spid="606216"/>
                                        </p:tgtEl>
                                      </p:cBhvr>
                                      <p:from x="200000" y="450000"/>
                                      <p:to x="100000" y="100000"/>
                                    </p:animScale>
                                    <p:set>
                                      <p:cBhvr>
                                        <p:cTn id="10" dur="770" fill="hold"/>
                                        <p:tgtEl>
                                          <p:spTgt spid="606216"/>
                                        </p:tgtEl>
                                        <p:attrNameLst>
                                          <p:attrName>ppt_x</p:attrName>
                                        </p:attrNameLst>
                                      </p:cBhvr>
                                      <p:to>
                                        <p:strVal val="(0.5)"/>
                                      </p:to>
                                    </p:set>
                                    <p:anim from="(0.5)" to="(#ppt_x)" calcmode="lin" valueType="num">
                                      <p:cBhvr>
                                        <p:cTn id="11" dur="1230" accel="100000" fill="hold">
                                          <p:stCondLst>
                                            <p:cond delay="770"/>
                                          </p:stCondLst>
                                        </p:cTn>
                                        <p:tgtEl>
                                          <p:spTgt spid="606216"/>
                                        </p:tgtEl>
                                        <p:attrNameLst>
                                          <p:attrName>ppt_x</p:attrName>
                                        </p:attrNameLst>
                                      </p:cBhvr>
                                    </p:anim>
                                    <p:set>
                                      <p:cBhvr>
                                        <p:cTn id="12" dur="770" fill="hold"/>
                                        <p:tgtEl>
                                          <p:spTgt spid="606216"/>
                                        </p:tgtEl>
                                        <p:attrNameLst>
                                          <p:attrName>ppt_y</p:attrName>
                                        </p:attrNameLst>
                                      </p:cBhvr>
                                      <p:to>
                                        <p:strVal val="(#ppt_y+0.4)"/>
                                      </p:to>
                                    </p:set>
                                    <p:anim from="(#ppt_y+0.4)" to="(#ppt_y)" calcmode="lin" valueType="num">
                                      <p:cBhvr>
                                        <p:cTn id="13" dur="1230" accel="100000" fill="hold">
                                          <p:stCondLst>
                                            <p:cond delay="770"/>
                                          </p:stCondLst>
                                        </p:cTn>
                                        <p:tgtEl>
                                          <p:spTgt spid="606216"/>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grpId="0" nodeType="clickEffect">
                                  <p:stCondLst>
                                    <p:cond delay="0"/>
                                  </p:stCondLst>
                                  <p:childTnLst>
                                    <p:set>
                                      <p:cBhvr>
                                        <p:cTn id="17" dur="1" fill="hold">
                                          <p:stCondLst>
                                            <p:cond delay="0"/>
                                          </p:stCondLst>
                                        </p:cTn>
                                        <p:tgtEl>
                                          <p:spTgt spid="606217"/>
                                        </p:tgtEl>
                                        <p:attrNameLst>
                                          <p:attrName>style.visibility</p:attrName>
                                        </p:attrNameLst>
                                      </p:cBhvr>
                                      <p:to>
                                        <p:strVal val="visible"/>
                                      </p:to>
                                    </p:set>
                                    <p:animEffect transition="in" filter="fade">
                                      <p:cBhvr>
                                        <p:cTn id="18" dur="770" decel="100000"/>
                                        <p:tgtEl>
                                          <p:spTgt spid="606217"/>
                                        </p:tgtEl>
                                      </p:cBhvr>
                                    </p:animEffect>
                                    <p:animScale>
                                      <p:cBhvr>
                                        <p:cTn id="19" dur="770" decel="100000"/>
                                        <p:tgtEl>
                                          <p:spTgt spid="606217"/>
                                        </p:tgtEl>
                                      </p:cBhvr>
                                      <p:from x="10000" y="10000"/>
                                      <p:to x="200000" y="450000"/>
                                    </p:animScale>
                                    <p:animScale>
                                      <p:cBhvr>
                                        <p:cTn id="20" dur="1230" accel="100000" fill="hold">
                                          <p:stCondLst>
                                            <p:cond delay="770"/>
                                          </p:stCondLst>
                                        </p:cTn>
                                        <p:tgtEl>
                                          <p:spTgt spid="606217"/>
                                        </p:tgtEl>
                                      </p:cBhvr>
                                      <p:from x="200000" y="450000"/>
                                      <p:to x="100000" y="100000"/>
                                    </p:animScale>
                                    <p:set>
                                      <p:cBhvr>
                                        <p:cTn id="21" dur="770" fill="hold"/>
                                        <p:tgtEl>
                                          <p:spTgt spid="606217"/>
                                        </p:tgtEl>
                                        <p:attrNameLst>
                                          <p:attrName>ppt_x</p:attrName>
                                        </p:attrNameLst>
                                      </p:cBhvr>
                                      <p:to>
                                        <p:strVal val="(0.5)"/>
                                      </p:to>
                                    </p:set>
                                    <p:anim from="(0.5)" to="(#ppt_x)" calcmode="lin" valueType="num">
                                      <p:cBhvr>
                                        <p:cTn id="22" dur="1230" accel="100000" fill="hold">
                                          <p:stCondLst>
                                            <p:cond delay="770"/>
                                          </p:stCondLst>
                                        </p:cTn>
                                        <p:tgtEl>
                                          <p:spTgt spid="606217"/>
                                        </p:tgtEl>
                                        <p:attrNameLst>
                                          <p:attrName>ppt_x</p:attrName>
                                        </p:attrNameLst>
                                      </p:cBhvr>
                                    </p:anim>
                                    <p:set>
                                      <p:cBhvr>
                                        <p:cTn id="23" dur="770" fill="hold"/>
                                        <p:tgtEl>
                                          <p:spTgt spid="606217"/>
                                        </p:tgtEl>
                                        <p:attrNameLst>
                                          <p:attrName>ppt_y</p:attrName>
                                        </p:attrNameLst>
                                      </p:cBhvr>
                                      <p:to>
                                        <p:strVal val="(#ppt_y+0.4)"/>
                                      </p:to>
                                    </p:set>
                                    <p:anim from="(#ppt_y+0.4)" to="(#ppt_y)" calcmode="lin" valueType="num">
                                      <p:cBhvr>
                                        <p:cTn id="24" dur="1230" accel="100000" fill="hold">
                                          <p:stCondLst>
                                            <p:cond delay="770"/>
                                          </p:stCondLst>
                                        </p:cTn>
                                        <p:tgtEl>
                                          <p:spTgt spid="606217"/>
                                        </p:tgtEl>
                                        <p:attrNameLst>
                                          <p:attrName>ppt_y</p:attrName>
                                        </p:attrNameLst>
                                      </p:cBhvr>
                                    </p:anim>
                                  </p:childTnLst>
                                </p:cTn>
                              </p:par>
                            </p:childTnLst>
                          </p:cTn>
                        </p:par>
                        <p:par>
                          <p:cTn id="25" fill="hold">
                            <p:stCondLst>
                              <p:cond delay="2000"/>
                            </p:stCondLst>
                            <p:childTnLst>
                              <p:par>
                                <p:cTn id="26" presetID="2" presetClass="entr" presetSubtype="4" fill="hold" nodeType="afterEffect">
                                  <p:stCondLst>
                                    <p:cond delay="0"/>
                                  </p:stCondLst>
                                  <p:childTnLst>
                                    <p:set>
                                      <p:cBhvr>
                                        <p:cTn id="27" dur="1" fill="hold">
                                          <p:stCondLst>
                                            <p:cond delay="0"/>
                                          </p:stCondLst>
                                        </p:cTn>
                                        <p:tgtEl>
                                          <p:spTgt spid="606218"/>
                                        </p:tgtEl>
                                        <p:attrNameLst>
                                          <p:attrName>style.visibility</p:attrName>
                                        </p:attrNameLst>
                                      </p:cBhvr>
                                      <p:to>
                                        <p:strVal val="visible"/>
                                      </p:to>
                                    </p:set>
                                    <p:anim calcmode="lin" valueType="num">
                                      <p:cBhvr additive="base">
                                        <p:cTn id="28" dur="500" fill="hold"/>
                                        <p:tgtEl>
                                          <p:spTgt spid="606218"/>
                                        </p:tgtEl>
                                        <p:attrNameLst>
                                          <p:attrName>ppt_x</p:attrName>
                                        </p:attrNameLst>
                                      </p:cBhvr>
                                      <p:tavLst>
                                        <p:tav tm="0">
                                          <p:val>
                                            <p:strVal val="#ppt_x"/>
                                          </p:val>
                                        </p:tav>
                                        <p:tav tm="100000">
                                          <p:val>
                                            <p:strVal val="#ppt_x"/>
                                          </p:val>
                                        </p:tav>
                                      </p:tavLst>
                                    </p:anim>
                                    <p:anim calcmode="lin" valueType="num">
                                      <p:cBhvr additive="base">
                                        <p:cTn id="29" dur="500" fill="hold"/>
                                        <p:tgtEl>
                                          <p:spTgt spid="606218"/>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12" presetClass="entr" presetSubtype="4" fill="hold" nodeType="afterEffect">
                                  <p:stCondLst>
                                    <p:cond delay="0"/>
                                  </p:stCondLst>
                                  <p:childTnLst>
                                    <p:set>
                                      <p:cBhvr>
                                        <p:cTn id="32" dur="1" fill="hold">
                                          <p:stCondLst>
                                            <p:cond delay="0"/>
                                          </p:stCondLst>
                                        </p:cTn>
                                        <p:tgtEl>
                                          <p:spTgt spid="606219"/>
                                        </p:tgtEl>
                                        <p:attrNameLst>
                                          <p:attrName>style.visibility</p:attrName>
                                        </p:attrNameLst>
                                      </p:cBhvr>
                                      <p:to>
                                        <p:strVal val="visible"/>
                                      </p:to>
                                    </p:set>
                                    <p:animEffect transition="in" filter="slide(fromBottom)">
                                      <p:cBhvr>
                                        <p:cTn id="33" dur="500"/>
                                        <p:tgtEl>
                                          <p:spTgt spid="606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6216" grpId="0" bldLvl="0" animBg="1"/>
      <p:bldP spid="60621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
        <p:nvSpPr>
          <p:cNvPr id="117762" name="Text Box 2"/>
          <p:cNvSpPr txBox="1">
            <a:spLocks noChangeArrowheads="1"/>
          </p:cNvSpPr>
          <p:nvPr>
            <p:custDataLst>
              <p:tags r:id="rId2"/>
            </p:custDataLst>
          </p:nvPr>
        </p:nvSpPr>
        <p:spPr bwMode="auto">
          <a:xfrm>
            <a:off x="2626678" y="518478"/>
            <a:ext cx="3960813" cy="650875"/>
          </a:xfrm>
          <a:prstGeom prst="rect">
            <a:avLst/>
          </a:prstGeom>
          <a:gradFill rotWithShape="1">
            <a:gsLst>
              <a:gs pos="0">
                <a:srgbClr val="CCFF99"/>
              </a:gs>
              <a:gs pos="100000">
                <a:srgbClr val="CCFF99">
                  <a:gamma/>
                  <a:shade val="60392"/>
                  <a:invGamma/>
                </a:srgbClr>
              </a:gs>
            </a:gsLst>
            <a:path path="shape">
              <a:fillToRect l="50000" t="50000" r="50000" b="50000"/>
            </a:path>
          </a:gradFill>
          <a:ln w="9525">
            <a:solidFill>
              <a:srgbClr val="008000"/>
            </a:solidFill>
            <a:miter lim="800000"/>
          </a:ln>
          <a:effectLst/>
        </p:spPr>
        <p:txBody>
          <a:bodyPr>
            <a:spAutoFit/>
          </a:bodyPr>
          <a:lstStyle/>
          <a:p>
            <a:pPr marR="0" defTabSz="914400" eaLnBrk="0" hangingPunct="0">
              <a:spcBef>
                <a:spcPct val="50000"/>
              </a:spcBef>
              <a:buClrTx/>
              <a:buSzTx/>
              <a:buFontTx/>
              <a:buNone/>
              <a:defRPr/>
            </a:pPr>
            <a:r>
              <a:rPr kumimoji="1" lang="zh-CN" altLang="en-US" sz="3600" b="1" u="sng" kern="1200" cap="none" spc="0" normalizeH="0" baseline="0" noProof="0">
                <a:solidFill>
                  <a:srgbClr val="006600"/>
                </a:solidFill>
                <a:effectLst>
                  <a:outerShdw blurRad="38100" dist="38100" dir="2700000" algn="tl">
                    <a:srgbClr val="000000"/>
                  </a:outerShdw>
                </a:effectLst>
                <a:latin typeface="Times New Roman" panose="02020603050405020304" pitchFamily="18" charset="0"/>
                <a:ea typeface="隶书" pitchFamily="49" charset="-122"/>
                <a:cs typeface="+mn-cs"/>
              </a:rPr>
              <a:t>检 验 学 习 结 果</a:t>
            </a:r>
            <a:endParaRPr kumimoji="1" lang="zh-CN" altLang="en-US" sz="3600" b="1" u="sng" kern="1200" cap="none" spc="0" normalizeH="0" baseline="0" noProof="0">
              <a:solidFill>
                <a:srgbClr val="006600"/>
              </a:solidFill>
              <a:effectLst>
                <a:outerShdw blurRad="38100" dist="38100" dir="2700000" algn="tl">
                  <a:srgbClr val="000000"/>
                </a:outerShdw>
              </a:effectLst>
              <a:latin typeface="Times New Roman" panose="02020603050405020304" pitchFamily="18" charset="0"/>
              <a:ea typeface="隶书" pitchFamily="49" charset="-122"/>
              <a:cs typeface="+mn-cs"/>
            </a:endParaRPr>
          </a:p>
        </p:txBody>
      </p:sp>
      <p:sp>
        <p:nvSpPr>
          <p:cNvPr id="4" name="Text Box 14"/>
          <p:cNvSpPr txBox="1"/>
          <p:nvPr>
            <p:custDataLst>
              <p:tags r:id="rId3"/>
            </p:custDataLst>
          </p:nvPr>
        </p:nvSpPr>
        <p:spPr>
          <a:xfrm>
            <a:off x="2626678" y="1791968"/>
            <a:ext cx="3900306" cy="646331"/>
          </a:xfrm>
          <a:prstGeom prst="rect">
            <a:avLst/>
          </a:prstGeom>
          <a:noFill/>
          <a:ln w="9525">
            <a:noFill/>
          </a:ln>
        </p:spPr>
        <p:txBody>
          <a:bodyPr wrap="square">
            <a:spAutoFit/>
          </a:bodyPr>
          <a:lstStyle/>
          <a:p>
            <a:pPr algn="ctr">
              <a:spcBef>
                <a:spcPct val="50000"/>
              </a:spcBef>
            </a:pPr>
            <a:r>
              <a:rPr lang="zh-CN" altLang="en-US" sz="3600" b="1" dirty="0">
                <a:solidFill>
                  <a:srgbClr val="FF0000"/>
                </a:solidFill>
                <a:latin typeface="Arial" panose="020B0604020202020204" pitchFamily="34" charset="0"/>
              </a:rPr>
              <a:t>扫码即测即评！</a:t>
            </a:r>
            <a:endParaRPr lang="zh-CN" altLang="en-US" sz="3600" b="1" dirty="0">
              <a:solidFill>
                <a:srgbClr val="FF0000"/>
              </a:solidFill>
              <a:latin typeface="Arial" panose="020B0604020202020204" pitchFamily="34" charset="0"/>
            </a:endParaRPr>
          </a:p>
        </p:txBody>
      </p:sp>
      <p:pic>
        <p:nvPicPr>
          <p:cNvPr id="2" name="图片 1"/>
          <p:cNvPicPr>
            <a:picLocks noChangeAspect="1"/>
          </p:cNvPicPr>
          <p:nvPr>
            <p:custDataLst>
              <p:tags r:id="rId4"/>
            </p:custDataLst>
          </p:nvPr>
        </p:nvPicPr>
        <p:blipFill>
          <a:blip r:embed="rId5"/>
          <a:stretch>
            <a:fillRect/>
          </a:stretch>
        </p:blipFill>
        <p:spPr>
          <a:xfrm>
            <a:off x="2627630" y="2781300"/>
            <a:ext cx="3544570" cy="14344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17762"/>
                                        </p:tgtEl>
                                        <p:attrNameLst>
                                          <p:attrName>style.visibility</p:attrName>
                                        </p:attrNameLst>
                                      </p:cBhvr>
                                      <p:to>
                                        <p:strVal val="visible"/>
                                      </p:to>
                                    </p:set>
                                    <p:animEffect transition="in" filter="checkerboard(across)">
                                      <p:cBhvr>
                                        <p:cTn id="7" dur="1000"/>
                                        <p:tgtEl>
                                          <p:spTgt spid="117762"/>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2" grpId="0" bldLvl="0" animBg="1"/>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4226" name="文本框 564225"/>
          <p:cNvSpPr txBox="1"/>
          <p:nvPr/>
        </p:nvSpPr>
        <p:spPr>
          <a:xfrm>
            <a:off x="368300" y="558800"/>
            <a:ext cx="4478338" cy="579438"/>
          </a:xfrm>
          <a:prstGeom prst="rect">
            <a:avLst/>
          </a:prstGeom>
          <a:noFill/>
          <a:ln w="9525">
            <a:noFill/>
          </a:ln>
        </p:spPr>
        <p:txBody>
          <a:bodyPr>
            <a:spAutoFit/>
          </a:bodyPr>
          <a:p>
            <a:r>
              <a:rPr lang="en-US" altLang="zh-CN" sz="3200" b="1">
                <a:solidFill>
                  <a:schemeClr val="bg1"/>
                </a:solidFill>
                <a:effectLst>
                  <a:outerShdw blurRad="38100" dist="38100" dir="2700000">
                    <a:srgbClr val="C0C0C0"/>
                  </a:outerShdw>
                </a:effectLst>
                <a:latin typeface="Times New Roman" panose="02020603050405020304" pitchFamily="18" charset="0"/>
              </a:rPr>
              <a:t>9.1.1 </a:t>
            </a:r>
            <a:r>
              <a:rPr lang="zh-CN" altLang="en-US" sz="3200" b="1" dirty="0">
                <a:solidFill>
                  <a:schemeClr val="bg1"/>
                </a:solidFill>
                <a:effectLst>
                  <a:outerShdw blurRad="38100" dist="38100" dir="2700000">
                    <a:srgbClr val="C0C0C0"/>
                  </a:outerShdw>
                </a:effectLst>
                <a:latin typeface="Times New Roman" panose="02020603050405020304" pitchFamily="18" charset="0"/>
              </a:rPr>
              <a:t>单相整流电路</a:t>
            </a:r>
            <a:endParaRPr lang="zh-CN" altLang="en-US" sz="3200" b="1" dirty="0">
              <a:solidFill>
                <a:schemeClr val="bg1"/>
              </a:solidFill>
              <a:effectLst>
                <a:outerShdw blurRad="38100" dist="38100" dir="2700000">
                  <a:srgbClr val="C0C0C0"/>
                </a:outerShdw>
              </a:effectLst>
              <a:latin typeface="Times New Roman" panose="02020603050405020304" pitchFamily="18" charset="0"/>
            </a:endParaRPr>
          </a:p>
        </p:txBody>
      </p:sp>
      <p:sp>
        <p:nvSpPr>
          <p:cNvPr id="564227" name="矩形 564226"/>
          <p:cNvSpPr/>
          <p:nvPr/>
        </p:nvSpPr>
        <p:spPr>
          <a:xfrm>
            <a:off x="395288" y="1181100"/>
            <a:ext cx="3009900" cy="519113"/>
          </a:xfrm>
          <a:prstGeom prst="rect">
            <a:avLst/>
          </a:prstGeom>
          <a:noFill/>
          <a:ln w="9525">
            <a:noFill/>
          </a:ln>
        </p:spPr>
        <p:txBody>
          <a:bodyPr>
            <a:spAutoFit/>
          </a:bodyPr>
          <a:p>
            <a:r>
              <a:rPr lang="zh-CN" altLang="en-US" sz="2800" b="1" dirty="0">
                <a:solidFill>
                  <a:srgbClr val="0000CC"/>
                </a:solidFill>
                <a:latin typeface="Times New Roman" panose="02020603050405020304" pitchFamily="18" charset="0"/>
              </a:rPr>
              <a:t>一、半波整流</a:t>
            </a:r>
            <a:endParaRPr lang="zh-CN" altLang="en-US" sz="2800" b="1" dirty="0">
              <a:solidFill>
                <a:srgbClr val="0000CC"/>
              </a:solidFill>
              <a:latin typeface="Times New Roman" panose="02020603050405020304" pitchFamily="18" charset="0"/>
            </a:endParaRPr>
          </a:p>
        </p:txBody>
      </p:sp>
      <p:graphicFrame>
        <p:nvGraphicFramePr>
          <p:cNvPr id="564228" name="对象 564227"/>
          <p:cNvGraphicFramePr/>
          <p:nvPr/>
        </p:nvGraphicFramePr>
        <p:xfrm>
          <a:off x="403225" y="3571875"/>
          <a:ext cx="3079750" cy="628650"/>
        </p:xfrm>
        <a:graphic>
          <a:graphicData uri="http://schemas.openxmlformats.org/presentationml/2006/ole">
            <mc:AlternateContent xmlns:mc="http://schemas.openxmlformats.org/markup-compatibility/2006">
              <mc:Choice xmlns:v="urn:schemas-microsoft-com:vml" Requires="v">
                <p:oleObj spid="_x0000_s4627" name="" r:id="rId1" imgW="1167765" imgH="241300" progId="Equation.3">
                  <p:embed/>
                </p:oleObj>
              </mc:Choice>
              <mc:Fallback>
                <p:oleObj name="" r:id="rId1" imgW="1167765" imgH="241300" progId="Equation.3">
                  <p:embed/>
                  <p:pic>
                    <p:nvPicPr>
                      <p:cNvPr id="0" name="图片 4626"/>
                      <p:cNvPicPr/>
                      <p:nvPr/>
                    </p:nvPicPr>
                    <p:blipFill>
                      <a:blip r:embed="rId2"/>
                      <a:stretch>
                        <a:fillRect/>
                      </a:stretch>
                    </p:blipFill>
                    <p:spPr>
                      <a:xfrm>
                        <a:off x="403225" y="3571875"/>
                        <a:ext cx="3079750" cy="628650"/>
                      </a:xfrm>
                      <a:prstGeom prst="rect">
                        <a:avLst/>
                      </a:prstGeom>
                      <a:noFill/>
                      <a:ln w="38100">
                        <a:noFill/>
                        <a:miter/>
                      </a:ln>
                    </p:spPr>
                  </p:pic>
                </p:oleObj>
              </mc:Fallback>
            </mc:AlternateContent>
          </a:graphicData>
        </a:graphic>
      </p:graphicFrame>
      <p:grpSp>
        <p:nvGrpSpPr>
          <p:cNvPr id="564229" name="组合 564228"/>
          <p:cNvGrpSpPr/>
          <p:nvPr/>
        </p:nvGrpSpPr>
        <p:grpSpPr>
          <a:xfrm>
            <a:off x="4846638" y="277813"/>
            <a:ext cx="3933825" cy="1920875"/>
            <a:chOff x="3053" y="175"/>
            <a:chExt cx="2478" cy="1210"/>
          </a:xfrm>
        </p:grpSpPr>
        <p:sp>
          <p:nvSpPr>
            <p:cNvPr id="564230" name="直接连接符 564229"/>
            <p:cNvSpPr/>
            <p:nvPr/>
          </p:nvSpPr>
          <p:spPr>
            <a:xfrm flipH="1">
              <a:off x="3462" y="624"/>
              <a:ext cx="306" cy="0"/>
            </a:xfrm>
            <a:prstGeom prst="line">
              <a:avLst/>
            </a:prstGeom>
            <a:ln w="28575" cap="flat" cmpd="sng">
              <a:solidFill>
                <a:srgbClr val="0000FF"/>
              </a:solidFill>
              <a:prstDash val="dash"/>
              <a:headEnd type="none" w="med" len="med"/>
              <a:tailEnd type="none" w="sm" len="lg"/>
            </a:ln>
          </p:spPr>
        </p:sp>
        <p:sp>
          <p:nvSpPr>
            <p:cNvPr id="564231" name="直接连接符 564230"/>
            <p:cNvSpPr/>
            <p:nvPr/>
          </p:nvSpPr>
          <p:spPr>
            <a:xfrm>
              <a:off x="3474" y="936"/>
              <a:ext cx="1728" cy="0"/>
            </a:xfrm>
            <a:prstGeom prst="line">
              <a:avLst/>
            </a:prstGeom>
            <a:ln w="19050" cap="flat" cmpd="sng">
              <a:solidFill>
                <a:schemeClr val="tx1"/>
              </a:solidFill>
              <a:prstDash val="solid"/>
              <a:headEnd type="none" w="med" len="med"/>
              <a:tailEnd type="stealth" w="sm" len="lg"/>
            </a:ln>
          </p:spPr>
        </p:sp>
        <p:sp>
          <p:nvSpPr>
            <p:cNvPr id="564232" name="文本框 564231"/>
            <p:cNvSpPr txBox="1"/>
            <p:nvPr/>
          </p:nvSpPr>
          <p:spPr>
            <a:xfrm>
              <a:off x="5199" y="791"/>
              <a:ext cx="332" cy="288"/>
            </a:xfrm>
            <a:prstGeom prst="rect">
              <a:avLst/>
            </a:prstGeom>
            <a:noFill/>
            <a:ln w="28575">
              <a:noFill/>
            </a:ln>
          </p:spPr>
          <p:txBody>
            <a:bodyPr>
              <a:spAutoFit/>
            </a:bodyPr>
            <a:p>
              <a:r>
                <a:rPr lang="zh-CN" altLang="en-US" b="1" i="1">
                  <a:latin typeface="Times New Roman" panose="02020603050405020304" pitchFamily="18" charset="0"/>
                  <a:sym typeface="Symbol" panose="05050102010706020507" pitchFamily="18" charset="2"/>
                </a:rPr>
                <a:t></a:t>
              </a:r>
              <a:r>
                <a:rPr lang="en-US" altLang="zh-CN" b="1" i="1">
                  <a:latin typeface="Times New Roman" panose="02020603050405020304" pitchFamily="18" charset="0"/>
                  <a:sym typeface="Symbol" panose="05050102010706020507" pitchFamily="18" charset="2"/>
                </a:rPr>
                <a:t>t</a:t>
              </a:r>
              <a:endParaRPr lang="en-US" altLang="zh-CN" b="1" i="1">
                <a:latin typeface="Times New Roman" panose="02020603050405020304" pitchFamily="18" charset="0"/>
              </a:endParaRPr>
            </a:p>
          </p:txBody>
        </p:sp>
        <p:sp>
          <p:nvSpPr>
            <p:cNvPr id="564233" name="文本框 564232"/>
            <p:cNvSpPr txBox="1"/>
            <p:nvPr/>
          </p:nvSpPr>
          <p:spPr>
            <a:xfrm>
              <a:off x="3228" y="776"/>
              <a:ext cx="255" cy="288"/>
            </a:xfrm>
            <a:prstGeom prst="rect">
              <a:avLst/>
            </a:prstGeom>
            <a:noFill/>
            <a:ln w="28575">
              <a:noFill/>
            </a:ln>
          </p:spPr>
          <p:txBody>
            <a:bodyPr wrap="none" anchor="t" anchorCtr="0">
              <a:spAutoFit/>
            </a:bodyPr>
            <a:p>
              <a:r>
                <a:rPr lang="en-US" altLang="zh-CN" b="1" i="1">
                  <a:latin typeface="Times New Roman" panose="02020603050405020304" pitchFamily="18" charset="0"/>
                </a:rPr>
                <a:t>O</a:t>
              </a:r>
              <a:endParaRPr lang="en-US" altLang="zh-CN" b="1" i="1">
                <a:latin typeface="Times New Roman" panose="02020603050405020304" pitchFamily="18" charset="0"/>
              </a:endParaRPr>
            </a:p>
          </p:txBody>
        </p:sp>
        <p:sp>
          <p:nvSpPr>
            <p:cNvPr id="564234" name="文本框 564233"/>
            <p:cNvSpPr txBox="1"/>
            <p:nvPr/>
          </p:nvSpPr>
          <p:spPr>
            <a:xfrm>
              <a:off x="3759" y="843"/>
              <a:ext cx="221" cy="288"/>
            </a:xfrm>
            <a:prstGeom prst="rect">
              <a:avLst/>
            </a:prstGeom>
            <a:noFill/>
            <a:ln w="28575">
              <a:noFill/>
            </a:ln>
          </p:spPr>
          <p:txBody>
            <a:bodyPr wrap="none" anchor="t" anchorCtr="0">
              <a:spAutoFit/>
            </a:bodyPr>
            <a:p>
              <a:r>
                <a:rPr lang="zh-CN" altLang="en-US" b="1">
                  <a:latin typeface="Times New Roman" panose="02020603050405020304" pitchFamily="18" charset="0"/>
                  <a:sym typeface="Symbol" panose="05050102010706020507" pitchFamily="18" charset="2"/>
                </a:rPr>
                <a:t></a:t>
              </a:r>
              <a:endParaRPr lang="zh-CN" altLang="en-US" b="1">
                <a:latin typeface="Times New Roman" panose="02020603050405020304" pitchFamily="18" charset="0"/>
              </a:endParaRPr>
            </a:p>
          </p:txBody>
        </p:sp>
        <p:sp>
          <p:nvSpPr>
            <p:cNvPr id="564235" name="文本框 564234"/>
            <p:cNvSpPr txBox="1"/>
            <p:nvPr/>
          </p:nvSpPr>
          <p:spPr>
            <a:xfrm>
              <a:off x="4395" y="849"/>
              <a:ext cx="285" cy="288"/>
            </a:xfrm>
            <a:prstGeom prst="rect">
              <a:avLst/>
            </a:prstGeom>
            <a:noFill/>
            <a:ln w="28575">
              <a:noFill/>
            </a:ln>
          </p:spPr>
          <p:txBody>
            <a:bodyPr wrap="none" anchor="t" anchorCtr="0">
              <a:spAutoFit/>
            </a:bodyPr>
            <a:p>
              <a:r>
                <a:rPr lang="en-US" altLang="zh-CN" sz="1600" b="1">
                  <a:latin typeface="Times New Roman" panose="02020603050405020304" pitchFamily="18" charset="0"/>
                  <a:sym typeface="Symbol" panose="05050102010706020507" pitchFamily="18" charset="2"/>
                </a:rPr>
                <a:t>2</a:t>
              </a:r>
              <a:r>
                <a:rPr lang="en-US" altLang="zh-CN" b="1">
                  <a:latin typeface="Times New Roman" panose="02020603050405020304" pitchFamily="18" charset="0"/>
                  <a:sym typeface="Symbol" panose="05050102010706020507" pitchFamily="18" charset="2"/>
                </a:rPr>
                <a:t></a:t>
              </a:r>
              <a:endParaRPr lang="en-US" altLang="zh-CN" b="1">
                <a:latin typeface="Times New Roman" panose="02020603050405020304" pitchFamily="18" charset="0"/>
              </a:endParaRPr>
            </a:p>
          </p:txBody>
        </p:sp>
        <p:sp>
          <p:nvSpPr>
            <p:cNvPr id="564236" name="文本框 564235"/>
            <p:cNvSpPr txBox="1"/>
            <p:nvPr/>
          </p:nvSpPr>
          <p:spPr>
            <a:xfrm>
              <a:off x="4884" y="849"/>
              <a:ext cx="285" cy="288"/>
            </a:xfrm>
            <a:prstGeom prst="rect">
              <a:avLst/>
            </a:prstGeom>
            <a:noFill/>
            <a:ln w="28575">
              <a:noFill/>
            </a:ln>
          </p:spPr>
          <p:txBody>
            <a:bodyPr wrap="none" anchor="t" anchorCtr="0">
              <a:spAutoFit/>
            </a:bodyPr>
            <a:p>
              <a:r>
                <a:rPr lang="en-US" altLang="zh-CN" sz="1600" b="1">
                  <a:latin typeface="Times New Roman" panose="02020603050405020304" pitchFamily="18" charset="0"/>
                  <a:sym typeface="Symbol" panose="05050102010706020507" pitchFamily="18" charset="2"/>
                </a:rPr>
                <a:t>3</a:t>
              </a:r>
              <a:r>
                <a:rPr lang="en-US" altLang="zh-CN" b="1">
                  <a:latin typeface="Times New Roman" panose="02020603050405020304" pitchFamily="18" charset="0"/>
                  <a:sym typeface="Symbol" panose="05050102010706020507" pitchFamily="18" charset="2"/>
                </a:rPr>
                <a:t></a:t>
              </a:r>
              <a:endParaRPr lang="en-US" altLang="zh-CN" b="1">
                <a:latin typeface="Times New Roman" panose="02020603050405020304" pitchFamily="18" charset="0"/>
              </a:endParaRPr>
            </a:p>
          </p:txBody>
        </p:sp>
        <p:sp>
          <p:nvSpPr>
            <p:cNvPr id="564237" name="直接连接符 564236"/>
            <p:cNvSpPr/>
            <p:nvPr/>
          </p:nvSpPr>
          <p:spPr>
            <a:xfrm flipV="1">
              <a:off x="3474" y="352"/>
              <a:ext cx="0" cy="1033"/>
            </a:xfrm>
            <a:prstGeom prst="line">
              <a:avLst/>
            </a:prstGeom>
            <a:ln w="19050" cap="flat" cmpd="sng">
              <a:solidFill>
                <a:schemeClr val="tx1"/>
              </a:solidFill>
              <a:prstDash val="solid"/>
              <a:headEnd type="none" w="med" len="med"/>
              <a:tailEnd type="stealth" w="sm" len="lg"/>
            </a:ln>
          </p:spPr>
        </p:sp>
        <p:sp>
          <p:nvSpPr>
            <p:cNvPr id="564238" name="文本框 564237"/>
            <p:cNvSpPr txBox="1"/>
            <p:nvPr/>
          </p:nvSpPr>
          <p:spPr>
            <a:xfrm>
              <a:off x="3426" y="175"/>
              <a:ext cx="379" cy="288"/>
            </a:xfrm>
            <a:prstGeom prst="rect">
              <a:avLst/>
            </a:prstGeom>
            <a:noFill/>
            <a:ln w="9525">
              <a:noFill/>
            </a:ln>
          </p:spPr>
          <p:txBody>
            <a:bodyPr anchor="ctr" anchorCtr="0">
              <a:spAutoFit/>
            </a:bodyPr>
            <a:p>
              <a:pPr algn="ctr"/>
              <a:r>
                <a:rPr lang="en-US" altLang="zh-CN" b="1" i="1">
                  <a:latin typeface="Times New Roman" panose="02020603050405020304" pitchFamily="18" charset="0"/>
                  <a:ea typeface="方正琥珀繁体" pitchFamily="2" charset="-122"/>
                </a:rPr>
                <a:t>u</a:t>
              </a:r>
              <a:r>
                <a:rPr lang="en-US" altLang="zh-CN" b="1" baseline="-25000">
                  <a:latin typeface="Times New Roman" panose="02020603050405020304" pitchFamily="18" charset="0"/>
                  <a:ea typeface="方正琥珀繁体" pitchFamily="2" charset="-122"/>
                </a:rPr>
                <a:t>2</a:t>
              </a:r>
              <a:endParaRPr lang="en-US" altLang="zh-CN" b="1" baseline="-25000">
                <a:latin typeface="Times New Roman" panose="02020603050405020304" pitchFamily="18" charset="0"/>
                <a:ea typeface="方正琥珀繁体" pitchFamily="2" charset="-122"/>
              </a:endParaRPr>
            </a:p>
          </p:txBody>
        </p:sp>
        <p:graphicFrame>
          <p:nvGraphicFramePr>
            <p:cNvPr id="564239" name="对象 564238"/>
            <p:cNvGraphicFramePr/>
            <p:nvPr/>
          </p:nvGraphicFramePr>
          <p:xfrm>
            <a:off x="3053" y="414"/>
            <a:ext cx="478" cy="266"/>
          </p:xfrm>
          <a:graphic>
            <a:graphicData uri="http://schemas.openxmlformats.org/presentationml/2006/ole">
              <mc:AlternateContent xmlns:mc="http://schemas.openxmlformats.org/markup-compatibility/2006">
                <mc:Choice xmlns:v="urn:schemas-microsoft-com:vml" Requires="v">
                  <p:oleObj spid="_x0000_s4629" name="" r:id="rId3" imgW="405765" imgH="241300" progId="Equation.3">
                    <p:embed/>
                  </p:oleObj>
                </mc:Choice>
                <mc:Fallback>
                  <p:oleObj name="" r:id="rId3" imgW="405765" imgH="241300" progId="Equation.3">
                    <p:embed/>
                    <p:pic>
                      <p:nvPicPr>
                        <p:cNvPr id="0" name="图片 4628"/>
                        <p:cNvPicPr/>
                        <p:nvPr/>
                      </p:nvPicPr>
                      <p:blipFill>
                        <a:blip r:embed="rId4"/>
                        <a:stretch>
                          <a:fillRect/>
                        </a:stretch>
                      </p:blipFill>
                      <p:spPr>
                        <a:xfrm>
                          <a:off x="3053" y="414"/>
                          <a:ext cx="478" cy="266"/>
                        </a:xfrm>
                        <a:prstGeom prst="rect">
                          <a:avLst/>
                        </a:prstGeom>
                        <a:noFill/>
                        <a:ln w="38100">
                          <a:noFill/>
                          <a:miter/>
                        </a:ln>
                      </p:spPr>
                    </p:pic>
                  </p:oleObj>
                </mc:Fallback>
              </mc:AlternateContent>
            </a:graphicData>
          </a:graphic>
        </p:graphicFrame>
        <p:grpSp>
          <p:nvGrpSpPr>
            <p:cNvPr id="564240" name="组合 564239"/>
            <p:cNvGrpSpPr/>
            <p:nvPr/>
          </p:nvGrpSpPr>
          <p:grpSpPr>
            <a:xfrm>
              <a:off x="3480" y="594"/>
              <a:ext cx="1292" cy="735"/>
              <a:chOff x="3276" y="276"/>
              <a:chExt cx="1292" cy="909"/>
            </a:xfrm>
          </p:grpSpPr>
          <p:sp>
            <p:nvSpPr>
              <p:cNvPr id="564241" name="任意多边形 564240"/>
              <p:cNvSpPr/>
              <p:nvPr/>
            </p:nvSpPr>
            <p:spPr>
              <a:xfrm>
                <a:off x="3276" y="276"/>
                <a:ext cx="864" cy="909"/>
              </a:xfrm>
              <a:custGeom>
                <a:avLst/>
                <a:gdLst/>
                <a:ahLst/>
                <a:cxnLst/>
                <a:pathLst>
                  <a:path w="912" h="1008">
                    <a:moveTo>
                      <a:pt x="0" y="504"/>
                    </a:moveTo>
                    <a:cubicBezTo>
                      <a:pt x="64" y="252"/>
                      <a:pt x="128" y="0"/>
                      <a:pt x="240" y="72"/>
                    </a:cubicBezTo>
                    <a:cubicBezTo>
                      <a:pt x="352" y="144"/>
                      <a:pt x="560" y="864"/>
                      <a:pt x="672" y="936"/>
                    </a:cubicBezTo>
                    <a:cubicBezTo>
                      <a:pt x="784" y="1008"/>
                      <a:pt x="848" y="756"/>
                      <a:pt x="912" y="504"/>
                    </a:cubicBezTo>
                  </a:path>
                </a:pathLst>
              </a:custGeom>
              <a:noFill/>
              <a:ln w="38100" cap="flat" cmpd="sng">
                <a:solidFill>
                  <a:schemeClr val="tx1">
                    <a:alpha val="100000"/>
                  </a:schemeClr>
                </a:solidFill>
                <a:prstDash val="solid"/>
                <a:headEnd type="none" w="med" len="med"/>
                <a:tailEnd type="none" w="sm" len="lg"/>
              </a:ln>
            </p:spPr>
            <p:txBody>
              <a:bodyPr/>
              <a:p>
                <a:endParaRPr lang="zh-CN" altLang="en-US"/>
              </a:p>
            </p:txBody>
          </p:sp>
          <p:sp>
            <p:nvSpPr>
              <p:cNvPr id="564242" name="任意多边形 564241"/>
              <p:cNvSpPr/>
              <p:nvPr/>
            </p:nvSpPr>
            <p:spPr>
              <a:xfrm>
                <a:off x="4140" y="348"/>
                <a:ext cx="428" cy="390"/>
              </a:xfrm>
              <a:custGeom>
                <a:avLst/>
                <a:gdLst/>
                <a:ahLst/>
                <a:cxnLst/>
                <a:pathLst>
                  <a:path w="480" h="432">
                    <a:moveTo>
                      <a:pt x="0" y="432"/>
                    </a:moveTo>
                    <a:cubicBezTo>
                      <a:pt x="80" y="216"/>
                      <a:pt x="160" y="0"/>
                      <a:pt x="240" y="0"/>
                    </a:cubicBezTo>
                    <a:cubicBezTo>
                      <a:pt x="320" y="0"/>
                      <a:pt x="400" y="216"/>
                      <a:pt x="480" y="432"/>
                    </a:cubicBezTo>
                  </a:path>
                </a:pathLst>
              </a:custGeom>
              <a:noFill/>
              <a:ln w="38100" cap="flat" cmpd="sng">
                <a:solidFill>
                  <a:schemeClr val="tx1">
                    <a:alpha val="100000"/>
                  </a:schemeClr>
                </a:solidFill>
                <a:prstDash val="solid"/>
                <a:headEnd type="none" w="med" len="med"/>
                <a:tailEnd type="none" w="sm" len="lg"/>
              </a:ln>
            </p:spPr>
            <p:txBody>
              <a:bodyPr/>
              <a:p>
                <a:endParaRPr lang="zh-CN" altLang="en-US"/>
              </a:p>
            </p:txBody>
          </p:sp>
        </p:grpSp>
      </p:grpSp>
      <p:grpSp>
        <p:nvGrpSpPr>
          <p:cNvPr id="564243" name="组合 564242"/>
          <p:cNvGrpSpPr/>
          <p:nvPr/>
        </p:nvGrpSpPr>
        <p:grpSpPr>
          <a:xfrm>
            <a:off x="6181725" y="1476375"/>
            <a:ext cx="1400175" cy="4210050"/>
            <a:chOff x="3870" y="774"/>
            <a:chExt cx="882" cy="2652"/>
          </a:xfrm>
        </p:grpSpPr>
        <p:sp>
          <p:nvSpPr>
            <p:cNvPr id="564244" name="直接连接符 564243"/>
            <p:cNvSpPr/>
            <p:nvPr/>
          </p:nvSpPr>
          <p:spPr>
            <a:xfrm>
              <a:off x="3870" y="786"/>
              <a:ext cx="0" cy="2640"/>
            </a:xfrm>
            <a:prstGeom prst="line">
              <a:avLst/>
            </a:prstGeom>
            <a:ln w="19050" cap="flat" cmpd="sng">
              <a:solidFill>
                <a:srgbClr val="0033CC"/>
              </a:solidFill>
              <a:prstDash val="dash"/>
              <a:headEnd type="none" w="med" len="med"/>
              <a:tailEnd type="none" w="sm" len="lg"/>
            </a:ln>
          </p:spPr>
        </p:sp>
        <p:sp>
          <p:nvSpPr>
            <p:cNvPr id="564245" name="直接连接符 564244"/>
            <p:cNvSpPr/>
            <p:nvPr/>
          </p:nvSpPr>
          <p:spPr>
            <a:xfrm>
              <a:off x="4344" y="774"/>
              <a:ext cx="0" cy="2652"/>
            </a:xfrm>
            <a:prstGeom prst="line">
              <a:avLst/>
            </a:prstGeom>
            <a:ln w="19050" cap="flat" cmpd="sng">
              <a:solidFill>
                <a:srgbClr val="0033CC"/>
              </a:solidFill>
              <a:prstDash val="dash"/>
              <a:headEnd type="none" w="med" len="med"/>
              <a:tailEnd type="none" w="sm" len="lg"/>
            </a:ln>
          </p:spPr>
        </p:sp>
        <p:sp>
          <p:nvSpPr>
            <p:cNvPr id="564246" name="直接连接符 564245"/>
            <p:cNvSpPr/>
            <p:nvPr/>
          </p:nvSpPr>
          <p:spPr>
            <a:xfrm>
              <a:off x="4752" y="804"/>
              <a:ext cx="0" cy="2616"/>
            </a:xfrm>
            <a:prstGeom prst="line">
              <a:avLst/>
            </a:prstGeom>
            <a:ln w="19050" cap="flat" cmpd="sng">
              <a:solidFill>
                <a:srgbClr val="0033CC"/>
              </a:solidFill>
              <a:prstDash val="dash"/>
              <a:headEnd type="none" w="med" len="med"/>
              <a:tailEnd type="none" w="sm" len="lg"/>
            </a:ln>
          </p:spPr>
        </p:sp>
      </p:grpSp>
      <p:grpSp>
        <p:nvGrpSpPr>
          <p:cNvPr id="564247" name="组合 564246"/>
          <p:cNvGrpSpPr/>
          <p:nvPr/>
        </p:nvGrpSpPr>
        <p:grpSpPr>
          <a:xfrm>
            <a:off x="4851400" y="1938338"/>
            <a:ext cx="3933825" cy="1887537"/>
            <a:chOff x="3056" y="1221"/>
            <a:chExt cx="2478" cy="1189"/>
          </a:xfrm>
        </p:grpSpPr>
        <p:sp>
          <p:nvSpPr>
            <p:cNvPr id="564248" name="直接连接符 564247"/>
            <p:cNvSpPr/>
            <p:nvPr/>
          </p:nvSpPr>
          <p:spPr>
            <a:xfrm flipV="1">
              <a:off x="3477" y="1397"/>
              <a:ext cx="0" cy="1013"/>
            </a:xfrm>
            <a:prstGeom prst="line">
              <a:avLst/>
            </a:prstGeom>
            <a:ln w="19050" cap="flat" cmpd="sng">
              <a:solidFill>
                <a:schemeClr val="tx1"/>
              </a:solidFill>
              <a:prstDash val="solid"/>
              <a:headEnd type="none" w="med" len="med"/>
              <a:tailEnd type="stealth" w="sm" len="lg"/>
            </a:ln>
          </p:spPr>
        </p:sp>
        <p:sp>
          <p:nvSpPr>
            <p:cNvPr id="564249" name="直接连接符 564248"/>
            <p:cNvSpPr/>
            <p:nvPr/>
          </p:nvSpPr>
          <p:spPr>
            <a:xfrm flipH="1">
              <a:off x="3465" y="1633"/>
              <a:ext cx="306" cy="0"/>
            </a:xfrm>
            <a:prstGeom prst="line">
              <a:avLst/>
            </a:prstGeom>
            <a:ln w="28575" cap="flat" cmpd="sng">
              <a:solidFill>
                <a:srgbClr val="0000FF"/>
              </a:solidFill>
              <a:prstDash val="dash"/>
              <a:headEnd type="none" w="med" len="med"/>
              <a:tailEnd type="none" w="sm" len="lg"/>
            </a:ln>
          </p:spPr>
        </p:sp>
        <p:sp>
          <p:nvSpPr>
            <p:cNvPr id="564250" name="直接连接符 564249"/>
            <p:cNvSpPr/>
            <p:nvPr/>
          </p:nvSpPr>
          <p:spPr>
            <a:xfrm>
              <a:off x="3477" y="1970"/>
              <a:ext cx="1728" cy="0"/>
            </a:xfrm>
            <a:prstGeom prst="line">
              <a:avLst/>
            </a:prstGeom>
            <a:ln w="19050" cap="flat" cmpd="sng">
              <a:solidFill>
                <a:schemeClr val="tx1"/>
              </a:solidFill>
              <a:prstDash val="solid"/>
              <a:headEnd type="none" w="med" len="med"/>
              <a:tailEnd type="stealth" w="sm" len="lg"/>
            </a:ln>
          </p:spPr>
        </p:sp>
        <p:sp>
          <p:nvSpPr>
            <p:cNvPr id="564251" name="文本框 564250"/>
            <p:cNvSpPr txBox="1"/>
            <p:nvPr/>
          </p:nvSpPr>
          <p:spPr>
            <a:xfrm>
              <a:off x="5202" y="1828"/>
              <a:ext cx="332" cy="288"/>
            </a:xfrm>
            <a:prstGeom prst="rect">
              <a:avLst/>
            </a:prstGeom>
            <a:noFill/>
            <a:ln w="28575">
              <a:noFill/>
            </a:ln>
          </p:spPr>
          <p:txBody>
            <a:bodyPr>
              <a:spAutoFit/>
            </a:bodyPr>
            <a:p>
              <a:r>
                <a:rPr lang="zh-CN" altLang="en-US" b="1" i="1">
                  <a:latin typeface="Times New Roman" panose="02020603050405020304" pitchFamily="18" charset="0"/>
                  <a:sym typeface="Symbol" panose="05050102010706020507" pitchFamily="18" charset="2"/>
                </a:rPr>
                <a:t></a:t>
              </a:r>
              <a:r>
                <a:rPr lang="en-US" altLang="zh-CN" b="1" i="1">
                  <a:latin typeface="Times New Roman" panose="02020603050405020304" pitchFamily="18" charset="0"/>
                  <a:sym typeface="Symbol" panose="05050102010706020507" pitchFamily="18" charset="2"/>
                </a:rPr>
                <a:t>t</a:t>
              </a:r>
              <a:endParaRPr lang="en-US" altLang="zh-CN" b="1" i="1">
                <a:latin typeface="Times New Roman" panose="02020603050405020304" pitchFamily="18" charset="0"/>
              </a:endParaRPr>
            </a:p>
          </p:txBody>
        </p:sp>
        <p:sp>
          <p:nvSpPr>
            <p:cNvPr id="564252" name="文本框 564251"/>
            <p:cNvSpPr txBox="1"/>
            <p:nvPr/>
          </p:nvSpPr>
          <p:spPr>
            <a:xfrm>
              <a:off x="3231" y="1813"/>
              <a:ext cx="255" cy="288"/>
            </a:xfrm>
            <a:prstGeom prst="rect">
              <a:avLst/>
            </a:prstGeom>
            <a:noFill/>
            <a:ln w="28575">
              <a:noFill/>
            </a:ln>
          </p:spPr>
          <p:txBody>
            <a:bodyPr wrap="none" anchor="t" anchorCtr="0">
              <a:spAutoFit/>
            </a:bodyPr>
            <a:p>
              <a:r>
                <a:rPr lang="en-US" altLang="zh-CN" b="1" i="1">
                  <a:latin typeface="Times New Roman" panose="02020603050405020304" pitchFamily="18" charset="0"/>
                </a:rPr>
                <a:t>O</a:t>
              </a:r>
              <a:endParaRPr lang="en-US" altLang="zh-CN" b="1" i="1">
                <a:latin typeface="Times New Roman" panose="02020603050405020304" pitchFamily="18" charset="0"/>
              </a:endParaRPr>
            </a:p>
          </p:txBody>
        </p:sp>
        <p:sp>
          <p:nvSpPr>
            <p:cNvPr id="564253" name="文本框 564252"/>
            <p:cNvSpPr txBox="1"/>
            <p:nvPr/>
          </p:nvSpPr>
          <p:spPr>
            <a:xfrm>
              <a:off x="3762" y="1879"/>
              <a:ext cx="221" cy="288"/>
            </a:xfrm>
            <a:prstGeom prst="rect">
              <a:avLst/>
            </a:prstGeom>
            <a:noFill/>
            <a:ln w="28575">
              <a:noFill/>
            </a:ln>
          </p:spPr>
          <p:txBody>
            <a:bodyPr wrap="none" anchor="t" anchorCtr="0">
              <a:spAutoFit/>
            </a:bodyPr>
            <a:p>
              <a:r>
                <a:rPr lang="zh-CN" altLang="en-US" b="1">
                  <a:latin typeface="Times New Roman" panose="02020603050405020304" pitchFamily="18" charset="0"/>
                  <a:sym typeface="Symbol" panose="05050102010706020507" pitchFamily="18" charset="2"/>
                </a:rPr>
                <a:t></a:t>
              </a:r>
              <a:endParaRPr lang="zh-CN" altLang="en-US" b="1">
                <a:latin typeface="Times New Roman" panose="02020603050405020304" pitchFamily="18" charset="0"/>
              </a:endParaRPr>
            </a:p>
          </p:txBody>
        </p:sp>
        <p:sp>
          <p:nvSpPr>
            <p:cNvPr id="564254" name="文本框 564253"/>
            <p:cNvSpPr txBox="1"/>
            <p:nvPr/>
          </p:nvSpPr>
          <p:spPr>
            <a:xfrm>
              <a:off x="4398" y="1884"/>
              <a:ext cx="285" cy="288"/>
            </a:xfrm>
            <a:prstGeom prst="rect">
              <a:avLst/>
            </a:prstGeom>
            <a:noFill/>
            <a:ln w="28575">
              <a:noFill/>
            </a:ln>
          </p:spPr>
          <p:txBody>
            <a:bodyPr wrap="none" anchor="t" anchorCtr="0">
              <a:spAutoFit/>
            </a:bodyPr>
            <a:p>
              <a:r>
                <a:rPr lang="en-US" altLang="zh-CN" sz="1600" b="1">
                  <a:latin typeface="Times New Roman" panose="02020603050405020304" pitchFamily="18" charset="0"/>
                  <a:sym typeface="Symbol" panose="05050102010706020507" pitchFamily="18" charset="2"/>
                </a:rPr>
                <a:t>2</a:t>
              </a:r>
              <a:r>
                <a:rPr lang="en-US" altLang="zh-CN" b="1">
                  <a:latin typeface="Times New Roman" panose="02020603050405020304" pitchFamily="18" charset="0"/>
                  <a:sym typeface="Symbol" panose="05050102010706020507" pitchFamily="18" charset="2"/>
                </a:rPr>
                <a:t></a:t>
              </a:r>
              <a:endParaRPr lang="en-US" altLang="zh-CN" b="1">
                <a:latin typeface="Times New Roman" panose="02020603050405020304" pitchFamily="18" charset="0"/>
              </a:endParaRPr>
            </a:p>
          </p:txBody>
        </p:sp>
        <p:sp>
          <p:nvSpPr>
            <p:cNvPr id="564255" name="文本框 564254"/>
            <p:cNvSpPr txBox="1"/>
            <p:nvPr/>
          </p:nvSpPr>
          <p:spPr>
            <a:xfrm>
              <a:off x="4887" y="1884"/>
              <a:ext cx="285" cy="288"/>
            </a:xfrm>
            <a:prstGeom prst="rect">
              <a:avLst/>
            </a:prstGeom>
            <a:noFill/>
            <a:ln w="28575">
              <a:noFill/>
            </a:ln>
          </p:spPr>
          <p:txBody>
            <a:bodyPr wrap="none" anchor="t" anchorCtr="0">
              <a:spAutoFit/>
            </a:bodyPr>
            <a:p>
              <a:r>
                <a:rPr lang="en-US" altLang="zh-CN" sz="1600" b="1">
                  <a:latin typeface="Times New Roman" panose="02020603050405020304" pitchFamily="18" charset="0"/>
                  <a:sym typeface="Symbol" panose="05050102010706020507" pitchFamily="18" charset="2"/>
                </a:rPr>
                <a:t>3</a:t>
              </a:r>
              <a:r>
                <a:rPr lang="en-US" altLang="zh-CN" b="1">
                  <a:latin typeface="Times New Roman" panose="02020603050405020304" pitchFamily="18" charset="0"/>
                  <a:sym typeface="Symbol" panose="05050102010706020507" pitchFamily="18" charset="2"/>
                </a:rPr>
                <a:t></a:t>
              </a:r>
              <a:endParaRPr lang="en-US" altLang="zh-CN" b="1">
                <a:latin typeface="Times New Roman" panose="02020603050405020304" pitchFamily="18" charset="0"/>
              </a:endParaRPr>
            </a:p>
          </p:txBody>
        </p:sp>
        <p:sp>
          <p:nvSpPr>
            <p:cNvPr id="564256" name="文本框 564255"/>
            <p:cNvSpPr txBox="1"/>
            <p:nvPr/>
          </p:nvSpPr>
          <p:spPr>
            <a:xfrm>
              <a:off x="3429" y="1221"/>
              <a:ext cx="379" cy="288"/>
            </a:xfrm>
            <a:prstGeom prst="rect">
              <a:avLst/>
            </a:prstGeom>
            <a:noFill/>
            <a:ln w="9525">
              <a:noFill/>
            </a:ln>
          </p:spPr>
          <p:txBody>
            <a:bodyPr anchor="ctr" anchorCtr="0">
              <a:spAutoFit/>
            </a:bodyPr>
            <a:p>
              <a:pPr algn="ctr"/>
              <a:r>
                <a:rPr lang="zh-CN" altLang="en-US" b="1" i="1">
                  <a:latin typeface="Times New Roman" panose="02020603050405020304" pitchFamily="18" charset="0"/>
                  <a:ea typeface="方正琥珀繁体" pitchFamily="2" charset="-122"/>
                </a:rPr>
                <a:t> </a:t>
              </a:r>
              <a:r>
                <a:rPr lang="en-US" altLang="zh-CN" b="1" i="1" dirty="0" err="1">
                  <a:latin typeface="Times New Roman" panose="02020603050405020304" pitchFamily="18" charset="0"/>
                  <a:ea typeface="方正琥珀繁体" pitchFamily="2" charset="-122"/>
                </a:rPr>
                <a:t>u</a:t>
              </a:r>
              <a:r>
                <a:rPr lang="en-US" altLang="zh-CN" b="1" baseline="-25000" dirty="0" err="1">
                  <a:latin typeface="Times New Roman" panose="02020603050405020304" pitchFamily="18" charset="0"/>
                  <a:ea typeface="方正琥珀繁体" pitchFamily="2" charset="-122"/>
                </a:rPr>
                <a:t>O</a:t>
              </a:r>
              <a:endParaRPr lang="en-US" altLang="zh-CN" b="1" baseline="-25000">
                <a:latin typeface="Times New Roman" panose="02020603050405020304" pitchFamily="18" charset="0"/>
                <a:ea typeface="方正琥珀繁体" pitchFamily="2" charset="-122"/>
              </a:endParaRPr>
            </a:p>
          </p:txBody>
        </p:sp>
        <p:graphicFrame>
          <p:nvGraphicFramePr>
            <p:cNvPr id="564257" name="对象 564256"/>
            <p:cNvGraphicFramePr/>
            <p:nvPr/>
          </p:nvGraphicFramePr>
          <p:xfrm>
            <a:off x="3056" y="1458"/>
            <a:ext cx="477" cy="261"/>
          </p:xfrm>
          <a:graphic>
            <a:graphicData uri="http://schemas.openxmlformats.org/presentationml/2006/ole">
              <mc:AlternateContent xmlns:mc="http://schemas.openxmlformats.org/markup-compatibility/2006">
                <mc:Choice xmlns:v="urn:schemas-microsoft-com:vml" Requires="v">
                  <p:oleObj spid="_x0000_s4631" name="" r:id="rId5" imgW="405765" imgH="241300" progId="Equation.3">
                    <p:embed/>
                  </p:oleObj>
                </mc:Choice>
                <mc:Fallback>
                  <p:oleObj name="" r:id="rId5" imgW="405765" imgH="241300" progId="Equation.3">
                    <p:embed/>
                    <p:pic>
                      <p:nvPicPr>
                        <p:cNvPr id="0" name="图片 4630"/>
                        <p:cNvPicPr/>
                        <p:nvPr/>
                      </p:nvPicPr>
                      <p:blipFill>
                        <a:blip r:embed="rId4"/>
                        <a:stretch>
                          <a:fillRect/>
                        </a:stretch>
                      </p:blipFill>
                      <p:spPr>
                        <a:xfrm>
                          <a:off x="3056" y="1458"/>
                          <a:ext cx="477" cy="261"/>
                        </a:xfrm>
                        <a:prstGeom prst="rect">
                          <a:avLst/>
                        </a:prstGeom>
                        <a:noFill/>
                        <a:ln w="38100">
                          <a:noFill/>
                          <a:miter/>
                        </a:ln>
                      </p:spPr>
                    </p:pic>
                  </p:oleObj>
                </mc:Fallback>
              </mc:AlternateContent>
            </a:graphicData>
          </a:graphic>
        </p:graphicFrame>
        <p:sp>
          <p:nvSpPr>
            <p:cNvPr id="564258" name="任意多边形 564257"/>
            <p:cNvSpPr/>
            <p:nvPr/>
          </p:nvSpPr>
          <p:spPr>
            <a:xfrm>
              <a:off x="3473" y="1633"/>
              <a:ext cx="428" cy="334"/>
            </a:xfrm>
            <a:custGeom>
              <a:avLst/>
              <a:gdLst/>
              <a:ahLst/>
              <a:cxnLst/>
              <a:pathLst>
                <a:path w="480" h="432">
                  <a:moveTo>
                    <a:pt x="0" y="432"/>
                  </a:moveTo>
                  <a:cubicBezTo>
                    <a:pt x="80" y="216"/>
                    <a:pt x="160" y="0"/>
                    <a:pt x="240" y="0"/>
                  </a:cubicBezTo>
                  <a:cubicBezTo>
                    <a:pt x="320" y="0"/>
                    <a:pt x="400" y="216"/>
                    <a:pt x="480" y="432"/>
                  </a:cubicBezTo>
                </a:path>
              </a:pathLst>
            </a:custGeom>
            <a:noFill/>
            <a:ln w="38100" cap="flat" cmpd="sng">
              <a:solidFill>
                <a:srgbClr val="FF0066">
                  <a:alpha val="100000"/>
                </a:srgbClr>
              </a:solidFill>
              <a:prstDash val="solid"/>
              <a:headEnd type="none" w="med" len="med"/>
              <a:tailEnd type="none" w="sm" len="lg"/>
            </a:ln>
          </p:spPr>
          <p:txBody>
            <a:bodyPr/>
            <a:p>
              <a:endParaRPr lang="zh-CN" altLang="en-US"/>
            </a:p>
          </p:txBody>
        </p:sp>
        <p:sp>
          <p:nvSpPr>
            <p:cNvPr id="564259" name="任意多边形 564258"/>
            <p:cNvSpPr/>
            <p:nvPr/>
          </p:nvSpPr>
          <p:spPr>
            <a:xfrm>
              <a:off x="4370" y="1633"/>
              <a:ext cx="419" cy="339"/>
            </a:xfrm>
            <a:custGeom>
              <a:avLst/>
              <a:gdLst/>
              <a:ahLst/>
              <a:cxnLst/>
              <a:pathLst>
                <a:path w="480" h="432">
                  <a:moveTo>
                    <a:pt x="0" y="432"/>
                  </a:moveTo>
                  <a:cubicBezTo>
                    <a:pt x="80" y="216"/>
                    <a:pt x="160" y="0"/>
                    <a:pt x="240" y="0"/>
                  </a:cubicBezTo>
                  <a:cubicBezTo>
                    <a:pt x="320" y="0"/>
                    <a:pt x="400" y="216"/>
                    <a:pt x="480" y="432"/>
                  </a:cubicBezTo>
                </a:path>
              </a:pathLst>
            </a:custGeom>
            <a:noFill/>
            <a:ln w="38100" cap="flat" cmpd="sng">
              <a:solidFill>
                <a:srgbClr val="FF0066">
                  <a:alpha val="100000"/>
                </a:srgbClr>
              </a:solidFill>
              <a:prstDash val="solid"/>
              <a:headEnd type="none" w="med" len="med"/>
              <a:tailEnd type="none" w="sm" len="lg"/>
            </a:ln>
          </p:spPr>
          <p:txBody>
            <a:bodyPr/>
            <a:p>
              <a:endParaRPr lang="zh-CN" altLang="en-US"/>
            </a:p>
          </p:txBody>
        </p:sp>
      </p:grpSp>
      <p:graphicFrame>
        <p:nvGraphicFramePr>
          <p:cNvPr id="564260" name="对象 564259"/>
          <p:cNvGraphicFramePr/>
          <p:nvPr/>
        </p:nvGraphicFramePr>
        <p:xfrm>
          <a:off x="400050" y="4057650"/>
          <a:ext cx="4611688" cy="935038"/>
        </p:xfrm>
        <a:graphic>
          <a:graphicData uri="http://schemas.openxmlformats.org/presentationml/2006/ole">
            <mc:AlternateContent xmlns:mc="http://schemas.openxmlformats.org/markup-compatibility/2006">
              <mc:Choice xmlns:v="urn:schemas-microsoft-com:vml" Requires="v">
                <p:oleObj spid="_x0000_s4628" name="" r:id="rId6" imgW="1942465" imgH="393700" progId="Equation.3">
                  <p:embed/>
                </p:oleObj>
              </mc:Choice>
              <mc:Fallback>
                <p:oleObj name="" r:id="rId6" imgW="1942465" imgH="393700" progId="Equation.3">
                  <p:embed/>
                  <p:pic>
                    <p:nvPicPr>
                      <p:cNvPr id="0" name="图片 4627"/>
                      <p:cNvPicPr/>
                      <p:nvPr/>
                    </p:nvPicPr>
                    <p:blipFill>
                      <a:blip r:embed="rId7"/>
                      <a:stretch>
                        <a:fillRect/>
                      </a:stretch>
                    </p:blipFill>
                    <p:spPr>
                      <a:xfrm>
                        <a:off x="400050" y="4057650"/>
                        <a:ext cx="4611688" cy="935038"/>
                      </a:xfrm>
                      <a:prstGeom prst="rect">
                        <a:avLst/>
                      </a:prstGeom>
                      <a:noFill/>
                      <a:ln w="38100">
                        <a:noFill/>
                        <a:miter/>
                      </a:ln>
                    </p:spPr>
                  </p:pic>
                </p:oleObj>
              </mc:Fallback>
            </mc:AlternateContent>
          </a:graphicData>
        </a:graphic>
      </p:graphicFrame>
      <p:graphicFrame>
        <p:nvGraphicFramePr>
          <p:cNvPr id="564261" name="对象 564260"/>
          <p:cNvGraphicFramePr/>
          <p:nvPr/>
        </p:nvGraphicFramePr>
        <p:xfrm>
          <a:off x="966788" y="4927600"/>
          <a:ext cx="1368425" cy="484188"/>
        </p:xfrm>
        <a:graphic>
          <a:graphicData uri="http://schemas.openxmlformats.org/presentationml/2006/ole">
            <mc:AlternateContent xmlns:mc="http://schemas.openxmlformats.org/markup-compatibility/2006">
              <mc:Choice xmlns:v="urn:schemas-microsoft-com:vml" Requires="v">
                <p:oleObj spid="_x0000_s4630" name="" r:id="rId8" imgW="608965" imgH="215900" progId="Equation.3">
                  <p:embed/>
                </p:oleObj>
              </mc:Choice>
              <mc:Fallback>
                <p:oleObj name="" r:id="rId8" imgW="608965" imgH="215900" progId="Equation.3">
                  <p:embed/>
                  <p:pic>
                    <p:nvPicPr>
                      <p:cNvPr id="0" name="图片 4629"/>
                      <p:cNvPicPr/>
                      <p:nvPr/>
                    </p:nvPicPr>
                    <p:blipFill>
                      <a:blip r:embed="rId9"/>
                      <a:stretch>
                        <a:fillRect/>
                      </a:stretch>
                    </p:blipFill>
                    <p:spPr>
                      <a:xfrm>
                        <a:off x="966788" y="4927600"/>
                        <a:ext cx="1368425" cy="484188"/>
                      </a:xfrm>
                      <a:prstGeom prst="rect">
                        <a:avLst/>
                      </a:prstGeom>
                      <a:noFill/>
                      <a:ln w="38100">
                        <a:noFill/>
                        <a:miter/>
                      </a:ln>
                    </p:spPr>
                  </p:pic>
                </p:oleObj>
              </mc:Fallback>
            </mc:AlternateContent>
          </a:graphicData>
        </a:graphic>
      </p:graphicFrame>
      <p:grpSp>
        <p:nvGrpSpPr>
          <p:cNvPr id="564262" name="组合 564261"/>
          <p:cNvGrpSpPr/>
          <p:nvPr/>
        </p:nvGrpSpPr>
        <p:grpSpPr>
          <a:xfrm>
            <a:off x="5143500" y="3543300"/>
            <a:ext cx="3656013" cy="1728788"/>
            <a:chOff x="3240" y="2232"/>
            <a:chExt cx="2303" cy="1089"/>
          </a:xfrm>
        </p:grpSpPr>
        <p:sp>
          <p:nvSpPr>
            <p:cNvPr id="564263" name="直接连接符 564262"/>
            <p:cNvSpPr/>
            <p:nvPr/>
          </p:nvSpPr>
          <p:spPr>
            <a:xfrm>
              <a:off x="3486" y="2922"/>
              <a:ext cx="1728" cy="0"/>
            </a:xfrm>
            <a:prstGeom prst="line">
              <a:avLst/>
            </a:prstGeom>
            <a:ln w="19050" cap="flat" cmpd="sng">
              <a:solidFill>
                <a:schemeClr val="tx1"/>
              </a:solidFill>
              <a:prstDash val="solid"/>
              <a:headEnd type="none" w="med" len="med"/>
              <a:tailEnd type="stealth" w="sm" len="lg"/>
            </a:ln>
          </p:spPr>
        </p:sp>
        <p:sp>
          <p:nvSpPr>
            <p:cNvPr id="564264" name="文本框 564263"/>
            <p:cNvSpPr txBox="1"/>
            <p:nvPr/>
          </p:nvSpPr>
          <p:spPr>
            <a:xfrm>
              <a:off x="5211" y="2786"/>
              <a:ext cx="332" cy="288"/>
            </a:xfrm>
            <a:prstGeom prst="rect">
              <a:avLst/>
            </a:prstGeom>
            <a:noFill/>
            <a:ln w="28575">
              <a:noFill/>
            </a:ln>
          </p:spPr>
          <p:txBody>
            <a:bodyPr>
              <a:spAutoFit/>
            </a:bodyPr>
            <a:p>
              <a:r>
                <a:rPr lang="zh-CN" altLang="en-US" b="1" i="1">
                  <a:latin typeface="Times New Roman" panose="02020603050405020304" pitchFamily="18" charset="0"/>
                  <a:sym typeface="Symbol" panose="05050102010706020507" pitchFamily="18" charset="2"/>
                </a:rPr>
                <a:t></a:t>
              </a:r>
              <a:r>
                <a:rPr lang="en-US" altLang="zh-CN" b="1" i="1">
                  <a:latin typeface="Times New Roman" panose="02020603050405020304" pitchFamily="18" charset="0"/>
                  <a:sym typeface="Symbol" panose="05050102010706020507" pitchFamily="18" charset="2"/>
                </a:rPr>
                <a:t>t</a:t>
              </a:r>
              <a:endParaRPr lang="en-US" altLang="zh-CN" b="1" i="1">
                <a:latin typeface="Times New Roman" panose="02020603050405020304" pitchFamily="18" charset="0"/>
              </a:endParaRPr>
            </a:p>
          </p:txBody>
        </p:sp>
        <p:sp>
          <p:nvSpPr>
            <p:cNvPr id="564265" name="文本框 564264"/>
            <p:cNvSpPr txBox="1"/>
            <p:nvPr/>
          </p:nvSpPr>
          <p:spPr>
            <a:xfrm>
              <a:off x="3240" y="2772"/>
              <a:ext cx="255" cy="288"/>
            </a:xfrm>
            <a:prstGeom prst="rect">
              <a:avLst/>
            </a:prstGeom>
            <a:noFill/>
            <a:ln w="28575">
              <a:noFill/>
            </a:ln>
          </p:spPr>
          <p:txBody>
            <a:bodyPr wrap="none" anchor="t" anchorCtr="0">
              <a:spAutoFit/>
            </a:bodyPr>
            <a:p>
              <a:r>
                <a:rPr lang="en-US" altLang="zh-CN" b="1" i="1">
                  <a:latin typeface="Times New Roman" panose="02020603050405020304" pitchFamily="18" charset="0"/>
                </a:rPr>
                <a:t>O</a:t>
              </a:r>
              <a:endParaRPr lang="en-US" altLang="zh-CN" b="1" i="1">
                <a:latin typeface="Times New Roman" panose="02020603050405020304" pitchFamily="18" charset="0"/>
              </a:endParaRPr>
            </a:p>
          </p:txBody>
        </p:sp>
        <p:sp>
          <p:nvSpPr>
            <p:cNvPr id="564266" name="文本框 564265"/>
            <p:cNvSpPr txBox="1"/>
            <p:nvPr/>
          </p:nvSpPr>
          <p:spPr>
            <a:xfrm>
              <a:off x="3771" y="2835"/>
              <a:ext cx="221" cy="288"/>
            </a:xfrm>
            <a:prstGeom prst="rect">
              <a:avLst/>
            </a:prstGeom>
            <a:noFill/>
            <a:ln w="28575">
              <a:noFill/>
            </a:ln>
          </p:spPr>
          <p:txBody>
            <a:bodyPr wrap="none" anchor="t" anchorCtr="0">
              <a:spAutoFit/>
            </a:bodyPr>
            <a:p>
              <a:r>
                <a:rPr lang="zh-CN" altLang="en-US" b="1">
                  <a:latin typeface="Times New Roman" panose="02020603050405020304" pitchFamily="18" charset="0"/>
                  <a:sym typeface="Symbol" panose="05050102010706020507" pitchFamily="18" charset="2"/>
                </a:rPr>
                <a:t></a:t>
              </a:r>
              <a:endParaRPr lang="zh-CN" altLang="en-US" b="1">
                <a:latin typeface="Times New Roman" panose="02020603050405020304" pitchFamily="18" charset="0"/>
              </a:endParaRPr>
            </a:p>
          </p:txBody>
        </p:sp>
        <p:sp>
          <p:nvSpPr>
            <p:cNvPr id="564267" name="文本框 564266"/>
            <p:cNvSpPr txBox="1"/>
            <p:nvPr/>
          </p:nvSpPr>
          <p:spPr>
            <a:xfrm>
              <a:off x="4407" y="2841"/>
              <a:ext cx="285" cy="288"/>
            </a:xfrm>
            <a:prstGeom prst="rect">
              <a:avLst/>
            </a:prstGeom>
            <a:noFill/>
            <a:ln w="28575">
              <a:noFill/>
            </a:ln>
          </p:spPr>
          <p:txBody>
            <a:bodyPr wrap="none" anchor="t" anchorCtr="0">
              <a:spAutoFit/>
            </a:bodyPr>
            <a:p>
              <a:r>
                <a:rPr lang="en-US" altLang="zh-CN" sz="1600" b="1">
                  <a:latin typeface="Times New Roman" panose="02020603050405020304" pitchFamily="18" charset="0"/>
                  <a:sym typeface="Symbol" panose="05050102010706020507" pitchFamily="18" charset="2"/>
                </a:rPr>
                <a:t>2</a:t>
              </a:r>
              <a:r>
                <a:rPr lang="en-US" altLang="zh-CN" b="1">
                  <a:latin typeface="Times New Roman" panose="02020603050405020304" pitchFamily="18" charset="0"/>
                  <a:sym typeface="Symbol" panose="05050102010706020507" pitchFamily="18" charset="2"/>
                </a:rPr>
                <a:t></a:t>
              </a:r>
              <a:endParaRPr lang="en-US" altLang="zh-CN" b="1">
                <a:latin typeface="Times New Roman" panose="02020603050405020304" pitchFamily="18" charset="0"/>
              </a:endParaRPr>
            </a:p>
          </p:txBody>
        </p:sp>
        <p:sp>
          <p:nvSpPr>
            <p:cNvPr id="564268" name="文本框 564267"/>
            <p:cNvSpPr txBox="1"/>
            <p:nvPr/>
          </p:nvSpPr>
          <p:spPr>
            <a:xfrm>
              <a:off x="4896" y="2841"/>
              <a:ext cx="285" cy="288"/>
            </a:xfrm>
            <a:prstGeom prst="rect">
              <a:avLst/>
            </a:prstGeom>
            <a:noFill/>
            <a:ln w="28575">
              <a:noFill/>
            </a:ln>
          </p:spPr>
          <p:txBody>
            <a:bodyPr wrap="none" anchor="t" anchorCtr="0">
              <a:spAutoFit/>
            </a:bodyPr>
            <a:p>
              <a:r>
                <a:rPr lang="en-US" altLang="zh-CN" sz="1600" b="1">
                  <a:latin typeface="Times New Roman" panose="02020603050405020304" pitchFamily="18" charset="0"/>
                  <a:sym typeface="Symbol" panose="05050102010706020507" pitchFamily="18" charset="2"/>
                </a:rPr>
                <a:t>3</a:t>
              </a:r>
              <a:r>
                <a:rPr lang="en-US" altLang="zh-CN" b="1">
                  <a:latin typeface="Times New Roman" panose="02020603050405020304" pitchFamily="18" charset="0"/>
                  <a:sym typeface="Symbol" panose="05050102010706020507" pitchFamily="18" charset="2"/>
                </a:rPr>
                <a:t></a:t>
              </a:r>
              <a:endParaRPr lang="en-US" altLang="zh-CN" b="1">
                <a:latin typeface="Times New Roman" panose="02020603050405020304" pitchFamily="18" charset="0"/>
              </a:endParaRPr>
            </a:p>
          </p:txBody>
        </p:sp>
        <p:sp>
          <p:nvSpPr>
            <p:cNvPr id="564269" name="直接连接符 564268"/>
            <p:cNvSpPr/>
            <p:nvPr/>
          </p:nvSpPr>
          <p:spPr>
            <a:xfrm flipV="1">
              <a:off x="3486" y="2355"/>
              <a:ext cx="0" cy="966"/>
            </a:xfrm>
            <a:prstGeom prst="line">
              <a:avLst/>
            </a:prstGeom>
            <a:ln w="19050" cap="flat" cmpd="sng">
              <a:solidFill>
                <a:schemeClr val="tx1"/>
              </a:solidFill>
              <a:prstDash val="solid"/>
              <a:headEnd type="none" w="med" len="med"/>
              <a:tailEnd type="stealth" w="sm" len="lg"/>
            </a:ln>
          </p:spPr>
        </p:sp>
        <p:sp>
          <p:nvSpPr>
            <p:cNvPr id="564270" name="文本框 564269"/>
            <p:cNvSpPr txBox="1"/>
            <p:nvPr/>
          </p:nvSpPr>
          <p:spPr>
            <a:xfrm>
              <a:off x="3438" y="2232"/>
              <a:ext cx="787" cy="288"/>
            </a:xfrm>
            <a:prstGeom prst="rect">
              <a:avLst/>
            </a:prstGeom>
            <a:noFill/>
            <a:ln w="9525">
              <a:noFill/>
            </a:ln>
          </p:spPr>
          <p:txBody>
            <a:bodyPr anchor="ctr" anchorCtr="0">
              <a:spAutoFit/>
            </a:bodyPr>
            <a:p>
              <a:r>
                <a:rPr lang="zh-CN" altLang="en-US" b="1" i="1">
                  <a:latin typeface="Times New Roman" panose="02020603050405020304" pitchFamily="18" charset="0"/>
                  <a:ea typeface="方正琥珀繁体" pitchFamily="2" charset="-122"/>
                </a:rPr>
                <a:t> </a:t>
              </a:r>
              <a:r>
                <a:rPr lang="en-US" altLang="zh-CN" b="1" i="1" dirty="0" err="1">
                  <a:latin typeface="Times New Roman" panose="02020603050405020304" pitchFamily="18" charset="0"/>
                  <a:ea typeface="方正琥珀繁体" pitchFamily="2" charset="-122"/>
                </a:rPr>
                <a:t>i</a:t>
              </a:r>
              <a:r>
                <a:rPr lang="en-US" altLang="zh-CN" b="1" baseline="-25000" dirty="0" err="1">
                  <a:latin typeface="Times New Roman" panose="02020603050405020304" pitchFamily="18" charset="0"/>
                  <a:ea typeface="方正琥珀繁体" pitchFamily="2" charset="-122"/>
                </a:rPr>
                <a:t>D</a:t>
              </a:r>
              <a:r>
                <a:rPr lang="en-US" altLang="zh-CN" b="1" i="1">
                  <a:latin typeface="Times New Roman" panose="02020603050405020304" pitchFamily="18" charset="0"/>
                  <a:ea typeface="方正琥珀繁体" pitchFamily="2" charset="-122"/>
                </a:rPr>
                <a:t>= </a:t>
              </a:r>
              <a:r>
                <a:rPr lang="en-US" altLang="zh-CN" b="1" i="1" dirty="0" err="1">
                  <a:latin typeface="Times New Roman" panose="02020603050405020304" pitchFamily="18" charset="0"/>
                  <a:ea typeface="方正琥珀繁体" pitchFamily="2" charset="-122"/>
                </a:rPr>
                <a:t>i</a:t>
              </a:r>
              <a:r>
                <a:rPr lang="en-US" altLang="zh-CN" b="1" baseline="-25000" dirty="0" err="1">
                  <a:latin typeface="Times New Roman" panose="02020603050405020304" pitchFamily="18" charset="0"/>
                  <a:ea typeface="方正琥珀繁体" pitchFamily="2" charset="-122"/>
                </a:rPr>
                <a:t>O</a:t>
              </a:r>
              <a:endParaRPr lang="en-US" altLang="zh-CN" b="1" baseline="-25000">
                <a:latin typeface="Times New Roman" panose="02020603050405020304" pitchFamily="18" charset="0"/>
                <a:ea typeface="方正琥珀繁体" pitchFamily="2" charset="-122"/>
              </a:endParaRPr>
            </a:p>
          </p:txBody>
        </p:sp>
      </p:grpSp>
      <p:sp>
        <p:nvSpPr>
          <p:cNvPr id="564271" name="任意多边形 564270"/>
          <p:cNvSpPr/>
          <p:nvPr/>
        </p:nvSpPr>
        <p:spPr>
          <a:xfrm>
            <a:off x="5556250" y="4114800"/>
            <a:ext cx="612775" cy="514350"/>
          </a:xfrm>
          <a:custGeom>
            <a:avLst/>
            <a:gdLst/>
            <a:ahLst/>
            <a:cxnLst/>
            <a:pathLst>
              <a:path w="480" h="432">
                <a:moveTo>
                  <a:pt x="0" y="432"/>
                </a:moveTo>
                <a:cubicBezTo>
                  <a:pt x="80" y="216"/>
                  <a:pt x="160" y="0"/>
                  <a:pt x="240" y="0"/>
                </a:cubicBezTo>
                <a:cubicBezTo>
                  <a:pt x="320" y="0"/>
                  <a:pt x="400" y="216"/>
                  <a:pt x="480" y="432"/>
                </a:cubicBezTo>
              </a:path>
            </a:pathLst>
          </a:custGeom>
          <a:noFill/>
          <a:ln w="38100" cap="flat" cmpd="sng">
            <a:solidFill>
              <a:srgbClr val="FF0066">
                <a:alpha val="100000"/>
              </a:srgbClr>
            </a:solidFill>
            <a:prstDash val="solid"/>
            <a:headEnd type="none" w="med" len="med"/>
            <a:tailEnd type="none" w="sm" len="lg"/>
          </a:ln>
        </p:spPr>
        <p:txBody>
          <a:bodyPr/>
          <a:p>
            <a:endParaRPr lang="zh-CN" altLang="en-US"/>
          </a:p>
        </p:txBody>
      </p:sp>
      <p:sp>
        <p:nvSpPr>
          <p:cNvPr id="564272" name="任意多边形 564271"/>
          <p:cNvSpPr/>
          <p:nvPr/>
        </p:nvSpPr>
        <p:spPr>
          <a:xfrm>
            <a:off x="6946900" y="4124325"/>
            <a:ext cx="612775" cy="514350"/>
          </a:xfrm>
          <a:custGeom>
            <a:avLst/>
            <a:gdLst/>
            <a:ahLst/>
            <a:cxnLst/>
            <a:pathLst>
              <a:path w="480" h="432">
                <a:moveTo>
                  <a:pt x="0" y="432"/>
                </a:moveTo>
                <a:cubicBezTo>
                  <a:pt x="80" y="216"/>
                  <a:pt x="160" y="0"/>
                  <a:pt x="240" y="0"/>
                </a:cubicBezTo>
                <a:cubicBezTo>
                  <a:pt x="320" y="0"/>
                  <a:pt x="400" y="216"/>
                  <a:pt x="480" y="432"/>
                </a:cubicBezTo>
              </a:path>
            </a:pathLst>
          </a:custGeom>
          <a:noFill/>
          <a:ln w="38100" cap="flat" cmpd="sng">
            <a:solidFill>
              <a:srgbClr val="FF0066">
                <a:alpha val="100000"/>
              </a:srgbClr>
            </a:solidFill>
            <a:prstDash val="solid"/>
            <a:headEnd type="none" w="med" len="med"/>
            <a:tailEnd type="none" w="sm" len="lg"/>
          </a:ln>
        </p:spPr>
        <p:txBody>
          <a:bodyPr/>
          <a:p>
            <a:endParaRPr lang="zh-CN" altLang="en-US"/>
          </a:p>
        </p:txBody>
      </p:sp>
      <p:graphicFrame>
        <p:nvGraphicFramePr>
          <p:cNvPr id="564273" name="对象 564272"/>
          <p:cNvGraphicFramePr/>
          <p:nvPr/>
        </p:nvGraphicFramePr>
        <p:xfrm>
          <a:off x="492125" y="5967413"/>
          <a:ext cx="2063750" cy="563562"/>
        </p:xfrm>
        <a:graphic>
          <a:graphicData uri="http://schemas.openxmlformats.org/presentationml/2006/ole">
            <mc:AlternateContent xmlns:mc="http://schemas.openxmlformats.org/markup-compatibility/2006">
              <mc:Choice xmlns:v="urn:schemas-microsoft-com:vml" Requires="v">
                <p:oleObj spid="_x0000_s4632" name="" r:id="rId10" imgW="875665" imgH="241300" progId="Equation.3">
                  <p:embed/>
                </p:oleObj>
              </mc:Choice>
              <mc:Fallback>
                <p:oleObj name="" r:id="rId10" imgW="875665" imgH="241300" progId="Equation.3">
                  <p:embed/>
                  <p:pic>
                    <p:nvPicPr>
                      <p:cNvPr id="0" name="图片 4631"/>
                      <p:cNvPicPr/>
                      <p:nvPr/>
                    </p:nvPicPr>
                    <p:blipFill>
                      <a:blip r:embed="rId11">
                        <a:clrChange>
                          <a:clrFrom>
                            <a:srgbClr val="000000"/>
                          </a:clrFrom>
                          <a:clrTo>
                            <a:srgbClr val="0000CC"/>
                          </a:clrTo>
                        </a:clrChange>
                      </a:blip>
                      <a:stretch>
                        <a:fillRect/>
                      </a:stretch>
                    </p:blipFill>
                    <p:spPr>
                      <a:xfrm>
                        <a:off x="492125" y="5967413"/>
                        <a:ext cx="2063750" cy="563562"/>
                      </a:xfrm>
                      <a:prstGeom prst="rect">
                        <a:avLst/>
                      </a:prstGeom>
                      <a:noFill/>
                      <a:ln w="38100">
                        <a:noFill/>
                        <a:miter/>
                      </a:ln>
                    </p:spPr>
                  </p:pic>
                </p:oleObj>
              </mc:Fallback>
            </mc:AlternateContent>
          </a:graphicData>
        </a:graphic>
      </p:graphicFrame>
      <p:graphicFrame>
        <p:nvGraphicFramePr>
          <p:cNvPr id="564274" name="对象 564273"/>
          <p:cNvGraphicFramePr/>
          <p:nvPr/>
        </p:nvGraphicFramePr>
        <p:xfrm>
          <a:off x="428625" y="5229225"/>
          <a:ext cx="2763838" cy="968375"/>
        </p:xfrm>
        <a:graphic>
          <a:graphicData uri="http://schemas.openxmlformats.org/presentationml/2006/ole">
            <mc:AlternateContent xmlns:mc="http://schemas.openxmlformats.org/markup-compatibility/2006">
              <mc:Choice xmlns:v="urn:schemas-microsoft-com:vml" Requires="v">
                <p:oleObj spid="_x0000_s4633" name="" r:id="rId12" imgW="1231265" imgH="431800" progId="Equation.3">
                  <p:embed/>
                </p:oleObj>
              </mc:Choice>
              <mc:Fallback>
                <p:oleObj name="" r:id="rId12" imgW="1231265" imgH="431800" progId="Equation.3">
                  <p:embed/>
                  <p:pic>
                    <p:nvPicPr>
                      <p:cNvPr id="0" name="图片 4632"/>
                      <p:cNvPicPr/>
                      <p:nvPr/>
                    </p:nvPicPr>
                    <p:blipFill>
                      <a:blip r:embed="rId13"/>
                      <a:stretch>
                        <a:fillRect/>
                      </a:stretch>
                    </p:blipFill>
                    <p:spPr>
                      <a:xfrm>
                        <a:off x="428625" y="5229225"/>
                        <a:ext cx="2763838" cy="968375"/>
                      </a:xfrm>
                      <a:prstGeom prst="rect">
                        <a:avLst/>
                      </a:prstGeom>
                      <a:noFill/>
                      <a:ln w="38100">
                        <a:noFill/>
                        <a:miter/>
                      </a:ln>
                    </p:spPr>
                  </p:pic>
                </p:oleObj>
              </mc:Fallback>
            </mc:AlternateContent>
          </a:graphicData>
        </a:graphic>
      </p:graphicFrame>
      <p:grpSp>
        <p:nvGrpSpPr>
          <p:cNvPr id="564275" name="组合 564274"/>
          <p:cNvGrpSpPr/>
          <p:nvPr/>
        </p:nvGrpSpPr>
        <p:grpSpPr>
          <a:xfrm>
            <a:off x="749300" y="1504950"/>
            <a:ext cx="3841750" cy="1860550"/>
            <a:chOff x="472" y="984"/>
            <a:chExt cx="2420" cy="1172"/>
          </a:xfrm>
        </p:grpSpPr>
        <p:sp>
          <p:nvSpPr>
            <p:cNvPr id="564276" name="文本框 564275"/>
            <p:cNvSpPr txBox="1"/>
            <p:nvPr/>
          </p:nvSpPr>
          <p:spPr>
            <a:xfrm>
              <a:off x="2116" y="1095"/>
              <a:ext cx="309" cy="288"/>
            </a:xfrm>
            <a:prstGeom prst="rect">
              <a:avLst/>
            </a:prstGeom>
            <a:noFill/>
            <a:ln w="28575">
              <a:noFill/>
            </a:ln>
          </p:spPr>
          <p:txBody>
            <a:bodyPr wrap="none" anchor="t" anchorCtr="0">
              <a:spAutoFit/>
            </a:bodyPr>
            <a:p>
              <a:pPr eaLnBrk="0" hangingPunct="0"/>
              <a:r>
                <a:rPr lang="zh-CN" altLang="en-US" b="1" dirty="0">
                  <a:latin typeface="Times New Roman" panose="02020603050405020304" pitchFamily="18" charset="0"/>
                </a:rPr>
                <a:t>Ｖ</a:t>
              </a:r>
              <a:endParaRPr lang="zh-CN" altLang="en-US" b="1" dirty="0">
                <a:latin typeface="Times New Roman" panose="02020603050405020304" pitchFamily="18" charset="0"/>
              </a:endParaRPr>
            </a:p>
          </p:txBody>
        </p:sp>
        <p:grpSp>
          <p:nvGrpSpPr>
            <p:cNvPr id="564277" name="组合 564276"/>
            <p:cNvGrpSpPr/>
            <p:nvPr/>
          </p:nvGrpSpPr>
          <p:grpSpPr>
            <a:xfrm>
              <a:off x="472" y="1291"/>
              <a:ext cx="2420" cy="865"/>
              <a:chOff x="472" y="1291"/>
              <a:chExt cx="2420" cy="865"/>
            </a:xfrm>
          </p:grpSpPr>
          <p:sp>
            <p:nvSpPr>
              <p:cNvPr id="564278" name="直接连接符 564277"/>
              <p:cNvSpPr/>
              <p:nvPr/>
            </p:nvSpPr>
            <p:spPr>
              <a:xfrm>
                <a:off x="1711" y="1527"/>
                <a:ext cx="473" cy="0"/>
              </a:xfrm>
              <a:prstGeom prst="line">
                <a:avLst/>
              </a:prstGeom>
              <a:ln w="38100" cap="flat" cmpd="sng">
                <a:solidFill>
                  <a:srgbClr val="FF0066"/>
                </a:solidFill>
                <a:prstDash val="solid"/>
                <a:headEnd type="none" w="med" len="med"/>
                <a:tailEnd type="stealth" w="med" len="lg"/>
              </a:ln>
            </p:spPr>
          </p:sp>
          <p:sp>
            <p:nvSpPr>
              <p:cNvPr id="564279" name="文本框 564278"/>
              <p:cNvSpPr txBox="1"/>
              <p:nvPr/>
            </p:nvSpPr>
            <p:spPr>
              <a:xfrm>
                <a:off x="2079" y="1672"/>
                <a:ext cx="329" cy="288"/>
              </a:xfrm>
              <a:prstGeom prst="rect">
                <a:avLst/>
              </a:prstGeom>
              <a:noFill/>
              <a:ln w="28575">
                <a:noFill/>
              </a:ln>
            </p:spPr>
            <p:txBody>
              <a:bodyPr wrap="none" anchor="t" anchorCtr="0">
                <a:spAutoFit/>
              </a:bodyPr>
              <a:p>
                <a:pPr eaLnBrk="0" hangingPunct="0"/>
                <a:r>
                  <a:rPr lang="en-US" altLang="zh-CN" b="1" i="1">
                    <a:latin typeface="Times New Roman" panose="02020603050405020304" pitchFamily="18" charset="0"/>
                  </a:rPr>
                  <a:t>R</a:t>
                </a:r>
                <a:r>
                  <a:rPr lang="en-US" altLang="zh-CN" b="1" baseline="-25000">
                    <a:latin typeface="Times New Roman" panose="02020603050405020304" pitchFamily="18" charset="0"/>
                  </a:rPr>
                  <a:t>L</a:t>
                </a:r>
                <a:endParaRPr lang="en-US" altLang="zh-CN" b="1">
                  <a:latin typeface="Times New Roman" panose="02020603050405020304" pitchFamily="18" charset="0"/>
                </a:endParaRPr>
              </a:p>
            </p:txBody>
          </p:sp>
          <p:grpSp>
            <p:nvGrpSpPr>
              <p:cNvPr id="564280" name="组合 564279"/>
              <p:cNvGrpSpPr/>
              <p:nvPr/>
            </p:nvGrpSpPr>
            <p:grpSpPr>
              <a:xfrm>
                <a:off x="1132" y="1561"/>
                <a:ext cx="331" cy="379"/>
                <a:chOff x="4566" y="2832"/>
                <a:chExt cx="330" cy="432"/>
              </a:xfrm>
            </p:grpSpPr>
            <p:grpSp>
              <p:nvGrpSpPr>
                <p:cNvPr id="564281" name="组合 564280"/>
                <p:cNvGrpSpPr/>
                <p:nvPr/>
              </p:nvGrpSpPr>
              <p:grpSpPr>
                <a:xfrm>
                  <a:off x="4566" y="2832"/>
                  <a:ext cx="96" cy="432"/>
                  <a:chOff x="3600" y="2592"/>
                  <a:chExt cx="96" cy="432"/>
                </a:xfrm>
              </p:grpSpPr>
              <p:grpSp>
                <p:nvGrpSpPr>
                  <p:cNvPr id="564282" name="组合 564281"/>
                  <p:cNvGrpSpPr/>
                  <p:nvPr/>
                </p:nvGrpSpPr>
                <p:grpSpPr>
                  <a:xfrm>
                    <a:off x="3600" y="2592"/>
                    <a:ext cx="96" cy="144"/>
                    <a:chOff x="4176" y="2553"/>
                    <a:chExt cx="144" cy="288"/>
                  </a:xfrm>
                </p:grpSpPr>
                <p:sp>
                  <p:nvSpPr>
                    <p:cNvPr id="564283" name="任意多边形 564282"/>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sp>
                  <p:nvSpPr>
                    <p:cNvPr id="564284" name="任意多边形 564283"/>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grpSp>
              <p:grpSp>
                <p:nvGrpSpPr>
                  <p:cNvPr id="564285" name="组合 564284"/>
                  <p:cNvGrpSpPr/>
                  <p:nvPr/>
                </p:nvGrpSpPr>
                <p:grpSpPr>
                  <a:xfrm>
                    <a:off x="3600" y="2736"/>
                    <a:ext cx="96" cy="144"/>
                    <a:chOff x="4176" y="2553"/>
                    <a:chExt cx="144" cy="288"/>
                  </a:xfrm>
                </p:grpSpPr>
                <p:sp>
                  <p:nvSpPr>
                    <p:cNvPr id="564286" name="任意多边形 564285"/>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sp>
                  <p:nvSpPr>
                    <p:cNvPr id="564287" name="任意多边形 564286"/>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grpSp>
              <p:grpSp>
                <p:nvGrpSpPr>
                  <p:cNvPr id="564288" name="组合 564287"/>
                  <p:cNvGrpSpPr/>
                  <p:nvPr/>
                </p:nvGrpSpPr>
                <p:grpSpPr>
                  <a:xfrm>
                    <a:off x="3600" y="2880"/>
                    <a:ext cx="96" cy="144"/>
                    <a:chOff x="4176" y="2553"/>
                    <a:chExt cx="144" cy="288"/>
                  </a:xfrm>
                </p:grpSpPr>
                <p:sp>
                  <p:nvSpPr>
                    <p:cNvPr id="564289" name="任意多边形 564288"/>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sp>
                  <p:nvSpPr>
                    <p:cNvPr id="564290" name="任意多边形 564289"/>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grpSp>
            </p:grpSp>
            <p:grpSp>
              <p:nvGrpSpPr>
                <p:cNvPr id="564291" name="组合 564290"/>
                <p:cNvGrpSpPr/>
                <p:nvPr/>
              </p:nvGrpSpPr>
              <p:grpSpPr>
                <a:xfrm flipH="1">
                  <a:off x="4800" y="2832"/>
                  <a:ext cx="96" cy="432"/>
                  <a:chOff x="3600" y="2592"/>
                  <a:chExt cx="96" cy="432"/>
                </a:xfrm>
              </p:grpSpPr>
              <p:grpSp>
                <p:nvGrpSpPr>
                  <p:cNvPr id="564292" name="组合 564291"/>
                  <p:cNvGrpSpPr/>
                  <p:nvPr/>
                </p:nvGrpSpPr>
                <p:grpSpPr>
                  <a:xfrm>
                    <a:off x="3600" y="2592"/>
                    <a:ext cx="96" cy="144"/>
                    <a:chOff x="4176" y="2553"/>
                    <a:chExt cx="144" cy="288"/>
                  </a:xfrm>
                </p:grpSpPr>
                <p:sp>
                  <p:nvSpPr>
                    <p:cNvPr id="564293" name="任意多边形 564292"/>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sp>
                  <p:nvSpPr>
                    <p:cNvPr id="564294" name="任意多边形 564293"/>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grpSp>
              <p:grpSp>
                <p:nvGrpSpPr>
                  <p:cNvPr id="564295" name="组合 564294"/>
                  <p:cNvGrpSpPr/>
                  <p:nvPr/>
                </p:nvGrpSpPr>
                <p:grpSpPr>
                  <a:xfrm>
                    <a:off x="3600" y="2736"/>
                    <a:ext cx="96" cy="144"/>
                    <a:chOff x="4176" y="2553"/>
                    <a:chExt cx="144" cy="288"/>
                  </a:xfrm>
                </p:grpSpPr>
                <p:sp>
                  <p:nvSpPr>
                    <p:cNvPr id="564296" name="任意多边形 564295"/>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sp>
                  <p:nvSpPr>
                    <p:cNvPr id="564297" name="任意多边形 564296"/>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grpSp>
              <p:grpSp>
                <p:nvGrpSpPr>
                  <p:cNvPr id="564298" name="组合 564297"/>
                  <p:cNvGrpSpPr/>
                  <p:nvPr/>
                </p:nvGrpSpPr>
                <p:grpSpPr>
                  <a:xfrm>
                    <a:off x="3600" y="2880"/>
                    <a:ext cx="96" cy="144"/>
                    <a:chOff x="4176" y="2553"/>
                    <a:chExt cx="144" cy="288"/>
                  </a:xfrm>
                </p:grpSpPr>
                <p:sp>
                  <p:nvSpPr>
                    <p:cNvPr id="564299" name="任意多边形 564298"/>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sp>
                  <p:nvSpPr>
                    <p:cNvPr id="564300" name="任意多边形 564299"/>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grpSp>
            </p:grpSp>
            <p:sp>
              <p:nvSpPr>
                <p:cNvPr id="564301" name="直接连接符 564300"/>
                <p:cNvSpPr/>
                <p:nvPr/>
              </p:nvSpPr>
              <p:spPr>
                <a:xfrm>
                  <a:off x="4731" y="2832"/>
                  <a:ext cx="0" cy="432"/>
                </a:xfrm>
                <a:prstGeom prst="line">
                  <a:avLst/>
                </a:prstGeom>
                <a:ln w="38100" cap="flat" cmpd="sng">
                  <a:solidFill>
                    <a:schemeClr val="tx1"/>
                  </a:solidFill>
                  <a:prstDash val="solid"/>
                  <a:headEnd type="none" w="med" len="med"/>
                  <a:tailEnd type="none" w="med" len="med"/>
                </a:ln>
              </p:spPr>
            </p:sp>
          </p:grpSp>
          <p:sp>
            <p:nvSpPr>
              <p:cNvPr id="564302" name="直接连接符 564301"/>
              <p:cNvSpPr/>
              <p:nvPr/>
            </p:nvSpPr>
            <p:spPr>
              <a:xfrm flipH="1">
                <a:off x="1456" y="1392"/>
                <a:ext cx="5" cy="171"/>
              </a:xfrm>
              <a:prstGeom prst="line">
                <a:avLst/>
              </a:prstGeom>
              <a:ln w="28575" cap="flat" cmpd="sng">
                <a:solidFill>
                  <a:schemeClr val="tx1"/>
                </a:solidFill>
                <a:prstDash val="solid"/>
                <a:headEnd type="none" w="med" len="med"/>
                <a:tailEnd type="none" w="sm" len="lg"/>
              </a:ln>
            </p:spPr>
          </p:sp>
          <p:sp>
            <p:nvSpPr>
              <p:cNvPr id="564303" name="直接连接符 564302"/>
              <p:cNvSpPr/>
              <p:nvPr/>
            </p:nvSpPr>
            <p:spPr>
              <a:xfrm>
                <a:off x="1133" y="1946"/>
                <a:ext cx="0" cy="179"/>
              </a:xfrm>
              <a:prstGeom prst="line">
                <a:avLst/>
              </a:prstGeom>
              <a:ln w="28575" cap="flat" cmpd="sng">
                <a:solidFill>
                  <a:schemeClr val="tx1"/>
                </a:solidFill>
                <a:prstDash val="solid"/>
                <a:headEnd type="none" w="med" len="med"/>
                <a:tailEnd type="none" w="sm" len="lg"/>
              </a:ln>
            </p:spPr>
          </p:sp>
          <p:sp>
            <p:nvSpPr>
              <p:cNvPr id="564304" name="直接连接符 564303"/>
              <p:cNvSpPr/>
              <p:nvPr/>
            </p:nvSpPr>
            <p:spPr>
              <a:xfrm flipH="1">
                <a:off x="1458" y="1950"/>
                <a:ext cx="0" cy="174"/>
              </a:xfrm>
              <a:prstGeom prst="line">
                <a:avLst/>
              </a:prstGeom>
              <a:ln w="28575" cap="flat" cmpd="sng">
                <a:solidFill>
                  <a:schemeClr val="tx1"/>
                </a:solidFill>
                <a:prstDash val="solid"/>
                <a:headEnd type="none" w="med" len="med"/>
                <a:tailEnd type="none" w="sm" len="lg"/>
              </a:ln>
            </p:spPr>
          </p:sp>
          <p:sp>
            <p:nvSpPr>
              <p:cNvPr id="564305" name="直接连接符 564304"/>
              <p:cNvSpPr/>
              <p:nvPr/>
            </p:nvSpPr>
            <p:spPr>
              <a:xfrm>
                <a:off x="1461" y="2117"/>
                <a:ext cx="1004" cy="0"/>
              </a:xfrm>
              <a:prstGeom prst="line">
                <a:avLst/>
              </a:prstGeom>
              <a:ln w="28575" cap="flat" cmpd="sng">
                <a:solidFill>
                  <a:schemeClr val="tx1"/>
                </a:solidFill>
                <a:prstDash val="solid"/>
                <a:headEnd type="none" w="med" len="med"/>
                <a:tailEnd type="none" w="sm" len="lg"/>
              </a:ln>
            </p:spPr>
          </p:sp>
          <p:grpSp>
            <p:nvGrpSpPr>
              <p:cNvPr id="564306" name="组合 564305"/>
              <p:cNvGrpSpPr/>
              <p:nvPr/>
            </p:nvGrpSpPr>
            <p:grpSpPr>
              <a:xfrm>
                <a:off x="1786" y="1291"/>
                <a:ext cx="182" cy="193"/>
                <a:chOff x="1786" y="1291"/>
                <a:chExt cx="182" cy="193"/>
              </a:xfrm>
            </p:grpSpPr>
            <p:sp>
              <p:nvSpPr>
                <p:cNvPr id="564307" name="直接连接符 564306"/>
                <p:cNvSpPr/>
                <p:nvPr/>
              </p:nvSpPr>
              <p:spPr>
                <a:xfrm rot="-5326353" flipH="1">
                  <a:off x="1700" y="1387"/>
                  <a:ext cx="189" cy="2"/>
                </a:xfrm>
                <a:prstGeom prst="line">
                  <a:avLst/>
                </a:prstGeom>
                <a:ln w="38100" cap="flat" cmpd="sng">
                  <a:solidFill>
                    <a:srgbClr val="0033CC"/>
                  </a:solidFill>
                  <a:prstDash val="solid"/>
                  <a:headEnd type="none" w="med" len="med"/>
                  <a:tailEnd type="none" w="med" len="med"/>
                </a:ln>
              </p:spPr>
            </p:sp>
            <p:sp>
              <p:nvSpPr>
                <p:cNvPr id="564308" name="直接连接符 564307"/>
                <p:cNvSpPr/>
                <p:nvPr/>
              </p:nvSpPr>
              <p:spPr>
                <a:xfrm rot="-5326353">
                  <a:off x="1873" y="1386"/>
                  <a:ext cx="190" cy="0"/>
                </a:xfrm>
                <a:prstGeom prst="line">
                  <a:avLst/>
                </a:prstGeom>
                <a:ln w="38100" cap="flat" cmpd="sng">
                  <a:solidFill>
                    <a:srgbClr val="0033CC"/>
                  </a:solidFill>
                  <a:prstDash val="solid"/>
                  <a:headEnd type="none" w="med" len="med"/>
                  <a:tailEnd type="none" w="med" len="med"/>
                </a:ln>
              </p:spPr>
            </p:sp>
            <p:sp>
              <p:nvSpPr>
                <p:cNvPr id="564309" name="直接连接符 564308"/>
                <p:cNvSpPr/>
                <p:nvPr/>
              </p:nvSpPr>
              <p:spPr>
                <a:xfrm rot="-5326353">
                  <a:off x="1828" y="1346"/>
                  <a:ext cx="95" cy="180"/>
                </a:xfrm>
                <a:prstGeom prst="line">
                  <a:avLst/>
                </a:prstGeom>
                <a:ln w="38100" cap="flat" cmpd="sng">
                  <a:solidFill>
                    <a:srgbClr val="0033CC"/>
                  </a:solidFill>
                  <a:prstDash val="solid"/>
                  <a:headEnd type="none" w="med" len="med"/>
                  <a:tailEnd type="none" w="med" len="med"/>
                </a:ln>
              </p:spPr>
            </p:sp>
            <p:sp>
              <p:nvSpPr>
                <p:cNvPr id="564310" name="直接连接符 564309"/>
                <p:cNvSpPr/>
                <p:nvPr/>
              </p:nvSpPr>
              <p:spPr>
                <a:xfrm rot="-5326353" flipH="1">
                  <a:off x="1830" y="1252"/>
                  <a:ext cx="95" cy="180"/>
                </a:xfrm>
                <a:prstGeom prst="line">
                  <a:avLst/>
                </a:prstGeom>
                <a:ln w="38100" cap="flat" cmpd="sng">
                  <a:solidFill>
                    <a:srgbClr val="0033CC"/>
                  </a:solidFill>
                  <a:prstDash val="solid"/>
                  <a:headEnd type="none" w="med" len="med"/>
                  <a:tailEnd type="none" w="med" len="med"/>
                </a:ln>
              </p:spPr>
            </p:sp>
          </p:grpSp>
          <p:sp>
            <p:nvSpPr>
              <p:cNvPr id="564311" name="椭圆 564310"/>
              <p:cNvSpPr/>
              <p:nvPr/>
            </p:nvSpPr>
            <p:spPr>
              <a:xfrm>
                <a:off x="734" y="1344"/>
                <a:ext cx="79" cy="79"/>
              </a:xfrm>
              <a:prstGeom prst="ellipse">
                <a:avLst/>
              </a:prstGeom>
              <a:solidFill>
                <a:schemeClr val="bg1"/>
              </a:solidFill>
              <a:ln w="19050" cap="flat" cmpd="sng">
                <a:solidFill>
                  <a:schemeClr val="tx1"/>
                </a:solidFill>
                <a:prstDash val="solid"/>
                <a:headEnd type="none" w="med" len="med"/>
                <a:tailEnd type="none" w="med" len="lg"/>
              </a:ln>
            </p:spPr>
            <p:txBody>
              <a:bodyPr/>
              <a:p>
                <a:endParaRPr lang="zh-CN" altLang="en-US"/>
              </a:p>
            </p:txBody>
          </p:sp>
          <p:sp>
            <p:nvSpPr>
              <p:cNvPr id="564312" name="文本框 564311"/>
              <p:cNvSpPr txBox="1"/>
              <p:nvPr/>
            </p:nvSpPr>
            <p:spPr>
              <a:xfrm>
                <a:off x="472" y="1480"/>
                <a:ext cx="591" cy="457"/>
              </a:xfrm>
              <a:prstGeom prst="rect">
                <a:avLst/>
              </a:prstGeom>
              <a:noFill/>
              <a:ln w="9525">
                <a:noFill/>
              </a:ln>
            </p:spPr>
            <p:txBody>
              <a:bodyPr wrap="none" anchor="t" anchorCtr="0">
                <a:spAutoFit/>
              </a:bodyPr>
              <a:p>
                <a:pPr algn="ctr">
                  <a:lnSpc>
                    <a:spcPct val="80000"/>
                  </a:lnSpc>
                </a:pPr>
                <a:r>
                  <a:rPr lang="en-US" altLang="zh-CN" sz="2800" b="1">
                    <a:latin typeface="Times New Roman" panose="02020603050405020304" pitchFamily="18" charset="0"/>
                  </a:rPr>
                  <a:t>~</a:t>
                </a:r>
                <a:endParaRPr lang="en-US" altLang="zh-CN" sz="2800" b="1">
                  <a:latin typeface="Times New Roman" panose="02020603050405020304" pitchFamily="18" charset="0"/>
                </a:endParaRPr>
              </a:p>
              <a:p>
                <a:pPr algn="ctr">
                  <a:lnSpc>
                    <a:spcPct val="80000"/>
                  </a:lnSpc>
                </a:pPr>
                <a:r>
                  <a:rPr lang="en-US" altLang="zh-CN" b="1">
                    <a:latin typeface="Times New Roman" panose="02020603050405020304" pitchFamily="18" charset="0"/>
                  </a:rPr>
                  <a:t>220 V</a:t>
                </a:r>
                <a:endParaRPr lang="en-US" altLang="zh-CN" b="1">
                  <a:latin typeface="Times New Roman" panose="02020603050405020304" pitchFamily="18" charset="0"/>
                </a:endParaRPr>
              </a:p>
            </p:txBody>
          </p:sp>
          <p:sp>
            <p:nvSpPr>
              <p:cNvPr id="564313" name="文本框 564312"/>
              <p:cNvSpPr txBox="1"/>
              <p:nvPr/>
            </p:nvSpPr>
            <p:spPr>
              <a:xfrm>
                <a:off x="2540" y="1313"/>
                <a:ext cx="352" cy="826"/>
              </a:xfrm>
              <a:prstGeom prst="rect">
                <a:avLst/>
              </a:prstGeom>
              <a:noFill/>
              <a:ln w="28575">
                <a:noFill/>
              </a:ln>
            </p:spPr>
            <p:txBody>
              <a:bodyPr wrap="none" anchor="t" anchorCtr="0">
                <a:spAutoFit/>
              </a:bodyPr>
              <a:p>
                <a:pPr eaLnBrk="0" hangingPunct="0"/>
                <a:r>
                  <a:rPr lang="en-US" altLang="zh-CN" sz="2800" b="1" i="1">
                    <a:solidFill>
                      <a:srgbClr val="FF0066"/>
                    </a:solidFill>
                    <a:latin typeface="Times New Roman" panose="02020603050405020304" pitchFamily="18" charset="0"/>
                  </a:rPr>
                  <a:t>+ </a:t>
                </a:r>
                <a:endParaRPr lang="en-US" altLang="zh-CN" sz="2800" b="1" i="1">
                  <a:solidFill>
                    <a:srgbClr val="FF0066"/>
                  </a:solidFill>
                  <a:latin typeface="Times New Roman" panose="02020603050405020304" pitchFamily="18" charset="0"/>
                </a:endParaRPr>
              </a:p>
              <a:p>
                <a:pPr eaLnBrk="0" hangingPunct="0"/>
                <a:r>
                  <a:rPr lang="en-US" altLang="zh-CN" b="1" i="1">
                    <a:solidFill>
                      <a:srgbClr val="FF0066"/>
                    </a:solidFill>
                    <a:latin typeface="Times New Roman" panose="02020603050405020304" pitchFamily="18" charset="0"/>
                  </a:rPr>
                  <a:t>u</a:t>
                </a:r>
                <a:r>
                  <a:rPr lang="zh-CN" altLang="en-US" b="1" baseline="-25000">
                    <a:solidFill>
                      <a:srgbClr val="FF0066"/>
                    </a:solidFill>
                    <a:latin typeface="Times New Roman" panose="02020603050405020304" pitchFamily="18" charset="0"/>
                  </a:rPr>
                  <a:t>ｏ</a:t>
                </a:r>
                <a:endParaRPr lang="zh-CN" altLang="en-US" b="1" baseline="-25000">
                  <a:solidFill>
                    <a:srgbClr val="FF0066"/>
                  </a:solidFill>
                  <a:latin typeface="Times New Roman" panose="02020603050405020304" pitchFamily="18" charset="0"/>
                </a:endParaRPr>
              </a:p>
              <a:p>
                <a:pPr eaLnBrk="0" hangingPunct="0"/>
                <a:r>
                  <a:rPr lang="en-US" altLang="zh-CN" sz="2800" b="1">
                    <a:solidFill>
                      <a:srgbClr val="FF0066"/>
                    </a:solidFill>
                    <a:latin typeface="Times New Roman" panose="02020603050405020304" pitchFamily="18" charset="0"/>
                    <a:cs typeface="Times New Roman" panose="02020603050405020304" pitchFamily="18" charset="0"/>
                  </a:rPr>
                  <a:t>–</a:t>
                </a:r>
                <a:endParaRPr lang="en-US" altLang="zh-CN" sz="2800" b="1">
                  <a:solidFill>
                    <a:srgbClr val="FF0066"/>
                  </a:solidFill>
                  <a:latin typeface="Times New Roman" panose="02020603050405020304" pitchFamily="18" charset="0"/>
                </a:endParaRPr>
              </a:p>
            </p:txBody>
          </p:sp>
          <p:sp>
            <p:nvSpPr>
              <p:cNvPr id="564314" name="直接连接符 564313"/>
              <p:cNvSpPr/>
              <p:nvPr/>
            </p:nvSpPr>
            <p:spPr>
              <a:xfrm>
                <a:off x="1461" y="1391"/>
                <a:ext cx="1004" cy="0"/>
              </a:xfrm>
              <a:prstGeom prst="line">
                <a:avLst/>
              </a:prstGeom>
              <a:ln w="28575" cap="flat" cmpd="sng">
                <a:solidFill>
                  <a:schemeClr val="tx1"/>
                </a:solidFill>
                <a:prstDash val="solid"/>
                <a:headEnd type="none" w="med" len="med"/>
                <a:tailEnd type="none" w="sm" len="lg"/>
              </a:ln>
            </p:spPr>
          </p:sp>
          <p:sp>
            <p:nvSpPr>
              <p:cNvPr id="564315" name="直接连接符 564314"/>
              <p:cNvSpPr/>
              <p:nvPr/>
            </p:nvSpPr>
            <p:spPr>
              <a:xfrm>
                <a:off x="818" y="1381"/>
                <a:ext cx="306" cy="0"/>
              </a:xfrm>
              <a:prstGeom prst="line">
                <a:avLst/>
              </a:prstGeom>
              <a:ln w="28575" cap="flat" cmpd="sng">
                <a:solidFill>
                  <a:schemeClr val="tx1"/>
                </a:solidFill>
                <a:prstDash val="solid"/>
                <a:headEnd type="none" w="med" len="med"/>
                <a:tailEnd type="none" w="sm" len="lg"/>
              </a:ln>
            </p:spPr>
          </p:sp>
          <p:sp>
            <p:nvSpPr>
              <p:cNvPr id="564316" name="直接连接符 564315"/>
              <p:cNvSpPr/>
              <p:nvPr/>
            </p:nvSpPr>
            <p:spPr>
              <a:xfrm>
                <a:off x="791" y="2117"/>
                <a:ext cx="339" cy="0"/>
              </a:xfrm>
              <a:prstGeom prst="line">
                <a:avLst/>
              </a:prstGeom>
              <a:ln w="28575" cap="flat" cmpd="sng">
                <a:solidFill>
                  <a:schemeClr val="tx1"/>
                </a:solidFill>
                <a:prstDash val="solid"/>
                <a:headEnd type="none" w="med" len="med"/>
                <a:tailEnd type="none" w="sm" len="lg"/>
              </a:ln>
            </p:spPr>
          </p:sp>
          <p:sp>
            <p:nvSpPr>
              <p:cNvPr id="564317" name="直接连接符 564316"/>
              <p:cNvSpPr/>
              <p:nvPr/>
            </p:nvSpPr>
            <p:spPr>
              <a:xfrm flipH="1">
                <a:off x="1127" y="1376"/>
                <a:ext cx="1" cy="188"/>
              </a:xfrm>
              <a:prstGeom prst="line">
                <a:avLst/>
              </a:prstGeom>
              <a:ln w="28575" cap="flat" cmpd="sng">
                <a:solidFill>
                  <a:schemeClr val="tx1"/>
                </a:solidFill>
                <a:prstDash val="solid"/>
                <a:headEnd type="none" w="med" len="med"/>
                <a:tailEnd type="none" w="sm" len="lg"/>
              </a:ln>
            </p:spPr>
          </p:sp>
          <p:sp>
            <p:nvSpPr>
              <p:cNvPr id="564318" name="椭圆 564317"/>
              <p:cNvSpPr/>
              <p:nvPr/>
            </p:nvSpPr>
            <p:spPr>
              <a:xfrm>
                <a:off x="721" y="2077"/>
                <a:ext cx="79" cy="79"/>
              </a:xfrm>
              <a:prstGeom prst="ellipse">
                <a:avLst/>
              </a:prstGeom>
              <a:solidFill>
                <a:schemeClr val="bg1"/>
              </a:solidFill>
              <a:ln w="19050" cap="flat" cmpd="sng">
                <a:solidFill>
                  <a:schemeClr val="tx1"/>
                </a:solidFill>
                <a:prstDash val="solid"/>
                <a:headEnd type="none" w="med" len="med"/>
                <a:tailEnd type="none" w="med" len="lg"/>
              </a:ln>
            </p:spPr>
            <p:txBody>
              <a:bodyPr/>
              <a:p>
                <a:endParaRPr lang="zh-CN" altLang="en-US"/>
              </a:p>
            </p:txBody>
          </p:sp>
          <p:sp>
            <p:nvSpPr>
              <p:cNvPr id="564319" name="直接连接符 564318"/>
              <p:cNvSpPr/>
              <p:nvPr/>
            </p:nvSpPr>
            <p:spPr>
              <a:xfrm>
                <a:off x="2453" y="1384"/>
                <a:ext cx="0" cy="732"/>
              </a:xfrm>
              <a:prstGeom prst="line">
                <a:avLst/>
              </a:prstGeom>
              <a:ln w="28575" cap="flat" cmpd="sng">
                <a:solidFill>
                  <a:schemeClr val="tx1"/>
                </a:solidFill>
                <a:prstDash val="solid"/>
                <a:headEnd type="none" w="med" len="med"/>
                <a:tailEnd type="none" w="med" len="med"/>
              </a:ln>
            </p:spPr>
          </p:sp>
          <p:sp>
            <p:nvSpPr>
              <p:cNvPr id="564320" name="矩形 564319"/>
              <p:cNvSpPr/>
              <p:nvPr/>
            </p:nvSpPr>
            <p:spPr>
              <a:xfrm>
                <a:off x="2400" y="1626"/>
                <a:ext cx="112" cy="251"/>
              </a:xfrm>
              <a:prstGeom prst="rect">
                <a:avLst/>
              </a:prstGeom>
              <a:solidFill>
                <a:schemeClr val="bg1"/>
              </a:solidFill>
              <a:ln w="38100" cap="flat" cmpd="sng">
                <a:solidFill>
                  <a:schemeClr val="tx1"/>
                </a:solidFill>
                <a:prstDash val="solid"/>
                <a:miter/>
                <a:headEnd type="none" w="med" len="med"/>
                <a:tailEnd type="none" w="sm" len="lg"/>
              </a:ln>
            </p:spPr>
            <p:txBody>
              <a:bodyPr/>
              <a:p>
                <a:endParaRPr lang="zh-CN" altLang="en-US"/>
              </a:p>
            </p:txBody>
          </p:sp>
          <p:grpSp>
            <p:nvGrpSpPr>
              <p:cNvPr id="564321" name="组合 564320"/>
              <p:cNvGrpSpPr/>
              <p:nvPr/>
            </p:nvGrpSpPr>
            <p:grpSpPr>
              <a:xfrm>
                <a:off x="1443" y="1418"/>
                <a:ext cx="287" cy="636"/>
                <a:chOff x="1443" y="1418"/>
                <a:chExt cx="287" cy="636"/>
              </a:xfrm>
            </p:grpSpPr>
            <p:sp>
              <p:nvSpPr>
                <p:cNvPr id="564322" name="文本框 564321"/>
                <p:cNvSpPr txBox="1"/>
                <p:nvPr/>
              </p:nvSpPr>
              <p:spPr>
                <a:xfrm>
                  <a:off x="1443" y="1608"/>
                  <a:ext cx="287" cy="288"/>
                </a:xfrm>
                <a:prstGeom prst="rect">
                  <a:avLst/>
                </a:prstGeom>
                <a:noFill/>
                <a:ln w="28575">
                  <a:noFill/>
                </a:ln>
              </p:spPr>
              <p:txBody>
                <a:bodyPr wrap="none" anchor="t" anchorCtr="0">
                  <a:spAutoFit/>
                </a:bodyPr>
                <a:p>
                  <a:pPr eaLnBrk="0" hangingPunct="0"/>
                  <a:r>
                    <a:rPr lang="en-US" altLang="zh-CN" b="1" i="1">
                      <a:latin typeface="Times New Roman" panose="02020603050405020304" pitchFamily="18" charset="0"/>
                    </a:rPr>
                    <a:t>u</a:t>
                  </a:r>
                  <a:r>
                    <a:rPr lang="en-US" altLang="zh-CN" b="1" baseline="-25000">
                      <a:latin typeface="Times New Roman" panose="02020603050405020304" pitchFamily="18" charset="0"/>
                    </a:rPr>
                    <a:t>2</a:t>
                  </a:r>
                  <a:endParaRPr lang="en-US" altLang="zh-CN" b="1">
                    <a:latin typeface="Times New Roman" panose="02020603050405020304" pitchFamily="18" charset="0"/>
                  </a:endParaRPr>
                </a:p>
              </p:txBody>
            </p:sp>
            <p:sp>
              <p:nvSpPr>
                <p:cNvPr id="564323" name="直接连接符 564322"/>
                <p:cNvSpPr/>
                <p:nvPr/>
              </p:nvSpPr>
              <p:spPr>
                <a:xfrm>
                  <a:off x="1564" y="2054"/>
                  <a:ext cx="91" cy="0"/>
                </a:xfrm>
                <a:prstGeom prst="line">
                  <a:avLst/>
                </a:prstGeom>
                <a:ln w="38100" cap="flat" cmpd="sng">
                  <a:solidFill>
                    <a:srgbClr val="FF0066"/>
                  </a:solidFill>
                  <a:prstDash val="solid"/>
                  <a:headEnd type="none" w="med" len="med"/>
                  <a:tailEnd type="none" w="med" len="med"/>
                </a:ln>
              </p:spPr>
            </p:sp>
            <p:grpSp>
              <p:nvGrpSpPr>
                <p:cNvPr id="564324" name="组合 564323"/>
                <p:cNvGrpSpPr/>
                <p:nvPr/>
              </p:nvGrpSpPr>
              <p:grpSpPr>
                <a:xfrm>
                  <a:off x="1552" y="1418"/>
                  <a:ext cx="105" cy="109"/>
                  <a:chOff x="1552" y="1418"/>
                  <a:chExt cx="105" cy="109"/>
                </a:xfrm>
              </p:grpSpPr>
              <p:sp>
                <p:nvSpPr>
                  <p:cNvPr id="564325" name="直接连接符 564324"/>
                  <p:cNvSpPr/>
                  <p:nvPr/>
                </p:nvSpPr>
                <p:spPr>
                  <a:xfrm flipV="1">
                    <a:off x="1552" y="1468"/>
                    <a:ext cx="105" cy="2"/>
                  </a:xfrm>
                  <a:prstGeom prst="line">
                    <a:avLst/>
                  </a:prstGeom>
                  <a:ln w="38100" cap="flat" cmpd="sng">
                    <a:solidFill>
                      <a:srgbClr val="FF0066"/>
                    </a:solidFill>
                    <a:prstDash val="solid"/>
                    <a:headEnd type="none" w="med" len="med"/>
                    <a:tailEnd type="none" w="med" len="med"/>
                  </a:ln>
                </p:spPr>
              </p:sp>
              <p:sp>
                <p:nvSpPr>
                  <p:cNvPr id="564326" name="直接连接符 564325"/>
                  <p:cNvSpPr/>
                  <p:nvPr/>
                </p:nvSpPr>
                <p:spPr>
                  <a:xfrm rot="-5400000">
                    <a:off x="1547" y="1472"/>
                    <a:ext cx="109" cy="0"/>
                  </a:xfrm>
                  <a:prstGeom prst="line">
                    <a:avLst/>
                  </a:prstGeom>
                  <a:ln w="38100" cap="flat" cmpd="sng">
                    <a:solidFill>
                      <a:srgbClr val="FF0066"/>
                    </a:solidFill>
                    <a:prstDash val="solid"/>
                    <a:headEnd type="none" w="med" len="med"/>
                    <a:tailEnd type="none" w="med" len="med"/>
                  </a:ln>
                </p:spPr>
              </p:sp>
            </p:grpSp>
          </p:grpSp>
          <p:sp>
            <p:nvSpPr>
              <p:cNvPr id="564327" name="矩形 564326"/>
              <p:cNvSpPr/>
              <p:nvPr/>
            </p:nvSpPr>
            <p:spPr>
              <a:xfrm>
                <a:off x="1757" y="1501"/>
                <a:ext cx="261" cy="288"/>
              </a:xfrm>
              <a:prstGeom prst="rect">
                <a:avLst/>
              </a:prstGeom>
              <a:noFill/>
              <a:ln w="9525">
                <a:noFill/>
              </a:ln>
            </p:spPr>
            <p:txBody>
              <a:bodyPr wrap="none" anchor="t" anchorCtr="0">
                <a:spAutoFit/>
              </a:bodyPr>
              <a:p>
                <a:pPr eaLnBrk="0" hangingPunct="0"/>
                <a:r>
                  <a:rPr lang="en-US" altLang="zh-CN" b="1" i="1" dirty="0" err="1">
                    <a:latin typeface="Times New Roman" panose="02020603050405020304" pitchFamily="18" charset="0"/>
                  </a:rPr>
                  <a:t>i</a:t>
                </a:r>
                <a:r>
                  <a:rPr lang="en-US" altLang="zh-CN" b="1" baseline="-25000" dirty="0" err="1">
                    <a:latin typeface="Times New Roman" panose="02020603050405020304" pitchFamily="18" charset="0"/>
                  </a:rPr>
                  <a:t>D</a:t>
                </a:r>
                <a:endParaRPr lang="en-US" altLang="zh-CN" b="1" baseline="-25000">
                  <a:latin typeface="Times New Roman" panose="02020603050405020304" pitchFamily="18" charset="0"/>
                </a:endParaRPr>
              </a:p>
            </p:txBody>
          </p:sp>
        </p:grpSp>
        <p:sp>
          <p:nvSpPr>
            <p:cNvPr id="564328" name="矩形 564327"/>
            <p:cNvSpPr/>
            <p:nvPr/>
          </p:nvSpPr>
          <p:spPr>
            <a:xfrm>
              <a:off x="1512" y="984"/>
              <a:ext cx="1104" cy="327"/>
            </a:xfrm>
            <a:prstGeom prst="rect">
              <a:avLst/>
            </a:prstGeom>
            <a:noFill/>
            <a:ln w="9525">
              <a:noFill/>
            </a:ln>
          </p:spPr>
          <p:txBody>
            <a:bodyPr>
              <a:spAutoFit/>
            </a:bodyPr>
            <a:p>
              <a:pPr eaLnBrk="0" hangingPunct="0">
                <a:spcBef>
                  <a:spcPct val="50000"/>
                </a:spcBef>
              </a:pPr>
              <a:r>
                <a:rPr lang="en-US" altLang="zh-CN" sz="2800" b="1" i="1">
                  <a:solidFill>
                    <a:srgbClr val="FF0066"/>
                  </a:solidFill>
                  <a:latin typeface="Times New Roman" panose="02020603050405020304" pitchFamily="18" charset="0"/>
                </a:rPr>
                <a:t>+ </a:t>
              </a:r>
              <a:r>
                <a:rPr lang="en-US" altLang="zh-CN" b="1" i="1" dirty="0" err="1">
                  <a:solidFill>
                    <a:srgbClr val="FF0066"/>
                  </a:solidFill>
                  <a:latin typeface="Times New Roman" panose="02020603050405020304" pitchFamily="18" charset="0"/>
                </a:rPr>
                <a:t>u</a:t>
              </a:r>
              <a:r>
                <a:rPr lang="en-US" altLang="zh-CN" b="1" baseline="-25000" dirty="0" err="1">
                  <a:solidFill>
                    <a:srgbClr val="FF0066"/>
                  </a:solidFill>
                  <a:latin typeface="Times New Roman" panose="02020603050405020304" pitchFamily="18" charset="0"/>
                </a:rPr>
                <a:t>D</a:t>
              </a:r>
              <a:r>
                <a:rPr lang="en-US" altLang="zh-CN" sz="2800" b="1">
                  <a:solidFill>
                    <a:srgbClr val="FF0066"/>
                  </a:solidFill>
                  <a:latin typeface="Times New Roman" panose="02020603050405020304" pitchFamily="18" charset="0"/>
                  <a:cs typeface="Times New Roman" panose="02020603050405020304" pitchFamily="18" charset="0"/>
                </a:rPr>
                <a:t>–</a:t>
              </a:r>
              <a:endParaRPr lang="en-US" altLang="zh-CN" sz="2800" b="1">
                <a:solidFill>
                  <a:srgbClr val="FF0066"/>
                </a:solidFill>
                <a:latin typeface="Times New Roman" panose="02020603050405020304" pitchFamily="18" charset="0"/>
                <a:ea typeface="Times New Roman" panose="02020603050405020304" pitchFamily="18" charset="0"/>
              </a:endParaRPr>
            </a:p>
          </p:txBody>
        </p:sp>
      </p:grpSp>
      <p:grpSp>
        <p:nvGrpSpPr>
          <p:cNvPr id="564329" name="组合 564328"/>
          <p:cNvGrpSpPr/>
          <p:nvPr/>
        </p:nvGrpSpPr>
        <p:grpSpPr>
          <a:xfrm>
            <a:off x="4572000" y="5035550"/>
            <a:ext cx="4300538" cy="1423988"/>
            <a:chOff x="2865" y="3036"/>
            <a:chExt cx="2709" cy="897"/>
          </a:xfrm>
        </p:grpSpPr>
        <p:sp>
          <p:nvSpPr>
            <p:cNvPr id="564330" name="直接连接符 564329"/>
            <p:cNvSpPr/>
            <p:nvPr/>
          </p:nvSpPr>
          <p:spPr>
            <a:xfrm>
              <a:off x="3481" y="3408"/>
              <a:ext cx="1728" cy="0"/>
            </a:xfrm>
            <a:prstGeom prst="line">
              <a:avLst/>
            </a:prstGeom>
            <a:ln w="19050" cap="flat" cmpd="sng">
              <a:solidFill>
                <a:schemeClr val="tx1"/>
              </a:solidFill>
              <a:prstDash val="solid"/>
              <a:headEnd type="none" w="med" len="med"/>
              <a:tailEnd type="stealth" w="sm" len="lg"/>
            </a:ln>
          </p:spPr>
        </p:sp>
        <p:sp>
          <p:nvSpPr>
            <p:cNvPr id="564331" name="文本框 564330"/>
            <p:cNvSpPr txBox="1"/>
            <p:nvPr/>
          </p:nvSpPr>
          <p:spPr>
            <a:xfrm>
              <a:off x="5242" y="3296"/>
              <a:ext cx="332" cy="288"/>
            </a:xfrm>
            <a:prstGeom prst="rect">
              <a:avLst/>
            </a:prstGeom>
            <a:noFill/>
            <a:ln w="28575">
              <a:noFill/>
            </a:ln>
          </p:spPr>
          <p:txBody>
            <a:bodyPr>
              <a:spAutoFit/>
            </a:bodyPr>
            <a:p>
              <a:r>
                <a:rPr lang="zh-CN" altLang="en-US" b="1" i="1">
                  <a:latin typeface="Times New Roman" panose="02020603050405020304" pitchFamily="18" charset="0"/>
                  <a:sym typeface="Symbol" panose="05050102010706020507" pitchFamily="18" charset="2"/>
                </a:rPr>
                <a:t></a:t>
              </a:r>
              <a:r>
                <a:rPr lang="en-US" altLang="zh-CN" b="1" i="1">
                  <a:latin typeface="Times New Roman" panose="02020603050405020304" pitchFamily="18" charset="0"/>
                  <a:sym typeface="Symbol" panose="05050102010706020507" pitchFamily="18" charset="2"/>
                </a:rPr>
                <a:t>t</a:t>
              </a:r>
              <a:endParaRPr lang="en-US" altLang="zh-CN" b="1" i="1">
                <a:latin typeface="Times New Roman" panose="02020603050405020304" pitchFamily="18" charset="0"/>
              </a:endParaRPr>
            </a:p>
          </p:txBody>
        </p:sp>
        <p:sp>
          <p:nvSpPr>
            <p:cNvPr id="564332" name="文本框 564331"/>
            <p:cNvSpPr txBox="1"/>
            <p:nvPr/>
          </p:nvSpPr>
          <p:spPr>
            <a:xfrm>
              <a:off x="3235" y="3270"/>
              <a:ext cx="255" cy="288"/>
            </a:xfrm>
            <a:prstGeom prst="rect">
              <a:avLst/>
            </a:prstGeom>
            <a:noFill/>
            <a:ln w="28575">
              <a:noFill/>
            </a:ln>
          </p:spPr>
          <p:txBody>
            <a:bodyPr wrap="none" anchor="t" anchorCtr="0">
              <a:spAutoFit/>
            </a:bodyPr>
            <a:p>
              <a:r>
                <a:rPr lang="en-US" altLang="zh-CN" b="1" i="1">
                  <a:latin typeface="Times New Roman" panose="02020603050405020304" pitchFamily="18" charset="0"/>
                </a:rPr>
                <a:t>O</a:t>
              </a:r>
              <a:endParaRPr lang="en-US" altLang="zh-CN" b="1" i="1">
                <a:latin typeface="Times New Roman" panose="02020603050405020304" pitchFamily="18" charset="0"/>
              </a:endParaRPr>
            </a:p>
          </p:txBody>
        </p:sp>
        <p:sp>
          <p:nvSpPr>
            <p:cNvPr id="564333" name="文本框 564332"/>
            <p:cNvSpPr txBox="1"/>
            <p:nvPr/>
          </p:nvSpPr>
          <p:spPr>
            <a:xfrm>
              <a:off x="3766" y="3333"/>
              <a:ext cx="221" cy="288"/>
            </a:xfrm>
            <a:prstGeom prst="rect">
              <a:avLst/>
            </a:prstGeom>
            <a:noFill/>
            <a:ln w="28575">
              <a:noFill/>
            </a:ln>
          </p:spPr>
          <p:txBody>
            <a:bodyPr wrap="none" anchor="t" anchorCtr="0">
              <a:spAutoFit/>
            </a:bodyPr>
            <a:p>
              <a:r>
                <a:rPr lang="zh-CN" altLang="en-US" b="1">
                  <a:latin typeface="Times New Roman" panose="02020603050405020304" pitchFamily="18" charset="0"/>
                  <a:sym typeface="Symbol" panose="05050102010706020507" pitchFamily="18" charset="2"/>
                </a:rPr>
                <a:t></a:t>
              </a:r>
              <a:endParaRPr lang="zh-CN" altLang="en-US" b="1">
                <a:latin typeface="Times New Roman" panose="02020603050405020304" pitchFamily="18" charset="0"/>
              </a:endParaRPr>
            </a:p>
          </p:txBody>
        </p:sp>
        <p:sp>
          <p:nvSpPr>
            <p:cNvPr id="564334" name="文本框 564333"/>
            <p:cNvSpPr txBox="1"/>
            <p:nvPr/>
          </p:nvSpPr>
          <p:spPr>
            <a:xfrm>
              <a:off x="4402" y="3339"/>
              <a:ext cx="285" cy="288"/>
            </a:xfrm>
            <a:prstGeom prst="rect">
              <a:avLst/>
            </a:prstGeom>
            <a:noFill/>
            <a:ln w="28575">
              <a:noFill/>
            </a:ln>
          </p:spPr>
          <p:txBody>
            <a:bodyPr wrap="none" anchor="t" anchorCtr="0">
              <a:spAutoFit/>
            </a:bodyPr>
            <a:p>
              <a:r>
                <a:rPr lang="en-US" altLang="zh-CN" sz="1600" b="1">
                  <a:latin typeface="Times New Roman" panose="02020603050405020304" pitchFamily="18" charset="0"/>
                  <a:sym typeface="Symbol" panose="05050102010706020507" pitchFamily="18" charset="2"/>
                </a:rPr>
                <a:t>2</a:t>
              </a:r>
              <a:r>
                <a:rPr lang="en-US" altLang="zh-CN" b="1">
                  <a:latin typeface="Times New Roman" panose="02020603050405020304" pitchFamily="18" charset="0"/>
                  <a:sym typeface="Symbol" panose="05050102010706020507" pitchFamily="18" charset="2"/>
                </a:rPr>
                <a:t></a:t>
              </a:r>
              <a:endParaRPr lang="en-US" altLang="zh-CN" b="1">
                <a:latin typeface="Times New Roman" panose="02020603050405020304" pitchFamily="18" charset="0"/>
              </a:endParaRPr>
            </a:p>
          </p:txBody>
        </p:sp>
        <p:sp>
          <p:nvSpPr>
            <p:cNvPr id="564335" name="文本框 564334"/>
            <p:cNvSpPr txBox="1"/>
            <p:nvPr/>
          </p:nvSpPr>
          <p:spPr>
            <a:xfrm>
              <a:off x="4891" y="3339"/>
              <a:ext cx="285" cy="288"/>
            </a:xfrm>
            <a:prstGeom prst="rect">
              <a:avLst/>
            </a:prstGeom>
            <a:noFill/>
            <a:ln w="28575">
              <a:noFill/>
            </a:ln>
          </p:spPr>
          <p:txBody>
            <a:bodyPr wrap="none" anchor="t" anchorCtr="0">
              <a:spAutoFit/>
            </a:bodyPr>
            <a:p>
              <a:r>
                <a:rPr lang="en-US" altLang="zh-CN" sz="1600" b="1">
                  <a:latin typeface="Times New Roman" panose="02020603050405020304" pitchFamily="18" charset="0"/>
                  <a:sym typeface="Symbol" panose="05050102010706020507" pitchFamily="18" charset="2"/>
                </a:rPr>
                <a:t>3</a:t>
              </a:r>
              <a:r>
                <a:rPr lang="en-US" altLang="zh-CN" b="1">
                  <a:latin typeface="Times New Roman" panose="02020603050405020304" pitchFamily="18" charset="0"/>
                  <a:sym typeface="Symbol" panose="05050102010706020507" pitchFamily="18" charset="2"/>
                </a:rPr>
                <a:t></a:t>
              </a:r>
              <a:endParaRPr lang="en-US" altLang="zh-CN" b="1">
                <a:latin typeface="Times New Roman" panose="02020603050405020304" pitchFamily="18" charset="0"/>
              </a:endParaRPr>
            </a:p>
          </p:txBody>
        </p:sp>
        <p:sp>
          <p:nvSpPr>
            <p:cNvPr id="564336" name="直接连接符 564335"/>
            <p:cNvSpPr/>
            <p:nvPr/>
          </p:nvSpPr>
          <p:spPr>
            <a:xfrm flipV="1">
              <a:off x="3481" y="3141"/>
              <a:ext cx="0" cy="792"/>
            </a:xfrm>
            <a:prstGeom prst="line">
              <a:avLst/>
            </a:prstGeom>
            <a:ln w="19050" cap="flat" cmpd="sng">
              <a:solidFill>
                <a:schemeClr val="tx1"/>
              </a:solidFill>
              <a:prstDash val="solid"/>
              <a:headEnd type="none" w="med" len="med"/>
              <a:tailEnd type="stealth" w="sm" len="lg"/>
            </a:ln>
          </p:spPr>
        </p:sp>
        <p:sp>
          <p:nvSpPr>
            <p:cNvPr id="564337" name="文本框 564336"/>
            <p:cNvSpPr txBox="1"/>
            <p:nvPr/>
          </p:nvSpPr>
          <p:spPr>
            <a:xfrm>
              <a:off x="3439" y="3036"/>
              <a:ext cx="427" cy="288"/>
            </a:xfrm>
            <a:prstGeom prst="rect">
              <a:avLst/>
            </a:prstGeom>
            <a:noFill/>
            <a:ln w="9525">
              <a:noFill/>
            </a:ln>
          </p:spPr>
          <p:txBody>
            <a:bodyPr anchor="ctr" anchorCtr="0">
              <a:spAutoFit/>
            </a:bodyPr>
            <a:p>
              <a:r>
                <a:rPr lang="zh-CN" altLang="en-US" b="1" i="1">
                  <a:latin typeface="Times New Roman" panose="02020603050405020304" pitchFamily="18" charset="0"/>
                  <a:ea typeface="方正琥珀繁体" pitchFamily="2" charset="-122"/>
                </a:rPr>
                <a:t> </a:t>
              </a:r>
              <a:r>
                <a:rPr lang="en-US" altLang="zh-CN" b="1" i="1" dirty="0" err="1">
                  <a:latin typeface="Times New Roman" panose="02020603050405020304" pitchFamily="18" charset="0"/>
                  <a:ea typeface="方正琥珀繁体" pitchFamily="2" charset="-122"/>
                </a:rPr>
                <a:t>u</a:t>
              </a:r>
              <a:r>
                <a:rPr lang="en-US" altLang="zh-CN" b="1" baseline="-25000" dirty="0" err="1">
                  <a:latin typeface="Times New Roman" panose="02020603050405020304" pitchFamily="18" charset="0"/>
                  <a:ea typeface="方正琥珀繁体" pitchFamily="2" charset="-122"/>
                </a:rPr>
                <a:t>D</a:t>
              </a:r>
              <a:endParaRPr lang="en-US" altLang="zh-CN" b="1" baseline="-25000">
                <a:latin typeface="Times New Roman" panose="02020603050405020304" pitchFamily="18" charset="0"/>
                <a:ea typeface="方正琥珀繁体" pitchFamily="2" charset="-122"/>
              </a:endParaRPr>
            </a:p>
          </p:txBody>
        </p:sp>
        <p:sp>
          <p:nvSpPr>
            <p:cNvPr id="564338" name="直接连接符 564337"/>
            <p:cNvSpPr/>
            <p:nvPr/>
          </p:nvSpPr>
          <p:spPr>
            <a:xfrm>
              <a:off x="3481" y="3774"/>
              <a:ext cx="684" cy="0"/>
            </a:xfrm>
            <a:prstGeom prst="line">
              <a:avLst/>
            </a:prstGeom>
            <a:ln w="28575" cap="flat" cmpd="sng">
              <a:solidFill>
                <a:schemeClr val="tx1"/>
              </a:solidFill>
              <a:prstDash val="dash"/>
              <a:headEnd type="none" w="med" len="med"/>
              <a:tailEnd type="none" w="med" len="med"/>
            </a:ln>
          </p:spPr>
        </p:sp>
        <p:graphicFrame>
          <p:nvGraphicFramePr>
            <p:cNvPr id="564339" name="对象 564338"/>
            <p:cNvGraphicFramePr/>
            <p:nvPr/>
          </p:nvGraphicFramePr>
          <p:xfrm>
            <a:off x="2865" y="3626"/>
            <a:ext cx="604" cy="287"/>
          </p:xfrm>
          <a:graphic>
            <a:graphicData uri="http://schemas.openxmlformats.org/presentationml/2006/ole">
              <mc:AlternateContent xmlns:mc="http://schemas.openxmlformats.org/markup-compatibility/2006">
                <mc:Choice xmlns:v="urn:schemas-microsoft-com:vml" Requires="v">
                  <p:oleObj spid="_x0000_s4634" name="" r:id="rId14" imgW="508000" imgH="241300" progId="Equation.3">
                    <p:embed/>
                  </p:oleObj>
                </mc:Choice>
                <mc:Fallback>
                  <p:oleObj name="" r:id="rId14" imgW="508000" imgH="241300" progId="Equation.3">
                    <p:embed/>
                    <p:pic>
                      <p:nvPicPr>
                        <p:cNvPr id="0" name="图片 4633"/>
                        <p:cNvPicPr/>
                        <p:nvPr/>
                      </p:nvPicPr>
                      <p:blipFill>
                        <a:blip r:embed="rId15"/>
                        <a:stretch>
                          <a:fillRect/>
                        </a:stretch>
                      </p:blipFill>
                      <p:spPr>
                        <a:xfrm>
                          <a:off x="2865" y="3626"/>
                          <a:ext cx="604" cy="287"/>
                        </a:xfrm>
                        <a:prstGeom prst="rect">
                          <a:avLst/>
                        </a:prstGeom>
                        <a:noFill/>
                        <a:ln w="38100">
                          <a:noFill/>
                          <a:miter/>
                        </a:ln>
                      </p:spPr>
                    </p:pic>
                  </p:oleObj>
                </mc:Fallback>
              </mc:AlternateContent>
            </a:graphicData>
          </a:graphic>
        </p:graphicFrame>
        <p:sp>
          <p:nvSpPr>
            <p:cNvPr id="564340" name="任意多边形 564339"/>
            <p:cNvSpPr/>
            <p:nvPr/>
          </p:nvSpPr>
          <p:spPr>
            <a:xfrm flipV="1">
              <a:off x="3902" y="3396"/>
              <a:ext cx="458" cy="372"/>
            </a:xfrm>
            <a:custGeom>
              <a:avLst/>
              <a:gdLst/>
              <a:ahLst/>
              <a:cxnLst/>
              <a:pathLst>
                <a:path w="480" h="432">
                  <a:moveTo>
                    <a:pt x="0" y="432"/>
                  </a:moveTo>
                  <a:cubicBezTo>
                    <a:pt x="80" y="216"/>
                    <a:pt x="160" y="0"/>
                    <a:pt x="240" y="0"/>
                  </a:cubicBezTo>
                  <a:cubicBezTo>
                    <a:pt x="320" y="0"/>
                    <a:pt x="400" y="216"/>
                    <a:pt x="480" y="432"/>
                  </a:cubicBezTo>
                </a:path>
              </a:pathLst>
            </a:custGeom>
            <a:noFill/>
            <a:ln w="38100" cap="flat" cmpd="sng">
              <a:solidFill>
                <a:srgbClr val="009900">
                  <a:alpha val="100000"/>
                </a:srgbClr>
              </a:solidFill>
              <a:prstDash val="solid"/>
              <a:headEnd type="none" w="med" len="med"/>
              <a:tailEnd type="none" w="sm" len="lg"/>
            </a:ln>
          </p:spPr>
          <p:txBody>
            <a:bodyPr/>
            <a:p>
              <a:endParaRPr lang="zh-CN" altLang="en-US"/>
            </a:p>
          </p:txBody>
        </p:sp>
      </p:grpSp>
      <p:sp>
        <p:nvSpPr>
          <p:cNvPr id="10" name="页脚占位符 4"/>
          <p:cNvSpPr txBox="1">
            <a:spLocks noGrp="1"/>
          </p:cNvSpPr>
          <p:nvPr>
            <p:ph type="ftr" sz="quarter" idx="11"/>
            <p:custDataLst>
              <p:tags r:id="rId16"/>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64226">
                                            <p:txEl>
                                              <p:charRg st="0" end="13"/>
                                            </p:txEl>
                                          </p:spTgt>
                                        </p:tgtEl>
                                        <p:attrNameLst>
                                          <p:attrName>style.visibility</p:attrName>
                                        </p:attrNameLst>
                                      </p:cBhvr>
                                      <p:to>
                                        <p:strVal val="visible"/>
                                      </p:to>
                                    </p:set>
                                    <p:animEffect transition="in" filter="wipe(left)">
                                      <p:cBhvr>
                                        <p:cTn id="7" dur="500"/>
                                        <p:tgtEl>
                                          <p:spTgt spid="564226">
                                            <p:txEl>
                                              <p:charRg st="0" end="1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64227">
                                            <p:txEl>
                                              <p:charRg st="0" end="7"/>
                                            </p:txEl>
                                          </p:spTgt>
                                        </p:tgtEl>
                                        <p:attrNameLst>
                                          <p:attrName>style.visibility</p:attrName>
                                        </p:attrNameLst>
                                      </p:cBhvr>
                                      <p:to>
                                        <p:strVal val="visible"/>
                                      </p:to>
                                    </p:set>
                                    <p:animEffect transition="in" filter="wipe(left)">
                                      <p:cBhvr>
                                        <p:cTn id="12" dur="500"/>
                                        <p:tgtEl>
                                          <p:spTgt spid="564227">
                                            <p:txEl>
                                              <p:charRg st="0" end="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564275"/>
                                        </p:tgtEl>
                                        <p:attrNameLst>
                                          <p:attrName>style.visibility</p:attrName>
                                        </p:attrNameLst>
                                      </p:cBhvr>
                                      <p:to>
                                        <p:strVal val="visible"/>
                                      </p:to>
                                    </p:set>
                                    <p:animEffect transition="in" filter="slide(fromLeft)">
                                      <p:cBhvr>
                                        <p:cTn id="17" dur="500"/>
                                        <p:tgtEl>
                                          <p:spTgt spid="56427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64228"/>
                                        </p:tgtEl>
                                        <p:attrNameLst>
                                          <p:attrName>style.visibility</p:attrName>
                                        </p:attrNameLst>
                                      </p:cBhvr>
                                      <p:to>
                                        <p:strVal val="visible"/>
                                      </p:to>
                                    </p:set>
                                    <p:animEffect transition="in" filter="wipe(left)">
                                      <p:cBhvr>
                                        <p:cTn id="22" dur="500"/>
                                        <p:tgtEl>
                                          <p:spTgt spid="564228"/>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564229"/>
                                        </p:tgtEl>
                                        <p:attrNameLst>
                                          <p:attrName>style.visibility</p:attrName>
                                        </p:attrNameLst>
                                      </p:cBhvr>
                                      <p:to>
                                        <p:strVal val="visible"/>
                                      </p:to>
                                    </p:set>
                                    <p:animEffect transition="in" filter="dissolve">
                                      <p:cBhvr>
                                        <p:cTn id="27" dur="500"/>
                                        <p:tgtEl>
                                          <p:spTgt spid="56422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564243"/>
                                        </p:tgtEl>
                                        <p:attrNameLst>
                                          <p:attrName>style.visibility</p:attrName>
                                        </p:attrNameLst>
                                      </p:cBhvr>
                                      <p:to>
                                        <p:strVal val="visible"/>
                                      </p:to>
                                    </p:set>
                                    <p:animEffect transition="in" filter="wipe(up)">
                                      <p:cBhvr>
                                        <p:cTn id="32" dur="500"/>
                                        <p:tgtEl>
                                          <p:spTgt spid="564243"/>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564247"/>
                                        </p:tgtEl>
                                        <p:attrNameLst>
                                          <p:attrName>style.visibility</p:attrName>
                                        </p:attrNameLst>
                                      </p:cBhvr>
                                      <p:to>
                                        <p:strVal val="visible"/>
                                      </p:to>
                                    </p:set>
                                    <p:animEffect transition="in" filter="dissolve">
                                      <p:cBhvr>
                                        <p:cTn id="37" dur="500"/>
                                        <p:tgtEl>
                                          <p:spTgt spid="56424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564260"/>
                                        </p:tgtEl>
                                        <p:attrNameLst>
                                          <p:attrName>style.visibility</p:attrName>
                                        </p:attrNameLst>
                                      </p:cBhvr>
                                      <p:to>
                                        <p:strVal val="visible"/>
                                      </p:to>
                                    </p:set>
                                    <p:animEffect transition="in" filter="wipe(left)">
                                      <p:cBhvr>
                                        <p:cTn id="42" dur="500"/>
                                        <p:tgtEl>
                                          <p:spTgt spid="56426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564261"/>
                                        </p:tgtEl>
                                        <p:attrNameLst>
                                          <p:attrName>style.visibility</p:attrName>
                                        </p:attrNameLst>
                                      </p:cBhvr>
                                      <p:to>
                                        <p:strVal val="visible"/>
                                      </p:to>
                                    </p:set>
                                    <p:animEffect transition="in" filter="wipe(left)">
                                      <p:cBhvr>
                                        <p:cTn id="47" dur="500"/>
                                        <p:tgtEl>
                                          <p:spTgt spid="564261"/>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nodeType="clickEffect">
                                  <p:stCondLst>
                                    <p:cond delay="0"/>
                                  </p:stCondLst>
                                  <p:childTnLst>
                                    <p:set>
                                      <p:cBhvr>
                                        <p:cTn id="51" dur="1" fill="hold">
                                          <p:stCondLst>
                                            <p:cond delay="0"/>
                                          </p:stCondLst>
                                        </p:cTn>
                                        <p:tgtEl>
                                          <p:spTgt spid="564262"/>
                                        </p:tgtEl>
                                        <p:attrNameLst>
                                          <p:attrName>style.visibility</p:attrName>
                                        </p:attrNameLst>
                                      </p:cBhvr>
                                      <p:to>
                                        <p:strVal val="visible"/>
                                      </p:to>
                                    </p:set>
                                    <p:animEffect transition="in" filter="dissolve">
                                      <p:cBhvr>
                                        <p:cTn id="52" dur="500"/>
                                        <p:tgtEl>
                                          <p:spTgt spid="564262"/>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564271"/>
                                        </p:tgtEl>
                                        <p:attrNameLst>
                                          <p:attrName>style.visibility</p:attrName>
                                        </p:attrNameLst>
                                      </p:cBhvr>
                                      <p:to>
                                        <p:strVal val="visible"/>
                                      </p:to>
                                    </p:set>
                                    <p:animEffect transition="in" filter="wipe(left)">
                                      <p:cBhvr>
                                        <p:cTn id="57" dur="500"/>
                                        <p:tgtEl>
                                          <p:spTgt spid="564271"/>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564272"/>
                                        </p:tgtEl>
                                        <p:attrNameLst>
                                          <p:attrName>style.visibility</p:attrName>
                                        </p:attrNameLst>
                                      </p:cBhvr>
                                      <p:to>
                                        <p:strVal val="visible"/>
                                      </p:to>
                                    </p:set>
                                    <p:animEffect transition="in" filter="wipe(left)">
                                      <p:cBhvr>
                                        <p:cTn id="62" dur="500"/>
                                        <p:tgtEl>
                                          <p:spTgt spid="564272"/>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564274"/>
                                        </p:tgtEl>
                                        <p:attrNameLst>
                                          <p:attrName>style.visibility</p:attrName>
                                        </p:attrNameLst>
                                      </p:cBhvr>
                                      <p:to>
                                        <p:strVal val="visible"/>
                                      </p:to>
                                    </p:set>
                                    <p:animEffect transition="in" filter="wipe(left)">
                                      <p:cBhvr>
                                        <p:cTn id="67" dur="500"/>
                                        <p:tgtEl>
                                          <p:spTgt spid="564274"/>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564273"/>
                                        </p:tgtEl>
                                        <p:attrNameLst>
                                          <p:attrName>style.visibility</p:attrName>
                                        </p:attrNameLst>
                                      </p:cBhvr>
                                      <p:to>
                                        <p:strVal val="visible"/>
                                      </p:to>
                                    </p:set>
                                    <p:animEffect transition="in" filter="wipe(left)">
                                      <p:cBhvr>
                                        <p:cTn id="72" dur="500"/>
                                        <p:tgtEl>
                                          <p:spTgt spid="564273"/>
                                        </p:tgtEl>
                                      </p:cBhvr>
                                    </p:animEffect>
                                  </p:childTnLst>
                                </p:cTn>
                              </p:par>
                            </p:childTnLst>
                          </p:cTn>
                        </p:par>
                      </p:childTnLst>
                    </p:cTn>
                  </p:par>
                  <p:par>
                    <p:cTn id="73" fill="hold">
                      <p:stCondLst>
                        <p:cond delay="indefinite"/>
                      </p:stCondLst>
                      <p:childTnLst>
                        <p:par>
                          <p:cTn id="74" fill="hold">
                            <p:stCondLst>
                              <p:cond delay="0"/>
                            </p:stCondLst>
                            <p:childTnLst>
                              <p:par>
                                <p:cTn id="75" presetID="9" presetClass="entr" presetSubtype="0" fill="hold" nodeType="clickEffect">
                                  <p:stCondLst>
                                    <p:cond delay="0"/>
                                  </p:stCondLst>
                                  <p:childTnLst>
                                    <p:set>
                                      <p:cBhvr>
                                        <p:cTn id="76" dur="1" fill="hold">
                                          <p:stCondLst>
                                            <p:cond delay="0"/>
                                          </p:stCondLst>
                                        </p:cTn>
                                        <p:tgtEl>
                                          <p:spTgt spid="564329"/>
                                        </p:tgtEl>
                                        <p:attrNameLst>
                                          <p:attrName>style.visibility</p:attrName>
                                        </p:attrNameLst>
                                      </p:cBhvr>
                                      <p:to>
                                        <p:strVal val="visible"/>
                                      </p:to>
                                    </p:set>
                                    <p:animEffect transition="in" filter="dissolve">
                                      <p:cBhvr>
                                        <p:cTn id="77" dur="500"/>
                                        <p:tgtEl>
                                          <p:spTgt spid="5643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4226" grpId="0" build="p"/>
      <p:bldP spid="564227"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65250" name="组合 565249"/>
          <p:cNvGrpSpPr/>
          <p:nvPr/>
        </p:nvGrpSpPr>
        <p:grpSpPr>
          <a:xfrm>
            <a:off x="395288" y="4629150"/>
            <a:ext cx="4502150" cy="1774825"/>
            <a:chOff x="423" y="2759"/>
            <a:chExt cx="2836" cy="1118"/>
          </a:xfrm>
        </p:grpSpPr>
        <p:grpSp>
          <p:nvGrpSpPr>
            <p:cNvPr id="565251" name="组合 565250"/>
            <p:cNvGrpSpPr/>
            <p:nvPr/>
          </p:nvGrpSpPr>
          <p:grpSpPr>
            <a:xfrm>
              <a:off x="423" y="2759"/>
              <a:ext cx="2570" cy="1034"/>
              <a:chOff x="423" y="2759"/>
              <a:chExt cx="2570" cy="1034"/>
            </a:xfrm>
          </p:grpSpPr>
          <p:sp>
            <p:nvSpPr>
              <p:cNvPr id="565252" name="文本框 565251"/>
              <p:cNvSpPr txBox="1"/>
              <p:nvPr/>
            </p:nvSpPr>
            <p:spPr>
              <a:xfrm>
                <a:off x="1191" y="3350"/>
                <a:ext cx="354" cy="288"/>
              </a:xfrm>
              <a:prstGeom prst="rect">
                <a:avLst/>
              </a:prstGeom>
              <a:noFill/>
              <a:ln w="28575">
                <a:noFill/>
              </a:ln>
            </p:spPr>
            <p:txBody>
              <a:bodyPr>
                <a:spAutoFit/>
              </a:bodyPr>
              <a:p>
                <a:pPr eaLnBrk="0" hangingPunct="0"/>
                <a:r>
                  <a:rPr lang="en-US" altLang="zh-CN" b="1">
                    <a:latin typeface="Times New Roman" panose="02020603050405020304" pitchFamily="18" charset="0"/>
                  </a:rPr>
                  <a:t>V</a:t>
                </a:r>
                <a:r>
                  <a:rPr lang="en-US" altLang="zh-CN" b="1" baseline="-25000">
                    <a:latin typeface="Times New Roman" panose="02020603050405020304" pitchFamily="18" charset="0"/>
                  </a:rPr>
                  <a:t>3</a:t>
                </a:r>
                <a:endParaRPr lang="en-US" altLang="zh-CN" b="1">
                  <a:latin typeface="Times New Roman" panose="02020603050405020304" pitchFamily="18" charset="0"/>
                </a:endParaRPr>
              </a:p>
            </p:txBody>
          </p:sp>
          <p:grpSp>
            <p:nvGrpSpPr>
              <p:cNvPr id="565253" name="组合 565252"/>
              <p:cNvGrpSpPr/>
              <p:nvPr/>
            </p:nvGrpSpPr>
            <p:grpSpPr>
              <a:xfrm>
                <a:off x="423" y="2759"/>
                <a:ext cx="2570" cy="1034"/>
                <a:chOff x="423" y="2759"/>
                <a:chExt cx="2570" cy="1034"/>
              </a:xfrm>
            </p:grpSpPr>
            <p:grpSp>
              <p:nvGrpSpPr>
                <p:cNvPr id="565254" name="组合 565253"/>
                <p:cNvGrpSpPr/>
                <p:nvPr/>
              </p:nvGrpSpPr>
              <p:grpSpPr>
                <a:xfrm>
                  <a:off x="712" y="3085"/>
                  <a:ext cx="266" cy="348"/>
                  <a:chOff x="4566" y="2832"/>
                  <a:chExt cx="330" cy="432"/>
                </a:xfrm>
              </p:grpSpPr>
              <p:grpSp>
                <p:nvGrpSpPr>
                  <p:cNvPr id="565255" name="组合 565254"/>
                  <p:cNvGrpSpPr/>
                  <p:nvPr/>
                </p:nvGrpSpPr>
                <p:grpSpPr>
                  <a:xfrm>
                    <a:off x="4566" y="2832"/>
                    <a:ext cx="96" cy="432"/>
                    <a:chOff x="3600" y="2592"/>
                    <a:chExt cx="96" cy="432"/>
                  </a:xfrm>
                </p:grpSpPr>
                <p:grpSp>
                  <p:nvGrpSpPr>
                    <p:cNvPr id="565256" name="组合 565255"/>
                    <p:cNvGrpSpPr/>
                    <p:nvPr/>
                  </p:nvGrpSpPr>
                  <p:grpSpPr>
                    <a:xfrm>
                      <a:off x="3600" y="2592"/>
                      <a:ext cx="96" cy="144"/>
                      <a:chOff x="4176" y="2553"/>
                      <a:chExt cx="144" cy="288"/>
                    </a:xfrm>
                  </p:grpSpPr>
                  <p:sp>
                    <p:nvSpPr>
                      <p:cNvPr id="565257" name="任意多边形 565256"/>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sp>
                    <p:nvSpPr>
                      <p:cNvPr id="565258" name="任意多边形 565257"/>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grpSp>
                <p:grpSp>
                  <p:nvGrpSpPr>
                    <p:cNvPr id="565259" name="组合 565258"/>
                    <p:cNvGrpSpPr/>
                    <p:nvPr/>
                  </p:nvGrpSpPr>
                  <p:grpSpPr>
                    <a:xfrm>
                      <a:off x="3600" y="2736"/>
                      <a:ext cx="96" cy="144"/>
                      <a:chOff x="4176" y="2553"/>
                      <a:chExt cx="144" cy="288"/>
                    </a:xfrm>
                  </p:grpSpPr>
                  <p:sp>
                    <p:nvSpPr>
                      <p:cNvPr id="565260" name="任意多边形 565259"/>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sp>
                    <p:nvSpPr>
                      <p:cNvPr id="565261" name="任意多边形 565260"/>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grpSp>
                <p:grpSp>
                  <p:nvGrpSpPr>
                    <p:cNvPr id="565262" name="组合 565261"/>
                    <p:cNvGrpSpPr/>
                    <p:nvPr/>
                  </p:nvGrpSpPr>
                  <p:grpSpPr>
                    <a:xfrm>
                      <a:off x="3600" y="2880"/>
                      <a:ext cx="96" cy="144"/>
                      <a:chOff x="4176" y="2553"/>
                      <a:chExt cx="144" cy="288"/>
                    </a:xfrm>
                  </p:grpSpPr>
                  <p:sp>
                    <p:nvSpPr>
                      <p:cNvPr id="565263" name="任意多边形 565262"/>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sp>
                    <p:nvSpPr>
                      <p:cNvPr id="565264" name="任意多边形 565263"/>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grpSp>
              </p:grpSp>
              <p:grpSp>
                <p:nvGrpSpPr>
                  <p:cNvPr id="565265" name="组合 565264"/>
                  <p:cNvGrpSpPr/>
                  <p:nvPr/>
                </p:nvGrpSpPr>
                <p:grpSpPr>
                  <a:xfrm flipH="1">
                    <a:off x="4800" y="2832"/>
                    <a:ext cx="96" cy="432"/>
                    <a:chOff x="3600" y="2592"/>
                    <a:chExt cx="96" cy="432"/>
                  </a:xfrm>
                </p:grpSpPr>
                <p:grpSp>
                  <p:nvGrpSpPr>
                    <p:cNvPr id="565266" name="组合 565265"/>
                    <p:cNvGrpSpPr/>
                    <p:nvPr/>
                  </p:nvGrpSpPr>
                  <p:grpSpPr>
                    <a:xfrm>
                      <a:off x="3600" y="2592"/>
                      <a:ext cx="96" cy="144"/>
                      <a:chOff x="4176" y="2553"/>
                      <a:chExt cx="144" cy="288"/>
                    </a:xfrm>
                  </p:grpSpPr>
                  <p:sp>
                    <p:nvSpPr>
                      <p:cNvPr id="565267" name="任意多边形 565266"/>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sp>
                    <p:nvSpPr>
                      <p:cNvPr id="565268" name="任意多边形 565267"/>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grpSp>
                <p:grpSp>
                  <p:nvGrpSpPr>
                    <p:cNvPr id="565269" name="组合 565268"/>
                    <p:cNvGrpSpPr/>
                    <p:nvPr/>
                  </p:nvGrpSpPr>
                  <p:grpSpPr>
                    <a:xfrm>
                      <a:off x="3600" y="2736"/>
                      <a:ext cx="96" cy="144"/>
                      <a:chOff x="4176" y="2553"/>
                      <a:chExt cx="144" cy="288"/>
                    </a:xfrm>
                  </p:grpSpPr>
                  <p:sp>
                    <p:nvSpPr>
                      <p:cNvPr id="565270" name="任意多边形 565269"/>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sp>
                    <p:nvSpPr>
                      <p:cNvPr id="565271" name="任意多边形 565270"/>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grpSp>
                <p:grpSp>
                  <p:nvGrpSpPr>
                    <p:cNvPr id="565272" name="组合 565271"/>
                    <p:cNvGrpSpPr/>
                    <p:nvPr/>
                  </p:nvGrpSpPr>
                  <p:grpSpPr>
                    <a:xfrm>
                      <a:off x="3600" y="2880"/>
                      <a:ext cx="96" cy="144"/>
                      <a:chOff x="4176" y="2553"/>
                      <a:chExt cx="144" cy="288"/>
                    </a:xfrm>
                  </p:grpSpPr>
                  <p:sp>
                    <p:nvSpPr>
                      <p:cNvPr id="565273" name="任意多边形 565272"/>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sp>
                    <p:nvSpPr>
                      <p:cNvPr id="565274" name="任意多边形 565273"/>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grpSp>
              </p:grpSp>
              <p:sp>
                <p:nvSpPr>
                  <p:cNvPr id="565275" name="直接连接符 565274"/>
                  <p:cNvSpPr/>
                  <p:nvPr/>
                </p:nvSpPr>
                <p:spPr>
                  <a:xfrm>
                    <a:off x="4731" y="2832"/>
                    <a:ext cx="0" cy="432"/>
                  </a:xfrm>
                  <a:prstGeom prst="line">
                    <a:avLst/>
                  </a:prstGeom>
                  <a:ln w="38100" cap="flat" cmpd="sng">
                    <a:solidFill>
                      <a:schemeClr val="tx1"/>
                    </a:solidFill>
                    <a:prstDash val="solid"/>
                    <a:headEnd type="none" w="med" len="med"/>
                    <a:tailEnd type="none" w="med" len="med"/>
                  </a:ln>
                </p:spPr>
              </p:sp>
            </p:grpSp>
            <p:sp>
              <p:nvSpPr>
                <p:cNvPr id="565276" name="直接连接符 565275"/>
                <p:cNvSpPr/>
                <p:nvPr/>
              </p:nvSpPr>
              <p:spPr>
                <a:xfrm>
                  <a:off x="712" y="2890"/>
                  <a:ext cx="0" cy="195"/>
                </a:xfrm>
                <a:prstGeom prst="line">
                  <a:avLst/>
                </a:prstGeom>
                <a:ln w="28575" cap="flat" cmpd="sng">
                  <a:solidFill>
                    <a:schemeClr val="tx1"/>
                  </a:solidFill>
                  <a:prstDash val="solid"/>
                  <a:headEnd type="none" w="med" len="med"/>
                  <a:tailEnd type="none" w="sm" len="lg"/>
                </a:ln>
              </p:spPr>
            </p:sp>
            <p:sp>
              <p:nvSpPr>
                <p:cNvPr id="565277" name="直接连接符 565276"/>
                <p:cNvSpPr/>
                <p:nvPr/>
              </p:nvSpPr>
              <p:spPr>
                <a:xfrm>
                  <a:off x="979" y="2845"/>
                  <a:ext cx="0" cy="253"/>
                </a:xfrm>
                <a:prstGeom prst="line">
                  <a:avLst/>
                </a:prstGeom>
                <a:ln w="28575" cap="flat" cmpd="sng">
                  <a:solidFill>
                    <a:schemeClr val="tx1"/>
                  </a:solidFill>
                  <a:prstDash val="solid"/>
                  <a:headEnd type="none" w="med" len="med"/>
                  <a:tailEnd type="none" w="sm" len="lg"/>
                </a:ln>
              </p:spPr>
            </p:sp>
            <p:sp>
              <p:nvSpPr>
                <p:cNvPr id="565278" name="直接连接符 565277"/>
                <p:cNvSpPr/>
                <p:nvPr/>
              </p:nvSpPr>
              <p:spPr>
                <a:xfrm>
                  <a:off x="712" y="3433"/>
                  <a:ext cx="0" cy="194"/>
                </a:xfrm>
                <a:prstGeom prst="line">
                  <a:avLst/>
                </a:prstGeom>
                <a:ln w="28575" cap="flat" cmpd="sng">
                  <a:solidFill>
                    <a:schemeClr val="tx1"/>
                  </a:solidFill>
                  <a:prstDash val="solid"/>
                  <a:headEnd type="none" w="med" len="med"/>
                  <a:tailEnd type="none" w="sm" len="lg"/>
                </a:ln>
              </p:spPr>
            </p:sp>
            <p:sp>
              <p:nvSpPr>
                <p:cNvPr id="565279" name="直接连接符 565278"/>
                <p:cNvSpPr/>
                <p:nvPr/>
              </p:nvSpPr>
              <p:spPr>
                <a:xfrm>
                  <a:off x="983" y="2847"/>
                  <a:ext cx="718" cy="0"/>
                </a:xfrm>
                <a:prstGeom prst="line">
                  <a:avLst/>
                </a:prstGeom>
                <a:ln w="28575" cap="flat" cmpd="sng">
                  <a:solidFill>
                    <a:schemeClr val="tx1"/>
                  </a:solidFill>
                  <a:prstDash val="solid"/>
                  <a:headEnd type="none" w="med" len="med"/>
                  <a:tailEnd type="none" w="sm" len="lg"/>
                </a:ln>
              </p:spPr>
            </p:sp>
            <p:sp>
              <p:nvSpPr>
                <p:cNvPr id="565280" name="直接连接符 565279"/>
                <p:cNvSpPr/>
                <p:nvPr/>
              </p:nvSpPr>
              <p:spPr>
                <a:xfrm>
                  <a:off x="981" y="3640"/>
                  <a:ext cx="729" cy="0"/>
                </a:xfrm>
                <a:prstGeom prst="line">
                  <a:avLst/>
                </a:prstGeom>
                <a:ln w="28575" cap="flat" cmpd="sng">
                  <a:solidFill>
                    <a:schemeClr val="tx1"/>
                  </a:solidFill>
                  <a:prstDash val="solid"/>
                  <a:headEnd type="none" w="med" len="med"/>
                  <a:tailEnd type="none" w="sm" len="lg"/>
                </a:ln>
              </p:spPr>
            </p:sp>
            <p:sp>
              <p:nvSpPr>
                <p:cNvPr id="565281" name="矩形 565280"/>
                <p:cNvSpPr/>
                <p:nvPr/>
              </p:nvSpPr>
              <p:spPr>
                <a:xfrm rot="2612585">
                  <a:off x="1445" y="2962"/>
                  <a:ext cx="518" cy="564"/>
                </a:xfrm>
                <a:prstGeom prst="rect">
                  <a:avLst/>
                </a:prstGeom>
                <a:noFill/>
                <a:ln w="38100" cap="flat" cmpd="sng">
                  <a:solidFill>
                    <a:srgbClr val="0066FF"/>
                  </a:solidFill>
                  <a:prstDash val="solid"/>
                  <a:miter/>
                  <a:headEnd type="none" w="med" len="med"/>
                  <a:tailEnd type="none" w="sm" len="lg"/>
                </a:ln>
              </p:spPr>
              <p:txBody>
                <a:bodyPr/>
                <a:p>
                  <a:endParaRPr lang="zh-CN" altLang="en-US"/>
                </a:p>
              </p:txBody>
            </p:sp>
            <p:grpSp>
              <p:nvGrpSpPr>
                <p:cNvPr id="565282" name="组合 565281"/>
                <p:cNvGrpSpPr/>
                <p:nvPr/>
              </p:nvGrpSpPr>
              <p:grpSpPr>
                <a:xfrm rot="-24289698">
                  <a:off x="1801" y="2947"/>
                  <a:ext cx="177" cy="178"/>
                  <a:chOff x="1584" y="336"/>
                  <a:chExt cx="297" cy="288"/>
                </a:xfrm>
              </p:grpSpPr>
              <p:sp>
                <p:nvSpPr>
                  <p:cNvPr id="565283" name="直接连接符 565282"/>
                  <p:cNvSpPr/>
                  <p:nvPr/>
                </p:nvSpPr>
                <p:spPr>
                  <a:xfrm>
                    <a:off x="1584" y="354"/>
                    <a:ext cx="288" cy="0"/>
                  </a:xfrm>
                  <a:prstGeom prst="line">
                    <a:avLst/>
                  </a:prstGeom>
                  <a:ln w="57150" cap="flat" cmpd="sng">
                    <a:solidFill>
                      <a:srgbClr val="0066FF"/>
                    </a:solidFill>
                    <a:prstDash val="solid"/>
                    <a:headEnd type="none" w="med" len="med"/>
                    <a:tailEnd type="none" w="med" len="med"/>
                  </a:ln>
                </p:spPr>
              </p:sp>
              <p:sp>
                <p:nvSpPr>
                  <p:cNvPr id="565284" name="直接连接符 565283"/>
                  <p:cNvSpPr/>
                  <p:nvPr/>
                </p:nvSpPr>
                <p:spPr>
                  <a:xfrm>
                    <a:off x="1593" y="624"/>
                    <a:ext cx="288" cy="0"/>
                  </a:xfrm>
                  <a:prstGeom prst="line">
                    <a:avLst/>
                  </a:prstGeom>
                  <a:ln w="57150" cap="flat" cmpd="sng">
                    <a:solidFill>
                      <a:srgbClr val="0066FF"/>
                    </a:solidFill>
                    <a:prstDash val="solid"/>
                    <a:headEnd type="none" w="med" len="med"/>
                    <a:tailEnd type="none" w="med" len="med"/>
                  </a:ln>
                </p:spPr>
              </p:sp>
              <p:sp>
                <p:nvSpPr>
                  <p:cNvPr id="565285" name="直接连接符 565284"/>
                  <p:cNvSpPr/>
                  <p:nvPr/>
                </p:nvSpPr>
                <p:spPr>
                  <a:xfrm>
                    <a:off x="1584" y="336"/>
                    <a:ext cx="144" cy="288"/>
                  </a:xfrm>
                  <a:prstGeom prst="line">
                    <a:avLst/>
                  </a:prstGeom>
                  <a:ln w="57150" cap="flat" cmpd="sng">
                    <a:solidFill>
                      <a:srgbClr val="0066FF"/>
                    </a:solidFill>
                    <a:prstDash val="solid"/>
                    <a:headEnd type="none" w="med" len="med"/>
                    <a:tailEnd type="none" w="med" len="med"/>
                  </a:ln>
                </p:spPr>
              </p:sp>
              <p:sp>
                <p:nvSpPr>
                  <p:cNvPr id="565286" name="直接连接符 565285"/>
                  <p:cNvSpPr/>
                  <p:nvPr/>
                </p:nvSpPr>
                <p:spPr>
                  <a:xfrm flipH="1">
                    <a:off x="1728" y="336"/>
                    <a:ext cx="144" cy="288"/>
                  </a:xfrm>
                  <a:prstGeom prst="line">
                    <a:avLst/>
                  </a:prstGeom>
                  <a:ln w="57150" cap="flat" cmpd="sng">
                    <a:solidFill>
                      <a:srgbClr val="0066FF"/>
                    </a:solidFill>
                    <a:prstDash val="solid"/>
                    <a:headEnd type="none" w="med" len="med"/>
                    <a:tailEnd type="none" w="med" len="med"/>
                  </a:ln>
                </p:spPr>
              </p:sp>
            </p:grpSp>
            <p:grpSp>
              <p:nvGrpSpPr>
                <p:cNvPr id="565287" name="组合 565286"/>
                <p:cNvGrpSpPr/>
                <p:nvPr/>
              </p:nvGrpSpPr>
              <p:grpSpPr>
                <a:xfrm rot="-7865253">
                  <a:off x="1405" y="2996"/>
                  <a:ext cx="183" cy="172"/>
                  <a:chOff x="1584" y="336"/>
                  <a:chExt cx="297" cy="288"/>
                </a:xfrm>
              </p:grpSpPr>
              <p:sp>
                <p:nvSpPr>
                  <p:cNvPr id="565288" name="直接连接符 565287"/>
                  <p:cNvSpPr/>
                  <p:nvPr/>
                </p:nvSpPr>
                <p:spPr>
                  <a:xfrm>
                    <a:off x="1584" y="354"/>
                    <a:ext cx="288" cy="0"/>
                  </a:xfrm>
                  <a:prstGeom prst="line">
                    <a:avLst/>
                  </a:prstGeom>
                  <a:ln w="57150" cap="flat" cmpd="sng">
                    <a:solidFill>
                      <a:srgbClr val="0066FF"/>
                    </a:solidFill>
                    <a:prstDash val="solid"/>
                    <a:headEnd type="none" w="med" len="med"/>
                    <a:tailEnd type="none" w="med" len="med"/>
                  </a:ln>
                </p:spPr>
              </p:sp>
              <p:sp>
                <p:nvSpPr>
                  <p:cNvPr id="565289" name="直接连接符 565288"/>
                  <p:cNvSpPr/>
                  <p:nvPr/>
                </p:nvSpPr>
                <p:spPr>
                  <a:xfrm>
                    <a:off x="1593" y="624"/>
                    <a:ext cx="288" cy="0"/>
                  </a:xfrm>
                  <a:prstGeom prst="line">
                    <a:avLst/>
                  </a:prstGeom>
                  <a:ln w="57150" cap="flat" cmpd="sng">
                    <a:solidFill>
                      <a:srgbClr val="0066FF"/>
                    </a:solidFill>
                    <a:prstDash val="solid"/>
                    <a:headEnd type="none" w="med" len="med"/>
                    <a:tailEnd type="none" w="med" len="med"/>
                  </a:ln>
                </p:spPr>
              </p:sp>
              <p:sp>
                <p:nvSpPr>
                  <p:cNvPr id="565290" name="直接连接符 565289"/>
                  <p:cNvSpPr/>
                  <p:nvPr/>
                </p:nvSpPr>
                <p:spPr>
                  <a:xfrm>
                    <a:off x="1584" y="336"/>
                    <a:ext cx="144" cy="288"/>
                  </a:xfrm>
                  <a:prstGeom prst="line">
                    <a:avLst/>
                  </a:prstGeom>
                  <a:ln w="57150" cap="flat" cmpd="sng">
                    <a:solidFill>
                      <a:srgbClr val="0066FF"/>
                    </a:solidFill>
                    <a:prstDash val="solid"/>
                    <a:headEnd type="none" w="med" len="med"/>
                    <a:tailEnd type="none" w="med" len="med"/>
                  </a:ln>
                </p:spPr>
              </p:sp>
              <p:sp>
                <p:nvSpPr>
                  <p:cNvPr id="565291" name="直接连接符 565290"/>
                  <p:cNvSpPr/>
                  <p:nvPr/>
                </p:nvSpPr>
                <p:spPr>
                  <a:xfrm flipH="1">
                    <a:off x="1728" y="336"/>
                    <a:ext cx="144" cy="288"/>
                  </a:xfrm>
                  <a:prstGeom prst="line">
                    <a:avLst/>
                  </a:prstGeom>
                  <a:ln w="57150" cap="flat" cmpd="sng">
                    <a:solidFill>
                      <a:srgbClr val="0066FF"/>
                    </a:solidFill>
                    <a:prstDash val="solid"/>
                    <a:headEnd type="none" w="med" len="med"/>
                    <a:tailEnd type="none" w="med" len="med"/>
                  </a:ln>
                </p:spPr>
              </p:sp>
            </p:grpSp>
            <p:grpSp>
              <p:nvGrpSpPr>
                <p:cNvPr id="565292" name="组合 565291"/>
                <p:cNvGrpSpPr/>
                <p:nvPr/>
              </p:nvGrpSpPr>
              <p:grpSpPr>
                <a:xfrm rot="-7865253">
                  <a:off x="1810" y="3320"/>
                  <a:ext cx="182" cy="173"/>
                  <a:chOff x="1584" y="336"/>
                  <a:chExt cx="297" cy="288"/>
                </a:xfrm>
              </p:grpSpPr>
              <p:sp>
                <p:nvSpPr>
                  <p:cNvPr id="565293" name="直接连接符 565292"/>
                  <p:cNvSpPr/>
                  <p:nvPr/>
                </p:nvSpPr>
                <p:spPr>
                  <a:xfrm>
                    <a:off x="1584" y="354"/>
                    <a:ext cx="288" cy="0"/>
                  </a:xfrm>
                  <a:prstGeom prst="line">
                    <a:avLst/>
                  </a:prstGeom>
                  <a:ln w="57150" cap="flat" cmpd="sng">
                    <a:solidFill>
                      <a:srgbClr val="0066FF"/>
                    </a:solidFill>
                    <a:prstDash val="solid"/>
                    <a:headEnd type="none" w="med" len="med"/>
                    <a:tailEnd type="none" w="med" len="med"/>
                  </a:ln>
                </p:spPr>
              </p:sp>
              <p:sp>
                <p:nvSpPr>
                  <p:cNvPr id="565294" name="直接连接符 565293"/>
                  <p:cNvSpPr/>
                  <p:nvPr/>
                </p:nvSpPr>
                <p:spPr>
                  <a:xfrm>
                    <a:off x="1593" y="624"/>
                    <a:ext cx="288" cy="0"/>
                  </a:xfrm>
                  <a:prstGeom prst="line">
                    <a:avLst/>
                  </a:prstGeom>
                  <a:ln w="57150" cap="flat" cmpd="sng">
                    <a:solidFill>
                      <a:srgbClr val="0066FF"/>
                    </a:solidFill>
                    <a:prstDash val="solid"/>
                    <a:headEnd type="none" w="med" len="med"/>
                    <a:tailEnd type="none" w="med" len="med"/>
                  </a:ln>
                </p:spPr>
              </p:sp>
              <p:sp>
                <p:nvSpPr>
                  <p:cNvPr id="565295" name="直接连接符 565294"/>
                  <p:cNvSpPr/>
                  <p:nvPr/>
                </p:nvSpPr>
                <p:spPr>
                  <a:xfrm>
                    <a:off x="1584" y="336"/>
                    <a:ext cx="144" cy="288"/>
                  </a:xfrm>
                  <a:prstGeom prst="line">
                    <a:avLst/>
                  </a:prstGeom>
                  <a:ln w="57150" cap="flat" cmpd="sng">
                    <a:solidFill>
                      <a:srgbClr val="0066FF"/>
                    </a:solidFill>
                    <a:prstDash val="solid"/>
                    <a:headEnd type="none" w="med" len="med"/>
                    <a:tailEnd type="none" w="med" len="med"/>
                  </a:ln>
                </p:spPr>
              </p:sp>
              <p:sp>
                <p:nvSpPr>
                  <p:cNvPr id="565296" name="直接连接符 565295"/>
                  <p:cNvSpPr/>
                  <p:nvPr/>
                </p:nvSpPr>
                <p:spPr>
                  <a:xfrm flipH="1">
                    <a:off x="1728" y="336"/>
                    <a:ext cx="144" cy="288"/>
                  </a:xfrm>
                  <a:prstGeom prst="line">
                    <a:avLst/>
                  </a:prstGeom>
                  <a:ln w="57150" cap="flat" cmpd="sng">
                    <a:solidFill>
                      <a:srgbClr val="0066FF"/>
                    </a:solidFill>
                    <a:prstDash val="solid"/>
                    <a:headEnd type="none" w="med" len="med"/>
                    <a:tailEnd type="none" w="med" len="med"/>
                  </a:ln>
                </p:spPr>
              </p:sp>
            </p:grpSp>
            <p:grpSp>
              <p:nvGrpSpPr>
                <p:cNvPr id="565297" name="组合 565296"/>
                <p:cNvGrpSpPr/>
                <p:nvPr/>
              </p:nvGrpSpPr>
              <p:grpSpPr>
                <a:xfrm rot="-24289698">
                  <a:off x="1406" y="3334"/>
                  <a:ext cx="177" cy="178"/>
                  <a:chOff x="1584" y="336"/>
                  <a:chExt cx="297" cy="288"/>
                </a:xfrm>
              </p:grpSpPr>
              <p:sp>
                <p:nvSpPr>
                  <p:cNvPr id="565298" name="直接连接符 565297"/>
                  <p:cNvSpPr/>
                  <p:nvPr/>
                </p:nvSpPr>
                <p:spPr>
                  <a:xfrm>
                    <a:off x="1584" y="354"/>
                    <a:ext cx="288" cy="0"/>
                  </a:xfrm>
                  <a:prstGeom prst="line">
                    <a:avLst/>
                  </a:prstGeom>
                  <a:ln w="57150" cap="flat" cmpd="sng">
                    <a:solidFill>
                      <a:srgbClr val="0066FF"/>
                    </a:solidFill>
                    <a:prstDash val="solid"/>
                    <a:headEnd type="none" w="med" len="med"/>
                    <a:tailEnd type="none" w="med" len="med"/>
                  </a:ln>
                </p:spPr>
              </p:sp>
              <p:sp>
                <p:nvSpPr>
                  <p:cNvPr id="565299" name="直接连接符 565298"/>
                  <p:cNvSpPr/>
                  <p:nvPr/>
                </p:nvSpPr>
                <p:spPr>
                  <a:xfrm>
                    <a:off x="1593" y="624"/>
                    <a:ext cx="288" cy="0"/>
                  </a:xfrm>
                  <a:prstGeom prst="line">
                    <a:avLst/>
                  </a:prstGeom>
                  <a:ln w="57150" cap="flat" cmpd="sng">
                    <a:solidFill>
                      <a:srgbClr val="0066FF"/>
                    </a:solidFill>
                    <a:prstDash val="solid"/>
                    <a:headEnd type="none" w="med" len="med"/>
                    <a:tailEnd type="none" w="med" len="med"/>
                  </a:ln>
                </p:spPr>
              </p:sp>
              <p:sp>
                <p:nvSpPr>
                  <p:cNvPr id="565300" name="直接连接符 565299"/>
                  <p:cNvSpPr/>
                  <p:nvPr/>
                </p:nvSpPr>
                <p:spPr>
                  <a:xfrm>
                    <a:off x="1584" y="336"/>
                    <a:ext cx="144" cy="288"/>
                  </a:xfrm>
                  <a:prstGeom prst="line">
                    <a:avLst/>
                  </a:prstGeom>
                  <a:ln w="57150" cap="flat" cmpd="sng">
                    <a:solidFill>
                      <a:srgbClr val="0066FF"/>
                    </a:solidFill>
                    <a:prstDash val="solid"/>
                    <a:headEnd type="none" w="med" len="med"/>
                    <a:tailEnd type="none" w="med" len="med"/>
                  </a:ln>
                </p:spPr>
              </p:sp>
              <p:sp>
                <p:nvSpPr>
                  <p:cNvPr id="565301" name="直接连接符 565300"/>
                  <p:cNvSpPr/>
                  <p:nvPr/>
                </p:nvSpPr>
                <p:spPr>
                  <a:xfrm flipH="1">
                    <a:off x="1728" y="336"/>
                    <a:ext cx="144" cy="288"/>
                  </a:xfrm>
                  <a:prstGeom prst="line">
                    <a:avLst/>
                  </a:prstGeom>
                  <a:ln w="57150" cap="flat" cmpd="sng">
                    <a:solidFill>
                      <a:srgbClr val="0066FF"/>
                    </a:solidFill>
                    <a:prstDash val="solid"/>
                    <a:headEnd type="none" w="med" len="med"/>
                    <a:tailEnd type="none" w="med" len="med"/>
                  </a:ln>
                </p:spPr>
              </p:sp>
            </p:grpSp>
            <p:sp>
              <p:nvSpPr>
                <p:cNvPr id="565302" name="直接连接符 565301"/>
                <p:cNvSpPr/>
                <p:nvPr/>
              </p:nvSpPr>
              <p:spPr>
                <a:xfrm>
                  <a:off x="2075" y="3225"/>
                  <a:ext cx="172" cy="0"/>
                </a:xfrm>
                <a:prstGeom prst="line">
                  <a:avLst/>
                </a:prstGeom>
                <a:ln w="28575" cap="flat" cmpd="sng">
                  <a:solidFill>
                    <a:schemeClr val="tx1"/>
                  </a:solidFill>
                  <a:prstDash val="solid"/>
                  <a:headEnd type="none" w="med" len="med"/>
                  <a:tailEnd type="none" w="sm" len="lg"/>
                </a:ln>
              </p:spPr>
            </p:sp>
            <p:sp>
              <p:nvSpPr>
                <p:cNvPr id="565303" name="直接连接符 565302"/>
                <p:cNvSpPr/>
                <p:nvPr/>
              </p:nvSpPr>
              <p:spPr>
                <a:xfrm>
                  <a:off x="1245" y="3262"/>
                  <a:ext cx="86" cy="0"/>
                </a:xfrm>
                <a:prstGeom prst="line">
                  <a:avLst/>
                </a:prstGeom>
                <a:ln w="28575" cap="flat" cmpd="sng">
                  <a:solidFill>
                    <a:schemeClr val="tx1"/>
                  </a:solidFill>
                  <a:prstDash val="solid"/>
                  <a:headEnd type="none" w="med" len="med"/>
                  <a:tailEnd type="none" w="sm" len="lg"/>
                </a:ln>
              </p:spPr>
            </p:sp>
            <p:sp>
              <p:nvSpPr>
                <p:cNvPr id="565304" name="直接连接符 565303"/>
                <p:cNvSpPr/>
                <p:nvPr/>
              </p:nvSpPr>
              <p:spPr>
                <a:xfrm>
                  <a:off x="1245" y="3259"/>
                  <a:ext cx="0" cy="534"/>
                </a:xfrm>
                <a:prstGeom prst="line">
                  <a:avLst/>
                </a:prstGeom>
                <a:ln w="28575" cap="flat" cmpd="sng">
                  <a:solidFill>
                    <a:schemeClr val="tx1"/>
                  </a:solidFill>
                  <a:prstDash val="solid"/>
                  <a:headEnd type="none" w="med" len="med"/>
                  <a:tailEnd type="none" w="sm" len="lg"/>
                </a:ln>
              </p:spPr>
            </p:sp>
            <p:sp>
              <p:nvSpPr>
                <p:cNvPr id="565305" name="直接连接符 565304"/>
                <p:cNvSpPr/>
                <p:nvPr/>
              </p:nvSpPr>
              <p:spPr>
                <a:xfrm>
                  <a:off x="2622" y="2870"/>
                  <a:ext cx="0" cy="920"/>
                </a:xfrm>
                <a:prstGeom prst="line">
                  <a:avLst/>
                </a:prstGeom>
                <a:ln w="28575" cap="flat" cmpd="sng">
                  <a:solidFill>
                    <a:schemeClr val="tx1"/>
                  </a:solidFill>
                  <a:prstDash val="solid"/>
                  <a:headEnd type="none" w="med" len="med"/>
                  <a:tailEnd type="none" w="sm" len="lg"/>
                </a:ln>
              </p:spPr>
            </p:sp>
            <p:sp>
              <p:nvSpPr>
                <p:cNvPr id="565306" name="直接连接符 565305"/>
                <p:cNvSpPr/>
                <p:nvPr/>
              </p:nvSpPr>
              <p:spPr>
                <a:xfrm>
                  <a:off x="1245" y="3789"/>
                  <a:ext cx="1379" cy="0"/>
                </a:xfrm>
                <a:prstGeom prst="line">
                  <a:avLst/>
                </a:prstGeom>
                <a:ln w="28575" cap="flat" cmpd="sng">
                  <a:solidFill>
                    <a:schemeClr val="tx1"/>
                  </a:solidFill>
                  <a:prstDash val="solid"/>
                  <a:headEnd type="none" w="med" len="med"/>
                  <a:tailEnd type="none" w="sm" len="lg"/>
                </a:ln>
              </p:spPr>
            </p:sp>
            <p:sp>
              <p:nvSpPr>
                <p:cNvPr id="565307" name="矩形 565306"/>
                <p:cNvSpPr/>
                <p:nvPr/>
              </p:nvSpPr>
              <p:spPr>
                <a:xfrm>
                  <a:off x="2593" y="3248"/>
                  <a:ext cx="67" cy="177"/>
                </a:xfrm>
                <a:prstGeom prst="rect">
                  <a:avLst/>
                </a:prstGeom>
                <a:solidFill>
                  <a:schemeClr val="bg1"/>
                </a:solidFill>
                <a:ln w="38100" cap="flat" cmpd="sng">
                  <a:solidFill>
                    <a:schemeClr val="tx1"/>
                  </a:solidFill>
                  <a:prstDash val="solid"/>
                  <a:miter/>
                  <a:headEnd type="none" w="med" len="med"/>
                  <a:tailEnd type="none" w="sm" len="lg"/>
                </a:ln>
              </p:spPr>
              <p:txBody>
                <a:bodyPr/>
                <a:p>
                  <a:endParaRPr lang="zh-CN" altLang="en-US"/>
                </a:p>
              </p:txBody>
            </p:sp>
            <p:sp>
              <p:nvSpPr>
                <p:cNvPr id="565308" name="文本框 565307"/>
                <p:cNvSpPr txBox="1"/>
                <p:nvPr/>
              </p:nvSpPr>
              <p:spPr>
                <a:xfrm>
                  <a:off x="2664" y="3187"/>
                  <a:ext cx="329" cy="288"/>
                </a:xfrm>
                <a:prstGeom prst="rect">
                  <a:avLst/>
                </a:prstGeom>
                <a:noFill/>
                <a:ln w="28575">
                  <a:noFill/>
                </a:ln>
              </p:spPr>
              <p:txBody>
                <a:bodyPr wrap="none" anchor="t" anchorCtr="0">
                  <a:spAutoFit/>
                </a:bodyPr>
                <a:p>
                  <a:pPr eaLnBrk="0" hangingPunct="0"/>
                  <a:r>
                    <a:rPr lang="en-US" altLang="zh-CN" b="1" i="1">
                      <a:latin typeface="Times New Roman" panose="02020603050405020304" pitchFamily="18" charset="0"/>
                    </a:rPr>
                    <a:t>R</a:t>
                  </a:r>
                  <a:r>
                    <a:rPr lang="en-US" altLang="zh-CN" b="1" baseline="-25000">
                      <a:latin typeface="Times New Roman" panose="02020603050405020304" pitchFamily="18" charset="0"/>
                    </a:rPr>
                    <a:t>L</a:t>
                  </a:r>
                  <a:endParaRPr lang="en-US" altLang="zh-CN" sz="2000" b="1">
                    <a:latin typeface="Times New Roman" panose="02020603050405020304" pitchFamily="18" charset="0"/>
                  </a:endParaRPr>
                </a:p>
              </p:txBody>
            </p:sp>
            <p:sp>
              <p:nvSpPr>
                <p:cNvPr id="565309" name="文本框 565308"/>
                <p:cNvSpPr txBox="1"/>
                <p:nvPr/>
              </p:nvSpPr>
              <p:spPr>
                <a:xfrm>
                  <a:off x="1080" y="2805"/>
                  <a:ext cx="378" cy="288"/>
                </a:xfrm>
                <a:prstGeom prst="rect">
                  <a:avLst/>
                </a:prstGeom>
                <a:noFill/>
                <a:ln w="28575">
                  <a:noFill/>
                </a:ln>
              </p:spPr>
              <p:txBody>
                <a:bodyPr>
                  <a:spAutoFit/>
                </a:bodyPr>
                <a:p>
                  <a:pPr eaLnBrk="0" hangingPunct="0"/>
                  <a:r>
                    <a:rPr lang="en-US" altLang="zh-CN" b="1">
                      <a:latin typeface="Times New Roman" panose="02020603050405020304" pitchFamily="18" charset="0"/>
                    </a:rPr>
                    <a:t>V</a:t>
                  </a:r>
                  <a:r>
                    <a:rPr lang="en-US" altLang="zh-CN" b="1" baseline="-25000">
                      <a:latin typeface="Times New Roman" panose="02020603050405020304" pitchFamily="18" charset="0"/>
                    </a:rPr>
                    <a:t>4</a:t>
                  </a:r>
                  <a:endParaRPr lang="en-US" altLang="zh-CN" b="1">
                    <a:latin typeface="Times New Roman" panose="02020603050405020304" pitchFamily="18" charset="0"/>
                  </a:endParaRPr>
                </a:p>
              </p:txBody>
            </p:sp>
            <p:sp>
              <p:nvSpPr>
                <p:cNvPr id="565310" name="文本框 565309"/>
                <p:cNvSpPr txBox="1"/>
                <p:nvPr/>
              </p:nvSpPr>
              <p:spPr>
                <a:xfrm>
                  <a:off x="1935" y="3413"/>
                  <a:ext cx="319" cy="288"/>
                </a:xfrm>
                <a:prstGeom prst="rect">
                  <a:avLst/>
                </a:prstGeom>
                <a:noFill/>
                <a:ln w="28575">
                  <a:noFill/>
                </a:ln>
              </p:spPr>
              <p:txBody>
                <a:bodyPr wrap="none" anchor="t" anchorCtr="0">
                  <a:spAutoFit/>
                </a:bodyPr>
                <a:p>
                  <a:pPr eaLnBrk="0" hangingPunct="0"/>
                  <a:r>
                    <a:rPr lang="en-US" altLang="zh-CN" b="1">
                      <a:latin typeface="Times New Roman" panose="02020603050405020304" pitchFamily="18" charset="0"/>
                    </a:rPr>
                    <a:t>V</a:t>
                  </a:r>
                  <a:r>
                    <a:rPr lang="en-US" altLang="zh-CN" b="1" baseline="-25000">
                      <a:latin typeface="Times New Roman" panose="02020603050405020304" pitchFamily="18" charset="0"/>
                    </a:rPr>
                    <a:t>2</a:t>
                  </a:r>
                  <a:endParaRPr lang="en-US" altLang="zh-CN" b="1">
                    <a:latin typeface="Times New Roman" panose="02020603050405020304" pitchFamily="18" charset="0"/>
                  </a:endParaRPr>
                </a:p>
              </p:txBody>
            </p:sp>
            <p:sp>
              <p:nvSpPr>
                <p:cNvPr id="565311" name="直接连接符 565310"/>
                <p:cNvSpPr/>
                <p:nvPr/>
              </p:nvSpPr>
              <p:spPr>
                <a:xfrm>
                  <a:off x="2250" y="2875"/>
                  <a:ext cx="374" cy="0"/>
                </a:xfrm>
                <a:prstGeom prst="line">
                  <a:avLst/>
                </a:prstGeom>
                <a:ln w="28575" cap="flat" cmpd="sng">
                  <a:solidFill>
                    <a:schemeClr val="tx1"/>
                  </a:solidFill>
                  <a:prstDash val="solid"/>
                  <a:headEnd type="none" w="med" len="med"/>
                  <a:tailEnd type="none" w="sm" len="lg"/>
                </a:ln>
              </p:spPr>
            </p:sp>
            <p:sp>
              <p:nvSpPr>
                <p:cNvPr id="565312" name="直接连接符 565311"/>
                <p:cNvSpPr/>
                <p:nvPr/>
              </p:nvSpPr>
              <p:spPr>
                <a:xfrm flipH="1">
                  <a:off x="540" y="2891"/>
                  <a:ext cx="172" cy="0"/>
                </a:xfrm>
                <a:prstGeom prst="line">
                  <a:avLst/>
                </a:prstGeom>
                <a:ln w="28575" cap="flat" cmpd="sng">
                  <a:solidFill>
                    <a:schemeClr val="tx1"/>
                  </a:solidFill>
                  <a:prstDash val="solid"/>
                  <a:headEnd type="none" w="med" len="med"/>
                  <a:tailEnd type="none" w="sm" len="lg"/>
                </a:ln>
              </p:spPr>
            </p:sp>
            <p:sp>
              <p:nvSpPr>
                <p:cNvPr id="565313" name="直接连接符 565312"/>
                <p:cNvSpPr/>
                <p:nvPr/>
              </p:nvSpPr>
              <p:spPr>
                <a:xfrm flipH="1">
                  <a:off x="542" y="3625"/>
                  <a:ext cx="173" cy="0"/>
                </a:xfrm>
                <a:prstGeom prst="line">
                  <a:avLst/>
                </a:prstGeom>
                <a:ln w="28575" cap="flat" cmpd="sng">
                  <a:solidFill>
                    <a:schemeClr val="tx1"/>
                  </a:solidFill>
                  <a:prstDash val="solid"/>
                  <a:headEnd type="none" w="med" len="med"/>
                  <a:tailEnd type="none" w="sm" len="lg"/>
                </a:ln>
              </p:spPr>
            </p:sp>
            <p:sp>
              <p:nvSpPr>
                <p:cNvPr id="565314" name="椭圆 565313"/>
                <p:cNvSpPr/>
                <p:nvPr/>
              </p:nvSpPr>
              <p:spPr>
                <a:xfrm>
                  <a:off x="497" y="2862"/>
                  <a:ext cx="48" cy="50"/>
                </a:xfrm>
                <a:prstGeom prst="ellipse">
                  <a:avLst/>
                </a:prstGeom>
                <a:solidFill>
                  <a:srgbClr val="99FFCC"/>
                </a:solidFill>
                <a:ln w="19050" cap="flat" cmpd="sng">
                  <a:solidFill>
                    <a:schemeClr val="tx1"/>
                  </a:solidFill>
                  <a:prstDash val="solid"/>
                  <a:headEnd type="none" w="med" len="med"/>
                  <a:tailEnd type="none" w="med" len="lg"/>
                </a:ln>
              </p:spPr>
              <p:txBody>
                <a:bodyPr/>
                <a:p>
                  <a:endParaRPr lang="zh-CN" altLang="en-US"/>
                </a:p>
              </p:txBody>
            </p:sp>
            <p:sp>
              <p:nvSpPr>
                <p:cNvPr id="565315" name="椭圆 565314"/>
                <p:cNvSpPr/>
                <p:nvPr/>
              </p:nvSpPr>
              <p:spPr>
                <a:xfrm>
                  <a:off x="497" y="3592"/>
                  <a:ext cx="48" cy="49"/>
                </a:xfrm>
                <a:prstGeom prst="ellipse">
                  <a:avLst/>
                </a:prstGeom>
                <a:solidFill>
                  <a:srgbClr val="99FFCC"/>
                </a:solidFill>
                <a:ln w="19050" cap="flat" cmpd="sng">
                  <a:solidFill>
                    <a:schemeClr val="tx1"/>
                  </a:solidFill>
                  <a:prstDash val="solid"/>
                  <a:headEnd type="none" w="med" len="med"/>
                  <a:tailEnd type="none" w="med" len="lg"/>
                </a:ln>
              </p:spPr>
              <p:txBody>
                <a:bodyPr/>
                <a:p>
                  <a:endParaRPr lang="zh-CN" altLang="en-US"/>
                </a:p>
              </p:txBody>
            </p:sp>
            <p:sp>
              <p:nvSpPr>
                <p:cNvPr id="565316" name="直接连接符 565315"/>
                <p:cNvSpPr/>
                <p:nvPr/>
              </p:nvSpPr>
              <p:spPr>
                <a:xfrm>
                  <a:off x="2248" y="2880"/>
                  <a:ext cx="0" cy="347"/>
                </a:xfrm>
                <a:prstGeom prst="line">
                  <a:avLst/>
                </a:prstGeom>
                <a:ln w="28575" cap="flat" cmpd="sng">
                  <a:solidFill>
                    <a:schemeClr val="tx1"/>
                  </a:solidFill>
                  <a:prstDash val="solid"/>
                  <a:headEnd type="none" w="med" len="med"/>
                  <a:tailEnd type="none" w="med" len="lg"/>
                </a:ln>
              </p:spPr>
            </p:sp>
            <p:sp>
              <p:nvSpPr>
                <p:cNvPr id="565317" name="文本框 565316"/>
                <p:cNvSpPr txBox="1"/>
                <p:nvPr/>
              </p:nvSpPr>
              <p:spPr>
                <a:xfrm>
                  <a:off x="1875" y="2759"/>
                  <a:ext cx="319" cy="288"/>
                </a:xfrm>
                <a:prstGeom prst="rect">
                  <a:avLst/>
                </a:prstGeom>
                <a:noFill/>
                <a:ln w="28575">
                  <a:noFill/>
                </a:ln>
              </p:spPr>
              <p:txBody>
                <a:bodyPr wrap="none" anchor="t" anchorCtr="0">
                  <a:spAutoFit/>
                </a:bodyPr>
                <a:p>
                  <a:pPr eaLnBrk="0" hangingPunct="0"/>
                  <a:r>
                    <a:rPr lang="en-US" altLang="zh-CN" b="1">
                      <a:latin typeface="Times New Roman" panose="02020603050405020304" pitchFamily="18" charset="0"/>
                    </a:rPr>
                    <a:t>V</a:t>
                  </a:r>
                  <a:r>
                    <a:rPr lang="en-US" altLang="zh-CN" b="1" baseline="-25000">
                      <a:latin typeface="Times New Roman" panose="02020603050405020304" pitchFamily="18" charset="0"/>
                    </a:rPr>
                    <a:t>1</a:t>
                  </a:r>
                  <a:endParaRPr lang="en-US" altLang="zh-CN" b="1">
                    <a:latin typeface="Times New Roman" panose="02020603050405020304" pitchFamily="18" charset="0"/>
                  </a:endParaRPr>
                </a:p>
              </p:txBody>
            </p:sp>
            <p:sp>
              <p:nvSpPr>
                <p:cNvPr id="565318" name="直接连接符 565317"/>
                <p:cNvSpPr/>
                <p:nvPr/>
              </p:nvSpPr>
              <p:spPr>
                <a:xfrm>
                  <a:off x="981" y="3433"/>
                  <a:ext cx="0" cy="208"/>
                </a:xfrm>
                <a:prstGeom prst="line">
                  <a:avLst/>
                </a:prstGeom>
                <a:ln w="28575" cap="flat" cmpd="sng">
                  <a:solidFill>
                    <a:schemeClr val="tx1"/>
                  </a:solidFill>
                  <a:prstDash val="solid"/>
                  <a:headEnd type="none" w="med" len="med"/>
                  <a:tailEnd type="none" w="sm" len="lg"/>
                </a:ln>
              </p:spPr>
            </p:sp>
            <p:sp>
              <p:nvSpPr>
                <p:cNvPr id="565319" name="矩形 565318"/>
                <p:cNvSpPr/>
                <p:nvPr/>
              </p:nvSpPr>
              <p:spPr>
                <a:xfrm>
                  <a:off x="423" y="3066"/>
                  <a:ext cx="287" cy="288"/>
                </a:xfrm>
                <a:prstGeom prst="rect">
                  <a:avLst/>
                </a:prstGeom>
                <a:noFill/>
                <a:ln w="9525">
                  <a:noFill/>
                </a:ln>
              </p:spPr>
              <p:txBody>
                <a:bodyPr wrap="none" anchor="t" anchorCtr="0">
                  <a:spAutoFit/>
                </a:bodyPr>
                <a:p>
                  <a:pPr eaLnBrk="0" hangingPunct="0"/>
                  <a:r>
                    <a:rPr lang="en-US" altLang="zh-CN" b="1" i="1">
                      <a:solidFill>
                        <a:srgbClr val="000099"/>
                      </a:solidFill>
                      <a:latin typeface="Times New Roman" panose="02020603050405020304" pitchFamily="18" charset="0"/>
                      <a:ea typeface="方正琥珀繁体" pitchFamily="2" charset="-122"/>
                    </a:rPr>
                    <a:t>u</a:t>
                  </a:r>
                  <a:r>
                    <a:rPr lang="en-US" altLang="zh-CN" b="1" baseline="-25000">
                      <a:solidFill>
                        <a:srgbClr val="000099"/>
                      </a:solidFill>
                      <a:latin typeface="Times New Roman" panose="02020603050405020304" pitchFamily="18" charset="0"/>
                      <a:ea typeface="方正琥珀繁体" pitchFamily="2" charset="-122"/>
                    </a:rPr>
                    <a:t>1</a:t>
                  </a:r>
                  <a:endParaRPr lang="en-US" altLang="zh-CN" b="1" baseline="-25000">
                    <a:solidFill>
                      <a:srgbClr val="000099"/>
                    </a:solidFill>
                    <a:latin typeface="Times New Roman" panose="02020603050405020304" pitchFamily="18" charset="0"/>
                    <a:ea typeface="方正琥珀繁体" pitchFamily="2" charset="-122"/>
                  </a:endParaRPr>
                </a:p>
              </p:txBody>
            </p:sp>
            <p:sp>
              <p:nvSpPr>
                <p:cNvPr id="565320" name="矩形 565319"/>
                <p:cNvSpPr/>
                <p:nvPr/>
              </p:nvSpPr>
              <p:spPr>
                <a:xfrm>
                  <a:off x="970" y="3042"/>
                  <a:ext cx="287" cy="288"/>
                </a:xfrm>
                <a:prstGeom prst="rect">
                  <a:avLst/>
                </a:prstGeom>
                <a:noFill/>
                <a:ln w="9525">
                  <a:noFill/>
                </a:ln>
              </p:spPr>
              <p:txBody>
                <a:bodyPr wrap="none" anchor="t" anchorCtr="0">
                  <a:spAutoFit/>
                </a:bodyPr>
                <a:p>
                  <a:pPr eaLnBrk="0" hangingPunct="0"/>
                  <a:r>
                    <a:rPr lang="en-US" altLang="zh-CN" b="1" i="1">
                      <a:solidFill>
                        <a:srgbClr val="000099"/>
                      </a:solidFill>
                      <a:latin typeface="Times New Roman" panose="02020603050405020304" pitchFamily="18" charset="0"/>
                      <a:ea typeface="方正琥珀繁体" pitchFamily="2" charset="-122"/>
                    </a:rPr>
                    <a:t>u</a:t>
                  </a:r>
                  <a:r>
                    <a:rPr lang="en-US" altLang="zh-CN" b="1" baseline="-25000">
                      <a:solidFill>
                        <a:srgbClr val="000099"/>
                      </a:solidFill>
                      <a:latin typeface="Times New Roman" panose="02020603050405020304" pitchFamily="18" charset="0"/>
                      <a:ea typeface="方正琥珀繁体" pitchFamily="2" charset="-122"/>
                    </a:rPr>
                    <a:t>2</a:t>
                  </a:r>
                  <a:endParaRPr lang="en-US" altLang="zh-CN" b="1" baseline="-25000">
                    <a:solidFill>
                      <a:srgbClr val="000099"/>
                    </a:solidFill>
                    <a:latin typeface="Times New Roman" panose="02020603050405020304" pitchFamily="18" charset="0"/>
                    <a:ea typeface="方正琥珀繁体" pitchFamily="2" charset="-122"/>
                  </a:endParaRPr>
                </a:p>
              </p:txBody>
            </p:sp>
          </p:grpSp>
        </p:grpSp>
        <p:sp>
          <p:nvSpPr>
            <p:cNvPr id="565321" name="文本框 565320"/>
            <p:cNvSpPr txBox="1"/>
            <p:nvPr/>
          </p:nvSpPr>
          <p:spPr>
            <a:xfrm>
              <a:off x="2923" y="2869"/>
              <a:ext cx="336" cy="1008"/>
            </a:xfrm>
            <a:prstGeom prst="rect">
              <a:avLst/>
            </a:prstGeom>
            <a:noFill/>
            <a:ln w="9525">
              <a:noFill/>
            </a:ln>
          </p:spPr>
          <p:txBody>
            <a:bodyPr anchor="ctr" anchorCtr="0">
              <a:spAutoFit/>
            </a:bodyPr>
            <a:p>
              <a:pPr algn="ctr" eaLnBrk="0" hangingPunct="0"/>
              <a:r>
                <a:rPr lang="en-US" altLang="zh-CN" sz="2800" b="1" i="1">
                  <a:solidFill>
                    <a:srgbClr val="FF0066"/>
                  </a:solidFill>
                  <a:latin typeface="Times New Roman" panose="02020603050405020304" pitchFamily="18" charset="0"/>
                  <a:ea typeface="方正琥珀繁体" pitchFamily="2" charset="-122"/>
                </a:rPr>
                <a:t>+</a:t>
              </a:r>
              <a:endParaRPr lang="en-US" altLang="zh-CN" sz="2800" b="1" i="1">
                <a:solidFill>
                  <a:srgbClr val="FF0066"/>
                </a:solidFill>
                <a:latin typeface="Times New Roman" panose="02020603050405020304" pitchFamily="18" charset="0"/>
                <a:ea typeface="方正琥珀繁体" pitchFamily="2" charset="-122"/>
              </a:endParaRPr>
            </a:p>
            <a:p>
              <a:pPr algn="ctr" eaLnBrk="0" hangingPunct="0"/>
              <a:r>
                <a:rPr lang="en-US" altLang="zh-CN" b="1" i="1" dirty="0" err="1">
                  <a:solidFill>
                    <a:srgbClr val="FF0066"/>
                  </a:solidFill>
                  <a:latin typeface="Times New Roman" panose="02020603050405020304" pitchFamily="18" charset="0"/>
                  <a:ea typeface="方正琥珀繁体" pitchFamily="2" charset="-122"/>
                </a:rPr>
                <a:t>u</a:t>
              </a:r>
              <a:r>
                <a:rPr lang="en-US" altLang="zh-CN" b="1" baseline="-25000" dirty="0" err="1">
                  <a:solidFill>
                    <a:srgbClr val="FF0066"/>
                  </a:solidFill>
                  <a:latin typeface="Times New Roman" panose="02020603050405020304" pitchFamily="18" charset="0"/>
                </a:rPr>
                <a:t>o</a:t>
              </a:r>
              <a:endParaRPr lang="en-US" altLang="zh-CN" b="1" baseline="-25000">
                <a:solidFill>
                  <a:srgbClr val="FF0066"/>
                </a:solidFill>
                <a:latin typeface="Times New Roman" panose="02020603050405020304" pitchFamily="18" charset="0"/>
              </a:endParaRPr>
            </a:p>
            <a:p>
              <a:pPr algn="ctr" eaLnBrk="0" hangingPunct="0"/>
              <a:r>
                <a:rPr lang="en-US" altLang="zh-CN" sz="2800" b="1">
                  <a:solidFill>
                    <a:srgbClr val="FF0066"/>
                  </a:solidFill>
                  <a:latin typeface="Times New Roman" panose="02020603050405020304" pitchFamily="18" charset="0"/>
                  <a:sym typeface="Symbol" panose="05050102010706020507" pitchFamily="18" charset="2"/>
                </a:rPr>
                <a:t></a:t>
              </a:r>
              <a:endParaRPr lang="en-US" altLang="zh-CN" sz="2800" b="1" baseline="-25000">
                <a:solidFill>
                  <a:srgbClr val="FF0066"/>
                </a:solidFill>
                <a:latin typeface="Times New Roman" panose="02020603050405020304" pitchFamily="18" charset="0"/>
              </a:endParaRPr>
            </a:p>
            <a:p>
              <a:pPr algn="ctr" eaLnBrk="0" hangingPunct="0"/>
              <a:endParaRPr lang="zh-CN" altLang="en-US" sz="2800" b="1" baseline="-25000">
                <a:solidFill>
                  <a:srgbClr val="FF0066"/>
                </a:solidFill>
                <a:latin typeface="Times New Roman" panose="02020603050405020304" pitchFamily="18" charset="0"/>
              </a:endParaRPr>
            </a:p>
          </p:txBody>
        </p:sp>
      </p:grpSp>
      <p:grpSp>
        <p:nvGrpSpPr>
          <p:cNvPr id="565322" name="组合 565321"/>
          <p:cNvGrpSpPr/>
          <p:nvPr/>
        </p:nvGrpSpPr>
        <p:grpSpPr>
          <a:xfrm>
            <a:off x="107950" y="2417763"/>
            <a:ext cx="4394200" cy="1601787"/>
            <a:chOff x="110" y="1350"/>
            <a:chExt cx="2768" cy="1009"/>
          </a:xfrm>
        </p:grpSpPr>
        <p:sp>
          <p:nvSpPr>
            <p:cNvPr id="565323" name="直接连接符 565322"/>
            <p:cNvSpPr/>
            <p:nvPr/>
          </p:nvSpPr>
          <p:spPr>
            <a:xfrm>
              <a:off x="2640" y="1371"/>
              <a:ext cx="1" cy="182"/>
            </a:xfrm>
            <a:prstGeom prst="line">
              <a:avLst/>
            </a:prstGeom>
            <a:ln w="28575" cap="flat" cmpd="sng">
              <a:solidFill>
                <a:srgbClr val="FF0000"/>
              </a:solidFill>
              <a:prstDash val="solid"/>
              <a:headEnd type="none" w="med" len="med"/>
              <a:tailEnd type="stealth" w="sm" len="lg"/>
            </a:ln>
          </p:spPr>
        </p:sp>
        <p:grpSp>
          <p:nvGrpSpPr>
            <p:cNvPr id="565324" name="组合 565323"/>
            <p:cNvGrpSpPr/>
            <p:nvPr/>
          </p:nvGrpSpPr>
          <p:grpSpPr>
            <a:xfrm>
              <a:off x="110" y="1350"/>
              <a:ext cx="2768" cy="1009"/>
              <a:chOff x="110" y="1350"/>
              <a:chExt cx="2768" cy="1009"/>
            </a:xfrm>
          </p:grpSpPr>
          <p:sp>
            <p:nvSpPr>
              <p:cNvPr id="565325" name="文本框 565324"/>
              <p:cNvSpPr txBox="1"/>
              <p:nvPr/>
            </p:nvSpPr>
            <p:spPr>
              <a:xfrm>
                <a:off x="2643" y="1392"/>
                <a:ext cx="233" cy="518"/>
              </a:xfrm>
              <a:prstGeom prst="rect">
                <a:avLst/>
              </a:prstGeom>
              <a:noFill/>
              <a:ln w="28575">
                <a:noFill/>
              </a:ln>
            </p:spPr>
            <p:txBody>
              <a:bodyPr wrap="none" anchor="t" anchorCtr="0">
                <a:spAutoFit/>
              </a:bodyPr>
              <a:p>
                <a:r>
                  <a:rPr lang="en-US" altLang="zh-CN" b="1" i="1" dirty="0" err="1">
                    <a:solidFill>
                      <a:srgbClr val="FF0066"/>
                    </a:solidFill>
                    <a:latin typeface="Times New Roman" panose="02020603050405020304" pitchFamily="18" charset="0"/>
                    <a:ea typeface="方正琥珀繁体" pitchFamily="2" charset="-122"/>
                  </a:rPr>
                  <a:t>i</a:t>
                </a:r>
                <a:r>
                  <a:rPr lang="en-US" altLang="zh-CN" b="1" baseline="-25000" dirty="0" err="1">
                    <a:solidFill>
                      <a:srgbClr val="FF0066"/>
                    </a:solidFill>
                    <a:latin typeface="Times New Roman" panose="02020603050405020304" pitchFamily="18" charset="0"/>
                  </a:rPr>
                  <a:t>o</a:t>
                </a:r>
                <a:endParaRPr lang="en-US" altLang="zh-CN" b="1" baseline="-25000">
                  <a:solidFill>
                    <a:srgbClr val="FF0066"/>
                  </a:solidFill>
                  <a:latin typeface="Times New Roman" panose="02020603050405020304" pitchFamily="18" charset="0"/>
                </a:endParaRPr>
              </a:p>
              <a:p>
                <a:endParaRPr lang="zh-CN" altLang="en-US" b="1">
                  <a:latin typeface="Times New Roman" panose="02020603050405020304" pitchFamily="18" charset="0"/>
                </a:endParaRPr>
              </a:p>
            </p:txBody>
          </p:sp>
          <p:grpSp>
            <p:nvGrpSpPr>
              <p:cNvPr id="565326" name="组合 565325"/>
              <p:cNvGrpSpPr/>
              <p:nvPr/>
            </p:nvGrpSpPr>
            <p:grpSpPr>
              <a:xfrm>
                <a:off x="110" y="1350"/>
                <a:ext cx="2768" cy="1009"/>
                <a:chOff x="110" y="1350"/>
                <a:chExt cx="2768" cy="1009"/>
              </a:xfrm>
            </p:grpSpPr>
            <p:sp>
              <p:nvSpPr>
                <p:cNvPr id="565327" name="文本框 565326"/>
                <p:cNvSpPr txBox="1"/>
                <p:nvPr/>
              </p:nvSpPr>
              <p:spPr>
                <a:xfrm>
                  <a:off x="326" y="1837"/>
                  <a:ext cx="116" cy="288"/>
                </a:xfrm>
                <a:prstGeom prst="rect">
                  <a:avLst/>
                </a:prstGeom>
                <a:noFill/>
                <a:ln w="9525">
                  <a:noFill/>
                </a:ln>
              </p:spPr>
              <p:txBody>
                <a:bodyPr wrap="none" anchor="t" anchorCtr="0">
                  <a:spAutoFit/>
                </a:bodyPr>
                <a:p>
                  <a:endParaRPr lang="zh-CN" altLang="en-US" dirty="0">
                    <a:latin typeface="Times New Roman" panose="02020603050405020304" pitchFamily="18" charset="0"/>
                  </a:endParaRPr>
                </a:p>
              </p:txBody>
            </p:sp>
            <p:grpSp>
              <p:nvGrpSpPr>
                <p:cNvPr id="565328" name="组合 565327"/>
                <p:cNvGrpSpPr/>
                <p:nvPr/>
              </p:nvGrpSpPr>
              <p:grpSpPr>
                <a:xfrm>
                  <a:off x="652" y="1579"/>
                  <a:ext cx="262" cy="356"/>
                  <a:chOff x="4566" y="2832"/>
                  <a:chExt cx="330" cy="432"/>
                </a:xfrm>
              </p:grpSpPr>
              <p:grpSp>
                <p:nvGrpSpPr>
                  <p:cNvPr id="565329" name="组合 565328"/>
                  <p:cNvGrpSpPr/>
                  <p:nvPr/>
                </p:nvGrpSpPr>
                <p:grpSpPr>
                  <a:xfrm>
                    <a:off x="4566" y="2832"/>
                    <a:ext cx="96" cy="432"/>
                    <a:chOff x="3600" y="2592"/>
                    <a:chExt cx="96" cy="432"/>
                  </a:xfrm>
                </p:grpSpPr>
                <p:grpSp>
                  <p:nvGrpSpPr>
                    <p:cNvPr id="565330" name="组合 565329"/>
                    <p:cNvGrpSpPr/>
                    <p:nvPr/>
                  </p:nvGrpSpPr>
                  <p:grpSpPr>
                    <a:xfrm>
                      <a:off x="3600" y="2592"/>
                      <a:ext cx="96" cy="144"/>
                      <a:chOff x="4176" y="2553"/>
                      <a:chExt cx="144" cy="288"/>
                    </a:xfrm>
                  </p:grpSpPr>
                  <p:sp>
                    <p:nvSpPr>
                      <p:cNvPr id="565331" name="任意多边形 565330"/>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sp>
                    <p:nvSpPr>
                      <p:cNvPr id="565332" name="任意多边形 565331"/>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grpSp>
                <p:grpSp>
                  <p:nvGrpSpPr>
                    <p:cNvPr id="565333" name="组合 565332"/>
                    <p:cNvGrpSpPr/>
                    <p:nvPr/>
                  </p:nvGrpSpPr>
                  <p:grpSpPr>
                    <a:xfrm>
                      <a:off x="3600" y="2736"/>
                      <a:ext cx="96" cy="144"/>
                      <a:chOff x="4176" y="2553"/>
                      <a:chExt cx="144" cy="288"/>
                    </a:xfrm>
                  </p:grpSpPr>
                  <p:sp>
                    <p:nvSpPr>
                      <p:cNvPr id="565334" name="任意多边形 565333"/>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sp>
                    <p:nvSpPr>
                      <p:cNvPr id="565335" name="任意多边形 565334"/>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grpSp>
                <p:grpSp>
                  <p:nvGrpSpPr>
                    <p:cNvPr id="565336" name="组合 565335"/>
                    <p:cNvGrpSpPr/>
                    <p:nvPr/>
                  </p:nvGrpSpPr>
                  <p:grpSpPr>
                    <a:xfrm>
                      <a:off x="3600" y="2880"/>
                      <a:ext cx="96" cy="144"/>
                      <a:chOff x="4176" y="2553"/>
                      <a:chExt cx="144" cy="288"/>
                    </a:xfrm>
                  </p:grpSpPr>
                  <p:sp>
                    <p:nvSpPr>
                      <p:cNvPr id="565337" name="任意多边形 565336"/>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sp>
                    <p:nvSpPr>
                      <p:cNvPr id="565338" name="任意多边形 565337"/>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grpSp>
              </p:grpSp>
              <p:grpSp>
                <p:nvGrpSpPr>
                  <p:cNvPr id="565339" name="组合 565338"/>
                  <p:cNvGrpSpPr/>
                  <p:nvPr/>
                </p:nvGrpSpPr>
                <p:grpSpPr>
                  <a:xfrm flipH="1">
                    <a:off x="4800" y="2832"/>
                    <a:ext cx="96" cy="432"/>
                    <a:chOff x="3600" y="2592"/>
                    <a:chExt cx="96" cy="432"/>
                  </a:xfrm>
                </p:grpSpPr>
                <p:grpSp>
                  <p:nvGrpSpPr>
                    <p:cNvPr id="565340" name="组合 565339"/>
                    <p:cNvGrpSpPr/>
                    <p:nvPr/>
                  </p:nvGrpSpPr>
                  <p:grpSpPr>
                    <a:xfrm>
                      <a:off x="3600" y="2592"/>
                      <a:ext cx="96" cy="144"/>
                      <a:chOff x="4176" y="2553"/>
                      <a:chExt cx="144" cy="288"/>
                    </a:xfrm>
                  </p:grpSpPr>
                  <p:sp>
                    <p:nvSpPr>
                      <p:cNvPr id="565341" name="任意多边形 565340"/>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sp>
                    <p:nvSpPr>
                      <p:cNvPr id="565342" name="任意多边形 565341"/>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grpSp>
                <p:grpSp>
                  <p:nvGrpSpPr>
                    <p:cNvPr id="565343" name="组合 565342"/>
                    <p:cNvGrpSpPr/>
                    <p:nvPr/>
                  </p:nvGrpSpPr>
                  <p:grpSpPr>
                    <a:xfrm>
                      <a:off x="3600" y="2736"/>
                      <a:ext cx="96" cy="144"/>
                      <a:chOff x="4176" y="2553"/>
                      <a:chExt cx="144" cy="288"/>
                    </a:xfrm>
                  </p:grpSpPr>
                  <p:sp>
                    <p:nvSpPr>
                      <p:cNvPr id="565344" name="任意多边形 565343"/>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sp>
                    <p:nvSpPr>
                      <p:cNvPr id="565345" name="任意多边形 565344"/>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grpSp>
                <p:grpSp>
                  <p:nvGrpSpPr>
                    <p:cNvPr id="565346" name="组合 565345"/>
                    <p:cNvGrpSpPr/>
                    <p:nvPr/>
                  </p:nvGrpSpPr>
                  <p:grpSpPr>
                    <a:xfrm>
                      <a:off x="3600" y="2880"/>
                      <a:ext cx="96" cy="144"/>
                      <a:chOff x="4176" y="2553"/>
                      <a:chExt cx="144" cy="288"/>
                    </a:xfrm>
                  </p:grpSpPr>
                  <p:sp>
                    <p:nvSpPr>
                      <p:cNvPr id="565347" name="任意多边形 565346"/>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sp>
                    <p:nvSpPr>
                      <p:cNvPr id="565348" name="任意多边形 565347"/>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grpSp>
              </p:grpSp>
              <p:sp>
                <p:nvSpPr>
                  <p:cNvPr id="565349" name="直接连接符 565348"/>
                  <p:cNvSpPr/>
                  <p:nvPr/>
                </p:nvSpPr>
                <p:spPr>
                  <a:xfrm>
                    <a:off x="4731" y="2832"/>
                    <a:ext cx="0" cy="432"/>
                  </a:xfrm>
                  <a:prstGeom prst="line">
                    <a:avLst/>
                  </a:prstGeom>
                  <a:ln w="38100" cap="flat" cmpd="sng">
                    <a:solidFill>
                      <a:schemeClr val="tx1"/>
                    </a:solidFill>
                    <a:prstDash val="solid"/>
                    <a:headEnd type="none" w="med" len="med"/>
                    <a:tailEnd type="none" w="med" len="med"/>
                  </a:ln>
                </p:spPr>
              </p:sp>
            </p:grpSp>
            <p:sp>
              <p:nvSpPr>
                <p:cNvPr id="565350" name="直接连接符 565349"/>
                <p:cNvSpPr/>
                <p:nvPr/>
              </p:nvSpPr>
              <p:spPr>
                <a:xfrm>
                  <a:off x="652" y="1384"/>
                  <a:ext cx="0" cy="198"/>
                </a:xfrm>
                <a:prstGeom prst="line">
                  <a:avLst/>
                </a:prstGeom>
                <a:ln w="28575" cap="flat" cmpd="sng">
                  <a:solidFill>
                    <a:schemeClr val="tx1"/>
                  </a:solidFill>
                  <a:prstDash val="solid"/>
                  <a:headEnd type="none" w="med" len="med"/>
                  <a:tailEnd type="none" w="sm" len="lg"/>
                </a:ln>
              </p:spPr>
            </p:sp>
            <p:sp>
              <p:nvSpPr>
                <p:cNvPr id="565351" name="直接连接符 565350"/>
                <p:cNvSpPr/>
                <p:nvPr/>
              </p:nvSpPr>
              <p:spPr>
                <a:xfrm flipH="1">
                  <a:off x="904" y="1350"/>
                  <a:ext cx="2" cy="239"/>
                </a:xfrm>
                <a:prstGeom prst="line">
                  <a:avLst/>
                </a:prstGeom>
                <a:ln w="28575" cap="flat" cmpd="sng">
                  <a:solidFill>
                    <a:schemeClr val="tx1"/>
                  </a:solidFill>
                  <a:prstDash val="solid"/>
                  <a:headEnd type="none" w="med" len="med"/>
                  <a:tailEnd type="none" w="sm" len="lg"/>
                </a:ln>
              </p:spPr>
            </p:sp>
            <p:sp>
              <p:nvSpPr>
                <p:cNvPr id="565352" name="直接连接符 565351"/>
                <p:cNvSpPr/>
                <p:nvPr/>
              </p:nvSpPr>
              <p:spPr>
                <a:xfrm>
                  <a:off x="652" y="1931"/>
                  <a:ext cx="0" cy="199"/>
                </a:xfrm>
                <a:prstGeom prst="line">
                  <a:avLst/>
                </a:prstGeom>
                <a:ln w="28575" cap="flat" cmpd="sng">
                  <a:solidFill>
                    <a:schemeClr val="tx1"/>
                  </a:solidFill>
                  <a:prstDash val="solid"/>
                  <a:headEnd type="none" w="med" len="med"/>
                  <a:tailEnd type="none" w="sm" len="lg"/>
                </a:ln>
              </p:spPr>
            </p:sp>
            <p:sp>
              <p:nvSpPr>
                <p:cNvPr id="565353" name="直接连接符 565352"/>
                <p:cNvSpPr/>
                <p:nvPr/>
              </p:nvSpPr>
              <p:spPr>
                <a:xfrm>
                  <a:off x="915" y="1931"/>
                  <a:ext cx="1" cy="208"/>
                </a:xfrm>
                <a:prstGeom prst="line">
                  <a:avLst/>
                </a:prstGeom>
                <a:ln w="28575" cap="flat" cmpd="sng">
                  <a:solidFill>
                    <a:schemeClr val="tx1"/>
                  </a:solidFill>
                  <a:prstDash val="solid"/>
                  <a:headEnd type="none" w="med" len="med"/>
                  <a:tailEnd type="none" w="sm" len="lg"/>
                </a:ln>
              </p:spPr>
            </p:sp>
            <p:sp>
              <p:nvSpPr>
                <p:cNvPr id="565354" name="直接连接符 565353"/>
                <p:cNvSpPr/>
                <p:nvPr/>
              </p:nvSpPr>
              <p:spPr>
                <a:xfrm flipV="1">
                  <a:off x="900" y="1352"/>
                  <a:ext cx="749" cy="0"/>
                </a:xfrm>
                <a:prstGeom prst="line">
                  <a:avLst/>
                </a:prstGeom>
                <a:ln w="28575" cap="flat" cmpd="sng">
                  <a:solidFill>
                    <a:schemeClr val="tx1"/>
                  </a:solidFill>
                  <a:prstDash val="solid"/>
                  <a:headEnd type="none" w="med" len="med"/>
                  <a:tailEnd type="none" w="sm" len="lg"/>
                </a:ln>
              </p:spPr>
            </p:sp>
            <p:sp>
              <p:nvSpPr>
                <p:cNvPr id="565355" name="直接连接符 565354"/>
                <p:cNvSpPr/>
                <p:nvPr/>
              </p:nvSpPr>
              <p:spPr>
                <a:xfrm>
                  <a:off x="917" y="2137"/>
                  <a:ext cx="705" cy="0"/>
                </a:xfrm>
                <a:prstGeom prst="line">
                  <a:avLst/>
                </a:prstGeom>
                <a:ln w="28575" cap="flat" cmpd="sng">
                  <a:solidFill>
                    <a:schemeClr val="tx1"/>
                  </a:solidFill>
                  <a:prstDash val="solid"/>
                  <a:headEnd type="none" w="med" len="med"/>
                  <a:tailEnd type="none" w="sm" len="lg"/>
                </a:ln>
              </p:spPr>
            </p:sp>
            <p:sp>
              <p:nvSpPr>
                <p:cNvPr id="565356" name="矩形 565355"/>
                <p:cNvSpPr/>
                <p:nvPr/>
              </p:nvSpPr>
              <p:spPr>
                <a:xfrm rot="2612585">
                  <a:off x="1374" y="1451"/>
                  <a:ext cx="512" cy="574"/>
                </a:xfrm>
                <a:prstGeom prst="rect">
                  <a:avLst/>
                </a:prstGeom>
                <a:noFill/>
                <a:ln w="38100" cap="flat" cmpd="sng">
                  <a:solidFill>
                    <a:srgbClr val="0066FF"/>
                  </a:solidFill>
                  <a:prstDash val="solid"/>
                  <a:miter/>
                  <a:headEnd type="none" w="med" len="med"/>
                  <a:tailEnd type="none" w="sm" len="lg"/>
                </a:ln>
              </p:spPr>
              <p:txBody>
                <a:bodyPr/>
                <a:p>
                  <a:endParaRPr lang="zh-CN" altLang="en-US"/>
                </a:p>
              </p:txBody>
            </p:sp>
            <p:grpSp>
              <p:nvGrpSpPr>
                <p:cNvPr id="565357" name="组合 565356"/>
                <p:cNvGrpSpPr/>
                <p:nvPr/>
              </p:nvGrpSpPr>
              <p:grpSpPr>
                <a:xfrm rot="-24289698">
                  <a:off x="1731" y="1430"/>
                  <a:ext cx="175" cy="181"/>
                  <a:chOff x="1584" y="336"/>
                  <a:chExt cx="297" cy="288"/>
                </a:xfrm>
              </p:grpSpPr>
              <p:sp>
                <p:nvSpPr>
                  <p:cNvPr id="565358" name="直接连接符 565357"/>
                  <p:cNvSpPr/>
                  <p:nvPr/>
                </p:nvSpPr>
                <p:spPr>
                  <a:xfrm>
                    <a:off x="1584" y="354"/>
                    <a:ext cx="288" cy="0"/>
                  </a:xfrm>
                  <a:prstGeom prst="line">
                    <a:avLst/>
                  </a:prstGeom>
                  <a:ln w="57150" cap="flat" cmpd="sng">
                    <a:solidFill>
                      <a:srgbClr val="0066FF"/>
                    </a:solidFill>
                    <a:prstDash val="solid"/>
                    <a:headEnd type="none" w="med" len="med"/>
                    <a:tailEnd type="none" w="med" len="med"/>
                  </a:ln>
                </p:spPr>
              </p:sp>
              <p:sp>
                <p:nvSpPr>
                  <p:cNvPr id="565359" name="直接连接符 565358"/>
                  <p:cNvSpPr/>
                  <p:nvPr/>
                </p:nvSpPr>
                <p:spPr>
                  <a:xfrm>
                    <a:off x="1593" y="624"/>
                    <a:ext cx="288" cy="0"/>
                  </a:xfrm>
                  <a:prstGeom prst="line">
                    <a:avLst/>
                  </a:prstGeom>
                  <a:ln w="57150" cap="flat" cmpd="sng">
                    <a:solidFill>
                      <a:srgbClr val="0066FF"/>
                    </a:solidFill>
                    <a:prstDash val="solid"/>
                    <a:headEnd type="none" w="med" len="med"/>
                    <a:tailEnd type="none" w="med" len="med"/>
                  </a:ln>
                </p:spPr>
              </p:sp>
              <p:sp>
                <p:nvSpPr>
                  <p:cNvPr id="565360" name="直接连接符 565359"/>
                  <p:cNvSpPr/>
                  <p:nvPr/>
                </p:nvSpPr>
                <p:spPr>
                  <a:xfrm>
                    <a:off x="1584" y="336"/>
                    <a:ext cx="144" cy="288"/>
                  </a:xfrm>
                  <a:prstGeom prst="line">
                    <a:avLst/>
                  </a:prstGeom>
                  <a:ln w="57150" cap="flat" cmpd="sng">
                    <a:solidFill>
                      <a:srgbClr val="0066FF"/>
                    </a:solidFill>
                    <a:prstDash val="solid"/>
                    <a:headEnd type="none" w="med" len="med"/>
                    <a:tailEnd type="none" w="med" len="med"/>
                  </a:ln>
                </p:spPr>
              </p:sp>
              <p:sp>
                <p:nvSpPr>
                  <p:cNvPr id="565361" name="直接连接符 565360"/>
                  <p:cNvSpPr/>
                  <p:nvPr/>
                </p:nvSpPr>
                <p:spPr>
                  <a:xfrm flipH="1">
                    <a:off x="1728" y="336"/>
                    <a:ext cx="144" cy="288"/>
                  </a:xfrm>
                  <a:prstGeom prst="line">
                    <a:avLst/>
                  </a:prstGeom>
                  <a:ln w="57150" cap="flat" cmpd="sng">
                    <a:solidFill>
                      <a:srgbClr val="0066FF"/>
                    </a:solidFill>
                    <a:prstDash val="solid"/>
                    <a:headEnd type="none" w="med" len="med"/>
                    <a:tailEnd type="none" w="med" len="med"/>
                  </a:ln>
                </p:spPr>
              </p:sp>
            </p:grpSp>
            <p:grpSp>
              <p:nvGrpSpPr>
                <p:cNvPr id="565362" name="组合 565361"/>
                <p:cNvGrpSpPr/>
                <p:nvPr/>
              </p:nvGrpSpPr>
              <p:grpSpPr>
                <a:xfrm rot="-7865253">
                  <a:off x="1328" y="1498"/>
                  <a:ext cx="186" cy="170"/>
                  <a:chOff x="1584" y="336"/>
                  <a:chExt cx="297" cy="288"/>
                </a:xfrm>
              </p:grpSpPr>
              <p:sp>
                <p:nvSpPr>
                  <p:cNvPr id="565363" name="直接连接符 565362"/>
                  <p:cNvSpPr/>
                  <p:nvPr/>
                </p:nvSpPr>
                <p:spPr>
                  <a:xfrm>
                    <a:off x="1584" y="354"/>
                    <a:ext cx="288" cy="0"/>
                  </a:xfrm>
                  <a:prstGeom prst="line">
                    <a:avLst/>
                  </a:prstGeom>
                  <a:ln w="57150" cap="flat" cmpd="sng">
                    <a:solidFill>
                      <a:srgbClr val="0066FF"/>
                    </a:solidFill>
                    <a:prstDash val="solid"/>
                    <a:headEnd type="none" w="med" len="med"/>
                    <a:tailEnd type="none" w="med" len="med"/>
                  </a:ln>
                </p:spPr>
              </p:sp>
              <p:sp>
                <p:nvSpPr>
                  <p:cNvPr id="565364" name="直接连接符 565363"/>
                  <p:cNvSpPr/>
                  <p:nvPr/>
                </p:nvSpPr>
                <p:spPr>
                  <a:xfrm>
                    <a:off x="1593" y="624"/>
                    <a:ext cx="288" cy="0"/>
                  </a:xfrm>
                  <a:prstGeom prst="line">
                    <a:avLst/>
                  </a:prstGeom>
                  <a:ln w="57150" cap="flat" cmpd="sng">
                    <a:solidFill>
                      <a:srgbClr val="0066FF"/>
                    </a:solidFill>
                    <a:prstDash val="solid"/>
                    <a:headEnd type="none" w="med" len="med"/>
                    <a:tailEnd type="none" w="med" len="med"/>
                  </a:ln>
                </p:spPr>
              </p:sp>
              <p:sp>
                <p:nvSpPr>
                  <p:cNvPr id="565365" name="直接连接符 565364"/>
                  <p:cNvSpPr/>
                  <p:nvPr/>
                </p:nvSpPr>
                <p:spPr>
                  <a:xfrm>
                    <a:off x="1584" y="336"/>
                    <a:ext cx="144" cy="288"/>
                  </a:xfrm>
                  <a:prstGeom prst="line">
                    <a:avLst/>
                  </a:prstGeom>
                  <a:ln w="57150" cap="flat" cmpd="sng">
                    <a:solidFill>
                      <a:srgbClr val="0066FF"/>
                    </a:solidFill>
                    <a:prstDash val="solid"/>
                    <a:headEnd type="none" w="med" len="med"/>
                    <a:tailEnd type="none" w="med" len="med"/>
                  </a:ln>
                </p:spPr>
              </p:sp>
              <p:sp>
                <p:nvSpPr>
                  <p:cNvPr id="565366" name="直接连接符 565365"/>
                  <p:cNvSpPr/>
                  <p:nvPr/>
                </p:nvSpPr>
                <p:spPr>
                  <a:xfrm flipH="1">
                    <a:off x="1728" y="336"/>
                    <a:ext cx="144" cy="288"/>
                  </a:xfrm>
                  <a:prstGeom prst="line">
                    <a:avLst/>
                  </a:prstGeom>
                  <a:ln w="57150" cap="flat" cmpd="sng">
                    <a:solidFill>
                      <a:srgbClr val="0066FF"/>
                    </a:solidFill>
                    <a:prstDash val="solid"/>
                    <a:headEnd type="none" w="med" len="med"/>
                    <a:tailEnd type="none" w="med" len="med"/>
                  </a:ln>
                </p:spPr>
              </p:sp>
            </p:grpSp>
            <p:grpSp>
              <p:nvGrpSpPr>
                <p:cNvPr id="565367" name="组合 565366"/>
                <p:cNvGrpSpPr/>
                <p:nvPr/>
              </p:nvGrpSpPr>
              <p:grpSpPr>
                <a:xfrm rot="-7865253">
                  <a:off x="1704" y="1853"/>
                  <a:ext cx="187" cy="170"/>
                  <a:chOff x="1584" y="336"/>
                  <a:chExt cx="297" cy="288"/>
                </a:xfrm>
              </p:grpSpPr>
              <p:sp>
                <p:nvSpPr>
                  <p:cNvPr id="565368" name="直接连接符 565367"/>
                  <p:cNvSpPr/>
                  <p:nvPr/>
                </p:nvSpPr>
                <p:spPr>
                  <a:xfrm>
                    <a:off x="1584" y="354"/>
                    <a:ext cx="288" cy="0"/>
                  </a:xfrm>
                  <a:prstGeom prst="line">
                    <a:avLst/>
                  </a:prstGeom>
                  <a:ln w="57150" cap="flat" cmpd="sng">
                    <a:solidFill>
                      <a:srgbClr val="0066FF"/>
                    </a:solidFill>
                    <a:prstDash val="solid"/>
                    <a:headEnd type="none" w="med" len="med"/>
                    <a:tailEnd type="none" w="med" len="med"/>
                  </a:ln>
                </p:spPr>
              </p:sp>
              <p:sp>
                <p:nvSpPr>
                  <p:cNvPr id="565369" name="直接连接符 565368"/>
                  <p:cNvSpPr/>
                  <p:nvPr/>
                </p:nvSpPr>
                <p:spPr>
                  <a:xfrm>
                    <a:off x="1593" y="624"/>
                    <a:ext cx="288" cy="0"/>
                  </a:xfrm>
                  <a:prstGeom prst="line">
                    <a:avLst/>
                  </a:prstGeom>
                  <a:ln w="57150" cap="flat" cmpd="sng">
                    <a:solidFill>
                      <a:srgbClr val="0066FF"/>
                    </a:solidFill>
                    <a:prstDash val="solid"/>
                    <a:headEnd type="none" w="med" len="med"/>
                    <a:tailEnd type="none" w="med" len="med"/>
                  </a:ln>
                </p:spPr>
              </p:sp>
              <p:sp>
                <p:nvSpPr>
                  <p:cNvPr id="565370" name="直接连接符 565369"/>
                  <p:cNvSpPr/>
                  <p:nvPr/>
                </p:nvSpPr>
                <p:spPr>
                  <a:xfrm>
                    <a:off x="1584" y="336"/>
                    <a:ext cx="144" cy="288"/>
                  </a:xfrm>
                  <a:prstGeom prst="line">
                    <a:avLst/>
                  </a:prstGeom>
                  <a:ln w="57150" cap="flat" cmpd="sng">
                    <a:solidFill>
                      <a:srgbClr val="0066FF"/>
                    </a:solidFill>
                    <a:prstDash val="solid"/>
                    <a:headEnd type="none" w="med" len="med"/>
                    <a:tailEnd type="none" w="med" len="med"/>
                  </a:ln>
                </p:spPr>
              </p:sp>
              <p:sp>
                <p:nvSpPr>
                  <p:cNvPr id="565371" name="直接连接符 565370"/>
                  <p:cNvSpPr/>
                  <p:nvPr/>
                </p:nvSpPr>
                <p:spPr>
                  <a:xfrm flipH="1">
                    <a:off x="1728" y="336"/>
                    <a:ext cx="144" cy="288"/>
                  </a:xfrm>
                  <a:prstGeom prst="line">
                    <a:avLst/>
                  </a:prstGeom>
                  <a:ln w="57150" cap="flat" cmpd="sng">
                    <a:solidFill>
                      <a:srgbClr val="0066FF"/>
                    </a:solidFill>
                    <a:prstDash val="solid"/>
                    <a:headEnd type="none" w="med" len="med"/>
                    <a:tailEnd type="none" w="med" len="med"/>
                  </a:ln>
                </p:spPr>
              </p:sp>
            </p:grpSp>
            <p:grpSp>
              <p:nvGrpSpPr>
                <p:cNvPr id="565372" name="组合 565371"/>
                <p:cNvGrpSpPr/>
                <p:nvPr/>
              </p:nvGrpSpPr>
              <p:grpSpPr>
                <a:xfrm rot="-24289698">
                  <a:off x="1326" y="1836"/>
                  <a:ext cx="175" cy="182"/>
                  <a:chOff x="1584" y="336"/>
                  <a:chExt cx="297" cy="288"/>
                </a:xfrm>
              </p:grpSpPr>
              <p:sp>
                <p:nvSpPr>
                  <p:cNvPr id="565373" name="直接连接符 565372"/>
                  <p:cNvSpPr/>
                  <p:nvPr/>
                </p:nvSpPr>
                <p:spPr>
                  <a:xfrm>
                    <a:off x="1584" y="354"/>
                    <a:ext cx="288" cy="0"/>
                  </a:xfrm>
                  <a:prstGeom prst="line">
                    <a:avLst/>
                  </a:prstGeom>
                  <a:ln w="57150" cap="flat" cmpd="sng">
                    <a:solidFill>
                      <a:srgbClr val="0066FF"/>
                    </a:solidFill>
                    <a:prstDash val="solid"/>
                    <a:headEnd type="none" w="med" len="med"/>
                    <a:tailEnd type="none" w="med" len="med"/>
                  </a:ln>
                </p:spPr>
              </p:sp>
              <p:sp>
                <p:nvSpPr>
                  <p:cNvPr id="565374" name="直接连接符 565373"/>
                  <p:cNvSpPr/>
                  <p:nvPr/>
                </p:nvSpPr>
                <p:spPr>
                  <a:xfrm>
                    <a:off x="1593" y="624"/>
                    <a:ext cx="288" cy="0"/>
                  </a:xfrm>
                  <a:prstGeom prst="line">
                    <a:avLst/>
                  </a:prstGeom>
                  <a:ln w="57150" cap="flat" cmpd="sng">
                    <a:solidFill>
                      <a:srgbClr val="0066FF"/>
                    </a:solidFill>
                    <a:prstDash val="solid"/>
                    <a:headEnd type="none" w="med" len="med"/>
                    <a:tailEnd type="none" w="med" len="med"/>
                  </a:ln>
                </p:spPr>
              </p:sp>
              <p:sp>
                <p:nvSpPr>
                  <p:cNvPr id="565375" name="直接连接符 565374"/>
                  <p:cNvSpPr/>
                  <p:nvPr/>
                </p:nvSpPr>
                <p:spPr>
                  <a:xfrm>
                    <a:off x="1584" y="336"/>
                    <a:ext cx="144" cy="288"/>
                  </a:xfrm>
                  <a:prstGeom prst="line">
                    <a:avLst/>
                  </a:prstGeom>
                  <a:ln w="57150" cap="flat" cmpd="sng">
                    <a:solidFill>
                      <a:srgbClr val="0066FF"/>
                    </a:solidFill>
                    <a:prstDash val="solid"/>
                    <a:headEnd type="none" w="med" len="med"/>
                    <a:tailEnd type="none" w="med" len="med"/>
                  </a:ln>
                </p:spPr>
              </p:sp>
              <p:sp>
                <p:nvSpPr>
                  <p:cNvPr id="565376" name="直接连接符 565375"/>
                  <p:cNvSpPr/>
                  <p:nvPr/>
                </p:nvSpPr>
                <p:spPr>
                  <a:xfrm flipH="1">
                    <a:off x="1728" y="336"/>
                    <a:ext cx="144" cy="288"/>
                  </a:xfrm>
                  <a:prstGeom prst="line">
                    <a:avLst/>
                  </a:prstGeom>
                  <a:ln w="57150" cap="flat" cmpd="sng">
                    <a:solidFill>
                      <a:srgbClr val="0066FF"/>
                    </a:solidFill>
                    <a:prstDash val="solid"/>
                    <a:headEnd type="none" w="med" len="med"/>
                    <a:tailEnd type="none" w="med" len="med"/>
                  </a:ln>
                </p:spPr>
              </p:sp>
            </p:grpSp>
            <p:sp>
              <p:nvSpPr>
                <p:cNvPr id="565377" name="直接连接符 565376"/>
                <p:cNvSpPr/>
                <p:nvPr/>
              </p:nvSpPr>
              <p:spPr>
                <a:xfrm>
                  <a:off x="1997" y="1720"/>
                  <a:ext cx="170" cy="1"/>
                </a:xfrm>
                <a:prstGeom prst="line">
                  <a:avLst/>
                </a:prstGeom>
                <a:ln w="28575" cap="flat" cmpd="sng">
                  <a:solidFill>
                    <a:schemeClr val="tx1"/>
                  </a:solidFill>
                  <a:prstDash val="solid"/>
                  <a:headEnd type="none" w="med" len="med"/>
                  <a:tailEnd type="none" w="sm" len="lg"/>
                </a:ln>
              </p:spPr>
            </p:sp>
            <p:sp>
              <p:nvSpPr>
                <p:cNvPr id="565378" name="直接连接符 565377"/>
                <p:cNvSpPr/>
                <p:nvPr/>
              </p:nvSpPr>
              <p:spPr>
                <a:xfrm>
                  <a:off x="1174" y="1766"/>
                  <a:ext cx="85" cy="1"/>
                </a:xfrm>
                <a:prstGeom prst="line">
                  <a:avLst/>
                </a:prstGeom>
                <a:ln w="28575" cap="flat" cmpd="sng">
                  <a:solidFill>
                    <a:schemeClr val="tx1"/>
                  </a:solidFill>
                  <a:prstDash val="solid"/>
                  <a:headEnd type="none" w="med" len="med"/>
                  <a:tailEnd type="none" w="sm" len="lg"/>
                </a:ln>
              </p:spPr>
            </p:sp>
            <p:sp>
              <p:nvSpPr>
                <p:cNvPr id="565379" name="直接连接符 565378"/>
                <p:cNvSpPr/>
                <p:nvPr/>
              </p:nvSpPr>
              <p:spPr>
                <a:xfrm flipH="1">
                  <a:off x="1177" y="1759"/>
                  <a:ext cx="1" cy="534"/>
                </a:xfrm>
                <a:prstGeom prst="line">
                  <a:avLst/>
                </a:prstGeom>
                <a:ln w="28575" cap="flat" cmpd="sng">
                  <a:solidFill>
                    <a:schemeClr val="tx1"/>
                  </a:solidFill>
                  <a:prstDash val="solid"/>
                  <a:headEnd type="none" w="med" len="med"/>
                  <a:tailEnd type="none" w="sm" len="lg"/>
                </a:ln>
              </p:spPr>
            </p:sp>
            <p:sp>
              <p:nvSpPr>
                <p:cNvPr id="565380" name="直接连接符 565379"/>
                <p:cNvSpPr/>
                <p:nvPr/>
              </p:nvSpPr>
              <p:spPr>
                <a:xfrm>
                  <a:off x="2535" y="1357"/>
                  <a:ext cx="1" cy="940"/>
                </a:xfrm>
                <a:prstGeom prst="line">
                  <a:avLst/>
                </a:prstGeom>
                <a:ln w="28575" cap="flat" cmpd="sng">
                  <a:solidFill>
                    <a:schemeClr val="tx1"/>
                  </a:solidFill>
                  <a:prstDash val="solid"/>
                  <a:headEnd type="none" w="med" len="med"/>
                  <a:tailEnd type="none" w="sm" len="lg"/>
                </a:ln>
              </p:spPr>
            </p:sp>
            <p:sp>
              <p:nvSpPr>
                <p:cNvPr id="565381" name="矩形 565380"/>
                <p:cNvSpPr/>
                <p:nvPr/>
              </p:nvSpPr>
              <p:spPr>
                <a:xfrm>
                  <a:off x="2504" y="1743"/>
                  <a:ext cx="66" cy="181"/>
                </a:xfrm>
                <a:prstGeom prst="rect">
                  <a:avLst/>
                </a:prstGeom>
                <a:solidFill>
                  <a:schemeClr val="bg1"/>
                </a:solidFill>
                <a:ln w="38100" cap="flat" cmpd="sng">
                  <a:solidFill>
                    <a:schemeClr val="tx1"/>
                  </a:solidFill>
                  <a:prstDash val="solid"/>
                  <a:miter/>
                  <a:headEnd type="none" w="med" len="med"/>
                  <a:tailEnd type="none" w="sm" len="lg"/>
                </a:ln>
              </p:spPr>
              <p:txBody>
                <a:bodyPr/>
                <a:p>
                  <a:endParaRPr lang="zh-CN" altLang="en-US"/>
                </a:p>
              </p:txBody>
            </p:sp>
            <p:sp>
              <p:nvSpPr>
                <p:cNvPr id="565382" name="文本框 565381"/>
                <p:cNvSpPr txBox="1"/>
                <p:nvPr/>
              </p:nvSpPr>
              <p:spPr>
                <a:xfrm>
                  <a:off x="2549" y="1737"/>
                  <a:ext cx="329" cy="288"/>
                </a:xfrm>
                <a:prstGeom prst="rect">
                  <a:avLst/>
                </a:prstGeom>
                <a:noFill/>
                <a:ln w="28575">
                  <a:noFill/>
                </a:ln>
              </p:spPr>
              <p:txBody>
                <a:bodyPr wrap="none" anchor="t" anchorCtr="0">
                  <a:spAutoFit/>
                </a:bodyPr>
                <a:p>
                  <a:pPr eaLnBrk="0" hangingPunct="0"/>
                  <a:r>
                    <a:rPr lang="en-US" altLang="zh-CN" b="1" i="1">
                      <a:latin typeface="Times New Roman" panose="02020603050405020304" pitchFamily="18" charset="0"/>
                    </a:rPr>
                    <a:t>R</a:t>
                  </a:r>
                  <a:r>
                    <a:rPr lang="en-US" altLang="zh-CN" b="1" baseline="-25000">
                      <a:latin typeface="Times New Roman" panose="02020603050405020304" pitchFamily="18" charset="0"/>
                    </a:rPr>
                    <a:t>L</a:t>
                  </a:r>
                  <a:endParaRPr lang="en-US" altLang="zh-CN" sz="2000" b="1">
                    <a:latin typeface="Times New Roman" panose="02020603050405020304" pitchFamily="18" charset="0"/>
                  </a:endParaRPr>
                </a:p>
              </p:txBody>
            </p:sp>
            <p:sp>
              <p:nvSpPr>
                <p:cNvPr id="565383" name="直接连接符 565382"/>
                <p:cNvSpPr/>
                <p:nvPr/>
              </p:nvSpPr>
              <p:spPr>
                <a:xfrm>
                  <a:off x="2168" y="1362"/>
                  <a:ext cx="370" cy="1"/>
                </a:xfrm>
                <a:prstGeom prst="line">
                  <a:avLst/>
                </a:prstGeom>
                <a:ln w="28575" cap="flat" cmpd="sng">
                  <a:solidFill>
                    <a:schemeClr val="tx1"/>
                  </a:solidFill>
                  <a:prstDash val="solid"/>
                  <a:headEnd type="none" w="med" len="med"/>
                  <a:tailEnd type="none" w="sm" len="lg"/>
                </a:ln>
              </p:spPr>
            </p:sp>
            <p:sp>
              <p:nvSpPr>
                <p:cNvPr id="565384" name="直接连接符 565383"/>
                <p:cNvSpPr/>
                <p:nvPr/>
              </p:nvSpPr>
              <p:spPr>
                <a:xfrm flipH="1">
                  <a:off x="481" y="1385"/>
                  <a:ext cx="170" cy="0"/>
                </a:xfrm>
                <a:prstGeom prst="line">
                  <a:avLst/>
                </a:prstGeom>
                <a:ln w="28575" cap="flat" cmpd="sng">
                  <a:solidFill>
                    <a:schemeClr val="tx1"/>
                  </a:solidFill>
                  <a:prstDash val="solid"/>
                  <a:headEnd type="none" w="med" len="med"/>
                  <a:tailEnd type="none" w="sm" len="lg"/>
                </a:ln>
              </p:spPr>
            </p:sp>
            <p:sp>
              <p:nvSpPr>
                <p:cNvPr id="565385" name="直接连接符 565384"/>
                <p:cNvSpPr/>
                <p:nvPr/>
              </p:nvSpPr>
              <p:spPr>
                <a:xfrm flipH="1">
                  <a:off x="479" y="2128"/>
                  <a:ext cx="170" cy="0"/>
                </a:xfrm>
                <a:prstGeom prst="line">
                  <a:avLst/>
                </a:prstGeom>
                <a:ln w="28575" cap="flat" cmpd="sng">
                  <a:solidFill>
                    <a:schemeClr val="tx1"/>
                  </a:solidFill>
                  <a:prstDash val="solid"/>
                  <a:headEnd type="none" w="med" len="med"/>
                  <a:tailEnd type="none" w="sm" len="lg"/>
                </a:ln>
              </p:spPr>
            </p:sp>
            <p:sp>
              <p:nvSpPr>
                <p:cNvPr id="565386" name="椭圆 565385"/>
                <p:cNvSpPr/>
                <p:nvPr/>
              </p:nvSpPr>
              <p:spPr>
                <a:xfrm>
                  <a:off x="440" y="1355"/>
                  <a:ext cx="47" cy="51"/>
                </a:xfrm>
                <a:prstGeom prst="ellipse">
                  <a:avLst/>
                </a:prstGeom>
                <a:solidFill>
                  <a:srgbClr val="99FFCC"/>
                </a:solidFill>
                <a:ln w="19050" cap="flat" cmpd="sng">
                  <a:solidFill>
                    <a:schemeClr val="tx1"/>
                  </a:solidFill>
                  <a:prstDash val="solid"/>
                  <a:headEnd type="none" w="med" len="med"/>
                  <a:tailEnd type="none" w="med" len="lg"/>
                </a:ln>
              </p:spPr>
              <p:txBody>
                <a:bodyPr/>
                <a:p>
                  <a:endParaRPr lang="zh-CN" altLang="en-US"/>
                </a:p>
              </p:txBody>
            </p:sp>
            <p:sp>
              <p:nvSpPr>
                <p:cNvPr id="565387" name="椭圆 565386"/>
                <p:cNvSpPr/>
                <p:nvPr/>
              </p:nvSpPr>
              <p:spPr>
                <a:xfrm>
                  <a:off x="440" y="2094"/>
                  <a:ext cx="47" cy="51"/>
                </a:xfrm>
                <a:prstGeom prst="ellipse">
                  <a:avLst/>
                </a:prstGeom>
                <a:solidFill>
                  <a:srgbClr val="99FFCC"/>
                </a:solidFill>
                <a:ln w="19050" cap="flat" cmpd="sng">
                  <a:solidFill>
                    <a:schemeClr val="tx1"/>
                  </a:solidFill>
                  <a:prstDash val="solid"/>
                  <a:headEnd type="none" w="med" len="med"/>
                  <a:tailEnd type="none" w="med" len="lg"/>
                </a:ln>
              </p:spPr>
              <p:txBody>
                <a:bodyPr/>
                <a:p>
                  <a:endParaRPr lang="zh-CN" altLang="en-US"/>
                </a:p>
              </p:txBody>
            </p:sp>
            <p:sp>
              <p:nvSpPr>
                <p:cNvPr id="565388" name="直接连接符 565387"/>
                <p:cNvSpPr/>
                <p:nvPr/>
              </p:nvSpPr>
              <p:spPr>
                <a:xfrm>
                  <a:off x="2167" y="1368"/>
                  <a:ext cx="1" cy="353"/>
                </a:xfrm>
                <a:prstGeom prst="line">
                  <a:avLst/>
                </a:prstGeom>
                <a:ln w="28575" cap="flat" cmpd="sng">
                  <a:solidFill>
                    <a:schemeClr val="tx1"/>
                  </a:solidFill>
                  <a:prstDash val="solid"/>
                  <a:headEnd type="none" w="med" len="med"/>
                  <a:tailEnd type="none" w="med" len="lg"/>
                </a:ln>
              </p:spPr>
            </p:sp>
            <p:sp>
              <p:nvSpPr>
                <p:cNvPr id="565389" name="文本框 565388"/>
                <p:cNvSpPr txBox="1"/>
                <p:nvPr/>
              </p:nvSpPr>
              <p:spPr>
                <a:xfrm>
                  <a:off x="1013" y="1389"/>
                  <a:ext cx="319" cy="288"/>
                </a:xfrm>
                <a:prstGeom prst="rect">
                  <a:avLst/>
                </a:prstGeom>
                <a:noFill/>
                <a:ln w="28575">
                  <a:noFill/>
                </a:ln>
              </p:spPr>
              <p:txBody>
                <a:bodyPr wrap="none" anchor="t" anchorCtr="0">
                  <a:spAutoFit/>
                </a:bodyPr>
                <a:p>
                  <a:pPr eaLnBrk="0" hangingPunct="0"/>
                  <a:r>
                    <a:rPr lang="en-US" altLang="zh-CN" b="1">
                      <a:latin typeface="Times New Roman" panose="02020603050405020304" pitchFamily="18" charset="0"/>
                    </a:rPr>
                    <a:t>V</a:t>
                  </a:r>
                  <a:r>
                    <a:rPr lang="en-US" altLang="zh-CN" b="1" baseline="-25000">
                      <a:latin typeface="Times New Roman" panose="02020603050405020304" pitchFamily="18" charset="0"/>
                    </a:rPr>
                    <a:t>4</a:t>
                  </a:r>
                  <a:endParaRPr lang="en-US" altLang="zh-CN" b="1">
                    <a:latin typeface="Times New Roman" panose="02020603050405020304" pitchFamily="18" charset="0"/>
                  </a:endParaRPr>
                </a:p>
              </p:txBody>
            </p:sp>
            <p:sp>
              <p:nvSpPr>
                <p:cNvPr id="565390" name="文本框 565389"/>
                <p:cNvSpPr txBox="1"/>
                <p:nvPr/>
              </p:nvSpPr>
              <p:spPr>
                <a:xfrm>
                  <a:off x="1228" y="1952"/>
                  <a:ext cx="319" cy="288"/>
                </a:xfrm>
                <a:prstGeom prst="rect">
                  <a:avLst/>
                </a:prstGeom>
                <a:noFill/>
                <a:ln w="28575">
                  <a:noFill/>
                </a:ln>
              </p:spPr>
              <p:txBody>
                <a:bodyPr wrap="none" anchor="t" anchorCtr="0">
                  <a:spAutoFit/>
                </a:bodyPr>
                <a:p>
                  <a:pPr eaLnBrk="0" hangingPunct="0"/>
                  <a:r>
                    <a:rPr lang="en-US" altLang="zh-CN" b="1">
                      <a:latin typeface="Times New Roman" panose="02020603050405020304" pitchFamily="18" charset="0"/>
                    </a:rPr>
                    <a:t>V</a:t>
                  </a:r>
                  <a:r>
                    <a:rPr lang="en-US" altLang="zh-CN" b="1" baseline="-25000">
                      <a:latin typeface="Times New Roman" panose="02020603050405020304" pitchFamily="18" charset="0"/>
                    </a:rPr>
                    <a:t>3</a:t>
                  </a:r>
                  <a:endParaRPr lang="en-US" altLang="zh-CN" b="1">
                    <a:latin typeface="Times New Roman" panose="02020603050405020304" pitchFamily="18" charset="0"/>
                  </a:endParaRPr>
                </a:p>
              </p:txBody>
            </p:sp>
            <p:sp>
              <p:nvSpPr>
                <p:cNvPr id="565391" name="文本框 565390"/>
                <p:cNvSpPr txBox="1"/>
                <p:nvPr/>
              </p:nvSpPr>
              <p:spPr>
                <a:xfrm>
                  <a:off x="1845" y="1957"/>
                  <a:ext cx="319" cy="288"/>
                </a:xfrm>
                <a:prstGeom prst="rect">
                  <a:avLst/>
                </a:prstGeom>
                <a:noFill/>
                <a:ln w="28575">
                  <a:noFill/>
                </a:ln>
              </p:spPr>
              <p:txBody>
                <a:bodyPr wrap="none" anchor="t" anchorCtr="0">
                  <a:spAutoFit/>
                </a:bodyPr>
                <a:p>
                  <a:pPr eaLnBrk="0" hangingPunct="0"/>
                  <a:r>
                    <a:rPr lang="en-US" altLang="zh-CN" b="1">
                      <a:latin typeface="Times New Roman" panose="02020603050405020304" pitchFamily="18" charset="0"/>
                    </a:rPr>
                    <a:t>V</a:t>
                  </a:r>
                  <a:r>
                    <a:rPr lang="en-US" altLang="zh-CN" b="1" baseline="-25000">
                      <a:latin typeface="Times New Roman" panose="02020603050405020304" pitchFamily="18" charset="0"/>
                    </a:rPr>
                    <a:t>2</a:t>
                  </a:r>
                  <a:endParaRPr lang="en-US" altLang="zh-CN" b="1">
                    <a:latin typeface="Times New Roman" panose="02020603050405020304" pitchFamily="18" charset="0"/>
                  </a:endParaRPr>
                </a:p>
              </p:txBody>
            </p:sp>
            <p:sp>
              <p:nvSpPr>
                <p:cNvPr id="565392" name="文本框 565391"/>
                <p:cNvSpPr txBox="1"/>
                <p:nvPr/>
              </p:nvSpPr>
              <p:spPr>
                <a:xfrm>
                  <a:off x="1857" y="1384"/>
                  <a:ext cx="319" cy="288"/>
                </a:xfrm>
                <a:prstGeom prst="rect">
                  <a:avLst/>
                </a:prstGeom>
                <a:noFill/>
                <a:ln w="28575">
                  <a:noFill/>
                </a:ln>
              </p:spPr>
              <p:txBody>
                <a:bodyPr wrap="none" anchor="t" anchorCtr="0">
                  <a:spAutoFit/>
                </a:bodyPr>
                <a:p>
                  <a:pPr eaLnBrk="0" hangingPunct="0"/>
                  <a:r>
                    <a:rPr lang="en-US" altLang="zh-CN" b="1">
                      <a:latin typeface="Times New Roman" panose="02020603050405020304" pitchFamily="18" charset="0"/>
                    </a:rPr>
                    <a:t>V</a:t>
                  </a:r>
                  <a:r>
                    <a:rPr lang="en-US" altLang="zh-CN" b="1" baseline="-25000">
                      <a:latin typeface="Times New Roman" panose="02020603050405020304" pitchFamily="18" charset="0"/>
                    </a:rPr>
                    <a:t>1</a:t>
                  </a:r>
                  <a:endParaRPr lang="en-US" altLang="zh-CN" b="1">
                    <a:latin typeface="Times New Roman" panose="02020603050405020304" pitchFamily="18" charset="0"/>
                  </a:endParaRPr>
                </a:p>
              </p:txBody>
            </p:sp>
            <p:sp>
              <p:nvSpPr>
                <p:cNvPr id="565393" name="文本框 565392"/>
                <p:cNvSpPr txBox="1"/>
                <p:nvPr/>
              </p:nvSpPr>
              <p:spPr>
                <a:xfrm>
                  <a:off x="110" y="1351"/>
                  <a:ext cx="377" cy="1008"/>
                </a:xfrm>
                <a:prstGeom prst="rect">
                  <a:avLst/>
                </a:prstGeom>
                <a:noFill/>
                <a:ln w="9525">
                  <a:noFill/>
                </a:ln>
              </p:spPr>
              <p:txBody>
                <a:bodyPr anchor="ctr" anchorCtr="0">
                  <a:spAutoFit/>
                </a:bodyPr>
                <a:p>
                  <a:pPr algn="ctr"/>
                  <a:r>
                    <a:rPr lang="en-US" altLang="zh-CN" sz="2800" b="1" i="1">
                      <a:solidFill>
                        <a:srgbClr val="FF0000"/>
                      </a:solidFill>
                      <a:latin typeface="Times New Roman" panose="02020603050405020304" pitchFamily="18" charset="0"/>
                      <a:ea typeface="方正琥珀繁体" pitchFamily="2" charset="-122"/>
                    </a:rPr>
                    <a:t>+</a:t>
                  </a:r>
                  <a:endParaRPr lang="en-US" altLang="zh-CN" sz="2800" b="1" i="1">
                    <a:solidFill>
                      <a:srgbClr val="FF0000"/>
                    </a:solidFill>
                    <a:latin typeface="Times New Roman" panose="02020603050405020304" pitchFamily="18" charset="0"/>
                    <a:ea typeface="方正琥珀繁体" pitchFamily="2" charset="-122"/>
                  </a:endParaRPr>
                </a:p>
                <a:p>
                  <a:pPr algn="ctr"/>
                  <a:r>
                    <a:rPr lang="en-US" altLang="zh-CN" b="1" i="1" dirty="0" err="1">
                      <a:solidFill>
                        <a:srgbClr val="FF0000"/>
                      </a:solidFill>
                      <a:latin typeface="Times New Roman" panose="02020603050405020304" pitchFamily="18" charset="0"/>
                      <a:ea typeface="方正琥珀繁体" pitchFamily="2" charset="-122"/>
                    </a:rPr>
                    <a:t>u</a:t>
                  </a:r>
                  <a:r>
                    <a:rPr lang="en-US" altLang="zh-CN" b="1" baseline="-25000" dirty="0" err="1">
                      <a:solidFill>
                        <a:srgbClr val="FF3300"/>
                      </a:solidFill>
                      <a:latin typeface="Times New Roman" panose="02020603050405020304" pitchFamily="18" charset="0"/>
                    </a:rPr>
                    <a:t>o</a:t>
                  </a:r>
                  <a:endParaRPr lang="en-US" altLang="zh-CN" b="1" baseline="-25000">
                    <a:solidFill>
                      <a:srgbClr val="FF3300"/>
                    </a:solidFill>
                    <a:latin typeface="Times New Roman" panose="02020603050405020304" pitchFamily="18" charset="0"/>
                  </a:endParaRPr>
                </a:p>
                <a:p>
                  <a:pPr algn="ctr"/>
                  <a:r>
                    <a:rPr lang="en-US" altLang="zh-CN" sz="2800" b="1">
                      <a:solidFill>
                        <a:srgbClr val="FF3300"/>
                      </a:solidFill>
                      <a:latin typeface="Times New Roman" panose="02020603050405020304" pitchFamily="18" charset="0"/>
                      <a:sym typeface="Symbol" panose="05050102010706020507" pitchFamily="18" charset="2"/>
                    </a:rPr>
                    <a:t></a:t>
                  </a:r>
                  <a:endParaRPr lang="en-US" altLang="zh-CN" sz="2800" b="1" baseline="-25000">
                    <a:solidFill>
                      <a:srgbClr val="FF3300"/>
                    </a:solidFill>
                    <a:latin typeface="Times New Roman" panose="02020603050405020304" pitchFamily="18" charset="0"/>
                  </a:endParaRPr>
                </a:p>
                <a:p>
                  <a:pPr algn="ctr"/>
                  <a:endParaRPr lang="zh-CN" altLang="en-US" sz="2800" b="1" baseline="-25000">
                    <a:solidFill>
                      <a:srgbClr val="CC00FF"/>
                    </a:solidFill>
                    <a:latin typeface="Times New Roman" panose="02020603050405020304" pitchFamily="18" charset="0"/>
                  </a:endParaRPr>
                </a:p>
              </p:txBody>
            </p:sp>
            <p:grpSp>
              <p:nvGrpSpPr>
                <p:cNvPr id="565394" name="组合 565393"/>
                <p:cNvGrpSpPr/>
                <p:nvPr/>
              </p:nvGrpSpPr>
              <p:grpSpPr>
                <a:xfrm>
                  <a:off x="952" y="1388"/>
                  <a:ext cx="103" cy="624"/>
                  <a:chOff x="1264" y="2168"/>
                  <a:chExt cx="103" cy="636"/>
                </a:xfrm>
              </p:grpSpPr>
              <p:sp>
                <p:nvSpPr>
                  <p:cNvPr id="565395" name="直接连接符 565394"/>
                  <p:cNvSpPr/>
                  <p:nvPr/>
                </p:nvSpPr>
                <p:spPr>
                  <a:xfrm>
                    <a:off x="1276" y="2804"/>
                    <a:ext cx="91" cy="0"/>
                  </a:xfrm>
                  <a:prstGeom prst="line">
                    <a:avLst/>
                  </a:prstGeom>
                  <a:ln w="38100" cap="flat" cmpd="sng">
                    <a:solidFill>
                      <a:srgbClr val="FF0000"/>
                    </a:solidFill>
                    <a:prstDash val="solid"/>
                    <a:headEnd type="none" w="med" len="med"/>
                    <a:tailEnd type="none" w="med" len="med"/>
                  </a:ln>
                </p:spPr>
              </p:sp>
              <p:grpSp>
                <p:nvGrpSpPr>
                  <p:cNvPr id="565396" name="组合 565395"/>
                  <p:cNvGrpSpPr/>
                  <p:nvPr/>
                </p:nvGrpSpPr>
                <p:grpSpPr>
                  <a:xfrm>
                    <a:off x="1264" y="2168"/>
                    <a:ext cx="103" cy="109"/>
                    <a:chOff x="1804" y="2426"/>
                    <a:chExt cx="103" cy="109"/>
                  </a:xfrm>
                </p:grpSpPr>
                <p:sp>
                  <p:nvSpPr>
                    <p:cNvPr id="565397" name="直接连接符 565396"/>
                    <p:cNvSpPr/>
                    <p:nvPr/>
                  </p:nvSpPr>
                  <p:spPr>
                    <a:xfrm flipV="1">
                      <a:off x="1804" y="2472"/>
                      <a:ext cx="103" cy="6"/>
                    </a:xfrm>
                    <a:prstGeom prst="line">
                      <a:avLst/>
                    </a:prstGeom>
                    <a:ln w="38100" cap="flat" cmpd="sng">
                      <a:solidFill>
                        <a:srgbClr val="FF0000"/>
                      </a:solidFill>
                      <a:prstDash val="solid"/>
                      <a:headEnd type="none" w="med" len="med"/>
                      <a:tailEnd type="none" w="med" len="med"/>
                    </a:ln>
                  </p:spPr>
                </p:sp>
                <p:sp>
                  <p:nvSpPr>
                    <p:cNvPr id="565398" name="直接连接符 565397"/>
                    <p:cNvSpPr/>
                    <p:nvPr/>
                  </p:nvSpPr>
                  <p:spPr>
                    <a:xfrm rot="-5400000">
                      <a:off x="1799" y="2480"/>
                      <a:ext cx="109" cy="0"/>
                    </a:xfrm>
                    <a:prstGeom prst="line">
                      <a:avLst/>
                    </a:prstGeom>
                    <a:ln w="38100" cap="flat" cmpd="sng">
                      <a:solidFill>
                        <a:srgbClr val="FF0000"/>
                      </a:solidFill>
                      <a:prstDash val="solid"/>
                      <a:headEnd type="none" w="med" len="med"/>
                      <a:tailEnd type="none" w="med" len="med"/>
                    </a:ln>
                  </p:spPr>
                </p:sp>
              </p:grpSp>
            </p:grpSp>
            <p:sp>
              <p:nvSpPr>
                <p:cNvPr id="565399" name="矩形 565398"/>
                <p:cNvSpPr/>
                <p:nvPr/>
              </p:nvSpPr>
              <p:spPr>
                <a:xfrm>
                  <a:off x="874" y="1573"/>
                  <a:ext cx="287" cy="288"/>
                </a:xfrm>
                <a:prstGeom prst="rect">
                  <a:avLst/>
                </a:prstGeom>
                <a:noFill/>
                <a:ln w="9525">
                  <a:noFill/>
                </a:ln>
              </p:spPr>
              <p:txBody>
                <a:bodyPr wrap="none" anchor="t" anchorCtr="0">
                  <a:spAutoFit/>
                </a:bodyPr>
                <a:p>
                  <a:pPr eaLnBrk="0" hangingPunct="0"/>
                  <a:r>
                    <a:rPr lang="en-US" altLang="zh-CN" b="1" i="1">
                      <a:solidFill>
                        <a:srgbClr val="000099"/>
                      </a:solidFill>
                      <a:latin typeface="Times New Roman" panose="02020603050405020304" pitchFamily="18" charset="0"/>
                      <a:ea typeface="方正琥珀繁体" pitchFamily="2" charset="-122"/>
                    </a:rPr>
                    <a:t>u</a:t>
                  </a:r>
                  <a:r>
                    <a:rPr lang="en-US" altLang="zh-CN" b="1" baseline="-25000">
                      <a:solidFill>
                        <a:srgbClr val="000099"/>
                      </a:solidFill>
                      <a:latin typeface="Times New Roman" panose="02020603050405020304" pitchFamily="18" charset="0"/>
                      <a:ea typeface="方正琥珀繁体" pitchFamily="2" charset="-122"/>
                    </a:rPr>
                    <a:t>2</a:t>
                  </a:r>
                  <a:endParaRPr lang="en-US" altLang="zh-CN" b="1" baseline="-25000">
                    <a:solidFill>
                      <a:srgbClr val="000099"/>
                    </a:solidFill>
                    <a:latin typeface="Times New Roman" panose="02020603050405020304" pitchFamily="18" charset="0"/>
                    <a:ea typeface="方正琥珀繁体" pitchFamily="2" charset="-122"/>
                  </a:endParaRPr>
                </a:p>
              </p:txBody>
            </p:sp>
            <p:sp>
              <p:nvSpPr>
                <p:cNvPr id="565400" name="矩形 565399"/>
                <p:cNvSpPr/>
                <p:nvPr/>
              </p:nvSpPr>
              <p:spPr>
                <a:xfrm>
                  <a:off x="358" y="1621"/>
                  <a:ext cx="287" cy="288"/>
                </a:xfrm>
                <a:prstGeom prst="rect">
                  <a:avLst/>
                </a:prstGeom>
                <a:noFill/>
                <a:ln w="9525">
                  <a:noFill/>
                </a:ln>
              </p:spPr>
              <p:txBody>
                <a:bodyPr wrap="none" anchor="t" anchorCtr="0">
                  <a:spAutoFit/>
                </a:bodyPr>
                <a:p>
                  <a:pPr eaLnBrk="0" hangingPunct="0"/>
                  <a:r>
                    <a:rPr lang="en-US" altLang="zh-CN" b="1" i="1">
                      <a:solidFill>
                        <a:srgbClr val="000099"/>
                      </a:solidFill>
                      <a:latin typeface="Times New Roman" panose="02020603050405020304" pitchFamily="18" charset="0"/>
                      <a:ea typeface="方正琥珀繁体" pitchFamily="2" charset="-122"/>
                    </a:rPr>
                    <a:t>u</a:t>
                  </a:r>
                  <a:r>
                    <a:rPr lang="en-US" altLang="zh-CN" b="1" baseline="-25000">
                      <a:solidFill>
                        <a:srgbClr val="000099"/>
                      </a:solidFill>
                      <a:latin typeface="Times New Roman" panose="02020603050405020304" pitchFamily="18" charset="0"/>
                      <a:ea typeface="方正琥珀繁体" pitchFamily="2" charset="-122"/>
                    </a:rPr>
                    <a:t>1</a:t>
                  </a:r>
                  <a:endParaRPr lang="en-US" altLang="zh-CN" b="1" baseline="-25000">
                    <a:solidFill>
                      <a:srgbClr val="000099"/>
                    </a:solidFill>
                    <a:latin typeface="Times New Roman" panose="02020603050405020304" pitchFamily="18" charset="0"/>
                    <a:ea typeface="方正琥珀繁体" pitchFamily="2" charset="-122"/>
                  </a:endParaRPr>
                </a:p>
              </p:txBody>
            </p:sp>
            <p:sp>
              <p:nvSpPr>
                <p:cNvPr id="565401" name="直接连接符 565400"/>
                <p:cNvSpPr/>
                <p:nvPr/>
              </p:nvSpPr>
              <p:spPr>
                <a:xfrm>
                  <a:off x="1178" y="2283"/>
                  <a:ext cx="1360" cy="1"/>
                </a:xfrm>
                <a:prstGeom prst="line">
                  <a:avLst/>
                </a:prstGeom>
                <a:ln w="28575" cap="flat" cmpd="sng">
                  <a:solidFill>
                    <a:schemeClr val="tx1"/>
                  </a:solidFill>
                  <a:prstDash val="solid"/>
                  <a:headEnd type="none" w="med" len="med"/>
                  <a:tailEnd type="none" w="sm" len="lg"/>
                </a:ln>
              </p:spPr>
            </p:sp>
          </p:grpSp>
        </p:grpSp>
      </p:grpSp>
      <p:sp>
        <p:nvSpPr>
          <p:cNvPr id="565402" name="直接连接符 565401"/>
          <p:cNvSpPr/>
          <p:nvPr/>
        </p:nvSpPr>
        <p:spPr>
          <a:xfrm flipH="1">
            <a:off x="2333625" y="2419350"/>
            <a:ext cx="185738" cy="198438"/>
          </a:xfrm>
          <a:prstGeom prst="line">
            <a:avLst/>
          </a:prstGeom>
          <a:ln w="76200" cap="flat" cmpd="sng">
            <a:solidFill>
              <a:srgbClr val="FF3300"/>
            </a:solidFill>
            <a:prstDash val="solid"/>
            <a:headEnd type="none" w="med" len="med"/>
            <a:tailEnd type="none" w="med" len="lg"/>
          </a:ln>
        </p:spPr>
      </p:sp>
      <p:sp>
        <p:nvSpPr>
          <p:cNvPr id="565403" name="直接连接符 565402"/>
          <p:cNvSpPr/>
          <p:nvPr/>
        </p:nvSpPr>
        <p:spPr>
          <a:xfrm flipH="1">
            <a:off x="2333625" y="2419350"/>
            <a:ext cx="187325" cy="200025"/>
          </a:xfrm>
          <a:prstGeom prst="line">
            <a:avLst/>
          </a:prstGeom>
          <a:ln w="76200" cap="flat" cmpd="sng">
            <a:solidFill>
              <a:srgbClr val="FF3300"/>
            </a:solidFill>
            <a:prstDash val="solid"/>
            <a:headEnd type="none" w="med" len="med"/>
            <a:tailEnd type="none" w="med" len="lg"/>
          </a:ln>
        </p:spPr>
      </p:sp>
      <p:sp>
        <p:nvSpPr>
          <p:cNvPr id="565404" name="直接连接符 565403"/>
          <p:cNvSpPr/>
          <p:nvPr/>
        </p:nvSpPr>
        <p:spPr>
          <a:xfrm flipH="1">
            <a:off x="2333625" y="2419350"/>
            <a:ext cx="185738" cy="198438"/>
          </a:xfrm>
          <a:prstGeom prst="line">
            <a:avLst/>
          </a:prstGeom>
          <a:ln w="57150" cap="flat" cmpd="sng">
            <a:solidFill>
              <a:srgbClr val="FF0066"/>
            </a:solidFill>
            <a:prstDash val="solid"/>
            <a:headEnd type="none" w="med" len="med"/>
            <a:tailEnd type="none" w="med" len="lg"/>
          </a:ln>
        </p:spPr>
      </p:sp>
      <p:sp>
        <p:nvSpPr>
          <p:cNvPr id="565405" name="直接连接符 565404"/>
          <p:cNvSpPr/>
          <p:nvPr/>
        </p:nvSpPr>
        <p:spPr>
          <a:xfrm flipH="1">
            <a:off x="2913063" y="2984500"/>
            <a:ext cx="185737" cy="200025"/>
          </a:xfrm>
          <a:prstGeom prst="line">
            <a:avLst/>
          </a:prstGeom>
          <a:ln w="76200" cap="flat" cmpd="sng">
            <a:solidFill>
              <a:srgbClr val="FF0066"/>
            </a:solidFill>
            <a:prstDash val="solid"/>
            <a:headEnd type="none" w="med" len="med"/>
            <a:tailEnd type="none" w="med" len="lg"/>
          </a:ln>
        </p:spPr>
      </p:sp>
      <p:sp>
        <p:nvSpPr>
          <p:cNvPr id="565406" name="直接连接符 565405"/>
          <p:cNvSpPr/>
          <p:nvPr/>
        </p:nvSpPr>
        <p:spPr>
          <a:xfrm flipH="1">
            <a:off x="2895600" y="3005138"/>
            <a:ext cx="185738" cy="201612"/>
          </a:xfrm>
          <a:prstGeom prst="line">
            <a:avLst/>
          </a:prstGeom>
          <a:ln w="76200" cap="flat" cmpd="sng">
            <a:solidFill>
              <a:srgbClr val="FF0066"/>
            </a:solidFill>
            <a:prstDash val="solid"/>
            <a:headEnd type="none" w="med" len="med"/>
            <a:tailEnd type="none" w="med" len="lg"/>
          </a:ln>
        </p:spPr>
      </p:sp>
      <p:sp>
        <p:nvSpPr>
          <p:cNvPr id="565407" name="直接连接符 565406"/>
          <p:cNvSpPr/>
          <p:nvPr/>
        </p:nvSpPr>
        <p:spPr>
          <a:xfrm flipH="1">
            <a:off x="2895600" y="3005138"/>
            <a:ext cx="185738" cy="201612"/>
          </a:xfrm>
          <a:prstGeom prst="line">
            <a:avLst/>
          </a:prstGeom>
          <a:ln w="57150" cap="flat" cmpd="sng">
            <a:solidFill>
              <a:srgbClr val="FF0066"/>
            </a:solidFill>
            <a:prstDash val="solid"/>
            <a:headEnd type="none" w="med" len="med"/>
            <a:tailEnd type="none" w="med" len="lg"/>
          </a:ln>
        </p:spPr>
      </p:sp>
      <p:sp>
        <p:nvSpPr>
          <p:cNvPr id="565408" name="直接连接符 565407"/>
          <p:cNvSpPr/>
          <p:nvPr/>
        </p:nvSpPr>
        <p:spPr>
          <a:xfrm>
            <a:off x="1889125" y="3046413"/>
            <a:ext cx="615950" cy="611187"/>
          </a:xfrm>
          <a:prstGeom prst="line">
            <a:avLst/>
          </a:prstGeom>
          <a:ln w="57150" cap="flat" cmpd="sng">
            <a:solidFill>
              <a:srgbClr val="FF0066"/>
            </a:solidFill>
            <a:prstDash val="solid"/>
            <a:headEnd type="none" w="med" len="med"/>
            <a:tailEnd type="none" w="med" len="lg"/>
          </a:ln>
        </p:spPr>
      </p:sp>
      <p:sp>
        <p:nvSpPr>
          <p:cNvPr id="565409" name="直接连接符 565408"/>
          <p:cNvSpPr/>
          <p:nvPr/>
        </p:nvSpPr>
        <p:spPr>
          <a:xfrm>
            <a:off x="2525713" y="2392363"/>
            <a:ext cx="604837" cy="625475"/>
          </a:xfrm>
          <a:prstGeom prst="line">
            <a:avLst/>
          </a:prstGeom>
          <a:ln w="57150" cap="flat" cmpd="sng">
            <a:solidFill>
              <a:srgbClr val="FF0066"/>
            </a:solidFill>
            <a:prstDash val="solid"/>
            <a:headEnd type="none" w="med" len="med"/>
            <a:tailEnd type="none" w="med" len="lg"/>
          </a:ln>
        </p:spPr>
      </p:sp>
      <p:sp>
        <p:nvSpPr>
          <p:cNvPr id="565410" name="直接连接符 565409"/>
          <p:cNvSpPr/>
          <p:nvPr/>
        </p:nvSpPr>
        <p:spPr>
          <a:xfrm>
            <a:off x="1362075" y="2401888"/>
            <a:ext cx="1143000" cy="1587"/>
          </a:xfrm>
          <a:prstGeom prst="line">
            <a:avLst/>
          </a:prstGeom>
          <a:ln w="57150" cap="flat" cmpd="sng">
            <a:solidFill>
              <a:srgbClr val="FF0066"/>
            </a:solidFill>
            <a:prstDash val="solid"/>
            <a:headEnd type="none" w="med" len="med"/>
            <a:tailEnd type="none" w="sm" len="lg"/>
          </a:ln>
        </p:spPr>
      </p:sp>
      <p:sp>
        <p:nvSpPr>
          <p:cNvPr id="565411" name="直接连接符 565410"/>
          <p:cNvSpPr/>
          <p:nvPr/>
        </p:nvSpPr>
        <p:spPr>
          <a:xfrm>
            <a:off x="1397000" y="3668713"/>
            <a:ext cx="1143000" cy="1587"/>
          </a:xfrm>
          <a:prstGeom prst="line">
            <a:avLst/>
          </a:prstGeom>
          <a:ln w="57150" cap="flat" cmpd="sng">
            <a:solidFill>
              <a:srgbClr val="FF0066"/>
            </a:solidFill>
            <a:prstDash val="solid"/>
            <a:headEnd type="none" w="med" len="med"/>
            <a:tailEnd type="none" w="sm" len="lg"/>
          </a:ln>
        </p:spPr>
      </p:sp>
      <p:sp>
        <p:nvSpPr>
          <p:cNvPr id="565412" name="直接连接符 565411"/>
          <p:cNvSpPr/>
          <p:nvPr/>
        </p:nvSpPr>
        <p:spPr>
          <a:xfrm>
            <a:off x="3121025" y="3005138"/>
            <a:ext cx="269875" cy="1587"/>
          </a:xfrm>
          <a:prstGeom prst="line">
            <a:avLst/>
          </a:prstGeom>
          <a:ln w="57150" cap="flat" cmpd="sng">
            <a:solidFill>
              <a:srgbClr val="FF0066"/>
            </a:solidFill>
            <a:prstDash val="solid"/>
            <a:headEnd type="none" w="med" len="med"/>
            <a:tailEnd type="none" w="sm" len="lg"/>
          </a:ln>
        </p:spPr>
      </p:sp>
      <p:sp>
        <p:nvSpPr>
          <p:cNvPr id="565413" name="直接连接符 565412"/>
          <p:cNvSpPr/>
          <p:nvPr/>
        </p:nvSpPr>
        <p:spPr>
          <a:xfrm>
            <a:off x="1798638" y="3060700"/>
            <a:ext cx="133350" cy="1588"/>
          </a:xfrm>
          <a:prstGeom prst="line">
            <a:avLst/>
          </a:prstGeom>
          <a:ln w="57150" cap="flat" cmpd="sng">
            <a:solidFill>
              <a:srgbClr val="FF0066"/>
            </a:solidFill>
            <a:prstDash val="solid"/>
            <a:headEnd type="none" w="med" len="med"/>
            <a:tailEnd type="none" w="sm" len="lg"/>
          </a:ln>
        </p:spPr>
      </p:sp>
      <p:sp>
        <p:nvSpPr>
          <p:cNvPr id="565414" name="直接连接符 565413"/>
          <p:cNvSpPr/>
          <p:nvPr/>
        </p:nvSpPr>
        <p:spPr>
          <a:xfrm>
            <a:off x="1804988" y="3041650"/>
            <a:ext cx="1587" cy="884238"/>
          </a:xfrm>
          <a:prstGeom prst="line">
            <a:avLst/>
          </a:prstGeom>
          <a:ln w="57150" cap="flat" cmpd="sng">
            <a:solidFill>
              <a:srgbClr val="FF0066"/>
            </a:solidFill>
            <a:prstDash val="solid"/>
            <a:headEnd type="none" w="med" len="med"/>
            <a:tailEnd type="none" w="sm" len="lg"/>
          </a:ln>
        </p:spPr>
      </p:sp>
      <p:sp>
        <p:nvSpPr>
          <p:cNvPr id="565415" name="直接连接符 565414"/>
          <p:cNvSpPr/>
          <p:nvPr/>
        </p:nvSpPr>
        <p:spPr>
          <a:xfrm>
            <a:off x="3970338" y="2419350"/>
            <a:ext cx="1587" cy="1511300"/>
          </a:xfrm>
          <a:prstGeom prst="line">
            <a:avLst/>
          </a:prstGeom>
          <a:ln w="57150" cap="flat" cmpd="sng">
            <a:solidFill>
              <a:srgbClr val="FF0066"/>
            </a:solidFill>
            <a:prstDash val="solid"/>
            <a:headEnd type="none" w="med" len="med"/>
            <a:tailEnd type="none" w="sm" len="lg"/>
          </a:ln>
        </p:spPr>
      </p:sp>
      <p:sp>
        <p:nvSpPr>
          <p:cNvPr id="565416" name="直接连接符 565415"/>
          <p:cNvSpPr/>
          <p:nvPr/>
        </p:nvSpPr>
        <p:spPr>
          <a:xfrm>
            <a:off x="3365500" y="2433638"/>
            <a:ext cx="604838" cy="1587"/>
          </a:xfrm>
          <a:prstGeom prst="line">
            <a:avLst/>
          </a:prstGeom>
          <a:ln w="57150" cap="flat" cmpd="sng">
            <a:solidFill>
              <a:srgbClr val="FF0066"/>
            </a:solidFill>
            <a:prstDash val="solid"/>
            <a:headEnd type="none" w="med" len="med"/>
            <a:tailEnd type="none" w="sm" len="lg"/>
          </a:ln>
        </p:spPr>
      </p:sp>
      <p:sp>
        <p:nvSpPr>
          <p:cNvPr id="565417" name="直接连接符 565416"/>
          <p:cNvSpPr/>
          <p:nvPr/>
        </p:nvSpPr>
        <p:spPr>
          <a:xfrm>
            <a:off x="3375025" y="2411413"/>
            <a:ext cx="1588" cy="585787"/>
          </a:xfrm>
          <a:prstGeom prst="line">
            <a:avLst/>
          </a:prstGeom>
          <a:ln w="57150" cap="flat" cmpd="sng">
            <a:solidFill>
              <a:srgbClr val="FF0066"/>
            </a:solidFill>
            <a:prstDash val="solid"/>
            <a:headEnd type="none" w="med" len="med"/>
            <a:tailEnd type="none" w="med" len="lg"/>
          </a:ln>
        </p:spPr>
      </p:sp>
      <p:sp>
        <p:nvSpPr>
          <p:cNvPr id="565418" name="直接连接符 565417"/>
          <p:cNvSpPr/>
          <p:nvPr/>
        </p:nvSpPr>
        <p:spPr>
          <a:xfrm>
            <a:off x="1816100" y="2405063"/>
            <a:ext cx="407988" cy="1587"/>
          </a:xfrm>
          <a:prstGeom prst="line">
            <a:avLst/>
          </a:prstGeom>
          <a:ln w="57150" cap="flat" cmpd="sng">
            <a:solidFill>
              <a:srgbClr val="FF0066"/>
            </a:solidFill>
            <a:prstDash val="solid"/>
            <a:headEnd type="none" w="med" len="med"/>
            <a:tailEnd type="stealth" w="med" len="lg"/>
          </a:ln>
        </p:spPr>
      </p:sp>
      <p:sp>
        <p:nvSpPr>
          <p:cNvPr id="565419" name="直接连接符 565418"/>
          <p:cNvSpPr/>
          <p:nvPr/>
        </p:nvSpPr>
        <p:spPr>
          <a:xfrm>
            <a:off x="3419475" y="2435225"/>
            <a:ext cx="406400" cy="1588"/>
          </a:xfrm>
          <a:prstGeom prst="line">
            <a:avLst/>
          </a:prstGeom>
          <a:ln w="57150" cap="flat" cmpd="sng">
            <a:solidFill>
              <a:srgbClr val="FF0066"/>
            </a:solidFill>
            <a:prstDash val="solid"/>
            <a:headEnd type="none" w="med" len="med"/>
            <a:tailEnd type="stealth" w="med" len="lg"/>
          </a:ln>
        </p:spPr>
      </p:sp>
      <p:sp>
        <p:nvSpPr>
          <p:cNvPr id="565420" name="直接连接符 565419"/>
          <p:cNvSpPr/>
          <p:nvPr/>
        </p:nvSpPr>
        <p:spPr>
          <a:xfrm flipH="1">
            <a:off x="1963738" y="3668713"/>
            <a:ext cx="407987" cy="1587"/>
          </a:xfrm>
          <a:prstGeom prst="line">
            <a:avLst/>
          </a:prstGeom>
          <a:ln w="57150" cap="flat" cmpd="sng">
            <a:solidFill>
              <a:srgbClr val="FF0066"/>
            </a:solidFill>
            <a:prstDash val="solid"/>
            <a:headEnd type="none" w="med" len="med"/>
            <a:tailEnd type="stealth" w="med" len="lg"/>
          </a:ln>
        </p:spPr>
      </p:sp>
      <p:sp>
        <p:nvSpPr>
          <p:cNvPr id="565421" name="直接连接符 565420"/>
          <p:cNvSpPr/>
          <p:nvPr/>
        </p:nvSpPr>
        <p:spPr>
          <a:xfrm rot="-5400000" flipH="1">
            <a:off x="3790950" y="2733675"/>
            <a:ext cx="360363" cy="1588"/>
          </a:xfrm>
          <a:prstGeom prst="line">
            <a:avLst/>
          </a:prstGeom>
          <a:ln w="57150" cap="flat" cmpd="sng">
            <a:solidFill>
              <a:srgbClr val="FF0066"/>
            </a:solidFill>
            <a:prstDash val="solid"/>
            <a:headEnd type="none" w="med" len="med"/>
            <a:tailEnd type="stealth" w="med" len="lg"/>
          </a:ln>
        </p:spPr>
      </p:sp>
      <p:sp>
        <p:nvSpPr>
          <p:cNvPr id="565422" name="直接连接符 565421"/>
          <p:cNvSpPr/>
          <p:nvPr/>
        </p:nvSpPr>
        <p:spPr>
          <a:xfrm rot="-5400000">
            <a:off x="1584325" y="3530600"/>
            <a:ext cx="438150" cy="1588"/>
          </a:xfrm>
          <a:prstGeom prst="line">
            <a:avLst/>
          </a:prstGeom>
          <a:ln w="57150" cap="flat" cmpd="sng">
            <a:solidFill>
              <a:srgbClr val="FF0000"/>
            </a:solidFill>
            <a:prstDash val="solid"/>
            <a:headEnd type="none" w="med" len="med"/>
            <a:tailEnd type="stealth" w="med" len="lg"/>
          </a:ln>
        </p:spPr>
      </p:sp>
      <p:sp>
        <p:nvSpPr>
          <p:cNvPr id="565423" name="直接连接符 565422"/>
          <p:cNvSpPr/>
          <p:nvPr/>
        </p:nvSpPr>
        <p:spPr>
          <a:xfrm rot="2535216">
            <a:off x="2508250" y="2527300"/>
            <a:ext cx="295275" cy="1588"/>
          </a:xfrm>
          <a:prstGeom prst="line">
            <a:avLst/>
          </a:prstGeom>
          <a:ln w="57150" cap="flat" cmpd="sng">
            <a:solidFill>
              <a:srgbClr val="FF0066"/>
            </a:solidFill>
            <a:prstDash val="solid"/>
            <a:headEnd type="none" w="med" len="med"/>
            <a:tailEnd type="stealth" w="med" len="lg"/>
          </a:ln>
        </p:spPr>
      </p:sp>
      <p:sp>
        <p:nvSpPr>
          <p:cNvPr id="565424" name="直接连接符 565423"/>
          <p:cNvSpPr/>
          <p:nvPr/>
        </p:nvSpPr>
        <p:spPr>
          <a:xfrm rot="2535216">
            <a:off x="2070100" y="3362325"/>
            <a:ext cx="295275" cy="1588"/>
          </a:xfrm>
          <a:prstGeom prst="line">
            <a:avLst/>
          </a:prstGeom>
          <a:ln w="57150" cap="flat" cmpd="sng">
            <a:solidFill>
              <a:srgbClr val="FF0066"/>
            </a:solidFill>
            <a:prstDash val="solid"/>
            <a:headEnd type="none" w="med" len="med"/>
            <a:tailEnd type="stealth" w="med" len="lg"/>
          </a:ln>
        </p:spPr>
      </p:sp>
      <p:sp>
        <p:nvSpPr>
          <p:cNvPr id="565425" name="直接连接符 565424"/>
          <p:cNvSpPr/>
          <p:nvPr/>
        </p:nvSpPr>
        <p:spPr>
          <a:xfrm rot="-5400000">
            <a:off x="3190875" y="2797175"/>
            <a:ext cx="360363" cy="1588"/>
          </a:xfrm>
          <a:prstGeom prst="line">
            <a:avLst/>
          </a:prstGeom>
          <a:ln w="57150" cap="flat" cmpd="sng">
            <a:solidFill>
              <a:srgbClr val="FF0066"/>
            </a:solidFill>
            <a:prstDash val="solid"/>
            <a:headEnd type="none" w="med" len="med"/>
            <a:tailEnd type="stealth" w="med" len="lg"/>
          </a:ln>
        </p:spPr>
      </p:sp>
      <p:sp>
        <p:nvSpPr>
          <p:cNvPr id="565426" name="矩形 565425"/>
          <p:cNvSpPr/>
          <p:nvPr/>
        </p:nvSpPr>
        <p:spPr>
          <a:xfrm>
            <a:off x="395288" y="1614488"/>
            <a:ext cx="2522537" cy="519112"/>
          </a:xfrm>
          <a:prstGeom prst="rect">
            <a:avLst/>
          </a:prstGeom>
          <a:noFill/>
          <a:ln w="9525">
            <a:noFill/>
          </a:ln>
        </p:spPr>
        <p:txBody>
          <a:bodyPr>
            <a:spAutoFit/>
          </a:bodyPr>
          <a:p>
            <a:pPr eaLnBrk="0" hangingPunct="0"/>
            <a:r>
              <a:rPr lang="zh-CN" altLang="en-US" sz="2800" b="1" dirty="0">
                <a:solidFill>
                  <a:srgbClr val="FF0066"/>
                </a:solidFill>
                <a:latin typeface="Times New Roman" panose="02020603050405020304" pitchFamily="18" charset="0"/>
              </a:rPr>
              <a:t>输入正半周</a:t>
            </a:r>
            <a:endParaRPr lang="zh-CN" altLang="en-US" sz="2800" b="1" dirty="0">
              <a:solidFill>
                <a:srgbClr val="FF0066"/>
              </a:solidFill>
              <a:latin typeface="Times New Roman" panose="02020603050405020304" pitchFamily="18" charset="0"/>
            </a:endParaRPr>
          </a:p>
        </p:txBody>
      </p:sp>
      <p:sp>
        <p:nvSpPr>
          <p:cNvPr id="565427" name="直接连接符 565426"/>
          <p:cNvSpPr/>
          <p:nvPr/>
        </p:nvSpPr>
        <p:spPr>
          <a:xfrm>
            <a:off x="1825625" y="3898900"/>
            <a:ext cx="2159000" cy="1588"/>
          </a:xfrm>
          <a:prstGeom prst="line">
            <a:avLst/>
          </a:prstGeom>
          <a:ln w="57150" cap="flat" cmpd="sng">
            <a:solidFill>
              <a:srgbClr val="FF0066"/>
            </a:solidFill>
            <a:prstDash val="solid"/>
            <a:headEnd type="none" w="med" len="med"/>
            <a:tailEnd type="none" w="sm" len="lg"/>
          </a:ln>
        </p:spPr>
      </p:sp>
      <p:sp>
        <p:nvSpPr>
          <p:cNvPr id="565428" name="直接连接符 565427"/>
          <p:cNvSpPr/>
          <p:nvPr/>
        </p:nvSpPr>
        <p:spPr>
          <a:xfrm flipH="1">
            <a:off x="2593975" y="3900488"/>
            <a:ext cx="387350" cy="1587"/>
          </a:xfrm>
          <a:prstGeom prst="line">
            <a:avLst/>
          </a:prstGeom>
          <a:ln w="57150" cap="flat" cmpd="sng">
            <a:solidFill>
              <a:srgbClr val="FF0066"/>
            </a:solidFill>
            <a:prstDash val="solid"/>
            <a:headEnd type="none" w="med" len="med"/>
            <a:tailEnd type="stealth" w="med" len="lg"/>
          </a:ln>
        </p:spPr>
      </p:sp>
      <p:sp>
        <p:nvSpPr>
          <p:cNvPr id="565429" name="矩形 565428"/>
          <p:cNvSpPr/>
          <p:nvPr/>
        </p:nvSpPr>
        <p:spPr>
          <a:xfrm>
            <a:off x="250825" y="1095375"/>
            <a:ext cx="2665413" cy="519113"/>
          </a:xfrm>
          <a:prstGeom prst="rect">
            <a:avLst/>
          </a:prstGeom>
          <a:noFill/>
          <a:ln w="9525">
            <a:noFill/>
          </a:ln>
        </p:spPr>
        <p:txBody>
          <a:bodyPr>
            <a:spAutoFit/>
          </a:bodyPr>
          <a:p>
            <a:r>
              <a:rPr lang="en-US" altLang="zh-CN" sz="2800" b="1">
                <a:solidFill>
                  <a:srgbClr val="FF0066"/>
                </a:solidFill>
                <a:latin typeface="宋体" panose="02010600030101010101" pitchFamily="2" charset="-122"/>
              </a:rPr>
              <a:t>1.</a:t>
            </a:r>
            <a:r>
              <a:rPr lang="zh-CN" altLang="en-US" sz="2800" b="1" dirty="0">
                <a:solidFill>
                  <a:srgbClr val="FF0066"/>
                </a:solidFill>
                <a:latin typeface="宋体" panose="02010600030101010101" pitchFamily="2" charset="-122"/>
              </a:rPr>
              <a:t>工作原理</a:t>
            </a:r>
            <a:endParaRPr lang="zh-CN" altLang="en-US" sz="2800" b="1" dirty="0">
              <a:solidFill>
                <a:srgbClr val="FF0066"/>
              </a:solidFill>
              <a:latin typeface="宋体" panose="02010600030101010101" pitchFamily="2" charset="-122"/>
            </a:endParaRPr>
          </a:p>
        </p:txBody>
      </p:sp>
      <p:sp>
        <p:nvSpPr>
          <p:cNvPr id="565430" name="矩形 565429"/>
          <p:cNvSpPr/>
          <p:nvPr/>
        </p:nvSpPr>
        <p:spPr>
          <a:xfrm>
            <a:off x="3779838" y="957263"/>
            <a:ext cx="1520825" cy="519112"/>
          </a:xfrm>
          <a:prstGeom prst="rect">
            <a:avLst/>
          </a:prstGeom>
          <a:noFill/>
          <a:ln w="9525">
            <a:noFill/>
          </a:ln>
        </p:spPr>
        <p:txBody>
          <a:bodyPr>
            <a:spAutoFit/>
          </a:bodyPr>
          <a:p>
            <a:r>
              <a:rPr lang="en-US" altLang="zh-CN" sz="2800" b="1">
                <a:solidFill>
                  <a:srgbClr val="FF0066"/>
                </a:solidFill>
                <a:latin typeface="Times New Roman" panose="02020603050405020304" pitchFamily="18" charset="0"/>
              </a:rPr>
              <a:t>2. </a:t>
            </a:r>
            <a:r>
              <a:rPr lang="zh-CN" altLang="en-US" sz="2800" b="1" dirty="0">
                <a:solidFill>
                  <a:srgbClr val="FF0066"/>
                </a:solidFill>
                <a:latin typeface="Times New Roman" panose="02020603050405020304" pitchFamily="18" charset="0"/>
              </a:rPr>
              <a:t>波形</a:t>
            </a:r>
            <a:endParaRPr lang="zh-CN" altLang="en-US" sz="2800" b="1">
              <a:solidFill>
                <a:srgbClr val="FF0066"/>
              </a:solidFill>
              <a:latin typeface="Times New Roman" panose="02020603050405020304" pitchFamily="18" charset="0"/>
            </a:endParaRPr>
          </a:p>
        </p:txBody>
      </p:sp>
      <p:sp>
        <p:nvSpPr>
          <p:cNvPr id="565431" name="菱形 565430"/>
          <p:cNvSpPr/>
          <p:nvPr/>
        </p:nvSpPr>
        <p:spPr>
          <a:xfrm>
            <a:off x="1927225" y="2487613"/>
            <a:ext cx="520700" cy="560387"/>
          </a:xfrm>
          <a:prstGeom prst="diamond">
            <a:avLst/>
          </a:prstGeom>
          <a:solidFill>
            <a:srgbClr val="FFFFEF"/>
          </a:solidFill>
          <a:ln w="38100" cap="flat" cmpd="sng">
            <a:solidFill>
              <a:srgbClr val="FFFFE1"/>
            </a:solidFill>
            <a:prstDash val="solid"/>
            <a:miter/>
            <a:headEnd type="none" w="med" len="med"/>
            <a:tailEnd type="none" w="med" len="lg"/>
          </a:ln>
        </p:spPr>
        <p:txBody>
          <a:bodyPr/>
          <a:p>
            <a:endParaRPr lang="zh-CN" altLang="en-US"/>
          </a:p>
        </p:txBody>
      </p:sp>
      <p:sp>
        <p:nvSpPr>
          <p:cNvPr id="565432" name="菱形 565431"/>
          <p:cNvSpPr/>
          <p:nvPr/>
        </p:nvSpPr>
        <p:spPr>
          <a:xfrm>
            <a:off x="2535238" y="3073400"/>
            <a:ext cx="520700" cy="561975"/>
          </a:xfrm>
          <a:prstGeom prst="diamond">
            <a:avLst/>
          </a:prstGeom>
          <a:solidFill>
            <a:srgbClr val="FFFFE1"/>
          </a:solidFill>
          <a:ln w="38100" cap="flat" cmpd="sng">
            <a:solidFill>
              <a:srgbClr val="FFFFD1"/>
            </a:solidFill>
            <a:prstDash val="solid"/>
            <a:miter/>
            <a:headEnd type="none" w="med" len="med"/>
            <a:tailEnd type="none" w="med" len="lg"/>
          </a:ln>
        </p:spPr>
        <p:txBody>
          <a:bodyPr/>
          <a:p>
            <a:endParaRPr lang="zh-CN" altLang="en-US"/>
          </a:p>
        </p:txBody>
      </p:sp>
      <p:sp>
        <p:nvSpPr>
          <p:cNvPr id="565433" name="矩形 565432"/>
          <p:cNvSpPr/>
          <p:nvPr/>
        </p:nvSpPr>
        <p:spPr>
          <a:xfrm>
            <a:off x="522288" y="4064000"/>
            <a:ext cx="2312987" cy="519113"/>
          </a:xfrm>
          <a:prstGeom prst="rect">
            <a:avLst/>
          </a:prstGeom>
          <a:noFill/>
          <a:ln w="9525">
            <a:noFill/>
          </a:ln>
        </p:spPr>
        <p:txBody>
          <a:bodyPr>
            <a:spAutoFit/>
          </a:bodyPr>
          <a:p>
            <a:pPr eaLnBrk="0" hangingPunct="0"/>
            <a:r>
              <a:rPr lang="zh-CN" altLang="en-US" sz="2800" b="1" dirty="0">
                <a:solidFill>
                  <a:srgbClr val="00CC66"/>
                </a:solidFill>
                <a:latin typeface="Times New Roman" panose="02020603050405020304" pitchFamily="18" charset="0"/>
              </a:rPr>
              <a:t>输入负半周</a:t>
            </a:r>
            <a:endParaRPr lang="zh-CN" altLang="en-US" sz="2800" b="1" dirty="0">
              <a:solidFill>
                <a:srgbClr val="00CC66"/>
              </a:solidFill>
              <a:latin typeface="Times New Roman" panose="02020603050405020304" pitchFamily="18" charset="0"/>
            </a:endParaRPr>
          </a:p>
        </p:txBody>
      </p:sp>
      <p:grpSp>
        <p:nvGrpSpPr>
          <p:cNvPr id="565434" name="组合 565433"/>
          <p:cNvGrpSpPr/>
          <p:nvPr/>
        </p:nvGrpSpPr>
        <p:grpSpPr>
          <a:xfrm flipV="1">
            <a:off x="1589088" y="4938713"/>
            <a:ext cx="163512" cy="990600"/>
            <a:chOff x="1264" y="2168"/>
            <a:chExt cx="103" cy="636"/>
          </a:xfrm>
        </p:grpSpPr>
        <p:sp>
          <p:nvSpPr>
            <p:cNvPr id="565435" name="直接连接符 565434"/>
            <p:cNvSpPr/>
            <p:nvPr/>
          </p:nvSpPr>
          <p:spPr>
            <a:xfrm>
              <a:off x="1276" y="2804"/>
              <a:ext cx="91" cy="0"/>
            </a:xfrm>
            <a:prstGeom prst="line">
              <a:avLst/>
            </a:prstGeom>
            <a:ln w="38100" cap="flat" cmpd="sng">
              <a:solidFill>
                <a:srgbClr val="FF0000"/>
              </a:solidFill>
              <a:prstDash val="solid"/>
              <a:headEnd type="none" w="med" len="med"/>
              <a:tailEnd type="none" w="med" len="med"/>
            </a:ln>
          </p:spPr>
        </p:sp>
        <p:grpSp>
          <p:nvGrpSpPr>
            <p:cNvPr id="565436" name="组合 565435"/>
            <p:cNvGrpSpPr/>
            <p:nvPr/>
          </p:nvGrpSpPr>
          <p:grpSpPr>
            <a:xfrm>
              <a:off x="1264" y="2168"/>
              <a:ext cx="103" cy="109"/>
              <a:chOff x="1804" y="2426"/>
              <a:chExt cx="103" cy="109"/>
            </a:xfrm>
          </p:grpSpPr>
          <p:sp>
            <p:nvSpPr>
              <p:cNvPr id="565437" name="直接连接符 565436"/>
              <p:cNvSpPr/>
              <p:nvPr/>
            </p:nvSpPr>
            <p:spPr>
              <a:xfrm flipV="1">
                <a:off x="1804" y="2472"/>
                <a:ext cx="103" cy="6"/>
              </a:xfrm>
              <a:prstGeom prst="line">
                <a:avLst/>
              </a:prstGeom>
              <a:ln w="38100" cap="flat" cmpd="sng">
                <a:solidFill>
                  <a:srgbClr val="FF0000"/>
                </a:solidFill>
                <a:prstDash val="solid"/>
                <a:headEnd type="none" w="med" len="med"/>
                <a:tailEnd type="none" w="med" len="med"/>
              </a:ln>
            </p:spPr>
          </p:sp>
          <p:sp>
            <p:nvSpPr>
              <p:cNvPr id="565438" name="直接连接符 565437"/>
              <p:cNvSpPr/>
              <p:nvPr/>
            </p:nvSpPr>
            <p:spPr>
              <a:xfrm rot="-5400000">
                <a:off x="1799" y="2480"/>
                <a:ext cx="109" cy="0"/>
              </a:xfrm>
              <a:prstGeom prst="line">
                <a:avLst/>
              </a:prstGeom>
              <a:ln w="38100" cap="flat" cmpd="sng">
                <a:solidFill>
                  <a:srgbClr val="FF0000"/>
                </a:solidFill>
                <a:prstDash val="solid"/>
                <a:headEnd type="none" w="med" len="med"/>
                <a:tailEnd type="none" w="med" len="med"/>
              </a:ln>
            </p:spPr>
          </p:sp>
        </p:grpSp>
      </p:grpSp>
      <p:sp>
        <p:nvSpPr>
          <p:cNvPr id="565439" name="直接连接符 565438"/>
          <p:cNvSpPr/>
          <p:nvPr/>
        </p:nvSpPr>
        <p:spPr>
          <a:xfrm>
            <a:off x="1508125" y="6064250"/>
            <a:ext cx="1157288" cy="0"/>
          </a:xfrm>
          <a:prstGeom prst="line">
            <a:avLst/>
          </a:prstGeom>
          <a:ln w="57150" cap="flat" cmpd="sng">
            <a:solidFill>
              <a:srgbClr val="00CC66"/>
            </a:solidFill>
            <a:prstDash val="solid"/>
            <a:headEnd type="none" w="med" len="med"/>
            <a:tailEnd type="none" w="sm" len="lg"/>
          </a:ln>
        </p:spPr>
      </p:sp>
      <p:sp>
        <p:nvSpPr>
          <p:cNvPr id="565440" name="直接连接符 565439"/>
          <p:cNvSpPr/>
          <p:nvPr/>
        </p:nvSpPr>
        <p:spPr>
          <a:xfrm>
            <a:off x="1693863" y="6054725"/>
            <a:ext cx="411162" cy="0"/>
          </a:xfrm>
          <a:prstGeom prst="line">
            <a:avLst/>
          </a:prstGeom>
          <a:ln w="57150" cap="flat" cmpd="sng">
            <a:solidFill>
              <a:srgbClr val="33CC33"/>
            </a:solidFill>
            <a:prstDash val="solid"/>
            <a:headEnd type="none" w="med" len="med"/>
            <a:tailEnd type="stealth" w="med" len="lg"/>
          </a:ln>
        </p:spPr>
      </p:sp>
      <p:sp>
        <p:nvSpPr>
          <p:cNvPr id="565441" name="直接连接符 565440"/>
          <p:cNvSpPr/>
          <p:nvPr/>
        </p:nvSpPr>
        <p:spPr>
          <a:xfrm rot="5400000" flipH="1">
            <a:off x="2379663" y="5789613"/>
            <a:ext cx="265112" cy="268287"/>
          </a:xfrm>
          <a:prstGeom prst="line">
            <a:avLst/>
          </a:prstGeom>
          <a:ln w="57150" cap="flat" cmpd="sng">
            <a:solidFill>
              <a:srgbClr val="00CC66"/>
            </a:solidFill>
            <a:prstDash val="solid"/>
            <a:headEnd type="none" w="med" len="med"/>
            <a:tailEnd type="none" w="med" len="lg"/>
          </a:ln>
        </p:spPr>
      </p:sp>
      <p:sp>
        <p:nvSpPr>
          <p:cNvPr id="565442" name="直接连接符 565441"/>
          <p:cNvSpPr/>
          <p:nvPr/>
        </p:nvSpPr>
        <p:spPr>
          <a:xfrm rot="5400000" flipH="1">
            <a:off x="2333625" y="5746750"/>
            <a:ext cx="269875" cy="277813"/>
          </a:xfrm>
          <a:prstGeom prst="line">
            <a:avLst/>
          </a:prstGeom>
          <a:ln w="57150" cap="flat" cmpd="sng">
            <a:solidFill>
              <a:srgbClr val="00CC66"/>
            </a:solidFill>
            <a:prstDash val="solid"/>
            <a:headEnd type="none" w="med" len="med"/>
            <a:tailEnd type="none" w="med" len="lg"/>
          </a:ln>
        </p:spPr>
      </p:sp>
      <p:sp>
        <p:nvSpPr>
          <p:cNvPr id="565443" name="直接连接符 565442"/>
          <p:cNvSpPr/>
          <p:nvPr/>
        </p:nvSpPr>
        <p:spPr>
          <a:xfrm rot="5400000" flipH="1">
            <a:off x="2322513" y="5732463"/>
            <a:ext cx="265112" cy="268287"/>
          </a:xfrm>
          <a:prstGeom prst="line">
            <a:avLst/>
          </a:prstGeom>
          <a:ln w="57150" cap="flat" cmpd="sng">
            <a:solidFill>
              <a:srgbClr val="00CC66"/>
            </a:solidFill>
            <a:prstDash val="solid"/>
            <a:headEnd type="none" w="med" len="med"/>
            <a:tailEnd type="none" w="med" len="lg"/>
          </a:ln>
        </p:spPr>
      </p:sp>
      <p:sp>
        <p:nvSpPr>
          <p:cNvPr id="565444" name="直接连接符 565443"/>
          <p:cNvSpPr/>
          <p:nvPr/>
        </p:nvSpPr>
        <p:spPr>
          <a:xfrm rot="-5400000">
            <a:off x="2606675" y="5410200"/>
            <a:ext cx="666750" cy="612775"/>
          </a:xfrm>
          <a:prstGeom prst="line">
            <a:avLst/>
          </a:prstGeom>
          <a:ln w="57150" cap="flat" cmpd="sng">
            <a:solidFill>
              <a:srgbClr val="00CC66"/>
            </a:solidFill>
            <a:prstDash val="solid"/>
            <a:headEnd type="none" w="med" len="med"/>
            <a:tailEnd type="none" w="med" len="lg"/>
          </a:ln>
        </p:spPr>
      </p:sp>
      <p:sp>
        <p:nvSpPr>
          <p:cNvPr id="565445" name="直接连接符 565444"/>
          <p:cNvSpPr/>
          <p:nvPr/>
        </p:nvSpPr>
        <p:spPr>
          <a:xfrm rot="-2864784">
            <a:off x="2824163" y="5673725"/>
            <a:ext cx="312737" cy="1588"/>
          </a:xfrm>
          <a:prstGeom prst="line">
            <a:avLst/>
          </a:prstGeom>
          <a:ln w="57150" cap="flat" cmpd="sng">
            <a:solidFill>
              <a:srgbClr val="33CC33"/>
            </a:solidFill>
            <a:prstDash val="solid"/>
            <a:headEnd type="none" w="med" len="med"/>
            <a:tailEnd type="stealth" w="med" len="lg"/>
          </a:ln>
        </p:spPr>
      </p:sp>
      <p:sp>
        <p:nvSpPr>
          <p:cNvPr id="565446" name="直接连接符 565445"/>
          <p:cNvSpPr/>
          <p:nvPr/>
        </p:nvSpPr>
        <p:spPr>
          <a:xfrm rot="5400000" flipH="1">
            <a:off x="3006725" y="5140325"/>
            <a:ext cx="254000" cy="239713"/>
          </a:xfrm>
          <a:prstGeom prst="line">
            <a:avLst/>
          </a:prstGeom>
          <a:ln w="57150" cap="flat" cmpd="sng">
            <a:solidFill>
              <a:srgbClr val="00CC66"/>
            </a:solidFill>
            <a:prstDash val="solid"/>
            <a:headEnd type="none" w="med" len="med"/>
            <a:tailEnd type="none" w="med" len="lg"/>
          </a:ln>
        </p:spPr>
      </p:sp>
      <p:sp>
        <p:nvSpPr>
          <p:cNvPr id="565447" name="直接连接符 565446"/>
          <p:cNvSpPr/>
          <p:nvPr/>
        </p:nvSpPr>
        <p:spPr>
          <a:xfrm rot="5400000" flipH="1">
            <a:off x="3001963" y="5124450"/>
            <a:ext cx="250825" cy="255588"/>
          </a:xfrm>
          <a:prstGeom prst="line">
            <a:avLst/>
          </a:prstGeom>
          <a:ln w="57150" cap="flat" cmpd="sng">
            <a:solidFill>
              <a:srgbClr val="00CC66"/>
            </a:solidFill>
            <a:prstDash val="solid"/>
            <a:headEnd type="none" w="med" len="med"/>
            <a:tailEnd type="none" w="med" len="lg"/>
          </a:ln>
        </p:spPr>
      </p:sp>
      <p:sp>
        <p:nvSpPr>
          <p:cNvPr id="565448" name="直接连接符 565447"/>
          <p:cNvSpPr/>
          <p:nvPr/>
        </p:nvSpPr>
        <p:spPr>
          <a:xfrm rot="5400000" flipH="1">
            <a:off x="3017838" y="5129213"/>
            <a:ext cx="244475" cy="254000"/>
          </a:xfrm>
          <a:prstGeom prst="line">
            <a:avLst/>
          </a:prstGeom>
          <a:ln w="57150" cap="flat" cmpd="sng">
            <a:solidFill>
              <a:srgbClr val="00CC66"/>
            </a:solidFill>
            <a:prstDash val="solid"/>
            <a:headEnd type="none" w="med" len="med"/>
            <a:tailEnd type="none" w="med" len="lg"/>
          </a:ln>
        </p:spPr>
      </p:sp>
      <p:sp>
        <p:nvSpPr>
          <p:cNvPr id="565449" name="直接连接符 565448"/>
          <p:cNvSpPr/>
          <p:nvPr/>
        </p:nvSpPr>
        <p:spPr>
          <a:xfrm>
            <a:off x="3275013" y="5383213"/>
            <a:ext cx="239712" cy="0"/>
          </a:xfrm>
          <a:prstGeom prst="line">
            <a:avLst/>
          </a:prstGeom>
          <a:ln w="57150" cap="flat" cmpd="sng">
            <a:solidFill>
              <a:srgbClr val="00CC66"/>
            </a:solidFill>
            <a:prstDash val="solid"/>
            <a:headEnd type="none" w="med" len="med"/>
            <a:tailEnd type="none" w="sm" len="lg"/>
          </a:ln>
        </p:spPr>
      </p:sp>
      <p:sp>
        <p:nvSpPr>
          <p:cNvPr id="565450" name="直接连接符 565449"/>
          <p:cNvSpPr/>
          <p:nvPr/>
        </p:nvSpPr>
        <p:spPr>
          <a:xfrm>
            <a:off x="3506788" y="4835525"/>
            <a:ext cx="0" cy="574675"/>
          </a:xfrm>
          <a:prstGeom prst="line">
            <a:avLst/>
          </a:prstGeom>
          <a:ln w="57150" cap="flat" cmpd="sng">
            <a:solidFill>
              <a:srgbClr val="00CC66"/>
            </a:solidFill>
            <a:prstDash val="solid"/>
            <a:headEnd type="none" w="med" len="med"/>
            <a:tailEnd type="none" w="med" len="lg"/>
          </a:ln>
        </p:spPr>
      </p:sp>
      <p:sp>
        <p:nvSpPr>
          <p:cNvPr id="565451" name="直接连接符 565450"/>
          <p:cNvSpPr/>
          <p:nvPr/>
        </p:nvSpPr>
        <p:spPr>
          <a:xfrm rot="-5400000">
            <a:off x="3327400" y="5016500"/>
            <a:ext cx="354013" cy="0"/>
          </a:xfrm>
          <a:prstGeom prst="line">
            <a:avLst/>
          </a:prstGeom>
          <a:ln w="57150" cap="flat" cmpd="sng">
            <a:solidFill>
              <a:srgbClr val="33CC33"/>
            </a:solidFill>
            <a:prstDash val="solid"/>
            <a:headEnd type="none" w="med" len="med"/>
            <a:tailEnd type="stealth" w="med" len="lg"/>
          </a:ln>
        </p:spPr>
      </p:sp>
      <p:sp>
        <p:nvSpPr>
          <p:cNvPr id="565452" name="直接连接符 565451"/>
          <p:cNvSpPr/>
          <p:nvPr/>
        </p:nvSpPr>
        <p:spPr>
          <a:xfrm>
            <a:off x="3517900" y="4852988"/>
            <a:ext cx="612775" cy="0"/>
          </a:xfrm>
          <a:prstGeom prst="line">
            <a:avLst/>
          </a:prstGeom>
          <a:ln w="57150" cap="flat" cmpd="sng">
            <a:solidFill>
              <a:srgbClr val="00CC66"/>
            </a:solidFill>
            <a:prstDash val="solid"/>
            <a:headEnd type="none" w="med" len="med"/>
            <a:tailEnd type="none" w="sm" len="lg"/>
          </a:ln>
        </p:spPr>
      </p:sp>
      <p:sp>
        <p:nvSpPr>
          <p:cNvPr id="565453" name="直接连接符 565452"/>
          <p:cNvSpPr/>
          <p:nvPr/>
        </p:nvSpPr>
        <p:spPr>
          <a:xfrm>
            <a:off x="3613150" y="4845050"/>
            <a:ext cx="411163" cy="0"/>
          </a:xfrm>
          <a:prstGeom prst="line">
            <a:avLst/>
          </a:prstGeom>
          <a:ln w="57150" cap="flat" cmpd="sng">
            <a:solidFill>
              <a:srgbClr val="33CC33"/>
            </a:solidFill>
            <a:prstDash val="solid"/>
            <a:headEnd type="none" w="med" len="med"/>
            <a:tailEnd type="stealth" w="med" len="lg"/>
          </a:ln>
        </p:spPr>
      </p:sp>
      <p:sp>
        <p:nvSpPr>
          <p:cNvPr id="565454" name="直接连接符 565453"/>
          <p:cNvSpPr/>
          <p:nvPr/>
        </p:nvSpPr>
        <p:spPr>
          <a:xfrm>
            <a:off x="4097338" y="4826000"/>
            <a:ext cx="0" cy="1481138"/>
          </a:xfrm>
          <a:prstGeom prst="line">
            <a:avLst/>
          </a:prstGeom>
          <a:ln w="57150" cap="flat" cmpd="sng">
            <a:solidFill>
              <a:srgbClr val="00CC66"/>
            </a:solidFill>
            <a:prstDash val="solid"/>
            <a:headEnd type="none" w="med" len="med"/>
            <a:tailEnd type="none" w="sm" len="lg"/>
          </a:ln>
        </p:spPr>
      </p:sp>
      <p:sp>
        <p:nvSpPr>
          <p:cNvPr id="565455" name="直接连接符 565454"/>
          <p:cNvSpPr/>
          <p:nvPr/>
        </p:nvSpPr>
        <p:spPr>
          <a:xfrm rot="-5400000" flipH="1">
            <a:off x="3919538" y="5494338"/>
            <a:ext cx="354012" cy="0"/>
          </a:xfrm>
          <a:prstGeom prst="line">
            <a:avLst/>
          </a:prstGeom>
          <a:ln w="57150" cap="flat" cmpd="sng">
            <a:solidFill>
              <a:srgbClr val="33CC33"/>
            </a:solidFill>
            <a:prstDash val="solid"/>
            <a:headEnd type="none" w="med" len="med"/>
            <a:tailEnd type="stealth" w="med" len="lg"/>
          </a:ln>
        </p:spPr>
      </p:sp>
      <p:sp>
        <p:nvSpPr>
          <p:cNvPr id="565456" name="直接连接符 565455"/>
          <p:cNvSpPr/>
          <p:nvPr/>
        </p:nvSpPr>
        <p:spPr>
          <a:xfrm flipV="1">
            <a:off x="1909763" y="6269038"/>
            <a:ext cx="2197100" cy="4762"/>
          </a:xfrm>
          <a:prstGeom prst="line">
            <a:avLst/>
          </a:prstGeom>
          <a:ln w="57150" cap="flat" cmpd="sng">
            <a:solidFill>
              <a:srgbClr val="00CC66"/>
            </a:solidFill>
            <a:prstDash val="solid"/>
            <a:headEnd type="none" w="med" len="med"/>
            <a:tailEnd type="none" w="sm" len="lg"/>
          </a:ln>
        </p:spPr>
      </p:sp>
      <p:sp>
        <p:nvSpPr>
          <p:cNvPr id="565457" name="直接连接符 565456"/>
          <p:cNvSpPr/>
          <p:nvPr/>
        </p:nvSpPr>
        <p:spPr>
          <a:xfrm flipH="1">
            <a:off x="2760663" y="6275388"/>
            <a:ext cx="412750" cy="0"/>
          </a:xfrm>
          <a:prstGeom prst="line">
            <a:avLst/>
          </a:prstGeom>
          <a:ln w="57150" cap="flat" cmpd="sng">
            <a:solidFill>
              <a:srgbClr val="33CC33"/>
            </a:solidFill>
            <a:prstDash val="solid"/>
            <a:headEnd type="none" w="med" len="med"/>
            <a:tailEnd type="stealth" w="med" len="lg"/>
          </a:ln>
        </p:spPr>
      </p:sp>
      <p:sp>
        <p:nvSpPr>
          <p:cNvPr id="565458" name="直接连接符 565457"/>
          <p:cNvSpPr/>
          <p:nvPr/>
        </p:nvSpPr>
        <p:spPr>
          <a:xfrm>
            <a:off x="1920875" y="5413375"/>
            <a:ext cx="0" cy="866775"/>
          </a:xfrm>
          <a:prstGeom prst="line">
            <a:avLst/>
          </a:prstGeom>
          <a:ln w="57150" cap="flat" cmpd="sng">
            <a:solidFill>
              <a:srgbClr val="00CC66"/>
            </a:solidFill>
            <a:prstDash val="solid"/>
            <a:headEnd type="none" w="med" len="med"/>
            <a:tailEnd type="none" w="sm" len="lg"/>
          </a:ln>
        </p:spPr>
      </p:sp>
      <p:sp>
        <p:nvSpPr>
          <p:cNvPr id="565459" name="直接连接符 565458"/>
          <p:cNvSpPr/>
          <p:nvPr/>
        </p:nvSpPr>
        <p:spPr>
          <a:xfrm rot="-5400000">
            <a:off x="1698625" y="5772150"/>
            <a:ext cx="430213" cy="0"/>
          </a:xfrm>
          <a:prstGeom prst="line">
            <a:avLst/>
          </a:prstGeom>
          <a:ln w="57150" cap="flat" cmpd="sng">
            <a:solidFill>
              <a:srgbClr val="33CC33"/>
            </a:solidFill>
            <a:prstDash val="solid"/>
            <a:headEnd type="none" w="med" len="med"/>
            <a:tailEnd type="stealth" w="med" len="lg"/>
          </a:ln>
        </p:spPr>
      </p:sp>
      <p:sp>
        <p:nvSpPr>
          <p:cNvPr id="565460" name="直接连接符 565459"/>
          <p:cNvSpPr/>
          <p:nvPr/>
        </p:nvSpPr>
        <p:spPr>
          <a:xfrm>
            <a:off x="1917700" y="5438775"/>
            <a:ext cx="136525" cy="0"/>
          </a:xfrm>
          <a:prstGeom prst="line">
            <a:avLst/>
          </a:prstGeom>
          <a:ln w="57150" cap="flat" cmpd="sng">
            <a:solidFill>
              <a:srgbClr val="00CC66"/>
            </a:solidFill>
            <a:prstDash val="solid"/>
            <a:headEnd type="none" w="med" len="med"/>
            <a:tailEnd type="none" w="sm" len="lg"/>
          </a:ln>
        </p:spPr>
      </p:sp>
      <p:sp>
        <p:nvSpPr>
          <p:cNvPr id="565461" name="直接连接符 565460"/>
          <p:cNvSpPr/>
          <p:nvPr/>
        </p:nvSpPr>
        <p:spPr>
          <a:xfrm rot="-5400000">
            <a:off x="2049463" y="4806950"/>
            <a:ext cx="620712" cy="622300"/>
          </a:xfrm>
          <a:prstGeom prst="line">
            <a:avLst/>
          </a:prstGeom>
          <a:ln w="57150" cap="flat" cmpd="sng">
            <a:solidFill>
              <a:srgbClr val="00CC66"/>
            </a:solidFill>
            <a:prstDash val="solid"/>
            <a:headEnd type="none" w="med" len="med"/>
            <a:tailEnd type="none" w="med" len="lg"/>
          </a:ln>
        </p:spPr>
      </p:sp>
      <p:sp>
        <p:nvSpPr>
          <p:cNvPr id="565462" name="直接连接符 565461"/>
          <p:cNvSpPr/>
          <p:nvPr/>
        </p:nvSpPr>
        <p:spPr>
          <a:xfrm rot="-2864784">
            <a:off x="2208213" y="5108575"/>
            <a:ext cx="312737" cy="1588"/>
          </a:xfrm>
          <a:prstGeom prst="line">
            <a:avLst/>
          </a:prstGeom>
          <a:ln w="57150" cap="flat" cmpd="sng">
            <a:solidFill>
              <a:srgbClr val="33CC33"/>
            </a:solidFill>
            <a:prstDash val="solid"/>
            <a:headEnd type="none" w="med" len="med"/>
            <a:tailEnd type="stealth" w="med" len="lg"/>
          </a:ln>
        </p:spPr>
      </p:sp>
      <p:sp>
        <p:nvSpPr>
          <p:cNvPr id="565463" name="直接连接符 565462"/>
          <p:cNvSpPr/>
          <p:nvPr/>
        </p:nvSpPr>
        <p:spPr>
          <a:xfrm>
            <a:off x="1492250" y="4797425"/>
            <a:ext cx="1160463" cy="0"/>
          </a:xfrm>
          <a:prstGeom prst="line">
            <a:avLst/>
          </a:prstGeom>
          <a:ln w="57150" cap="flat" cmpd="sng">
            <a:solidFill>
              <a:srgbClr val="00CC66"/>
            </a:solidFill>
            <a:prstDash val="solid"/>
            <a:headEnd type="none" w="med" len="med"/>
            <a:tailEnd type="none" w="sm" len="lg"/>
          </a:ln>
        </p:spPr>
      </p:sp>
      <p:sp>
        <p:nvSpPr>
          <p:cNvPr id="565464" name="直接连接符 565463"/>
          <p:cNvSpPr/>
          <p:nvPr/>
        </p:nvSpPr>
        <p:spPr>
          <a:xfrm flipH="1">
            <a:off x="1865313" y="4795838"/>
            <a:ext cx="411162" cy="0"/>
          </a:xfrm>
          <a:prstGeom prst="line">
            <a:avLst/>
          </a:prstGeom>
          <a:ln w="57150" cap="flat" cmpd="sng">
            <a:solidFill>
              <a:srgbClr val="33CC33"/>
            </a:solidFill>
            <a:prstDash val="solid"/>
            <a:headEnd type="none" w="med" len="med"/>
            <a:tailEnd type="stealth" w="med" len="lg"/>
          </a:ln>
        </p:spPr>
      </p:sp>
      <p:sp>
        <p:nvSpPr>
          <p:cNvPr id="565465" name="菱形 565464"/>
          <p:cNvSpPr/>
          <p:nvPr/>
        </p:nvSpPr>
        <p:spPr>
          <a:xfrm>
            <a:off x="2120900" y="5464175"/>
            <a:ext cx="441325" cy="471488"/>
          </a:xfrm>
          <a:prstGeom prst="diamond">
            <a:avLst/>
          </a:prstGeom>
          <a:solidFill>
            <a:srgbClr val="FFFFEF"/>
          </a:solidFill>
          <a:ln w="38100" cap="flat" cmpd="sng">
            <a:solidFill>
              <a:srgbClr val="FFFFE1"/>
            </a:solidFill>
            <a:prstDash val="solid"/>
            <a:miter/>
            <a:headEnd type="none" w="med" len="med"/>
            <a:tailEnd type="none" w="med" len="lg"/>
          </a:ln>
        </p:spPr>
        <p:txBody>
          <a:bodyPr/>
          <a:p>
            <a:endParaRPr lang="zh-CN" altLang="en-US"/>
          </a:p>
        </p:txBody>
      </p:sp>
      <p:sp>
        <p:nvSpPr>
          <p:cNvPr id="565466" name="菱形 565465"/>
          <p:cNvSpPr/>
          <p:nvPr/>
        </p:nvSpPr>
        <p:spPr>
          <a:xfrm>
            <a:off x="2690813" y="4895850"/>
            <a:ext cx="481012" cy="433388"/>
          </a:xfrm>
          <a:prstGeom prst="diamond">
            <a:avLst/>
          </a:prstGeom>
          <a:solidFill>
            <a:srgbClr val="FFFFEB"/>
          </a:solidFill>
          <a:ln w="38100" cap="flat" cmpd="sng">
            <a:solidFill>
              <a:srgbClr val="FFFFE1"/>
            </a:solidFill>
            <a:prstDash val="solid"/>
            <a:miter/>
            <a:headEnd type="none" w="med" len="med"/>
            <a:tailEnd type="none" w="med" len="lg"/>
          </a:ln>
        </p:spPr>
        <p:txBody>
          <a:bodyPr/>
          <a:p>
            <a:endParaRPr lang="zh-CN" altLang="en-US"/>
          </a:p>
        </p:txBody>
      </p:sp>
      <p:grpSp>
        <p:nvGrpSpPr>
          <p:cNvPr id="565467" name="组合 565466"/>
          <p:cNvGrpSpPr/>
          <p:nvPr/>
        </p:nvGrpSpPr>
        <p:grpSpPr>
          <a:xfrm>
            <a:off x="4856163" y="549275"/>
            <a:ext cx="4227512" cy="5757863"/>
            <a:chOff x="3037" y="361"/>
            <a:chExt cx="2663" cy="3627"/>
          </a:xfrm>
        </p:grpSpPr>
        <p:sp>
          <p:nvSpPr>
            <p:cNvPr id="565468" name="直接连接符 565467"/>
            <p:cNvSpPr/>
            <p:nvPr/>
          </p:nvSpPr>
          <p:spPr>
            <a:xfrm>
              <a:off x="3561" y="1091"/>
              <a:ext cx="1638" cy="0"/>
            </a:xfrm>
            <a:prstGeom prst="line">
              <a:avLst/>
            </a:prstGeom>
            <a:ln w="19050" cap="flat" cmpd="sng">
              <a:solidFill>
                <a:schemeClr val="tx1"/>
              </a:solidFill>
              <a:prstDash val="solid"/>
              <a:headEnd type="none" w="med" len="med"/>
              <a:tailEnd type="stealth" w="sm" len="lg"/>
            </a:ln>
          </p:spPr>
        </p:sp>
        <p:sp>
          <p:nvSpPr>
            <p:cNvPr id="565469" name="文本框 565468"/>
            <p:cNvSpPr txBox="1"/>
            <p:nvPr/>
          </p:nvSpPr>
          <p:spPr>
            <a:xfrm>
              <a:off x="5174" y="918"/>
              <a:ext cx="365" cy="288"/>
            </a:xfrm>
            <a:prstGeom prst="rect">
              <a:avLst/>
            </a:prstGeom>
            <a:noFill/>
            <a:ln w="28575">
              <a:noFill/>
            </a:ln>
          </p:spPr>
          <p:txBody>
            <a:bodyPr>
              <a:spAutoFit/>
            </a:bodyPr>
            <a:p>
              <a:r>
                <a:rPr lang="zh-CN" altLang="en-US" b="1" i="1">
                  <a:latin typeface="Times New Roman" panose="02020603050405020304" pitchFamily="18" charset="0"/>
                  <a:sym typeface="Symbol" panose="05050102010706020507" pitchFamily="18" charset="2"/>
                </a:rPr>
                <a:t></a:t>
              </a:r>
              <a:r>
                <a:rPr lang="en-US" altLang="zh-CN" b="1" i="1">
                  <a:latin typeface="Times New Roman" panose="02020603050405020304" pitchFamily="18" charset="0"/>
                  <a:sym typeface="Symbol" panose="05050102010706020507" pitchFamily="18" charset="2"/>
                </a:rPr>
                <a:t>t</a:t>
              </a:r>
              <a:endParaRPr lang="en-US" altLang="zh-CN" b="1" i="1">
                <a:latin typeface="Times New Roman" panose="02020603050405020304" pitchFamily="18" charset="0"/>
              </a:endParaRPr>
            </a:p>
          </p:txBody>
        </p:sp>
        <p:sp>
          <p:nvSpPr>
            <p:cNvPr id="565470" name="文本框 565469"/>
            <p:cNvSpPr txBox="1"/>
            <p:nvPr/>
          </p:nvSpPr>
          <p:spPr>
            <a:xfrm>
              <a:off x="3323" y="930"/>
              <a:ext cx="255" cy="288"/>
            </a:xfrm>
            <a:prstGeom prst="rect">
              <a:avLst/>
            </a:prstGeom>
            <a:noFill/>
            <a:ln w="28575">
              <a:noFill/>
            </a:ln>
          </p:spPr>
          <p:txBody>
            <a:bodyPr wrap="none" anchor="t" anchorCtr="0">
              <a:spAutoFit/>
            </a:bodyPr>
            <a:p>
              <a:r>
                <a:rPr lang="en-US" altLang="zh-CN" b="1" i="1">
                  <a:latin typeface="Times New Roman" panose="02020603050405020304" pitchFamily="18" charset="0"/>
                </a:rPr>
                <a:t>O</a:t>
              </a:r>
              <a:endParaRPr lang="en-US" altLang="zh-CN" b="1" i="1">
                <a:latin typeface="Times New Roman" panose="02020603050405020304" pitchFamily="18" charset="0"/>
              </a:endParaRPr>
            </a:p>
          </p:txBody>
        </p:sp>
        <p:sp>
          <p:nvSpPr>
            <p:cNvPr id="565471" name="直接连接符 565470"/>
            <p:cNvSpPr/>
            <p:nvPr/>
          </p:nvSpPr>
          <p:spPr>
            <a:xfrm>
              <a:off x="3561" y="2188"/>
              <a:ext cx="1638" cy="0"/>
            </a:xfrm>
            <a:prstGeom prst="line">
              <a:avLst/>
            </a:prstGeom>
            <a:ln w="19050" cap="flat" cmpd="sng">
              <a:solidFill>
                <a:schemeClr val="tx1"/>
              </a:solidFill>
              <a:prstDash val="solid"/>
              <a:headEnd type="none" w="med" len="med"/>
              <a:tailEnd type="stealth" w="sm" len="lg"/>
            </a:ln>
          </p:spPr>
        </p:sp>
        <p:sp>
          <p:nvSpPr>
            <p:cNvPr id="565472" name="文本框 565471"/>
            <p:cNvSpPr txBox="1"/>
            <p:nvPr/>
          </p:nvSpPr>
          <p:spPr>
            <a:xfrm>
              <a:off x="5222" y="2015"/>
              <a:ext cx="320" cy="288"/>
            </a:xfrm>
            <a:prstGeom prst="rect">
              <a:avLst/>
            </a:prstGeom>
            <a:noFill/>
            <a:ln w="28575">
              <a:noFill/>
            </a:ln>
          </p:spPr>
          <p:txBody>
            <a:bodyPr>
              <a:spAutoFit/>
            </a:bodyPr>
            <a:p>
              <a:r>
                <a:rPr lang="zh-CN" altLang="en-US" b="1" i="1">
                  <a:latin typeface="Times New Roman" panose="02020603050405020304" pitchFamily="18" charset="0"/>
                  <a:sym typeface="Symbol" panose="05050102010706020507" pitchFamily="18" charset="2"/>
                </a:rPr>
                <a:t></a:t>
              </a:r>
              <a:r>
                <a:rPr lang="en-US" altLang="zh-CN" b="1" i="1">
                  <a:latin typeface="Times New Roman" panose="02020603050405020304" pitchFamily="18" charset="0"/>
                  <a:sym typeface="Symbol" panose="05050102010706020507" pitchFamily="18" charset="2"/>
                </a:rPr>
                <a:t>t</a:t>
              </a:r>
              <a:endParaRPr lang="en-US" altLang="zh-CN" b="1" i="1">
                <a:latin typeface="Times New Roman" panose="02020603050405020304" pitchFamily="18" charset="0"/>
              </a:endParaRPr>
            </a:p>
          </p:txBody>
        </p:sp>
        <p:sp>
          <p:nvSpPr>
            <p:cNvPr id="565473" name="文本框 565472"/>
            <p:cNvSpPr txBox="1"/>
            <p:nvPr/>
          </p:nvSpPr>
          <p:spPr>
            <a:xfrm>
              <a:off x="3314" y="2044"/>
              <a:ext cx="255" cy="288"/>
            </a:xfrm>
            <a:prstGeom prst="rect">
              <a:avLst/>
            </a:prstGeom>
            <a:noFill/>
            <a:ln w="28575">
              <a:noFill/>
            </a:ln>
          </p:spPr>
          <p:txBody>
            <a:bodyPr wrap="none" anchor="t" anchorCtr="0">
              <a:spAutoFit/>
            </a:bodyPr>
            <a:p>
              <a:r>
                <a:rPr lang="en-US" altLang="zh-CN" b="1" i="1">
                  <a:latin typeface="Times New Roman" panose="02020603050405020304" pitchFamily="18" charset="0"/>
                </a:rPr>
                <a:t>O</a:t>
              </a:r>
              <a:endParaRPr lang="en-US" altLang="zh-CN" b="1" i="1">
                <a:latin typeface="Times New Roman" panose="02020603050405020304" pitchFamily="18" charset="0"/>
              </a:endParaRPr>
            </a:p>
          </p:txBody>
        </p:sp>
        <p:sp>
          <p:nvSpPr>
            <p:cNvPr id="565474" name="直接连接符 565473"/>
            <p:cNvSpPr/>
            <p:nvPr/>
          </p:nvSpPr>
          <p:spPr>
            <a:xfrm>
              <a:off x="3561" y="3452"/>
              <a:ext cx="1638" cy="0"/>
            </a:xfrm>
            <a:prstGeom prst="line">
              <a:avLst/>
            </a:prstGeom>
            <a:ln w="19050" cap="flat" cmpd="sng">
              <a:solidFill>
                <a:schemeClr val="tx1"/>
              </a:solidFill>
              <a:prstDash val="solid"/>
              <a:headEnd type="none" w="med" len="med"/>
              <a:tailEnd type="stealth" w="sm" len="lg"/>
            </a:ln>
          </p:spPr>
        </p:sp>
        <p:sp>
          <p:nvSpPr>
            <p:cNvPr id="565475" name="文本框 565474"/>
            <p:cNvSpPr txBox="1"/>
            <p:nvPr/>
          </p:nvSpPr>
          <p:spPr>
            <a:xfrm>
              <a:off x="5216" y="3279"/>
              <a:ext cx="484" cy="288"/>
            </a:xfrm>
            <a:prstGeom prst="rect">
              <a:avLst/>
            </a:prstGeom>
            <a:noFill/>
            <a:ln w="28575">
              <a:noFill/>
            </a:ln>
          </p:spPr>
          <p:txBody>
            <a:bodyPr>
              <a:spAutoFit/>
            </a:bodyPr>
            <a:p>
              <a:r>
                <a:rPr lang="zh-CN" altLang="en-US" b="1" i="1">
                  <a:latin typeface="Times New Roman" panose="02020603050405020304" pitchFamily="18" charset="0"/>
                  <a:sym typeface="Symbol" panose="05050102010706020507" pitchFamily="18" charset="2"/>
                </a:rPr>
                <a:t></a:t>
              </a:r>
              <a:r>
                <a:rPr lang="en-US" altLang="zh-CN" b="1" i="1">
                  <a:latin typeface="Times New Roman" panose="02020603050405020304" pitchFamily="18" charset="0"/>
                  <a:sym typeface="Symbol" panose="05050102010706020507" pitchFamily="18" charset="2"/>
                </a:rPr>
                <a:t>t</a:t>
              </a:r>
              <a:endParaRPr lang="en-US" altLang="zh-CN" b="1" i="1">
                <a:latin typeface="Times New Roman" panose="02020603050405020304" pitchFamily="18" charset="0"/>
              </a:endParaRPr>
            </a:p>
          </p:txBody>
        </p:sp>
        <p:sp>
          <p:nvSpPr>
            <p:cNvPr id="565476" name="文本框 565475"/>
            <p:cNvSpPr txBox="1"/>
            <p:nvPr/>
          </p:nvSpPr>
          <p:spPr>
            <a:xfrm>
              <a:off x="3306" y="3294"/>
              <a:ext cx="255" cy="288"/>
            </a:xfrm>
            <a:prstGeom prst="rect">
              <a:avLst/>
            </a:prstGeom>
            <a:noFill/>
            <a:ln w="28575">
              <a:noFill/>
            </a:ln>
          </p:spPr>
          <p:txBody>
            <a:bodyPr wrap="none" anchor="t" anchorCtr="0">
              <a:spAutoFit/>
            </a:bodyPr>
            <a:p>
              <a:r>
                <a:rPr lang="en-US" altLang="zh-CN" b="1" i="1">
                  <a:latin typeface="Times New Roman" panose="02020603050405020304" pitchFamily="18" charset="0"/>
                </a:rPr>
                <a:t>O</a:t>
              </a:r>
              <a:endParaRPr lang="en-US" altLang="zh-CN" b="1" i="1">
                <a:latin typeface="Times New Roman" panose="02020603050405020304" pitchFamily="18" charset="0"/>
              </a:endParaRPr>
            </a:p>
          </p:txBody>
        </p:sp>
        <p:sp>
          <p:nvSpPr>
            <p:cNvPr id="565477" name="直接连接符 565476"/>
            <p:cNvSpPr/>
            <p:nvPr/>
          </p:nvSpPr>
          <p:spPr>
            <a:xfrm>
              <a:off x="3561" y="2905"/>
              <a:ext cx="1638" cy="0"/>
            </a:xfrm>
            <a:prstGeom prst="line">
              <a:avLst/>
            </a:prstGeom>
            <a:ln w="19050" cap="flat" cmpd="sng">
              <a:solidFill>
                <a:schemeClr val="tx1"/>
              </a:solidFill>
              <a:prstDash val="solid"/>
              <a:headEnd type="none" w="med" len="med"/>
              <a:tailEnd type="stealth" w="sm" len="lg"/>
            </a:ln>
          </p:spPr>
        </p:sp>
        <p:sp>
          <p:nvSpPr>
            <p:cNvPr id="565478" name="文本框 565477"/>
            <p:cNvSpPr txBox="1"/>
            <p:nvPr/>
          </p:nvSpPr>
          <p:spPr>
            <a:xfrm>
              <a:off x="5196" y="2741"/>
              <a:ext cx="331" cy="288"/>
            </a:xfrm>
            <a:prstGeom prst="rect">
              <a:avLst/>
            </a:prstGeom>
            <a:noFill/>
            <a:ln w="28575">
              <a:noFill/>
            </a:ln>
          </p:spPr>
          <p:txBody>
            <a:bodyPr>
              <a:spAutoFit/>
            </a:bodyPr>
            <a:p>
              <a:r>
                <a:rPr lang="zh-CN" altLang="en-US" b="1" i="1">
                  <a:latin typeface="Times New Roman" panose="02020603050405020304" pitchFamily="18" charset="0"/>
                  <a:sym typeface="Symbol" panose="05050102010706020507" pitchFamily="18" charset="2"/>
                </a:rPr>
                <a:t></a:t>
              </a:r>
              <a:r>
                <a:rPr lang="en-US" altLang="zh-CN" b="1" i="1">
                  <a:latin typeface="Times New Roman" panose="02020603050405020304" pitchFamily="18" charset="0"/>
                  <a:sym typeface="Symbol" panose="05050102010706020507" pitchFamily="18" charset="2"/>
                </a:rPr>
                <a:t>t</a:t>
              </a:r>
              <a:endParaRPr lang="en-US" altLang="zh-CN" b="1" i="1">
                <a:latin typeface="Times New Roman" panose="02020603050405020304" pitchFamily="18" charset="0"/>
              </a:endParaRPr>
            </a:p>
          </p:txBody>
        </p:sp>
        <p:sp>
          <p:nvSpPr>
            <p:cNvPr id="565479" name="文本框 565478"/>
            <p:cNvSpPr txBox="1"/>
            <p:nvPr/>
          </p:nvSpPr>
          <p:spPr>
            <a:xfrm>
              <a:off x="3323" y="2770"/>
              <a:ext cx="255" cy="288"/>
            </a:xfrm>
            <a:prstGeom prst="rect">
              <a:avLst/>
            </a:prstGeom>
            <a:noFill/>
            <a:ln w="28575">
              <a:noFill/>
            </a:ln>
          </p:spPr>
          <p:txBody>
            <a:bodyPr wrap="none" anchor="t" anchorCtr="0">
              <a:spAutoFit/>
            </a:bodyPr>
            <a:p>
              <a:r>
                <a:rPr lang="en-US" altLang="zh-CN" b="1" i="1">
                  <a:latin typeface="Times New Roman" panose="02020603050405020304" pitchFamily="18" charset="0"/>
                </a:rPr>
                <a:t>O</a:t>
              </a:r>
              <a:endParaRPr lang="en-US" altLang="zh-CN" b="1" i="1">
                <a:latin typeface="Times New Roman" panose="02020603050405020304" pitchFamily="18" charset="0"/>
              </a:endParaRPr>
            </a:p>
          </p:txBody>
        </p:sp>
        <p:sp>
          <p:nvSpPr>
            <p:cNvPr id="565480" name="直接连接符 565479"/>
            <p:cNvSpPr/>
            <p:nvPr/>
          </p:nvSpPr>
          <p:spPr>
            <a:xfrm flipV="1">
              <a:off x="3561" y="2347"/>
              <a:ext cx="0" cy="566"/>
            </a:xfrm>
            <a:prstGeom prst="line">
              <a:avLst/>
            </a:prstGeom>
            <a:ln w="19050" cap="flat" cmpd="sng">
              <a:solidFill>
                <a:schemeClr val="tx1"/>
              </a:solidFill>
              <a:prstDash val="solid"/>
              <a:headEnd type="none" w="med" len="med"/>
              <a:tailEnd type="stealth" w="sm" len="lg"/>
            </a:ln>
          </p:spPr>
        </p:sp>
        <p:sp>
          <p:nvSpPr>
            <p:cNvPr id="565481" name="直接连接符 565480"/>
            <p:cNvSpPr/>
            <p:nvPr/>
          </p:nvSpPr>
          <p:spPr>
            <a:xfrm>
              <a:off x="4016" y="1077"/>
              <a:ext cx="0" cy="2358"/>
            </a:xfrm>
            <a:prstGeom prst="line">
              <a:avLst/>
            </a:prstGeom>
            <a:ln w="12700" cap="flat" cmpd="sng">
              <a:solidFill>
                <a:srgbClr val="0000FF"/>
              </a:solidFill>
              <a:prstDash val="dash"/>
              <a:headEnd type="none" w="med" len="med"/>
              <a:tailEnd type="none" w="sm" len="lg"/>
            </a:ln>
          </p:spPr>
        </p:sp>
        <p:sp>
          <p:nvSpPr>
            <p:cNvPr id="565482" name="直接连接符 565481"/>
            <p:cNvSpPr/>
            <p:nvPr/>
          </p:nvSpPr>
          <p:spPr>
            <a:xfrm>
              <a:off x="4915" y="1077"/>
              <a:ext cx="11" cy="2358"/>
            </a:xfrm>
            <a:prstGeom prst="line">
              <a:avLst/>
            </a:prstGeom>
            <a:ln w="12700" cap="flat" cmpd="sng">
              <a:solidFill>
                <a:srgbClr val="0000FF"/>
              </a:solidFill>
              <a:prstDash val="dash"/>
              <a:headEnd type="none" w="med" len="med"/>
              <a:tailEnd type="none" w="sm" len="lg"/>
            </a:ln>
          </p:spPr>
        </p:sp>
        <p:sp>
          <p:nvSpPr>
            <p:cNvPr id="565483" name="直接连接符 565482"/>
            <p:cNvSpPr/>
            <p:nvPr/>
          </p:nvSpPr>
          <p:spPr>
            <a:xfrm flipH="1">
              <a:off x="4471" y="1122"/>
              <a:ext cx="6" cy="2358"/>
            </a:xfrm>
            <a:prstGeom prst="line">
              <a:avLst/>
            </a:prstGeom>
            <a:ln w="12700" cap="flat" cmpd="sng">
              <a:solidFill>
                <a:srgbClr val="0000FF"/>
              </a:solidFill>
              <a:prstDash val="dash"/>
              <a:headEnd type="none" w="med" len="med"/>
              <a:tailEnd type="none" w="sm" len="lg"/>
            </a:ln>
          </p:spPr>
        </p:sp>
        <p:sp>
          <p:nvSpPr>
            <p:cNvPr id="565484" name="文本框 565483"/>
            <p:cNvSpPr txBox="1"/>
            <p:nvPr/>
          </p:nvSpPr>
          <p:spPr>
            <a:xfrm>
              <a:off x="3831" y="998"/>
              <a:ext cx="221" cy="288"/>
            </a:xfrm>
            <a:prstGeom prst="rect">
              <a:avLst/>
            </a:prstGeom>
            <a:noFill/>
            <a:ln w="28575">
              <a:noFill/>
            </a:ln>
          </p:spPr>
          <p:txBody>
            <a:bodyPr wrap="none" anchor="t" anchorCtr="0">
              <a:spAutoFit/>
            </a:bodyPr>
            <a:p>
              <a:r>
                <a:rPr lang="zh-CN" altLang="en-US" b="1">
                  <a:latin typeface="Times New Roman" panose="02020603050405020304" pitchFamily="18" charset="0"/>
                  <a:sym typeface="Symbol" panose="05050102010706020507" pitchFamily="18" charset="2"/>
                </a:rPr>
                <a:t></a:t>
              </a:r>
              <a:endParaRPr lang="zh-CN" altLang="en-US" b="1">
                <a:latin typeface="Times New Roman" panose="02020603050405020304" pitchFamily="18" charset="0"/>
              </a:endParaRPr>
            </a:p>
          </p:txBody>
        </p:sp>
        <p:sp>
          <p:nvSpPr>
            <p:cNvPr id="565485" name="文本框 565484"/>
            <p:cNvSpPr txBox="1"/>
            <p:nvPr/>
          </p:nvSpPr>
          <p:spPr>
            <a:xfrm>
              <a:off x="4434" y="1003"/>
              <a:ext cx="285" cy="288"/>
            </a:xfrm>
            <a:prstGeom prst="rect">
              <a:avLst/>
            </a:prstGeom>
            <a:noFill/>
            <a:ln w="28575">
              <a:noFill/>
            </a:ln>
          </p:spPr>
          <p:txBody>
            <a:bodyPr wrap="none" anchor="t" anchorCtr="0">
              <a:spAutoFit/>
            </a:bodyPr>
            <a:p>
              <a:r>
                <a:rPr lang="en-US" altLang="zh-CN" sz="1600" b="1">
                  <a:latin typeface="Times New Roman" panose="02020603050405020304" pitchFamily="18" charset="0"/>
                  <a:sym typeface="Symbol" panose="05050102010706020507" pitchFamily="18" charset="2"/>
                </a:rPr>
                <a:t>2</a:t>
              </a:r>
              <a:r>
                <a:rPr lang="en-US" altLang="zh-CN" b="1">
                  <a:latin typeface="Times New Roman" panose="02020603050405020304" pitchFamily="18" charset="0"/>
                  <a:sym typeface="Symbol" panose="05050102010706020507" pitchFamily="18" charset="2"/>
                </a:rPr>
                <a:t></a:t>
              </a:r>
              <a:endParaRPr lang="en-US" altLang="zh-CN" b="1">
                <a:latin typeface="Times New Roman" panose="02020603050405020304" pitchFamily="18" charset="0"/>
              </a:endParaRPr>
            </a:p>
          </p:txBody>
        </p:sp>
        <p:sp>
          <p:nvSpPr>
            <p:cNvPr id="565486" name="文本框 565485"/>
            <p:cNvSpPr txBox="1"/>
            <p:nvPr/>
          </p:nvSpPr>
          <p:spPr>
            <a:xfrm>
              <a:off x="4898" y="1003"/>
              <a:ext cx="285" cy="288"/>
            </a:xfrm>
            <a:prstGeom prst="rect">
              <a:avLst/>
            </a:prstGeom>
            <a:noFill/>
            <a:ln w="28575">
              <a:noFill/>
            </a:ln>
          </p:spPr>
          <p:txBody>
            <a:bodyPr wrap="none" anchor="t" anchorCtr="0">
              <a:spAutoFit/>
            </a:bodyPr>
            <a:p>
              <a:r>
                <a:rPr lang="en-US" altLang="zh-CN" sz="1600" b="1">
                  <a:latin typeface="Times New Roman" panose="02020603050405020304" pitchFamily="18" charset="0"/>
                  <a:sym typeface="Symbol" panose="05050102010706020507" pitchFamily="18" charset="2"/>
                </a:rPr>
                <a:t>3</a:t>
              </a:r>
              <a:r>
                <a:rPr lang="en-US" altLang="zh-CN" b="1">
                  <a:latin typeface="Times New Roman" panose="02020603050405020304" pitchFamily="18" charset="0"/>
                  <a:sym typeface="Symbol" panose="05050102010706020507" pitchFamily="18" charset="2"/>
                </a:rPr>
                <a:t></a:t>
              </a:r>
              <a:endParaRPr lang="en-US" altLang="zh-CN" b="1">
                <a:latin typeface="Times New Roman" panose="02020603050405020304" pitchFamily="18" charset="0"/>
              </a:endParaRPr>
            </a:p>
          </p:txBody>
        </p:sp>
        <p:sp>
          <p:nvSpPr>
            <p:cNvPr id="565487" name="任意多边形 565486"/>
            <p:cNvSpPr/>
            <p:nvPr/>
          </p:nvSpPr>
          <p:spPr>
            <a:xfrm>
              <a:off x="3561" y="623"/>
              <a:ext cx="910" cy="953"/>
            </a:xfrm>
            <a:custGeom>
              <a:avLst/>
              <a:gdLst/>
              <a:ahLst/>
              <a:cxnLst/>
              <a:pathLst>
                <a:path w="912" h="1008">
                  <a:moveTo>
                    <a:pt x="0" y="504"/>
                  </a:moveTo>
                  <a:cubicBezTo>
                    <a:pt x="64" y="252"/>
                    <a:pt x="128" y="0"/>
                    <a:pt x="240" y="72"/>
                  </a:cubicBezTo>
                  <a:cubicBezTo>
                    <a:pt x="352" y="144"/>
                    <a:pt x="560" y="864"/>
                    <a:pt x="672" y="936"/>
                  </a:cubicBezTo>
                  <a:cubicBezTo>
                    <a:pt x="784" y="1008"/>
                    <a:pt x="848" y="756"/>
                    <a:pt x="912" y="504"/>
                  </a:cubicBezTo>
                </a:path>
              </a:pathLst>
            </a:custGeom>
            <a:noFill/>
            <a:ln w="38100" cap="flat" cmpd="sng">
              <a:solidFill>
                <a:schemeClr val="tx1">
                  <a:alpha val="100000"/>
                </a:schemeClr>
              </a:solidFill>
              <a:prstDash val="solid"/>
              <a:headEnd type="none" w="med" len="med"/>
              <a:tailEnd type="none" w="sm" len="lg"/>
            </a:ln>
          </p:spPr>
          <p:txBody>
            <a:bodyPr/>
            <a:p>
              <a:endParaRPr lang="zh-CN" altLang="en-US"/>
            </a:p>
          </p:txBody>
        </p:sp>
        <p:sp>
          <p:nvSpPr>
            <p:cNvPr id="565488" name="任意多边形 565487"/>
            <p:cNvSpPr/>
            <p:nvPr/>
          </p:nvSpPr>
          <p:spPr>
            <a:xfrm>
              <a:off x="4471" y="691"/>
              <a:ext cx="452" cy="409"/>
            </a:xfrm>
            <a:custGeom>
              <a:avLst/>
              <a:gdLst/>
              <a:ahLst/>
              <a:cxnLst/>
              <a:pathLst>
                <a:path w="480" h="432">
                  <a:moveTo>
                    <a:pt x="0" y="432"/>
                  </a:moveTo>
                  <a:cubicBezTo>
                    <a:pt x="80" y="216"/>
                    <a:pt x="160" y="0"/>
                    <a:pt x="240" y="0"/>
                  </a:cubicBezTo>
                  <a:cubicBezTo>
                    <a:pt x="320" y="0"/>
                    <a:pt x="400" y="216"/>
                    <a:pt x="480" y="432"/>
                  </a:cubicBezTo>
                </a:path>
              </a:pathLst>
            </a:custGeom>
            <a:noFill/>
            <a:ln w="38100" cap="flat" cmpd="sng">
              <a:solidFill>
                <a:schemeClr val="tx1">
                  <a:alpha val="100000"/>
                </a:schemeClr>
              </a:solidFill>
              <a:prstDash val="solid"/>
              <a:headEnd type="none" w="med" len="med"/>
              <a:tailEnd type="none" w="sm" len="lg"/>
            </a:ln>
          </p:spPr>
          <p:txBody>
            <a:bodyPr/>
            <a:p>
              <a:endParaRPr lang="zh-CN" altLang="en-US"/>
            </a:p>
          </p:txBody>
        </p:sp>
        <p:sp>
          <p:nvSpPr>
            <p:cNvPr id="565489" name="任意多边形 565488"/>
            <p:cNvSpPr/>
            <p:nvPr/>
          </p:nvSpPr>
          <p:spPr>
            <a:xfrm>
              <a:off x="3557" y="1763"/>
              <a:ext cx="450" cy="425"/>
            </a:xfrm>
            <a:custGeom>
              <a:avLst/>
              <a:gdLst/>
              <a:ahLst/>
              <a:cxnLst/>
              <a:pathLst>
                <a:path w="480" h="432">
                  <a:moveTo>
                    <a:pt x="0" y="432"/>
                  </a:moveTo>
                  <a:cubicBezTo>
                    <a:pt x="80" y="216"/>
                    <a:pt x="160" y="0"/>
                    <a:pt x="240" y="0"/>
                  </a:cubicBezTo>
                  <a:cubicBezTo>
                    <a:pt x="320" y="0"/>
                    <a:pt x="400" y="216"/>
                    <a:pt x="480" y="432"/>
                  </a:cubicBezTo>
                </a:path>
              </a:pathLst>
            </a:custGeom>
            <a:noFill/>
            <a:ln w="38100" cap="flat" cmpd="sng">
              <a:solidFill>
                <a:srgbClr val="FF0066">
                  <a:alpha val="100000"/>
                </a:srgbClr>
              </a:solidFill>
              <a:prstDash val="solid"/>
              <a:headEnd type="none" w="med" len="med"/>
              <a:tailEnd type="none" w="sm" len="lg"/>
            </a:ln>
          </p:spPr>
          <p:txBody>
            <a:bodyPr/>
            <a:p>
              <a:endParaRPr lang="zh-CN" altLang="en-US"/>
            </a:p>
          </p:txBody>
        </p:sp>
        <p:sp>
          <p:nvSpPr>
            <p:cNvPr id="565490" name="直接连接符 565489"/>
            <p:cNvSpPr/>
            <p:nvPr/>
          </p:nvSpPr>
          <p:spPr>
            <a:xfrm flipV="1">
              <a:off x="3561" y="1598"/>
              <a:ext cx="0" cy="726"/>
            </a:xfrm>
            <a:prstGeom prst="line">
              <a:avLst/>
            </a:prstGeom>
            <a:ln w="19050" cap="flat" cmpd="sng">
              <a:solidFill>
                <a:schemeClr val="tx1"/>
              </a:solidFill>
              <a:prstDash val="solid"/>
              <a:headEnd type="none" w="med" len="med"/>
              <a:tailEnd type="stealth" w="sm" len="lg"/>
            </a:ln>
          </p:spPr>
        </p:sp>
        <p:sp>
          <p:nvSpPr>
            <p:cNvPr id="565491" name="任意多边形 565490"/>
            <p:cNvSpPr/>
            <p:nvPr/>
          </p:nvSpPr>
          <p:spPr>
            <a:xfrm>
              <a:off x="4471" y="1755"/>
              <a:ext cx="450" cy="428"/>
            </a:xfrm>
            <a:custGeom>
              <a:avLst/>
              <a:gdLst/>
              <a:ahLst/>
              <a:cxnLst/>
              <a:pathLst>
                <a:path w="480" h="432">
                  <a:moveTo>
                    <a:pt x="0" y="432"/>
                  </a:moveTo>
                  <a:cubicBezTo>
                    <a:pt x="80" y="216"/>
                    <a:pt x="160" y="0"/>
                    <a:pt x="240" y="0"/>
                  </a:cubicBezTo>
                  <a:cubicBezTo>
                    <a:pt x="320" y="0"/>
                    <a:pt x="400" y="216"/>
                    <a:pt x="480" y="432"/>
                  </a:cubicBezTo>
                </a:path>
              </a:pathLst>
            </a:custGeom>
            <a:noFill/>
            <a:ln w="38100" cap="flat" cmpd="sng">
              <a:solidFill>
                <a:srgbClr val="FF0066">
                  <a:alpha val="100000"/>
                </a:srgbClr>
              </a:solidFill>
              <a:prstDash val="solid"/>
              <a:headEnd type="none" w="med" len="med"/>
              <a:tailEnd type="none" w="sm" len="lg"/>
            </a:ln>
          </p:spPr>
          <p:txBody>
            <a:bodyPr/>
            <a:p>
              <a:endParaRPr lang="zh-CN" altLang="en-US"/>
            </a:p>
          </p:txBody>
        </p:sp>
        <p:sp>
          <p:nvSpPr>
            <p:cNvPr id="565492" name="任意多边形 565491"/>
            <p:cNvSpPr/>
            <p:nvPr/>
          </p:nvSpPr>
          <p:spPr>
            <a:xfrm>
              <a:off x="3569" y="2573"/>
              <a:ext cx="441" cy="332"/>
            </a:xfrm>
            <a:custGeom>
              <a:avLst/>
              <a:gdLst/>
              <a:ahLst/>
              <a:cxnLst/>
              <a:pathLst>
                <a:path w="480" h="432">
                  <a:moveTo>
                    <a:pt x="0" y="432"/>
                  </a:moveTo>
                  <a:cubicBezTo>
                    <a:pt x="80" y="216"/>
                    <a:pt x="160" y="0"/>
                    <a:pt x="240" y="0"/>
                  </a:cubicBezTo>
                  <a:cubicBezTo>
                    <a:pt x="320" y="0"/>
                    <a:pt x="400" y="216"/>
                    <a:pt x="480" y="432"/>
                  </a:cubicBezTo>
                </a:path>
              </a:pathLst>
            </a:custGeom>
            <a:noFill/>
            <a:ln w="38100" cap="flat" cmpd="sng">
              <a:solidFill>
                <a:schemeClr val="accent2">
                  <a:alpha val="100000"/>
                </a:schemeClr>
              </a:solidFill>
              <a:prstDash val="solid"/>
              <a:headEnd type="none" w="med" len="med"/>
              <a:tailEnd type="none" w="sm" len="lg"/>
            </a:ln>
          </p:spPr>
          <p:txBody>
            <a:bodyPr/>
            <a:p>
              <a:endParaRPr lang="zh-CN" altLang="en-US"/>
            </a:p>
          </p:txBody>
        </p:sp>
        <p:sp>
          <p:nvSpPr>
            <p:cNvPr id="565493" name="任意多边形 565492"/>
            <p:cNvSpPr/>
            <p:nvPr/>
          </p:nvSpPr>
          <p:spPr>
            <a:xfrm>
              <a:off x="4491" y="2573"/>
              <a:ext cx="435" cy="332"/>
            </a:xfrm>
            <a:custGeom>
              <a:avLst/>
              <a:gdLst/>
              <a:ahLst/>
              <a:cxnLst/>
              <a:pathLst>
                <a:path w="480" h="432">
                  <a:moveTo>
                    <a:pt x="0" y="432"/>
                  </a:moveTo>
                  <a:cubicBezTo>
                    <a:pt x="80" y="216"/>
                    <a:pt x="160" y="0"/>
                    <a:pt x="240" y="0"/>
                  </a:cubicBezTo>
                  <a:cubicBezTo>
                    <a:pt x="320" y="0"/>
                    <a:pt x="400" y="216"/>
                    <a:pt x="480" y="432"/>
                  </a:cubicBezTo>
                </a:path>
              </a:pathLst>
            </a:custGeom>
            <a:noFill/>
            <a:ln w="38100" cap="flat" cmpd="sng">
              <a:solidFill>
                <a:schemeClr val="accent2">
                  <a:alpha val="100000"/>
                </a:schemeClr>
              </a:solidFill>
              <a:prstDash val="solid"/>
              <a:headEnd type="none" w="med" len="med"/>
              <a:tailEnd type="none" w="sm" len="lg"/>
            </a:ln>
          </p:spPr>
          <p:txBody>
            <a:bodyPr/>
            <a:p>
              <a:endParaRPr lang="zh-CN" altLang="en-US"/>
            </a:p>
          </p:txBody>
        </p:sp>
        <p:sp>
          <p:nvSpPr>
            <p:cNvPr id="565494" name="任意多边形 565493"/>
            <p:cNvSpPr/>
            <p:nvPr/>
          </p:nvSpPr>
          <p:spPr>
            <a:xfrm flipV="1">
              <a:off x="3561" y="3438"/>
              <a:ext cx="455" cy="450"/>
            </a:xfrm>
            <a:custGeom>
              <a:avLst/>
              <a:gdLst/>
              <a:ahLst/>
              <a:cxnLst/>
              <a:pathLst>
                <a:path w="480" h="432">
                  <a:moveTo>
                    <a:pt x="0" y="432"/>
                  </a:moveTo>
                  <a:cubicBezTo>
                    <a:pt x="80" y="216"/>
                    <a:pt x="160" y="0"/>
                    <a:pt x="240" y="0"/>
                  </a:cubicBezTo>
                  <a:cubicBezTo>
                    <a:pt x="320" y="0"/>
                    <a:pt x="400" y="216"/>
                    <a:pt x="480" y="432"/>
                  </a:cubicBezTo>
                </a:path>
              </a:pathLst>
            </a:custGeom>
            <a:noFill/>
            <a:ln w="38100" cap="flat" cmpd="sng">
              <a:solidFill>
                <a:schemeClr val="accent1">
                  <a:alpha val="100000"/>
                </a:schemeClr>
              </a:solidFill>
              <a:prstDash val="solid"/>
              <a:headEnd type="none" w="med" len="med"/>
              <a:tailEnd type="none" w="sm" len="lg"/>
            </a:ln>
          </p:spPr>
          <p:txBody>
            <a:bodyPr/>
            <a:p>
              <a:endParaRPr lang="zh-CN" altLang="en-US"/>
            </a:p>
          </p:txBody>
        </p:sp>
        <p:sp>
          <p:nvSpPr>
            <p:cNvPr id="565495" name="直接连接符 565494"/>
            <p:cNvSpPr/>
            <p:nvPr/>
          </p:nvSpPr>
          <p:spPr>
            <a:xfrm>
              <a:off x="4029" y="3460"/>
              <a:ext cx="441" cy="0"/>
            </a:xfrm>
            <a:prstGeom prst="line">
              <a:avLst/>
            </a:prstGeom>
            <a:ln w="38100" cap="flat" cmpd="sng">
              <a:solidFill>
                <a:schemeClr val="accent1"/>
              </a:solidFill>
              <a:prstDash val="solid"/>
              <a:headEnd type="none" w="med" len="med"/>
              <a:tailEnd type="none" w="sm" len="lg"/>
            </a:ln>
          </p:spPr>
        </p:sp>
        <p:sp>
          <p:nvSpPr>
            <p:cNvPr id="565496" name="文本框 565495"/>
            <p:cNvSpPr txBox="1"/>
            <p:nvPr/>
          </p:nvSpPr>
          <p:spPr>
            <a:xfrm>
              <a:off x="3989" y="2097"/>
              <a:ext cx="221" cy="288"/>
            </a:xfrm>
            <a:prstGeom prst="rect">
              <a:avLst/>
            </a:prstGeom>
            <a:noFill/>
            <a:ln w="28575">
              <a:noFill/>
            </a:ln>
          </p:spPr>
          <p:txBody>
            <a:bodyPr wrap="none" anchor="t" anchorCtr="0">
              <a:spAutoFit/>
            </a:bodyPr>
            <a:p>
              <a:r>
                <a:rPr lang="zh-CN" altLang="en-US" b="1">
                  <a:latin typeface="Times New Roman" panose="02020603050405020304" pitchFamily="18" charset="0"/>
                  <a:sym typeface="Symbol" panose="05050102010706020507" pitchFamily="18" charset="2"/>
                </a:rPr>
                <a:t></a:t>
              </a:r>
              <a:endParaRPr lang="zh-CN" altLang="en-US" b="1">
                <a:latin typeface="Times New Roman" panose="02020603050405020304" pitchFamily="18" charset="0"/>
              </a:endParaRPr>
            </a:p>
          </p:txBody>
        </p:sp>
        <p:sp>
          <p:nvSpPr>
            <p:cNvPr id="565497" name="文本框 565496"/>
            <p:cNvSpPr txBox="1"/>
            <p:nvPr/>
          </p:nvSpPr>
          <p:spPr>
            <a:xfrm>
              <a:off x="4369" y="2120"/>
              <a:ext cx="285" cy="288"/>
            </a:xfrm>
            <a:prstGeom prst="rect">
              <a:avLst/>
            </a:prstGeom>
            <a:noFill/>
            <a:ln w="28575">
              <a:noFill/>
            </a:ln>
          </p:spPr>
          <p:txBody>
            <a:bodyPr wrap="none" anchor="t" anchorCtr="0">
              <a:spAutoFit/>
            </a:bodyPr>
            <a:p>
              <a:r>
                <a:rPr lang="en-US" altLang="zh-CN" sz="1600" b="1">
                  <a:latin typeface="Times New Roman" panose="02020603050405020304" pitchFamily="18" charset="0"/>
                  <a:sym typeface="Symbol" panose="05050102010706020507" pitchFamily="18" charset="2"/>
                </a:rPr>
                <a:t>2</a:t>
              </a:r>
              <a:r>
                <a:rPr lang="en-US" altLang="zh-CN" b="1">
                  <a:latin typeface="Times New Roman" panose="02020603050405020304" pitchFamily="18" charset="0"/>
                  <a:sym typeface="Symbol" panose="05050102010706020507" pitchFamily="18" charset="2"/>
                </a:rPr>
                <a:t></a:t>
              </a:r>
              <a:endParaRPr lang="en-US" altLang="zh-CN" b="1">
                <a:latin typeface="Times New Roman" panose="02020603050405020304" pitchFamily="18" charset="0"/>
              </a:endParaRPr>
            </a:p>
          </p:txBody>
        </p:sp>
        <p:sp>
          <p:nvSpPr>
            <p:cNvPr id="565498" name="文本框 565497"/>
            <p:cNvSpPr txBox="1"/>
            <p:nvPr/>
          </p:nvSpPr>
          <p:spPr>
            <a:xfrm>
              <a:off x="4793" y="2112"/>
              <a:ext cx="285" cy="288"/>
            </a:xfrm>
            <a:prstGeom prst="rect">
              <a:avLst/>
            </a:prstGeom>
            <a:noFill/>
            <a:ln w="28575">
              <a:noFill/>
            </a:ln>
          </p:spPr>
          <p:txBody>
            <a:bodyPr wrap="none" anchor="t" anchorCtr="0">
              <a:spAutoFit/>
            </a:bodyPr>
            <a:p>
              <a:r>
                <a:rPr lang="en-US" altLang="zh-CN" sz="1600" b="1">
                  <a:latin typeface="Times New Roman" panose="02020603050405020304" pitchFamily="18" charset="0"/>
                  <a:sym typeface="Symbol" panose="05050102010706020507" pitchFamily="18" charset="2"/>
                </a:rPr>
                <a:t>3</a:t>
              </a:r>
              <a:r>
                <a:rPr lang="en-US" altLang="zh-CN" b="1">
                  <a:latin typeface="Times New Roman" panose="02020603050405020304" pitchFamily="18" charset="0"/>
                  <a:sym typeface="Symbol" panose="05050102010706020507" pitchFamily="18" charset="2"/>
                </a:rPr>
                <a:t></a:t>
              </a:r>
              <a:endParaRPr lang="en-US" altLang="zh-CN" b="1">
                <a:latin typeface="Times New Roman" panose="02020603050405020304" pitchFamily="18" charset="0"/>
              </a:endParaRPr>
            </a:p>
          </p:txBody>
        </p:sp>
        <p:sp>
          <p:nvSpPr>
            <p:cNvPr id="565499" name="直接连接符 565498"/>
            <p:cNvSpPr/>
            <p:nvPr/>
          </p:nvSpPr>
          <p:spPr>
            <a:xfrm flipH="1">
              <a:off x="3554" y="673"/>
              <a:ext cx="228" cy="0"/>
            </a:xfrm>
            <a:prstGeom prst="line">
              <a:avLst/>
            </a:prstGeom>
            <a:ln w="12700" cap="flat" cmpd="sng">
              <a:solidFill>
                <a:srgbClr val="0000FF"/>
              </a:solidFill>
              <a:prstDash val="dash"/>
              <a:headEnd type="none" w="med" len="med"/>
              <a:tailEnd type="none" w="sm" len="lg"/>
            </a:ln>
          </p:spPr>
        </p:sp>
        <p:sp>
          <p:nvSpPr>
            <p:cNvPr id="565500" name="直接连接符 565499"/>
            <p:cNvSpPr/>
            <p:nvPr/>
          </p:nvSpPr>
          <p:spPr>
            <a:xfrm>
              <a:off x="3555" y="1765"/>
              <a:ext cx="228" cy="0"/>
            </a:xfrm>
            <a:prstGeom prst="line">
              <a:avLst/>
            </a:prstGeom>
            <a:ln w="12700" cap="flat" cmpd="sng">
              <a:solidFill>
                <a:srgbClr val="0000FF"/>
              </a:solidFill>
              <a:prstDash val="dash"/>
              <a:headEnd type="none" w="med" len="med"/>
              <a:tailEnd type="none" w="sm" len="lg"/>
            </a:ln>
          </p:spPr>
        </p:sp>
        <p:sp>
          <p:nvSpPr>
            <p:cNvPr id="565501" name="文本框 565500"/>
            <p:cNvSpPr txBox="1"/>
            <p:nvPr/>
          </p:nvSpPr>
          <p:spPr>
            <a:xfrm>
              <a:off x="3288" y="2459"/>
              <a:ext cx="285" cy="288"/>
            </a:xfrm>
            <a:prstGeom prst="rect">
              <a:avLst/>
            </a:prstGeom>
            <a:noFill/>
            <a:ln w="28575">
              <a:noFill/>
            </a:ln>
          </p:spPr>
          <p:txBody>
            <a:bodyPr wrap="none" anchor="t" anchorCtr="0">
              <a:spAutoFit/>
            </a:bodyPr>
            <a:p>
              <a:r>
                <a:rPr lang="en-US" altLang="zh-CN" sz="2000" b="1" i="1" dirty="0" err="1">
                  <a:latin typeface="Times New Roman" panose="02020603050405020304" pitchFamily="18" charset="0"/>
                </a:rPr>
                <a:t>I</a:t>
              </a:r>
              <a:r>
                <a:rPr lang="en-US" altLang="zh-CN" b="1" baseline="-25000" dirty="0" err="1">
                  <a:latin typeface="Times New Roman" panose="02020603050405020304" pitchFamily="18" charset="0"/>
                </a:rPr>
                <a:t>m</a:t>
              </a:r>
              <a:endParaRPr lang="en-US" altLang="zh-CN" b="1">
                <a:latin typeface="Times New Roman" panose="02020603050405020304" pitchFamily="18" charset="0"/>
              </a:endParaRPr>
            </a:p>
          </p:txBody>
        </p:sp>
        <p:sp>
          <p:nvSpPr>
            <p:cNvPr id="565502" name="文本框 565501"/>
            <p:cNvSpPr txBox="1"/>
            <p:nvPr/>
          </p:nvSpPr>
          <p:spPr>
            <a:xfrm>
              <a:off x="3899" y="3177"/>
              <a:ext cx="221" cy="288"/>
            </a:xfrm>
            <a:prstGeom prst="rect">
              <a:avLst/>
            </a:prstGeom>
            <a:noFill/>
            <a:ln w="28575">
              <a:noFill/>
            </a:ln>
          </p:spPr>
          <p:txBody>
            <a:bodyPr wrap="none" anchor="t" anchorCtr="0">
              <a:spAutoFit/>
            </a:bodyPr>
            <a:p>
              <a:r>
                <a:rPr lang="zh-CN" altLang="en-US" b="1">
                  <a:latin typeface="Times New Roman" panose="02020603050405020304" pitchFamily="18" charset="0"/>
                  <a:sym typeface="Symbol" panose="05050102010706020507" pitchFamily="18" charset="2"/>
                </a:rPr>
                <a:t></a:t>
              </a:r>
              <a:endParaRPr lang="zh-CN" altLang="en-US" b="1">
                <a:latin typeface="Times New Roman" panose="02020603050405020304" pitchFamily="18" charset="0"/>
              </a:endParaRPr>
            </a:p>
          </p:txBody>
        </p:sp>
        <p:sp>
          <p:nvSpPr>
            <p:cNvPr id="565503" name="文本框 565502"/>
            <p:cNvSpPr txBox="1"/>
            <p:nvPr/>
          </p:nvSpPr>
          <p:spPr>
            <a:xfrm>
              <a:off x="3982" y="2830"/>
              <a:ext cx="221" cy="288"/>
            </a:xfrm>
            <a:prstGeom prst="rect">
              <a:avLst/>
            </a:prstGeom>
            <a:noFill/>
            <a:ln w="28575">
              <a:noFill/>
            </a:ln>
          </p:spPr>
          <p:txBody>
            <a:bodyPr wrap="none" anchor="t" anchorCtr="0">
              <a:spAutoFit/>
            </a:bodyPr>
            <a:p>
              <a:r>
                <a:rPr lang="zh-CN" altLang="en-US" b="1">
                  <a:latin typeface="Times New Roman" panose="02020603050405020304" pitchFamily="18" charset="0"/>
                  <a:sym typeface="Symbol" panose="05050102010706020507" pitchFamily="18" charset="2"/>
                </a:rPr>
                <a:t></a:t>
              </a:r>
              <a:endParaRPr lang="zh-CN" altLang="en-US" b="1">
                <a:latin typeface="Times New Roman" panose="02020603050405020304" pitchFamily="18" charset="0"/>
              </a:endParaRPr>
            </a:p>
          </p:txBody>
        </p:sp>
        <p:sp>
          <p:nvSpPr>
            <p:cNvPr id="565504" name="文本框 565503"/>
            <p:cNvSpPr txBox="1"/>
            <p:nvPr/>
          </p:nvSpPr>
          <p:spPr>
            <a:xfrm>
              <a:off x="4334" y="3163"/>
              <a:ext cx="285" cy="288"/>
            </a:xfrm>
            <a:prstGeom prst="rect">
              <a:avLst/>
            </a:prstGeom>
            <a:noFill/>
            <a:ln w="28575">
              <a:noFill/>
            </a:ln>
          </p:spPr>
          <p:txBody>
            <a:bodyPr wrap="none" anchor="t" anchorCtr="0">
              <a:spAutoFit/>
            </a:bodyPr>
            <a:p>
              <a:r>
                <a:rPr lang="en-US" altLang="zh-CN" sz="1600" b="1">
                  <a:latin typeface="Times New Roman" panose="02020603050405020304" pitchFamily="18" charset="0"/>
                  <a:sym typeface="Symbol" panose="05050102010706020507" pitchFamily="18" charset="2"/>
                </a:rPr>
                <a:t>2</a:t>
              </a:r>
              <a:r>
                <a:rPr lang="en-US" altLang="zh-CN" b="1">
                  <a:latin typeface="Times New Roman" panose="02020603050405020304" pitchFamily="18" charset="0"/>
                  <a:sym typeface="Symbol" panose="05050102010706020507" pitchFamily="18" charset="2"/>
                </a:rPr>
                <a:t></a:t>
              </a:r>
              <a:endParaRPr lang="en-US" altLang="zh-CN" b="1">
                <a:latin typeface="Times New Roman" panose="02020603050405020304" pitchFamily="18" charset="0"/>
              </a:endParaRPr>
            </a:p>
          </p:txBody>
        </p:sp>
        <p:sp>
          <p:nvSpPr>
            <p:cNvPr id="565505" name="文本框 565504"/>
            <p:cNvSpPr txBox="1"/>
            <p:nvPr/>
          </p:nvSpPr>
          <p:spPr>
            <a:xfrm>
              <a:off x="4361" y="2845"/>
              <a:ext cx="285" cy="288"/>
            </a:xfrm>
            <a:prstGeom prst="rect">
              <a:avLst/>
            </a:prstGeom>
            <a:noFill/>
            <a:ln w="28575">
              <a:noFill/>
            </a:ln>
          </p:spPr>
          <p:txBody>
            <a:bodyPr wrap="none" anchor="t" anchorCtr="0">
              <a:spAutoFit/>
            </a:bodyPr>
            <a:p>
              <a:r>
                <a:rPr lang="en-US" altLang="zh-CN" sz="1600" b="1">
                  <a:latin typeface="Times New Roman" panose="02020603050405020304" pitchFamily="18" charset="0"/>
                  <a:sym typeface="Symbol" panose="05050102010706020507" pitchFamily="18" charset="2"/>
                </a:rPr>
                <a:t>2</a:t>
              </a:r>
              <a:r>
                <a:rPr lang="en-US" altLang="zh-CN" b="1">
                  <a:latin typeface="Times New Roman" panose="02020603050405020304" pitchFamily="18" charset="0"/>
                  <a:sym typeface="Symbol" panose="05050102010706020507" pitchFamily="18" charset="2"/>
                </a:rPr>
                <a:t></a:t>
              </a:r>
              <a:endParaRPr lang="en-US" altLang="zh-CN" b="1">
                <a:latin typeface="Times New Roman" panose="02020603050405020304" pitchFamily="18" charset="0"/>
              </a:endParaRPr>
            </a:p>
          </p:txBody>
        </p:sp>
        <p:sp>
          <p:nvSpPr>
            <p:cNvPr id="565506" name="文本框 565505"/>
            <p:cNvSpPr txBox="1"/>
            <p:nvPr/>
          </p:nvSpPr>
          <p:spPr>
            <a:xfrm>
              <a:off x="4798" y="3194"/>
              <a:ext cx="285" cy="288"/>
            </a:xfrm>
            <a:prstGeom prst="rect">
              <a:avLst/>
            </a:prstGeom>
            <a:noFill/>
            <a:ln w="28575">
              <a:noFill/>
            </a:ln>
          </p:spPr>
          <p:txBody>
            <a:bodyPr wrap="none" anchor="t" anchorCtr="0">
              <a:spAutoFit/>
            </a:bodyPr>
            <a:p>
              <a:r>
                <a:rPr lang="en-US" altLang="zh-CN" sz="1600" b="1">
                  <a:latin typeface="Times New Roman" panose="02020603050405020304" pitchFamily="18" charset="0"/>
                  <a:sym typeface="Symbol" panose="05050102010706020507" pitchFamily="18" charset="2"/>
                </a:rPr>
                <a:t>3</a:t>
              </a:r>
              <a:r>
                <a:rPr lang="en-US" altLang="zh-CN" b="1">
                  <a:latin typeface="Times New Roman" panose="02020603050405020304" pitchFamily="18" charset="0"/>
                  <a:sym typeface="Symbol" panose="05050102010706020507" pitchFamily="18" charset="2"/>
                </a:rPr>
                <a:t></a:t>
              </a:r>
              <a:endParaRPr lang="en-US" altLang="zh-CN" b="1">
                <a:latin typeface="Times New Roman" panose="02020603050405020304" pitchFamily="18" charset="0"/>
              </a:endParaRPr>
            </a:p>
          </p:txBody>
        </p:sp>
        <p:sp>
          <p:nvSpPr>
            <p:cNvPr id="565507" name="文本框 565506"/>
            <p:cNvSpPr txBox="1"/>
            <p:nvPr/>
          </p:nvSpPr>
          <p:spPr>
            <a:xfrm>
              <a:off x="4801" y="2845"/>
              <a:ext cx="285" cy="288"/>
            </a:xfrm>
            <a:prstGeom prst="rect">
              <a:avLst/>
            </a:prstGeom>
            <a:noFill/>
            <a:ln w="28575">
              <a:noFill/>
            </a:ln>
          </p:spPr>
          <p:txBody>
            <a:bodyPr wrap="none" anchor="t" anchorCtr="0">
              <a:spAutoFit/>
            </a:bodyPr>
            <a:p>
              <a:r>
                <a:rPr lang="en-US" altLang="zh-CN" sz="1600" b="1">
                  <a:latin typeface="Times New Roman" panose="02020603050405020304" pitchFamily="18" charset="0"/>
                  <a:sym typeface="Symbol" panose="05050102010706020507" pitchFamily="18" charset="2"/>
                </a:rPr>
                <a:t>3</a:t>
              </a:r>
              <a:r>
                <a:rPr lang="en-US" altLang="zh-CN" b="1">
                  <a:latin typeface="Times New Roman" panose="02020603050405020304" pitchFamily="18" charset="0"/>
                  <a:sym typeface="Symbol" panose="05050102010706020507" pitchFamily="18" charset="2"/>
                </a:rPr>
                <a:t></a:t>
              </a:r>
              <a:endParaRPr lang="en-US" altLang="zh-CN" b="1">
                <a:latin typeface="Times New Roman" panose="02020603050405020304" pitchFamily="18" charset="0"/>
              </a:endParaRPr>
            </a:p>
          </p:txBody>
        </p:sp>
        <p:sp>
          <p:nvSpPr>
            <p:cNvPr id="565508" name="任意多边形 565507"/>
            <p:cNvSpPr/>
            <p:nvPr/>
          </p:nvSpPr>
          <p:spPr>
            <a:xfrm>
              <a:off x="4016" y="1751"/>
              <a:ext cx="455" cy="426"/>
            </a:xfrm>
            <a:custGeom>
              <a:avLst/>
              <a:gdLst/>
              <a:ahLst/>
              <a:cxnLst/>
              <a:pathLst>
                <a:path w="480" h="432">
                  <a:moveTo>
                    <a:pt x="0" y="432"/>
                  </a:moveTo>
                  <a:cubicBezTo>
                    <a:pt x="80" y="216"/>
                    <a:pt x="160" y="0"/>
                    <a:pt x="240" y="0"/>
                  </a:cubicBezTo>
                  <a:cubicBezTo>
                    <a:pt x="320" y="0"/>
                    <a:pt x="400" y="216"/>
                    <a:pt x="480" y="432"/>
                  </a:cubicBezTo>
                </a:path>
              </a:pathLst>
            </a:custGeom>
            <a:noFill/>
            <a:ln w="38100" cap="flat" cmpd="sng">
              <a:solidFill>
                <a:schemeClr val="accent1">
                  <a:alpha val="100000"/>
                </a:schemeClr>
              </a:solidFill>
              <a:prstDash val="solid"/>
              <a:headEnd type="none" w="med" len="med"/>
              <a:tailEnd type="none" w="sm" len="lg"/>
            </a:ln>
          </p:spPr>
          <p:txBody>
            <a:bodyPr/>
            <a:p>
              <a:endParaRPr lang="zh-CN" altLang="en-US"/>
            </a:p>
          </p:txBody>
        </p:sp>
        <p:sp>
          <p:nvSpPr>
            <p:cNvPr id="565509" name="任意多边形 565508"/>
            <p:cNvSpPr/>
            <p:nvPr/>
          </p:nvSpPr>
          <p:spPr>
            <a:xfrm>
              <a:off x="4016" y="2573"/>
              <a:ext cx="464" cy="332"/>
            </a:xfrm>
            <a:custGeom>
              <a:avLst/>
              <a:gdLst/>
              <a:ahLst/>
              <a:cxnLst/>
              <a:pathLst>
                <a:path w="480" h="432">
                  <a:moveTo>
                    <a:pt x="0" y="432"/>
                  </a:moveTo>
                  <a:cubicBezTo>
                    <a:pt x="80" y="216"/>
                    <a:pt x="160" y="0"/>
                    <a:pt x="240" y="0"/>
                  </a:cubicBezTo>
                  <a:cubicBezTo>
                    <a:pt x="320" y="0"/>
                    <a:pt x="400" y="216"/>
                    <a:pt x="480" y="432"/>
                  </a:cubicBezTo>
                </a:path>
              </a:pathLst>
            </a:custGeom>
            <a:noFill/>
            <a:ln w="38100" cap="flat" cmpd="sng">
              <a:solidFill>
                <a:schemeClr val="accent2">
                  <a:alpha val="100000"/>
                </a:schemeClr>
              </a:solidFill>
              <a:prstDash val="solid"/>
              <a:headEnd type="none" w="med" len="med"/>
              <a:tailEnd type="none" w="sm" len="lg"/>
            </a:ln>
          </p:spPr>
          <p:txBody>
            <a:bodyPr/>
            <a:p>
              <a:endParaRPr lang="zh-CN" altLang="en-US"/>
            </a:p>
          </p:txBody>
        </p:sp>
        <p:sp>
          <p:nvSpPr>
            <p:cNvPr id="565510" name="任意多边形 565509"/>
            <p:cNvSpPr/>
            <p:nvPr/>
          </p:nvSpPr>
          <p:spPr>
            <a:xfrm>
              <a:off x="4016" y="3438"/>
              <a:ext cx="455" cy="442"/>
            </a:xfrm>
            <a:custGeom>
              <a:avLst/>
              <a:gdLst/>
              <a:ahLst/>
              <a:cxnLst/>
              <a:pathLst>
                <a:path w="480" h="468">
                  <a:moveTo>
                    <a:pt x="0" y="0"/>
                  </a:moveTo>
                  <a:cubicBezTo>
                    <a:pt x="42" y="78"/>
                    <a:pt x="172" y="468"/>
                    <a:pt x="252" y="468"/>
                  </a:cubicBezTo>
                  <a:cubicBezTo>
                    <a:pt x="332" y="468"/>
                    <a:pt x="433" y="97"/>
                    <a:pt x="480" y="0"/>
                  </a:cubicBezTo>
                </a:path>
              </a:pathLst>
            </a:custGeom>
            <a:noFill/>
            <a:ln w="38100" cap="flat" cmpd="sng">
              <a:solidFill>
                <a:srgbClr val="FF0066">
                  <a:alpha val="100000"/>
                </a:srgbClr>
              </a:solidFill>
              <a:prstDash val="solid"/>
              <a:headEnd type="none" w="med" len="med"/>
              <a:tailEnd type="none" w="sm" len="lg"/>
            </a:ln>
          </p:spPr>
          <p:txBody>
            <a:bodyPr/>
            <a:p>
              <a:endParaRPr lang="zh-CN" altLang="en-US"/>
            </a:p>
          </p:txBody>
        </p:sp>
        <p:sp>
          <p:nvSpPr>
            <p:cNvPr id="565511" name="任意多边形 565510"/>
            <p:cNvSpPr/>
            <p:nvPr/>
          </p:nvSpPr>
          <p:spPr>
            <a:xfrm flipV="1">
              <a:off x="4471" y="3452"/>
              <a:ext cx="458" cy="436"/>
            </a:xfrm>
            <a:custGeom>
              <a:avLst/>
              <a:gdLst/>
              <a:ahLst/>
              <a:cxnLst/>
              <a:pathLst>
                <a:path w="480" h="432">
                  <a:moveTo>
                    <a:pt x="0" y="432"/>
                  </a:moveTo>
                  <a:cubicBezTo>
                    <a:pt x="80" y="216"/>
                    <a:pt x="160" y="0"/>
                    <a:pt x="240" y="0"/>
                  </a:cubicBezTo>
                  <a:cubicBezTo>
                    <a:pt x="320" y="0"/>
                    <a:pt x="400" y="216"/>
                    <a:pt x="480" y="432"/>
                  </a:cubicBezTo>
                </a:path>
              </a:pathLst>
            </a:custGeom>
            <a:noFill/>
            <a:ln w="38100" cap="flat" cmpd="sng">
              <a:solidFill>
                <a:schemeClr val="accent1">
                  <a:alpha val="100000"/>
                </a:schemeClr>
              </a:solidFill>
              <a:prstDash val="solid"/>
              <a:headEnd type="none" w="med" len="med"/>
              <a:tailEnd type="none" w="sm" len="lg"/>
            </a:ln>
          </p:spPr>
          <p:txBody>
            <a:bodyPr/>
            <a:p>
              <a:endParaRPr lang="zh-CN" altLang="en-US"/>
            </a:p>
          </p:txBody>
        </p:sp>
        <p:sp>
          <p:nvSpPr>
            <p:cNvPr id="565512" name="直接连接符 565511"/>
            <p:cNvSpPr/>
            <p:nvPr/>
          </p:nvSpPr>
          <p:spPr>
            <a:xfrm flipV="1">
              <a:off x="4471" y="3459"/>
              <a:ext cx="455" cy="0"/>
            </a:xfrm>
            <a:prstGeom prst="line">
              <a:avLst/>
            </a:prstGeom>
            <a:ln w="38100" cap="flat" cmpd="sng">
              <a:solidFill>
                <a:srgbClr val="FF0066"/>
              </a:solidFill>
              <a:prstDash val="solid"/>
              <a:headEnd type="none" w="med" len="med"/>
              <a:tailEnd type="none" w="sm" len="lg"/>
            </a:ln>
          </p:spPr>
        </p:sp>
        <p:sp>
          <p:nvSpPr>
            <p:cNvPr id="565513" name="直接连接符 565512"/>
            <p:cNvSpPr/>
            <p:nvPr/>
          </p:nvSpPr>
          <p:spPr>
            <a:xfrm>
              <a:off x="3561" y="3460"/>
              <a:ext cx="455" cy="0"/>
            </a:xfrm>
            <a:prstGeom prst="line">
              <a:avLst/>
            </a:prstGeom>
            <a:ln w="38100" cap="flat" cmpd="sng">
              <a:solidFill>
                <a:srgbClr val="FF0066"/>
              </a:solidFill>
              <a:prstDash val="solid"/>
              <a:headEnd type="none" w="med" len="med"/>
              <a:tailEnd type="none" w="sm" len="lg"/>
            </a:ln>
          </p:spPr>
        </p:sp>
        <p:sp>
          <p:nvSpPr>
            <p:cNvPr id="565514" name="直接连接符 565513"/>
            <p:cNvSpPr/>
            <p:nvPr/>
          </p:nvSpPr>
          <p:spPr>
            <a:xfrm flipV="1">
              <a:off x="3561" y="3027"/>
              <a:ext cx="0" cy="952"/>
            </a:xfrm>
            <a:prstGeom prst="line">
              <a:avLst/>
            </a:prstGeom>
            <a:ln w="19050" cap="flat" cmpd="sng">
              <a:solidFill>
                <a:schemeClr val="tx1"/>
              </a:solidFill>
              <a:prstDash val="solid"/>
              <a:headEnd type="none" w="med" len="med"/>
              <a:tailEnd type="stealth" w="sm" len="lg"/>
            </a:ln>
          </p:spPr>
        </p:sp>
        <p:sp>
          <p:nvSpPr>
            <p:cNvPr id="565515" name="直接连接符 565514"/>
            <p:cNvSpPr/>
            <p:nvPr/>
          </p:nvSpPr>
          <p:spPr>
            <a:xfrm flipV="1">
              <a:off x="3561" y="502"/>
              <a:ext cx="0" cy="1043"/>
            </a:xfrm>
            <a:prstGeom prst="line">
              <a:avLst/>
            </a:prstGeom>
            <a:ln w="19050" cap="flat" cmpd="sng">
              <a:solidFill>
                <a:schemeClr val="tx1"/>
              </a:solidFill>
              <a:prstDash val="solid"/>
              <a:headEnd type="none" w="med" len="med"/>
              <a:tailEnd type="stealth" w="sm" len="lg"/>
            </a:ln>
          </p:spPr>
        </p:sp>
        <p:sp>
          <p:nvSpPr>
            <p:cNvPr id="565516" name="文本框 565515"/>
            <p:cNvSpPr txBox="1"/>
            <p:nvPr/>
          </p:nvSpPr>
          <p:spPr>
            <a:xfrm>
              <a:off x="3532" y="1431"/>
              <a:ext cx="359" cy="327"/>
            </a:xfrm>
            <a:prstGeom prst="rect">
              <a:avLst/>
            </a:prstGeom>
            <a:noFill/>
            <a:ln w="9525">
              <a:noFill/>
            </a:ln>
          </p:spPr>
          <p:txBody>
            <a:bodyPr wrap="none" anchor="ctr" anchorCtr="0">
              <a:spAutoFit/>
            </a:bodyPr>
            <a:p>
              <a:pPr algn="ctr"/>
              <a:r>
                <a:rPr lang="en-US" altLang="zh-CN" sz="2800" b="1" i="1">
                  <a:solidFill>
                    <a:srgbClr val="FF0066"/>
                  </a:solidFill>
                  <a:latin typeface="Times New Roman" panose="02020603050405020304" pitchFamily="18" charset="0"/>
                  <a:ea typeface="方正琥珀繁体" pitchFamily="2" charset="-122"/>
                </a:rPr>
                <a:t>u</a:t>
              </a:r>
              <a:r>
                <a:rPr lang="en-US" altLang="zh-CN" sz="2800" b="1" baseline="-20000">
                  <a:solidFill>
                    <a:srgbClr val="FF0066"/>
                  </a:solidFill>
                  <a:latin typeface="Times New Roman" panose="02020603050405020304" pitchFamily="18" charset="0"/>
                </a:rPr>
                <a:t>O</a:t>
              </a:r>
              <a:endParaRPr lang="en-US" altLang="zh-CN" sz="2800" b="1" baseline="-20000">
                <a:solidFill>
                  <a:srgbClr val="FF0066"/>
                </a:solidFill>
                <a:latin typeface="Times New Roman" panose="02020603050405020304" pitchFamily="18" charset="0"/>
              </a:endParaRPr>
            </a:p>
          </p:txBody>
        </p:sp>
        <p:sp>
          <p:nvSpPr>
            <p:cNvPr id="565517" name="文本框 565516"/>
            <p:cNvSpPr txBox="1"/>
            <p:nvPr/>
          </p:nvSpPr>
          <p:spPr>
            <a:xfrm>
              <a:off x="3537" y="361"/>
              <a:ext cx="367" cy="287"/>
            </a:xfrm>
            <a:prstGeom prst="rect">
              <a:avLst/>
            </a:prstGeom>
            <a:noFill/>
            <a:ln w="9525">
              <a:noFill/>
            </a:ln>
          </p:spPr>
          <p:txBody>
            <a:bodyPr anchor="ctr" anchorCtr="0">
              <a:spAutoFit/>
            </a:bodyPr>
            <a:p>
              <a:pPr algn="ctr"/>
              <a:r>
                <a:rPr lang="en-US" altLang="zh-CN" b="1" i="1">
                  <a:latin typeface="Times New Roman" panose="02020603050405020304" pitchFamily="18" charset="0"/>
                  <a:ea typeface="方正琥珀繁体" pitchFamily="2" charset="-122"/>
                </a:rPr>
                <a:t>u</a:t>
              </a:r>
              <a:r>
                <a:rPr lang="en-US" altLang="zh-CN" b="1" baseline="-25000">
                  <a:latin typeface="Times New Roman" panose="02020603050405020304" pitchFamily="18" charset="0"/>
                  <a:ea typeface="方正琥珀繁体" pitchFamily="2" charset="-122"/>
                </a:rPr>
                <a:t>2</a:t>
              </a:r>
              <a:endParaRPr lang="en-US" altLang="zh-CN" b="1" baseline="-25000">
                <a:latin typeface="Times New Roman" panose="02020603050405020304" pitchFamily="18" charset="0"/>
                <a:ea typeface="方正琥珀繁体" pitchFamily="2" charset="-122"/>
              </a:endParaRPr>
            </a:p>
          </p:txBody>
        </p:sp>
        <p:sp>
          <p:nvSpPr>
            <p:cNvPr id="565518" name="文本框 565517"/>
            <p:cNvSpPr txBox="1"/>
            <p:nvPr/>
          </p:nvSpPr>
          <p:spPr>
            <a:xfrm>
              <a:off x="3251" y="2946"/>
              <a:ext cx="315" cy="288"/>
            </a:xfrm>
            <a:prstGeom prst="rect">
              <a:avLst/>
            </a:prstGeom>
            <a:noFill/>
            <a:ln w="9525">
              <a:noFill/>
            </a:ln>
          </p:spPr>
          <p:txBody>
            <a:bodyPr wrap="none" anchor="ctr" anchorCtr="0">
              <a:spAutoFit/>
            </a:bodyPr>
            <a:p>
              <a:pPr algn="ctr"/>
              <a:r>
                <a:rPr lang="en-US" altLang="zh-CN" b="1" i="1" dirty="0" err="1">
                  <a:solidFill>
                    <a:srgbClr val="006600"/>
                  </a:solidFill>
                  <a:latin typeface="Times New Roman" panose="02020603050405020304" pitchFamily="18" charset="0"/>
                  <a:ea typeface="方正琥珀繁体" pitchFamily="2" charset="-122"/>
                </a:rPr>
                <a:t>u</a:t>
              </a:r>
              <a:r>
                <a:rPr lang="en-US" altLang="zh-CN" b="1" baseline="-20000" dirty="0" err="1">
                  <a:solidFill>
                    <a:srgbClr val="006600"/>
                  </a:solidFill>
                  <a:latin typeface="Times New Roman" panose="02020603050405020304" pitchFamily="18" charset="0"/>
                </a:rPr>
                <a:t>D</a:t>
              </a:r>
              <a:endParaRPr lang="en-US" altLang="zh-CN" b="1" baseline="-20000">
                <a:solidFill>
                  <a:srgbClr val="008000"/>
                </a:solidFill>
                <a:latin typeface="Times New Roman" panose="02020603050405020304" pitchFamily="18" charset="0"/>
              </a:endParaRPr>
            </a:p>
          </p:txBody>
        </p:sp>
        <p:sp>
          <p:nvSpPr>
            <p:cNvPr id="565519" name="文本框 565518"/>
            <p:cNvSpPr txBox="1"/>
            <p:nvPr/>
          </p:nvSpPr>
          <p:spPr>
            <a:xfrm>
              <a:off x="3037" y="2267"/>
              <a:ext cx="571" cy="288"/>
            </a:xfrm>
            <a:prstGeom prst="rect">
              <a:avLst/>
            </a:prstGeom>
            <a:noFill/>
            <a:ln w="28575">
              <a:noFill/>
            </a:ln>
          </p:spPr>
          <p:txBody>
            <a:bodyPr wrap="none" anchor="t" anchorCtr="0">
              <a:spAutoFit/>
            </a:bodyPr>
            <a:p>
              <a:r>
                <a:rPr lang="en-US" altLang="zh-CN" b="1" i="1" dirty="0" err="1">
                  <a:latin typeface="Times New Roman" panose="02020603050405020304" pitchFamily="18" charset="0"/>
                  <a:ea typeface="方正琥珀繁体" pitchFamily="2" charset="-122"/>
                </a:rPr>
                <a:t>i</a:t>
              </a:r>
              <a:r>
                <a:rPr lang="en-US" altLang="zh-CN" b="1" baseline="-25000" dirty="0" err="1">
                  <a:latin typeface="Times New Roman" panose="02020603050405020304" pitchFamily="18" charset="0"/>
                  <a:ea typeface="方正琥珀繁体" pitchFamily="2" charset="-122"/>
                </a:rPr>
                <a:t>D</a:t>
              </a:r>
              <a:r>
                <a:rPr lang="en-US" altLang="zh-CN" b="1" i="1">
                  <a:latin typeface="Times New Roman" panose="02020603050405020304" pitchFamily="18" charset="0"/>
                  <a:ea typeface="方正琥珀繁体" pitchFamily="2" charset="-122"/>
                </a:rPr>
                <a:t>= </a:t>
              </a:r>
              <a:r>
                <a:rPr lang="en-US" altLang="zh-CN" b="1" i="1" dirty="0" err="1">
                  <a:latin typeface="Times New Roman" panose="02020603050405020304" pitchFamily="18" charset="0"/>
                  <a:ea typeface="方正琥珀繁体" pitchFamily="2" charset="-122"/>
                </a:rPr>
                <a:t>i</a:t>
              </a:r>
              <a:r>
                <a:rPr lang="en-US" altLang="zh-CN" b="1" baseline="-25000" dirty="0" err="1">
                  <a:latin typeface="Times New Roman" panose="02020603050405020304" pitchFamily="18" charset="0"/>
                  <a:ea typeface="方正琥珀繁体" pitchFamily="2" charset="-122"/>
                </a:rPr>
                <a:t>O</a:t>
              </a:r>
              <a:endParaRPr lang="en-US" altLang="zh-CN" b="1" baseline="-25000">
                <a:latin typeface="Times New Roman" panose="02020603050405020304" pitchFamily="18" charset="0"/>
                <a:ea typeface="方正琥珀繁体" pitchFamily="2" charset="-122"/>
              </a:endParaRPr>
            </a:p>
          </p:txBody>
        </p:sp>
        <p:graphicFrame>
          <p:nvGraphicFramePr>
            <p:cNvPr id="565520" name="对象 565519"/>
            <p:cNvGraphicFramePr/>
            <p:nvPr/>
          </p:nvGraphicFramePr>
          <p:xfrm>
            <a:off x="3110" y="565"/>
            <a:ext cx="418" cy="256"/>
          </p:xfrm>
          <a:graphic>
            <a:graphicData uri="http://schemas.openxmlformats.org/presentationml/2006/ole">
              <mc:AlternateContent xmlns:mc="http://schemas.openxmlformats.org/markup-compatibility/2006">
                <mc:Choice xmlns:v="urn:schemas-microsoft-com:vml" Requires="v">
                  <p:oleObj spid="_x0000_s4635" name="" r:id="rId1" imgW="393700" imgH="241300" progId="Equation.3">
                    <p:embed/>
                  </p:oleObj>
                </mc:Choice>
                <mc:Fallback>
                  <p:oleObj name="" r:id="rId1" imgW="393700" imgH="241300" progId="Equation.3">
                    <p:embed/>
                    <p:pic>
                      <p:nvPicPr>
                        <p:cNvPr id="0" name="图片 4634"/>
                        <p:cNvPicPr/>
                        <p:nvPr/>
                      </p:nvPicPr>
                      <p:blipFill>
                        <a:blip r:embed="rId2"/>
                        <a:stretch>
                          <a:fillRect/>
                        </a:stretch>
                      </p:blipFill>
                      <p:spPr>
                        <a:xfrm>
                          <a:off x="3110" y="565"/>
                          <a:ext cx="418" cy="256"/>
                        </a:xfrm>
                        <a:prstGeom prst="rect">
                          <a:avLst/>
                        </a:prstGeom>
                        <a:noFill/>
                        <a:ln w="38100">
                          <a:noFill/>
                          <a:miter/>
                        </a:ln>
                      </p:spPr>
                    </p:pic>
                  </p:oleObj>
                </mc:Fallback>
              </mc:AlternateContent>
            </a:graphicData>
          </a:graphic>
        </p:graphicFrame>
        <p:graphicFrame>
          <p:nvGraphicFramePr>
            <p:cNvPr id="565521" name="对象 565520"/>
            <p:cNvGraphicFramePr/>
            <p:nvPr/>
          </p:nvGraphicFramePr>
          <p:xfrm>
            <a:off x="3140" y="1608"/>
            <a:ext cx="418" cy="256"/>
          </p:xfrm>
          <a:graphic>
            <a:graphicData uri="http://schemas.openxmlformats.org/presentationml/2006/ole">
              <mc:AlternateContent xmlns:mc="http://schemas.openxmlformats.org/markup-compatibility/2006">
                <mc:Choice xmlns:v="urn:schemas-microsoft-com:vml" Requires="v">
                  <p:oleObj spid="_x0000_s4638" name="" r:id="rId3" imgW="393700" imgH="241300" progId="Equation.3">
                    <p:embed/>
                  </p:oleObj>
                </mc:Choice>
                <mc:Fallback>
                  <p:oleObj name="" r:id="rId3" imgW="393700" imgH="241300" progId="Equation.3">
                    <p:embed/>
                    <p:pic>
                      <p:nvPicPr>
                        <p:cNvPr id="0" name="图片 4637"/>
                        <p:cNvPicPr/>
                        <p:nvPr/>
                      </p:nvPicPr>
                      <p:blipFill>
                        <a:blip r:embed="rId2"/>
                        <a:stretch>
                          <a:fillRect/>
                        </a:stretch>
                      </p:blipFill>
                      <p:spPr>
                        <a:xfrm>
                          <a:off x="3140" y="1608"/>
                          <a:ext cx="418" cy="256"/>
                        </a:xfrm>
                        <a:prstGeom prst="rect">
                          <a:avLst/>
                        </a:prstGeom>
                        <a:noFill/>
                        <a:ln w="38100">
                          <a:noFill/>
                          <a:miter/>
                        </a:ln>
                      </p:spPr>
                    </p:pic>
                  </p:oleObj>
                </mc:Fallback>
              </mc:AlternateContent>
            </a:graphicData>
          </a:graphic>
        </p:graphicFrame>
        <p:graphicFrame>
          <p:nvGraphicFramePr>
            <p:cNvPr id="565522" name="对象 565521"/>
            <p:cNvGraphicFramePr/>
            <p:nvPr/>
          </p:nvGraphicFramePr>
          <p:xfrm>
            <a:off x="3060" y="3752"/>
            <a:ext cx="501" cy="236"/>
          </p:xfrm>
          <a:graphic>
            <a:graphicData uri="http://schemas.openxmlformats.org/presentationml/2006/ole">
              <mc:AlternateContent xmlns:mc="http://schemas.openxmlformats.org/markup-compatibility/2006">
                <mc:Choice xmlns:v="urn:schemas-microsoft-com:vml" Requires="v">
                  <p:oleObj spid="_x0000_s4636" name="" r:id="rId4" imgW="456565" imgH="215900" progId="Equation.3">
                    <p:embed/>
                  </p:oleObj>
                </mc:Choice>
                <mc:Fallback>
                  <p:oleObj name="" r:id="rId4" imgW="456565" imgH="215900" progId="Equation.3">
                    <p:embed/>
                    <p:pic>
                      <p:nvPicPr>
                        <p:cNvPr id="0" name="图片 4635"/>
                        <p:cNvPicPr/>
                        <p:nvPr/>
                      </p:nvPicPr>
                      <p:blipFill>
                        <a:blip r:embed="rId5"/>
                        <a:stretch>
                          <a:fillRect/>
                        </a:stretch>
                      </p:blipFill>
                      <p:spPr>
                        <a:xfrm>
                          <a:off x="3060" y="3752"/>
                          <a:ext cx="501" cy="236"/>
                        </a:xfrm>
                        <a:prstGeom prst="rect">
                          <a:avLst/>
                        </a:prstGeom>
                        <a:noFill/>
                        <a:ln w="38100">
                          <a:noFill/>
                          <a:miter/>
                        </a:ln>
                      </p:spPr>
                    </p:pic>
                  </p:oleObj>
                </mc:Fallback>
              </mc:AlternateContent>
            </a:graphicData>
          </a:graphic>
        </p:graphicFrame>
        <p:sp>
          <p:nvSpPr>
            <p:cNvPr id="565523" name="直接连接符 565522"/>
            <p:cNvSpPr/>
            <p:nvPr/>
          </p:nvSpPr>
          <p:spPr>
            <a:xfrm>
              <a:off x="3567" y="3889"/>
              <a:ext cx="228" cy="0"/>
            </a:xfrm>
            <a:prstGeom prst="line">
              <a:avLst/>
            </a:prstGeom>
            <a:ln w="12700" cap="flat" cmpd="sng">
              <a:solidFill>
                <a:srgbClr val="0000FF"/>
              </a:solidFill>
              <a:prstDash val="dash"/>
              <a:headEnd type="none" w="med" len="med"/>
              <a:tailEnd type="none" w="sm" len="lg"/>
            </a:ln>
          </p:spPr>
        </p:sp>
      </p:grpSp>
      <p:sp>
        <p:nvSpPr>
          <p:cNvPr id="565524" name="矩形 565523"/>
          <p:cNvSpPr/>
          <p:nvPr/>
        </p:nvSpPr>
        <p:spPr>
          <a:xfrm>
            <a:off x="4276725" y="2217738"/>
            <a:ext cx="819150" cy="1708150"/>
          </a:xfrm>
          <a:prstGeom prst="rect">
            <a:avLst/>
          </a:prstGeom>
          <a:noFill/>
          <a:ln w="9525">
            <a:noFill/>
          </a:ln>
        </p:spPr>
        <p:txBody>
          <a:bodyPr>
            <a:spAutoFit/>
          </a:bodyPr>
          <a:p>
            <a:pPr eaLnBrk="0" hangingPunct="0">
              <a:spcBef>
                <a:spcPct val="50000"/>
              </a:spcBef>
            </a:pPr>
            <a:r>
              <a:rPr lang="en-US" altLang="zh-CN" sz="2800" b="1" i="1">
                <a:solidFill>
                  <a:srgbClr val="FF0066"/>
                </a:solidFill>
                <a:latin typeface="Times New Roman" panose="02020603050405020304" pitchFamily="18" charset="0"/>
                <a:ea typeface="方正琥珀繁体" pitchFamily="2" charset="-122"/>
              </a:rPr>
              <a:t>+</a:t>
            </a:r>
            <a:endParaRPr lang="en-US" altLang="zh-CN" sz="2800" b="1" i="1">
              <a:solidFill>
                <a:srgbClr val="FF0066"/>
              </a:solidFill>
              <a:latin typeface="Times New Roman" panose="02020603050405020304" pitchFamily="18" charset="0"/>
              <a:ea typeface="方正琥珀繁体" pitchFamily="2" charset="-122"/>
            </a:endParaRPr>
          </a:p>
          <a:p>
            <a:pPr eaLnBrk="0" hangingPunct="0">
              <a:spcBef>
                <a:spcPct val="50000"/>
              </a:spcBef>
            </a:pPr>
            <a:r>
              <a:rPr lang="en-US" altLang="zh-CN" b="1" i="1" dirty="0" err="1">
                <a:solidFill>
                  <a:srgbClr val="FF0066"/>
                </a:solidFill>
                <a:latin typeface="Times New Roman" panose="02020603050405020304" pitchFamily="18" charset="0"/>
                <a:ea typeface="方正琥珀繁体" pitchFamily="2" charset="-122"/>
              </a:rPr>
              <a:t>u</a:t>
            </a:r>
            <a:r>
              <a:rPr lang="en-US" altLang="zh-CN" b="1" baseline="-25000" dirty="0" err="1">
                <a:solidFill>
                  <a:srgbClr val="FF0066"/>
                </a:solidFill>
                <a:latin typeface="Times New Roman" panose="02020603050405020304" pitchFamily="18" charset="0"/>
              </a:rPr>
              <a:t>o</a:t>
            </a:r>
            <a:endParaRPr lang="en-US" altLang="zh-CN" b="1" baseline="-25000">
              <a:solidFill>
                <a:srgbClr val="FF0066"/>
              </a:solidFill>
              <a:latin typeface="Times New Roman" panose="02020603050405020304" pitchFamily="18" charset="0"/>
            </a:endParaRPr>
          </a:p>
          <a:p>
            <a:pPr eaLnBrk="0" hangingPunct="0">
              <a:spcBef>
                <a:spcPct val="50000"/>
              </a:spcBef>
            </a:pPr>
            <a:r>
              <a:rPr lang="en-US" altLang="zh-CN" sz="2800" b="1">
                <a:solidFill>
                  <a:srgbClr val="FF0066"/>
                </a:solidFill>
                <a:latin typeface="Times New Roman" panose="02020603050405020304" pitchFamily="18" charset="0"/>
                <a:sym typeface="Symbol" panose="05050102010706020507" pitchFamily="18" charset="2"/>
              </a:rPr>
              <a:t></a:t>
            </a:r>
            <a:endParaRPr lang="en-US" altLang="zh-CN" sz="2800" b="1" baseline="-25000">
              <a:solidFill>
                <a:srgbClr val="FF0066"/>
              </a:solidFill>
              <a:latin typeface="Times New Roman" panose="02020603050405020304" pitchFamily="18" charset="0"/>
            </a:endParaRPr>
          </a:p>
        </p:txBody>
      </p:sp>
      <p:sp>
        <p:nvSpPr>
          <p:cNvPr id="565525" name="矩形 565524"/>
          <p:cNvSpPr/>
          <p:nvPr/>
        </p:nvSpPr>
        <p:spPr>
          <a:xfrm>
            <a:off x="250825" y="620713"/>
            <a:ext cx="3241675" cy="519112"/>
          </a:xfrm>
          <a:prstGeom prst="rect">
            <a:avLst/>
          </a:prstGeom>
          <a:noFill/>
          <a:ln w="9525">
            <a:noFill/>
          </a:ln>
        </p:spPr>
        <p:txBody>
          <a:bodyPr>
            <a:spAutoFit/>
          </a:bodyPr>
          <a:p>
            <a:r>
              <a:rPr lang="zh-CN" altLang="en-US" sz="2800" b="1" dirty="0">
                <a:solidFill>
                  <a:schemeClr val="bg1"/>
                </a:solidFill>
                <a:latin typeface="Times New Roman" panose="02020603050405020304" pitchFamily="18" charset="0"/>
              </a:rPr>
              <a:t>二、桥式整流电路</a:t>
            </a:r>
            <a:endParaRPr lang="zh-CN" altLang="en-US" sz="2800" b="1" dirty="0">
              <a:solidFill>
                <a:schemeClr val="bg1"/>
              </a:solidFill>
              <a:latin typeface="Times New Roman" panose="02020603050405020304" pitchFamily="18" charset="0"/>
            </a:endParaRPr>
          </a:p>
        </p:txBody>
      </p:sp>
      <p:sp>
        <p:nvSpPr>
          <p:cNvPr id="10" name="页脚占位符 4"/>
          <p:cNvSpPr txBox="1">
            <a:spLocks noGrp="1"/>
          </p:cNvSpPr>
          <p:nvPr>
            <p:ph type="ftr" sz="quarter" idx="11"/>
            <p:custDataLst>
              <p:tags r:id="rId6"/>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65429"/>
                                        </p:tgtEl>
                                        <p:attrNameLst>
                                          <p:attrName>style.visibility</p:attrName>
                                        </p:attrNameLst>
                                      </p:cBhvr>
                                      <p:to>
                                        <p:strVal val="visible"/>
                                      </p:to>
                                    </p:set>
                                    <p:animEffect transition="in" filter="slide(fromBottom)">
                                      <p:cBhvr>
                                        <p:cTn id="7" dur="500"/>
                                        <p:tgtEl>
                                          <p:spTgt spid="565429"/>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565426"/>
                                        </p:tgtEl>
                                        <p:attrNameLst>
                                          <p:attrName>style.visibility</p:attrName>
                                        </p:attrNameLst>
                                      </p:cBhvr>
                                      <p:to>
                                        <p:strVal val="visible"/>
                                      </p:to>
                                    </p:set>
                                    <p:animEffect transition="in" filter="slide(fromBottom)">
                                      <p:cBhvr>
                                        <p:cTn id="12" dur="500"/>
                                        <p:tgtEl>
                                          <p:spTgt spid="565426"/>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565322"/>
                                        </p:tgtEl>
                                        <p:attrNameLst>
                                          <p:attrName>style.visibility</p:attrName>
                                        </p:attrNameLst>
                                      </p:cBhvr>
                                      <p:to>
                                        <p:strVal val="visible"/>
                                      </p:to>
                                    </p:set>
                                    <p:animEffect transition="in" filter="slide(fromBottom)">
                                      <p:cBhvr>
                                        <p:cTn id="17" dur="500"/>
                                        <p:tgtEl>
                                          <p:spTgt spid="565322"/>
                                        </p:tgtEl>
                                      </p:cBhvr>
                                    </p:animEffect>
                                  </p:childTnLst>
                                </p:cTn>
                              </p:par>
                            </p:childTnLst>
                          </p:cTn>
                        </p:par>
                        <p:par>
                          <p:cTn id="18" fill="hold">
                            <p:stCondLst>
                              <p:cond delay="500"/>
                            </p:stCondLst>
                            <p:childTnLst>
                              <p:par>
                                <p:cTn id="19" presetID="12" presetClass="entr" presetSubtype="8" fill="hold" grpId="0" nodeType="afterEffect">
                                  <p:stCondLst>
                                    <p:cond delay="0"/>
                                  </p:stCondLst>
                                  <p:childTnLst>
                                    <p:set>
                                      <p:cBhvr>
                                        <p:cTn id="20" dur="1" fill="hold">
                                          <p:stCondLst>
                                            <p:cond delay="0"/>
                                          </p:stCondLst>
                                        </p:cTn>
                                        <p:tgtEl>
                                          <p:spTgt spid="565524"/>
                                        </p:tgtEl>
                                        <p:attrNameLst>
                                          <p:attrName>style.visibility</p:attrName>
                                        </p:attrNameLst>
                                      </p:cBhvr>
                                      <p:to>
                                        <p:strVal val="visible"/>
                                      </p:to>
                                    </p:set>
                                    <p:animEffect transition="in" filter="slide(fromLeft)">
                                      <p:cBhvr>
                                        <p:cTn id="21" dur="500"/>
                                        <p:tgtEl>
                                          <p:spTgt spid="56552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565410"/>
                                        </p:tgtEl>
                                        <p:attrNameLst>
                                          <p:attrName>style.visibility</p:attrName>
                                        </p:attrNameLst>
                                      </p:cBhvr>
                                      <p:to>
                                        <p:strVal val="visible"/>
                                      </p:to>
                                    </p:set>
                                    <p:animEffect transition="in" filter="wipe(left)">
                                      <p:cBhvr>
                                        <p:cTn id="26" dur="500"/>
                                        <p:tgtEl>
                                          <p:spTgt spid="565410"/>
                                        </p:tgtEl>
                                      </p:cBhvr>
                                    </p:animEffect>
                                  </p:childTnLst>
                                </p:cTn>
                              </p:par>
                            </p:childTnLst>
                          </p:cTn>
                        </p:par>
                        <p:par>
                          <p:cTn id="27" fill="hold">
                            <p:stCondLst>
                              <p:cond delay="500"/>
                            </p:stCondLst>
                            <p:childTnLst>
                              <p:par>
                                <p:cTn id="28" presetID="22" presetClass="entr" presetSubtype="8" fill="hold" nodeType="afterEffect">
                                  <p:stCondLst>
                                    <p:cond delay="0"/>
                                  </p:stCondLst>
                                  <p:childTnLst>
                                    <p:set>
                                      <p:cBhvr>
                                        <p:cTn id="29" dur="1" fill="hold">
                                          <p:stCondLst>
                                            <p:cond delay="0"/>
                                          </p:stCondLst>
                                        </p:cTn>
                                        <p:tgtEl>
                                          <p:spTgt spid="565418"/>
                                        </p:tgtEl>
                                        <p:attrNameLst>
                                          <p:attrName>style.visibility</p:attrName>
                                        </p:attrNameLst>
                                      </p:cBhvr>
                                      <p:to>
                                        <p:strVal val="visible"/>
                                      </p:to>
                                    </p:set>
                                    <p:animEffect transition="in" filter="wipe(left)">
                                      <p:cBhvr>
                                        <p:cTn id="30" dur="500"/>
                                        <p:tgtEl>
                                          <p:spTgt spid="565418"/>
                                        </p:tgtEl>
                                      </p:cBhvr>
                                    </p:animEffect>
                                  </p:childTnLst>
                                </p:cTn>
                              </p:par>
                            </p:childTnLst>
                          </p:cTn>
                        </p:par>
                        <p:par>
                          <p:cTn id="31" fill="hold">
                            <p:stCondLst>
                              <p:cond delay="1000"/>
                            </p:stCondLst>
                            <p:childTnLst>
                              <p:par>
                                <p:cTn id="32" presetID="22" presetClass="entr" presetSubtype="2" fill="hold" nodeType="afterEffect">
                                  <p:stCondLst>
                                    <p:cond delay="200"/>
                                  </p:stCondLst>
                                  <p:childTnLst>
                                    <p:set>
                                      <p:cBhvr>
                                        <p:cTn id="33" dur="1" fill="hold">
                                          <p:stCondLst>
                                            <p:cond delay="0"/>
                                          </p:stCondLst>
                                        </p:cTn>
                                        <p:tgtEl>
                                          <p:spTgt spid="565402"/>
                                        </p:tgtEl>
                                        <p:attrNameLst>
                                          <p:attrName>style.visibility</p:attrName>
                                        </p:attrNameLst>
                                      </p:cBhvr>
                                      <p:to>
                                        <p:strVal val="visible"/>
                                      </p:to>
                                    </p:set>
                                    <p:animEffect transition="in" filter="wipe(right)">
                                      <p:cBhvr>
                                        <p:cTn id="34" dur="500"/>
                                        <p:tgtEl>
                                          <p:spTgt spid="565402"/>
                                        </p:tgtEl>
                                      </p:cBhvr>
                                    </p:animEffect>
                                  </p:childTnLst>
                                  <p:subTnLst>
                                    <p:set>
                                      <p:cBhvr override="childStyle">
                                        <p:cTn dur="1" fill="hold" display="0" masterRel="sameClick" afterEffect="1">
                                          <p:stCondLst>
                                            <p:cond evt="end" delay="0">
                                              <p:tn val="32"/>
                                            </p:cond>
                                          </p:stCondLst>
                                        </p:cTn>
                                        <p:tgtEl>
                                          <p:spTgt spid="565402"/>
                                        </p:tgtEl>
                                        <p:attrNameLst>
                                          <p:attrName>style.visibility</p:attrName>
                                        </p:attrNameLst>
                                      </p:cBhvr>
                                      <p:to>
                                        <p:strVal val="hidden"/>
                                      </p:to>
                                    </p:set>
                                  </p:subTnLst>
                                </p:cTn>
                              </p:par>
                            </p:childTnLst>
                          </p:cTn>
                        </p:par>
                        <p:par>
                          <p:cTn id="35" fill="hold">
                            <p:stCondLst>
                              <p:cond delay="1700"/>
                            </p:stCondLst>
                            <p:childTnLst>
                              <p:par>
                                <p:cTn id="36" presetID="22" presetClass="entr" presetSubtype="2" fill="hold" nodeType="afterEffect">
                                  <p:stCondLst>
                                    <p:cond delay="500"/>
                                  </p:stCondLst>
                                  <p:childTnLst>
                                    <p:set>
                                      <p:cBhvr>
                                        <p:cTn id="37" dur="1" fill="hold">
                                          <p:stCondLst>
                                            <p:cond delay="0"/>
                                          </p:stCondLst>
                                        </p:cTn>
                                        <p:tgtEl>
                                          <p:spTgt spid="565403"/>
                                        </p:tgtEl>
                                        <p:attrNameLst>
                                          <p:attrName>style.visibility</p:attrName>
                                        </p:attrNameLst>
                                      </p:cBhvr>
                                      <p:to>
                                        <p:strVal val="visible"/>
                                      </p:to>
                                    </p:set>
                                    <p:animEffect transition="in" filter="wipe(right)">
                                      <p:cBhvr>
                                        <p:cTn id="38" dur="500"/>
                                        <p:tgtEl>
                                          <p:spTgt spid="565403"/>
                                        </p:tgtEl>
                                      </p:cBhvr>
                                    </p:animEffect>
                                  </p:childTnLst>
                                  <p:subTnLst>
                                    <p:set>
                                      <p:cBhvr override="childStyle">
                                        <p:cTn dur="1" fill="hold" display="0" masterRel="sameClick" afterEffect="1">
                                          <p:stCondLst>
                                            <p:cond evt="end" delay="0">
                                              <p:tn val="36"/>
                                            </p:cond>
                                          </p:stCondLst>
                                        </p:cTn>
                                        <p:tgtEl>
                                          <p:spTgt spid="565403"/>
                                        </p:tgtEl>
                                        <p:attrNameLst>
                                          <p:attrName>style.visibility</p:attrName>
                                        </p:attrNameLst>
                                      </p:cBhvr>
                                      <p:to>
                                        <p:strVal val="hidden"/>
                                      </p:to>
                                    </p:set>
                                  </p:subTnLst>
                                </p:cTn>
                              </p:par>
                            </p:childTnLst>
                          </p:cTn>
                        </p:par>
                        <p:par>
                          <p:cTn id="39" fill="hold">
                            <p:stCondLst>
                              <p:cond delay="2700"/>
                            </p:stCondLst>
                            <p:childTnLst>
                              <p:par>
                                <p:cTn id="40" presetID="22" presetClass="entr" presetSubtype="2" fill="hold" nodeType="afterEffect">
                                  <p:stCondLst>
                                    <p:cond delay="500"/>
                                  </p:stCondLst>
                                  <p:childTnLst>
                                    <p:set>
                                      <p:cBhvr>
                                        <p:cTn id="41" dur="1" fill="hold">
                                          <p:stCondLst>
                                            <p:cond delay="0"/>
                                          </p:stCondLst>
                                        </p:cTn>
                                        <p:tgtEl>
                                          <p:spTgt spid="565404"/>
                                        </p:tgtEl>
                                        <p:attrNameLst>
                                          <p:attrName>style.visibility</p:attrName>
                                        </p:attrNameLst>
                                      </p:cBhvr>
                                      <p:to>
                                        <p:strVal val="visible"/>
                                      </p:to>
                                    </p:set>
                                    <p:animEffect transition="in" filter="wipe(right)">
                                      <p:cBhvr>
                                        <p:cTn id="42" dur="500"/>
                                        <p:tgtEl>
                                          <p:spTgt spid="565404"/>
                                        </p:tgtEl>
                                      </p:cBhvr>
                                    </p:animEffect>
                                  </p:childTnLst>
                                  <p:subTnLst>
                                    <p:set>
                                      <p:cBhvr override="childStyle">
                                        <p:cTn dur="1" fill="hold" display="0" masterRel="sameClick" afterEffect="1">
                                          <p:stCondLst>
                                            <p:cond evt="end" delay="0">
                                              <p:tn val="40"/>
                                            </p:cond>
                                          </p:stCondLst>
                                        </p:cTn>
                                        <p:tgtEl>
                                          <p:spTgt spid="565404"/>
                                        </p:tgtEl>
                                        <p:attrNameLst>
                                          <p:attrName>style.visibility</p:attrName>
                                        </p:attrNameLst>
                                      </p:cBhvr>
                                      <p:to>
                                        <p:strVal val="hidden"/>
                                      </p:to>
                                    </p:set>
                                  </p:subTnLst>
                                </p:cTn>
                              </p:par>
                            </p:childTnLst>
                          </p:cTn>
                        </p:par>
                        <p:par>
                          <p:cTn id="43" fill="hold">
                            <p:stCondLst>
                              <p:cond delay="3700"/>
                            </p:stCondLst>
                            <p:childTnLst>
                              <p:par>
                                <p:cTn id="44" presetID="1" presetClass="entr" presetSubtype="0" fill="hold" nodeType="afterEffect">
                                  <p:stCondLst>
                                    <p:cond delay="200"/>
                                  </p:stCondLst>
                                  <p:childTnLst>
                                    <p:set>
                                      <p:cBhvr>
                                        <p:cTn id="45" dur="1" fill="hold">
                                          <p:stCondLst>
                                            <p:cond delay="499"/>
                                          </p:stCondLst>
                                        </p:cTn>
                                        <p:tgtEl>
                                          <p:spTgt spid="565431"/>
                                        </p:tgtEl>
                                        <p:attrNameLst>
                                          <p:attrName>style.visibility</p:attrName>
                                        </p:attrNameLst>
                                      </p:cBhvr>
                                      <p:to>
                                        <p:strVal val="visible"/>
                                      </p:to>
                                    </p:set>
                                  </p:childTnLst>
                                </p:cTn>
                              </p:par>
                            </p:childTnLst>
                          </p:cTn>
                        </p:par>
                        <p:par>
                          <p:cTn id="46" fill="hold">
                            <p:stCondLst>
                              <p:cond delay="4400"/>
                            </p:stCondLst>
                            <p:childTnLst>
                              <p:par>
                                <p:cTn id="47" presetID="22" presetClass="entr" presetSubtype="8" fill="hold" nodeType="afterEffect">
                                  <p:stCondLst>
                                    <p:cond delay="200"/>
                                  </p:stCondLst>
                                  <p:childTnLst>
                                    <p:set>
                                      <p:cBhvr>
                                        <p:cTn id="48" dur="1" fill="hold">
                                          <p:stCondLst>
                                            <p:cond delay="0"/>
                                          </p:stCondLst>
                                        </p:cTn>
                                        <p:tgtEl>
                                          <p:spTgt spid="565409"/>
                                        </p:tgtEl>
                                        <p:attrNameLst>
                                          <p:attrName>style.visibility</p:attrName>
                                        </p:attrNameLst>
                                      </p:cBhvr>
                                      <p:to>
                                        <p:strVal val="visible"/>
                                      </p:to>
                                    </p:set>
                                    <p:animEffect transition="in" filter="wipe(left)">
                                      <p:cBhvr>
                                        <p:cTn id="49" dur="500"/>
                                        <p:tgtEl>
                                          <p:spTgt spid="565409"/>
                                        </p:tgtEl>
                                      </p:cBhvr>
                                    </p:animEffect>
                                  </p:childTnLst>
                                </p:cTn>
                              </p:par>
                            </p:childTnLst>
                          </p:cTn>
                        </p:par>
                        <p:par>
                          <p:cTn id="50" fill="hold">
                            <p:stCondLst>
                              <p:cond delay="5100"/>
                            </p:stCondLst>
                            <p:childTnLst>
                              <p:par>
                                <p:cTn id="51" presetID="22" presetClass="entr" presetSubtype="8" fill="hold" nodeType="afterEffect">
                                  <p:stCondLst>
                                    <p:cond delay="0"/>
                                  </p:stCondLst>
                                  <p:childTnLst>
                                    <p:set>
                                      <p:cBhvr>
                                        <p:cTn id="52" dur="1" fill="hold">
                                          <p:stCondLst>
                                            <p:cond delay="0"/>
                                          </p:stCondLst>
                                        </p:cTn>
                                        <p:tgtEl>
                                          <p:spTgt spid="565423"/>
                                        </p:tgtEl>
                                        <p:attrNameLst>
                                          <p:attrName>style.visibility</p:attrName>
                                        </p:attrNameLst>
                                      </p:cBhvr>
                                      <p:to>
                                        <p:strVal val="visible"/>
                                      </p:to>
                                    </p:set>
                                    <p:animEffect transition="in" filter="wipe(left)">
                                      <p:cBhvr>
                                        <p:cTn id="53" dur="500"/>
                                        <p:tgtEl>
                                          <p:spTgt spid="565423"/>
                                        </p:tgtEl>
                                      </p:cBhvr>
                                    </p:animEffect>
                                  </p:childTnLst>
                                </p:cTn>
                              </p:par>
                            </p:childTnLst>
                          </p:cTn>
                        </p:par>
                        <p:par>
                          <p:cTn id="54" fill="hold">
                            <p:stCondLst>
                              <p:cond delay="5600"/>
                            </p:stCondLst>
                            <p:childTnLst>
                              <p:par>
                                <p:cTn id="55" presetID="22" presetClass="entr" presetSubtype="2" fill="hold" nodeType="afterEffect">
                                  <p:stCondLst>
                                    <p:cond delay="200"/>
                                  </p:stCondLst>
                                  <p:childTnLst>
                                    <p:set>
                                      <p:cBhvr>
                                        <p:cTn id="56" dur="1" fill="hold">
                                          <p:stCondLst>
                                            <p:cond delay="0"/>
                                          </p:stCondLst>
                                        </p:cTn>
                                        <p:tgtEl>
                                          <p:spTgt spid="565405"/>
                                        </p:tgtEl>
                                        <p:attrNameLst>
                                          <p:attrName>style.visibility</p:attrName>
                                        </p:attrNameLst>
                                      </p:cBhvr>
                                      <p:to>
                                        <p:strVal val="visible"/>
                                      </p:to>
                                    </p:set>
                                    <p:animEffect transition="in" filter="wipe(right)">
                                      <p:cBhvr>
                                        <p:cTn id="57" dur="500"/>
                                        <p:tgtEl>
                                          <p:spTgt spid="565405"/>
                                        </p:tgtEl>
                                      </p:cBhvr>
                                    </p:animEffect>
                                  </p:childTnLst>
                                  <p:subTnLst>
                                    <p:set>
                                      <p:cBhvr override="childStyle">
                                        <p:cTn dur="1" fill="hold" display="0" masterRel="sameClick" afterEffect="1">
                                          <p:stCondLst>
                                            <p:cond evt="end" delay="0">
                                              <p:tn val="55"/>
                                            </p:cond>
                                          </p:stCondLst>
                                        </p:cTn>
                                        <p:tgtEl>
                                          <p:spTgt spid="565405"/>
                                        </p:tgtEl>
                                        <p:attrNameLst>
                                          <p:attrName>style.visibility</p:attrName>
                                        </p:attrNameLst>
                                      </p:cBhvr>
                                      <p:to>
                                        <p:strVal val="hidden"/>
                                      </p:to>
                                    </p:set>
                                  </p:subTnLst>
                                </p:cTn>
                              </p:par>
                            </p:childTnLst>
                          </p:cTn>
                        </p:par>
                        <p:par>
                          <p:cTn id="58" fill="hold">
                            <p:stCondLst>
                              <p:cond delay="6300"/>
                            </p:stCondLst>
                            <p:childTnLst>
                              <p:par>
                                <p:cTn id="59" presetID="22" presetClass="entr" presetSubtype="2" fill="hold" nodeType="afterEffect">
                                  <p:stCondLst>
                                    <p:cond delay="500"/>
                                  </p:stCondLst>
                                  <p:childTnLst>
                                    <p:set>
                                      <p:cBhvr>
                                        <p:cTn id="60" dur="1" fill="hold">
                                          <p:stCondLst>
                                            <p:cond delay="0"/>
                                          </p:stCondLst>
                                        </p:cTn>
                                        <p:tgtEl>
                                          <p:spTgt spid="565406"/>
                                        </p:tgtEl>
                                        <p:attrNameLst>
                                          <p:attrName>style.visibility</p:attrName>
                                        </p:attrNameLst>
                                      </p:cBhvr>
                                      <p:to>
                                        <p:strVal val="visible"/>
                                      </p:to>
                                    </p:set>
                                    <p:animEffect transition="in" filter="wipe(right)">
                                      <p:cBhvr>
                                        <p:cTn id="61" dur="500"/>
                                        <p:tgtEl>
                                          <p:spTgt spid="565406"/>
                                        </p:tgtEl>
                                      </p:cBhvr>
                                    </p:animEffect>
                                  </p:childTnLst>
                                  <p:subTnLst>
                                    <p:set>
                                      <p:cBhvr override="childStyle">
                                        <p:cTn dur="1" fill="hold" display="0" masterRel="sameClick" afterEffect="1">
                                          <p:stCondLst>
                                            <p:cond evt="end" delay="0">
                                              <p:tn val="59"/>
                                            </p:cond>
                                          </p:stCondLst>
                                        </p:cTn>
                                        <p:tgtEl>
                                          <p:spTgt spid="565406"/>
                                        </p:tgtEl>
                                        <p:attrNameLst>
                                          <p:attrName>style.visibility</p:attrName>
                                        </p:attrNameLst>
                                      </p:cBhvr>
                                      <p:to>
                                        <p:strVal val="hidden"/>
                                      </p:to>
                                    </p:set>
                                  </p:subTnLst>
                                </p:cTn>
                              </p:par>
                            </p:childTnLst>
                          </p:cTn>
                        </p:par>
                        <p:par>
                          <p:cTn id="62" fill="hold">
                            <p:stCondLst>
                              <p:cond delay="7300"/>
                            </p:stCondLst>
                            <p:childTnLst>
                              <p:par>
                                <p:cTn id="63" presetID="22" presetClass="entr" presetSubtype="2" fill="hold" nodeType="afterEffect">
                                  <p:stCondLst>
                                    <p:cond delay="500"/>
                                  </p:stCondLst>
                                  <p:childTnLst>
                                    <p:set>
                                      <p:cBhvr>
                                        <p:cTn id="64" dur="1" fill="hold">
                                          <p:stCondLst>
                                            <p:cond delay="0"/>
                                          </p:stCondLst>
                                        </p:cTn>
                                        <p:tgtEl>
                                          <p:spTgt spid="565407"/>
                                        </p:tgtEl>
                                        <p:attrNameLst>
                                          <p:attrName>style.visibility</p:attrName>
                                        </p:attrNameLst>
                                      </p:cBhvr>
                                      <p:to>
                                        <p:strVal val="visible"/>
                                      </p:to>
                                    </p:set>
                                    <p:animEffect transition="in" filter="wipe(right)">
                                      <p:cBhvr>
                                        <p:cTn id="65" dur="500"/>
                                        <p:tgtEl>
                                          <p:spTgt spid="565407"/>
                                        </p:tgtEl>
                                      </p:cBhvr>
                                    </p:animEffect>
                                  </p:childTnLst>
                                  <p:subTnLst>
                                    <p:set>
                                      <p:cBhvr override="childStyle">
                                        <p:cTn dur="1" fill="hold" display="0" masterRel="sameClick" afterEffect="1">
                                          <p:stCondLst>
                                            <p:cond evt="end" delay="0">
                                              <p:tn val="63"/>
                                            </p:cond>
                                          </p:stCondLst>
                                        </p:cTn>
                                        <p:tgtEl>
                                          <p:spTgt spid="565407"/>
                                        </p:tgtEl>
                                        <p:attrNameLst>
                                          <p:attrName>style.visibility</p:attrName>
                                        </p:attrNameLst>
                                      </p:cBhvr>
                                      <p:to>
                                        <p:strVal val="hidden"/>
                                      </p:to>
                                    </p:set>
                                  </p:subTnLst>
                                </p:cTn>
                              </p:par>
                            </p:childTnLst>
                          </p:cTn>
                        </p:par>
                        <p:par>
                          <p:cTn id="66" fill="hold">
                            <p:stCondLst>
                              <p:cond delay="8300"/>
                            </p:stCondLst>
                            <p:childTnLst>
                              <p:par>
                                <p:cTn id="67" presetID="1" presetClass="entr" presetSubtype="0" fill="hold" nodeType="afterEffect">
                                  <p:stCondLst>
                                    <p:cond delay="200"/>
                                  </p:stCondLst>
                                  <p:childTnLst>
                                    <p:set>
                                      <p:cBhvr>
                                        <p:cTn id="68" dur="1" fill="hold">
                                          <p:stCondLst>
                                            <p:cond delay="499"/>
                                          </p:stCondLst>
                                        </p:cTn>
                                        <p:tgtEl>
                                          <p:spTgt spid="565432"/>
                                        </p:tgtEl>
                                        <p:attrNameLst>
                                          <p:attrName>style.visibility</p:attrName>
                                        </p:attrNameLst>
                                      </p:cBhvr>
                                      <p:to>
                                        <p:strVal val="visible"/>
                                      </p:to>
                                    </p:set>
                                  </p:childTnLst>
                                </p:cTn>
                              </p:par>
                            </p:childTnLst>
                          </p:cTn>
                        </p:par>
                        <p:par>
                          <p:cTn id="69" fill="hold">
                            <p:stCondLst>
                              <p:cond delay="9000"/>
                            </p:stCondLst>
                            <p:childTnLst>
                              <p:par>
                                <p:cTn id="70" presetID="22" presetClass="entr" presetSubtype="8" fill="hold" nodeType="afterEffect">
                                  <p:stCondLst>
                                    <p:cond delay="200"/>
                                  </p:stCondLst>
                                  <p:childTnLst>
                                    <p:set>
                                      <p:cBhvr>
                                        <p:cTn id="71" dur="1" fill="hold">
                                          <p:stCondLst>
                                            <p:cond delay="0"/>
                                          </p:stCondLst>
                                        </p:cTn>
                                        <p:tgtEl>
                                          <p:spTgt spid="565412"/>
                                        </p:tgtEl>
                                        <p:attrNameLst>
                                          <p:attrName>style.visibility</p:attrName>
                                        </p:attrNameLst>
                                      </p:cBhvr>
                                      <p:to>
                                        <p:strVal val="visible"/>
                                      </p:to>
                                    </p:set>
                                    <p:animEffect transition="in" filter="wipe(left)">
                                      <p:cBhvr>
                                        <p:cTn id="72" dur="500"/>
                                        <p:tgtEl>
                                          <p:spTgt spid="565412"/>
                                        </p:tgtEl>
                                      </p:cBhvr>
                                    </p:animEffect>
                                  </p:childTnLst>
                                </p:cTn>
                              </p:par>
                            </p:childTnLst>
                          </p:cTn>
                        </p:par>
                        <p:par>
                          <p:cTn id="73" fill="hold">
                            <p:stCondLst>
                              <p:cond delay="9700"/>
                            </p:stCondLst>
                            <p:childTnLst>
                              <p:par>
                                <p:cTn id="74" presetID="22" presetClass="entr" presetSubtype="4" fill="hold" nodeType="afterEffect">
                                  <p:stCondLst>
                                    <p:cond delay="0"/>
                                  </p:stCondLst>
                                  <p:childTnLst>
                                    <p:set>
                                      <p:cBhvr>
                                        <p:cTn id="75" dur="1" fill="hold">
                                          <p:stCondLst>
                                            <p:cond delay="0"/>
                                          </p:stCondLst>
                                        </p:cTn>
                                        <p:tgtEl>
                                          <p:spTgt spid="565417"/>
                                        </p:tgtEl>
                                        <p:attrNameLst>
                                          <p:attrName>style.visibility</p:attrName>
                                        </p:attrNameLst>
                                      </p:cBhvr>
                                      <p:to>
                                        <p:strVal val="visible"/>
                                      </p:to>
                                    </p:set>
                                    <p:animEffect transition="in" filter="wipe(down)">
                                      <p:cBhvr>
                                        <p:cTn id="76" dur="500"/>
                                        <p:tgtEl>
                                          <p:spTgt spid="565417"/>
                                        </p:tgtEl>
                                      </p:cBhvr>
                                    </p:animEffect>
                                  </p:childTnLst>
                                </p:cTn>
                              </p:par>
                            </p:childTnLst>
                          </p:cTn>
                        </p:par>
                        <p:par>
                          <p:cTn id="77" fill="hold">
                            <p:stCondLst>
                              <p:cond delay="10200"/>
                            </p:stCondLst>
                            <p:childTnLst>
                              <p:par>
                                <p:cTn id="78" presetID="22" presetClass="entr" presetSubtype="4" fill="hold" nodeType="afterEffect">
                                  <p:stCondLst>
                                    <p:cond delay="0"/>
                                  </p:stCondLst>
                                  <p:childTnLst>
                                    <p:set>
                                      <p:cBhvr>
                                        <p:cTn id="79" dur="1" fill="hold">
                                          <p:stCondLst>
                                            <p:cond delay="0"/>
                                          </p:stCondLst>
                                        </p:cTn>
                                        <p:tgtEl>
                                          <p:spTgt spid="565425"/>
                                        </p:tgtEl>
                                        <p:attrNameLst>
                                          <p:attrName>style.visibility</p:attrName>
                                        </p:attrNameLst>
                                      </p:cBhvr>
                                      <p:to>
                                        <p:strVal val="visible"/>
                                      </p:to>
                                    </p:set>
                                    <p:animEffect transition="in" filter="wipe(down)">
                                      <p:cBhvr>
                                        <p:cTn id="80" dur="500"/>
                                        <p:tgtEl>
                                          <p:spTgt spid="565425"/>
                                        </p:tgtEl>
                                      </p:cBhvr>
                                    </p:animEffect>
                                  </p:childTnLst>
                                </p:cTn>
                              </p:par>
                            </p:childTnLst>
                          </p:cTn>
                        </p:par>
                        <p:par>
                          <p:cTn id="81" fill="hold">
                            <p:stCondLst>
                              <p:cond delay="10700"/>
                            </p:stCondLst>
                            <p:childTnLst>
                              <p:par>
                                <p:cTn id="82" presetID="22" presetClass="entr" presetSubtype="8" fill="hold" nodeType="afterEffect">
                                  <p:stCondLst>
                                    <p:cond delay="0"/>
                                  </p:stCondLst>
                                  <p:childTnLst>
                                    <p:set>
                                      <p:cBhvr>
                                        <p:cTn id="83" dur="1" fill="hold">
                                          <p:stCondLst>
                                            <p:cond delay="0"/>
                                          </p:stCondLst>
                                        </p:cTn>
                                        <p:tgtEl>
                                          <p:spTgt spid="565419"/>
                                        </p:tgtEl>
                                        <p:attrNameLst>
                                          <p:attrName>style.visibility</p:attrName>
                                        </p:attrNameLst>
                                      </p:cBhvr>
                                      <p:to>
                                        <p:strVal val="visible"/>
                                      </p:to>
                                    </p:set>
                                    <p:animEffect transition="in" filter="wipe(left)">
                                      <p:cBhvr>
                                        <p:cTn id="84" dur="500"/>
                                        <p:tgtEl>
                                          <p:spTgt spid="565419"/>
                                        </p:tgtEl>
                                      </p:cBhvr>
                                    </p:animEffect>
                                  </p:childTnLst>
                                </p:cTn>
                              </p:par>
                            </p:childTnLst>
                          </p:cTn>
                        </p:par>
                        <p:par>
                          <p:cTn id="85" fill="hold">
                            <p:stCondLst>
                              <p:cond delay="11200"/>
                            </p:stCondLst>
                            <p:childTnLst>
                              <p:par>
                                <p:cTn id="86" presetID="22" presetClass="entr" presetSubtype="8" fill="hold" nodeType="afterEffect">
                                  <p:stCondLst>
                                    <p:cond delay="0"/>
                                  </p:stCondLst>
                                  <p:childTnLst>
                                    <p:set>
                                      <p:cBhvr>
                                        <p:cTn id="87" dur="1" fill="hold">
                                          <p:stCondLst>
                                            <p:cond delay="0"/>
                                          </p:stCondLst>
                                        </p:cTn>
                                        <p:tgtEl>
                                          <p:spTgt spid="565416"/>
                                        </p:tgtEl>
                                        <p:attrNameLst>
                                          <p:attrName>style.visibility</p:attrName>
                                        </p:attrNameLst>
                                      </p:cBhvr>
                                      <p:to>
                                        <p:strVal val="visible"/>
                                      </p:to>
                                    </p:set>
                                    <p:animEffect transition="in" filter="wipe(left)">
                                      <p:cBhvr>
                                        <p:cTn id="88" dur="500"/>
                                        <p:tgtEl>
                                          <p:spTgt spid="565416"/>
                                        </p:tgtEl>
                                      </p:cBhvr>
                                    </p:animEffect>
                                  </p:childTnLst>
                                </p:cTn>
                              </p:par>
                            </p:childTnLst>
                          </p:cTn>
                        </p:par>
                        <p:par>
                          <p:cTn id="89" fill="hold">
                            <p:stCondLst>
                              <p:cond delay="11700"/>
                            </p:stCondLst>
                            <p:childTnLst>
                              <p:par>
                                <p:cTn id="90" presetID="22" presetClass="entr" presetSubtype="1" fill="hold" nodeType="afterEffect">
                                  <p:stCondLst>
                                    <p:cond delay="0"/>
                                  </p:stCondLst>
                                  <p:childTnLst>
                                    <p:set>
                                      <p:cBhvr>
                                        <p:cTn id="91" dur="1" fill="hold">
                                          <p:stCondLst>
                                            <p:cond delay="0"/>
                                          </p:stCondLst>
                                        </p:cTn>
                                        <p:tgtEl>
                                          <p:spTgt spid="565415"/>
                                        </p:tgtEl>
                                        <p:attrNameLst>
                                          <p:attrName>style.visibility</p:attrName>
                                        </p:attrNameLst>
                                      </p:cBhvr>
                                      <p:to>
                                        <p:strVal val="visible"/>
                                      </p:to>
                                    </p:set>
                                    <p:animEffect transition="in" filter="wipe(up)">
                                      <p:cBhvr>
                                        <p:cTn id="92" dur="500"/>
                                        <p:tgtEl>
                                          <p:spTgt spid="565415"/>
                                        </p:tgtEl>
                                      </p:cBhvr>
                                    </p:animEffect>
                                  </p:childTnLst>
                                </p:cTn>
                              </p:par>
                            </p:childTnLst>
                          </p:cTn>
                        </p:par>
                        <p:par>
                          <p:cTn id="93" fill="hold">
                            <p:stCondLst>
                              <p:cond delay="12200"/>
                            </p:stCondLst>
                            <p:childTnLst>
                              <p:par>
                                <p:cTn id="94" presetID="22" presetClass="entr" presetSubtype="1" fill="hold" nodeType="afterEffect">
                                  <p:stCondLst>
                                    <p:cond delay="0"/>
                                  </p:stCondLst>
                                  <p:childTnLst>
                                    <p:set>
                                      <p:cBhvr>
                                        <p:cTn id="95" dur="1" fill="hold">
                                          <p:stCondLst>
                                            <p:cond delay="0"/>
                                          </p:stCondLst>
                                        </p:cTn>
                                        <p:tgtEl>
                                          <p:spTgt spid="565421"/>
                                        </p:tgtEl>
                                        <p:attrNameLst>
                                          <p:attrName>style.visibility</p:attrName>
                                        </p:attrNameLst>
                                      </p:cBhvr>
                                      <p:to>
                                        <p:strVal val="visible"/>
                                      </p:to>
                                    </p:set>
                                    <p:animEffect transition="in" filter="wipe(up)">
                                      <p:cBhvr>
                                        <p:cTn id="96" dur="500"/>
                                        <p:tgtEl>
                                          <p:spTgt spid="565421"/>
                                        </p:tgtEl>
                                      </p:cBhvr>
                                    </p:animEffect>
                                  </p:childTnLst>
                                </p:cTn>
                              </p:par>
                            </p:childTnLst>
                          </p:cTn>
                        </p:par>
                        <p:par>
                          <p:cTn id="97" fill="hold">
                            <p:stCondLst>
                              <p:cond delay="12700"/>
                            </p:stCondLst>
                            <p:childTnLst>
                              <p:par>
                                <p:cTn id="98" presetID="22" presetClass="entr" presetSubtype="2" fill="hold" nodeType="afterEffect">
                                  <p:stCondLst>
                                    <p:cond delay="0"/>
                                  </p:stCondLst>
                                  <p:childTnLst>
                                    <p:set>
                                      <p:cBhvr>
                                        <p:cTn id="99" dur="1" fill="hold">
                                          <p:stCondLst>
                                            <p:cond delay="0"/>
                                          </p:stCondLst>
                                        </p:cTn>
                                        <p:tgtEl>
                                          <p:spTgt spid="565427"/>
                                        </p:tgtEl>
                                        <p:attrNameLst>
                                          <p:attrName>style.visibility</p:attrName>
                                        </p:attrNameLst>
                                      </p:cBhvr>
                                      <p:to>
                                        <p:strVal val="visible"/>
                                      </p:to>
                                    </p:set>
                                    <p:animEffect transition="in" filter="wipe(right)">
                                      <p:cBhvr>
                                        <p:cTn id="100" dur="500"/>
                                        <p:tgtEl>
                                          <p:spTgt spid="565427"/>
                                        </p:tgtEl>
                                      </p:cBhvr>
                                    </p:animEffect>
                                  </p:childTnLst>
                                </p:cTn>
                              </p:par>
                            </p:childTnLst>
                          </p:cTn>
                        </p:par>
                        <p:par>
                          <p:cTn id="101" fill="hold">
                            <p:stCondLst>
                              <p:cond delay="13200"/>
                            </p:stCondLst>
                            <p:childTnLst>
                              <p:par>
                                <p:cTn id="102" presetID="22" presetClass="entr" presetSubtype="2" fill="hold" nodeType="afterEffect">
                                  <p:stCondLst>
                                    <p:cond delay="0"/>
                                  </p:stCondLst>
                                  <p:childTnLst>
                                    <p:set>
                                      <p:cBhvr>
                                        <p:cTn id="103" dur="1" fill="hold">
                                          <p:stCondLst>
                                            <p:cond delay="0"/>
                                          </p:stCondLst>
                                        </p:cTn>
                                        <p:tgtEl>
                                          <p:spTgt spid="565428"/>
                                        </p:tgtEl>
                                        <p:attrNameLst>
                                          <p:attrName>style.visibility</p:attrName>
                                        </p:attrNameLst>
                                      </p:cBhvr>
                                      <p:to>
                                        <p:strVal val="visible"/>
                                      </p:to>
                                    </p:set>
                                    <p:animEffect transition="in" filter="wipe(right)">
                                      <p:cBhvr>
                                        <p:cTn id="104" dur="500"/>
                                        <p:tgtEl>
                                          <p:spTgt spid="565428"/>
                                        </p:tgtEl>
                                      </p:cBhvr>
                                    </p:animEffect>
                                  </p:childTnLst>
                                </p:cTn>
                              </p:par>
                            </p:childTnLst>
                          </p:cTn>
                        </p:par>
                        <p:par>
                          <p:cTn id="105" fill="hold">
                            <p:stCondLst>
                              <p:cond delay="13700"/>
                            </p:stCondLst>
                            <p:childTnLst>
                              <p:par>
                                <p:cTn id="106" presetID="22" presetClass="entr" presetSubtype="4" fill="hold" nodeType="afterEffect">
                                  <p:stCondLst>
                                    <p:cond delay="0"/>
                                  </p:stCondLst>
                                  <p:childTnLst>
                                    <p:set>
                                      <p:cBhvr>
                                        <p:cTn id="107" dur="1" fill="hold">
                                          <p:stCondLst>
                                            <p:cond delay="0"/>
                                          </p:stCondLst>
                                        </p:cTn>
                                        <p:tgtEl>
                                          <p:spTgt spid="565414"/>
                                        </p:tgtEl>
                                        <p:attrNameLst>
                                          <p:attrName>style.visibility</p:attrName>
                                        </p:attrNameLst>
                                      </p:cBhvr>
                                      <p:to>
                                        <p:strVal val="visible"/>
                                      </p:to>
                                    </p:set>
                                    <p:animEffect transition="in" filter="wipe(down)">
                                      <p:cBhvr>
                                        <p:cTn id="108" dur="500"/>
                                        <p:tgtEl>
                                          <p:spTgt spid="565414"/>
                                        </p:tgtEl>
                                      </p:cBhvr>
                                    </p:animEffect>
                                  </p:childTnLst>
                                </p:cTn>
                              </p:par>
                            </p:childTnLst>
                          </p:cTn>
                        </p:par>
                        <p:par>
                          <p:cTn id="109" fill="hold">
                            <p:stCondLst>
                              <p:cond delay="14200"/>
                            </p:stCondLst>
                            <p:childTnLst>
                              <p:par>
                                <p:cTn id="110" presetID="22" presetClass="entr" presetSubtype="4" fill="hold" nodeType="afterEffect">
                                  <p:stCondLst>
                                    <p:cond delay="0"/>
                                  </p:stCondLst>
                                  <p:childTnLst>
                                    <p:set>
                                      <p:cBhvr>
                                        <p:cTn id="111" dur="1" fill="hold">
                                          <p:stCondLst>
                                            <p:cond delay="0"/>
                                          </p:stCondLst>
                                        </p:cTn>
                                        <p:tgtEl>
                                          <p:spTgt spid="565422"/>
                                        </p:tgtEl>
                                        <p:attrNameLst>
                                          <p:attrName>style.visibility</p:attrName>
                                        </p:attrNameLst>
                                      </p:cBhvr>
                                      <p:to>
                                        <p:strVal val="visible"/>
                                      </p:to>
                                    </p:set>
                                    <p:animEffect transition="in" filter="wipe(down)">
                                      <p:cBhvr>
                                        <p:cTn id="112" dur="500"/>
                                        <p:tgtEl>
                                          <p:spTgt spid="565422"/>
                                        </p:tgtEl>
                                      </p:cBhvr>
                                    </p:animEffect>
                                  </p:childTnLst>
                                </p:cTn>
                              </p:par>
                            </p:childTnLst>
                          </p:cTn>
                        </p:par>
                        <p:par>
                          <p:cTn id="113" fill="hold">
                            <p:stCondLst>
                              <p:cond delay="14700"/>
                            </p:stCondLst>
                            <p:childTnLst>
                              <p:par>
                                <p:cTn id="114" presetID="22" presetClass="entr" presetSubtype="8" fill="hold" nodeType="afterEffect">
                                  <p:stCondLst>
                                    <p:cond delay="0"/>
                                  </p:stCondLst>
                                  <p:childTnLst>
                                    <p:set>
                                      <p:cBhvr>
                                        <p:cTn id="115" dur="1" fill="hold">
                                          <p:stCondLst>
                                            <p:cond delay="0"/>
                                          </p:stCondLst>
                                        </p:cTn>
                                        <p:tgtEl>
                                          <p:spTgt spid="565413"/>
                                        </p:tgtEl>
                                        <p:attrNameLst>
                                          <p:attrName>style.visibility</p:attrName>
                                        </p:attrNameLst>
                                      </p:cBhvr>
                                      <p:to>
                                        <p:strVal val="visible"/>
                                      </p:to>
                                    </p:set>
                                    <p:animEffect transition="in" filter="wipe(left)">
                                      <p:cBhvr>
                                        <p:cTn id="116" dur="500"/>
                                        <p:tgtEl>
                                          <p:spTgt spid="565413"/>
                                        </p:tgtEl>
                                      </p:cBhvr>
                                    </p:animEffect>
                                  </p:childTnLst>
                                </p:cTn>
                              </p:par>
                            </p:childTnLst>
                          </p:cTn>
                        </p:par>
                        <p:par>
                          <p:cTn id="117" fill="hold">
                            <p:stCondLst>
                              <p:cond delay="15200"/>
                            </p:stCondLst>
                            <p:childTnLst>
                              <p:par>
                                <p:cTn id="118" presetID="22" presetClass="entr" presetSubtype="8" fill="hold" nodeType="afterEffect">
                                  <p:stCondLst>
                                    <p:cond delay="0"/>
                                  </p:stCondLst>
                                  <p:childTnLst>
                                    <p:set>
                                      <p:cBhvr>
                                        <p:cTn id="119" dur="1" fill="hold">
                                          <p:stCondLst>
                                            <p:cond delay="0"/>
                                          </p:stCondLst>
                                        </p:cTn>
                                        <p:tgtEl>
                                          <p:spTgt spid="565408"/>
                                        </p:tgtEl>
                                        <p:attrNameLst>
                                          <p:attrName>style.visibility</p:attrName>
                                        </p:attrNameLst>
                                      </p:cBhvr>
                                      <p:to>
                                        <p:strVal val="visible"/>
                                      </p:to>
                                    </p:set>
                                    <p:animEffect transition="in" filter="wipe(left)">
                                      <p:cBhvr>
                                        <p:cTn id="120" dur="500"/>
                                        <p:tgtEl>
                                          <p:spTgt spid="565408"/>
                                        </p:tgtEl>
                                      </p:cBhvr>
                                    </p:animEffect>
                                  </p:childTnLst>
                                </p:cTn>
                              </p:par>
                            </p:childTnLst>
                          </p:cTn>
                        </p:par>
                        <p:par>
                          <p:cTn id="121" fill="hold">
                            <p:stCondLst>
                              <p:cond delay="15700"/>
                            </p:stCondLst>
                            <p:childTnLst>
                              <p:par>
                                <p:cTn id="122" presetID="22" presetClass="entr" presetSubtype="8" fill="hold" nodeType="afterEffect">
                                  <p:stCondLst>
                                    <p:cond delay="0"/>
                                  </p:stCondLst>
                                  <p:childTnLst>
                                    <p:set>
                                      <p:cBhvr>
                                        <p:cTn id="123" dur="1" fill="hold">
                                          <p:stCondLst>
                                            <p:cond delay="0"/>
                                          </p:stCondLst>
                                        </p:cTn>
                                        <p:tgtEl>
                                          <p:spTgt spid="565424"/>
                                        </p:tgtEl>
                                        <p:attrNameLst>
                                          <p:attrName>style.visibility</p:attrName>
                                        </p:attrNameLst>
                                      </p:cBhvr>
                                      <p:to>
                                        <p:strVal val="visible"/>
                                      </p:to>
                                    </p:set>
                                    <p:animEffect transition="in" filter="wipe(left)">
                                      <p:cBhvr>
                                        <p:cTn id="124" dur="500"/>
                                        <p:tgtEl>
                                          <p:spTgt spid="565424"/>
                                        </p:tgtEl>
                                      </p:cBhvr>
                                    </p:animEffect>
                                  </p:childTnLst>
                                </p:cTn>
                              </p:par>
                            </p:childTnLst>
                          </p:cTn>
                        </p:par>
                        <p:par>
                          <p:cTn id="125" fill="hold">
                            <p:stCondLst>
                              <p:cond delay="16200"/>
                            </p:stCondLst>
                            <p:childTnLst>
                              <p:par>
                                <p:cTn id="126" presetID="22" presetClass="entr" presetSubtype="2" fill="hold" nodeType="afterEffect">
                                  <p:stCondLst>
                                    <p:cond delay="0"/>
                                  </p:stCondLst>
                                  <p:childTnLst>
                                    <p:set>
                                      <p:cBhvr>
                                        <p:cTn id="127" dur="1" fill="hold">
                                          <p:stCondLst>
                                            <p:cond delay="0"/>
                                          </p:stCondLst>
                                        </p:cTn>
                                        <p:tgtEl>
                                          <p:spTgt spid="565411"/>
                                        </p:tgtEl>
                                        <p:attrNameLst>
                                          <p:attrName>style.visibility</p:attrName>
                                        </p:attrNameLst>
                                      </p:cBhvr>
                                      <p:to>
                                        <p:strVal val="visible"/>
                                      </p:to>
                                    </p:set>
                                    <p:animEffect transition="in" filter="wipe(right)">
                                      <p:cBhvr>
                                        <p:cTn id="128" dur="500"/>
                                        <p:tgtEl>
                                          <p:spTgt spid="565411"/>
                                        </p:tgtEl>
                                      </p:cBhvr>
                                    </p:animEffect>
                                  </p:childTnLst>
                                </p:cTn>
                              </p:par>
                            </p:childTnLst>
                          </p:cTn>
                        </p:par>
                        <p:par>
                          <p:cTn id="129" fill="hold">
                            <p:stCondLst>
                              <p:cond delay="16700"/>
                            </p:stCondLst>
                            <p:childTnLst>
                              <p:par>
                                <p:cTn id="130" presetID="22" presetClass="entr" presetSubtype="2" fill="hold" nodeType="afterEffect">
                                  <p:stCondLst>
                                    <p:cond delay="0"/>
                                  </p:stCondLst>
                                  <p:childTnLst>
                                    <p:set>
                                      <p:cBhvr>
                                        <p:cTn id="131" dur="1" fill="hold">
                                          <p:stCondLst>
                                            <p:cond delay="0"/>
                                          </p:stCondLst>
                                        </p:cTn>
                                        <p:tgtEl>
                                          <p:spTgt spid="565420"/>
                                        </p:tgtEl>
                                        <p:attrNameLst>
                                          <p:attrName>style.visibility</p:attrName>
                                        </p:attrNameLst>
                                      </p:cBhvr>
                                      <p:to>
                                        <p:strVal val="visible"/>
                                      </p:to>
                                    </p:set>
                                    <p:animEffect transition="in" filter="wipe(right)">
                                      <p:cBhvr>
                                        <p:cTn id="132" dur="500"/>
                                        <p:tgtEl>
                                          <p:spTgt spid="565420"/>
                                        </p:tgtEl>
                                      </p:cBhvr>
                                    </p:animEffect>
                                  </p:childTnLst>
                                </p:cTn>
                              </p:par>
                            </p:childTnLst>
                          </p:cTn>
                        </p:par>
                      </p:childTnLst>
                    </p:cTn>
                  </p:par>
                  <p:par>
                    <p:cTn id="133" fill="hold">
                      <p:stCondLst>
                        <p:cond delay="indefinite"/>
                      </p:stCondLst>
                      <p:childTnLst>
                        <p:par>
                          <p:cTn id="134" fill="hold">
                            <p:stCondLst>
                              <p:cond delay="0"/>
                            </p:stCondLst>
                            <p:childTnLst>
                              <p:par>
                                <p:cTn id="135" presetID="12" presetClass="entr" presetSubtype="4" fill="hold" grpId="0" nodeType="clickEffect">
                                  <p:stCondLst>
                                    <p:cond delay="0"/>
                                  </p:stCondLst>
                                  <p:childTnLst>
                                    <p:set>
                                      <p:cBhvr>
                                        <p:cTn id="136" dur="1" fill="hold">
                                          <p:stCondLst>
                                            <p:cond delay="0"/>
                                          </p:stCondLst>
                                        </p:cTn>
                                        <p:tgtEl>
                                          <p:spTgt spid="565433"/>
                                        </p:tgtEl>
                                        <p:attrNameLst>
                                          <p:attrName>style.visibility</p:attrName>
                                        </p:attrNameLst>
                                      </p:cBhvr>
                                      <p:to>
                                        <p:strVal val="visible"/>
                                      </p:to>
                                    </p:set>
                                    <p:animEffect transition="in" filter="slide(fromBottom)">
                                      <p:cBhvr>
                                        <p:cTn id="137" dur="500"/>
                                        <p:tgtEl>
                                          <p:spTgt spid="565433"/>
                                        </p:tgtEl>
                                      </p:cBhvr>
                                    </p:animEffect>
                                  </p:childTnLst>
                                </p:cTn>
                              </p:par>
                            </p:childTnLst>
                          </p:cTn>
                        </p:par>
                      </p:childTnLst>
                    </p:cTn>
                  </p:par>
                  <p:par>
                    <p:cTn id="138" fill="hold">
                      <p:stCondLst>
                        <p:cond delay="indefinite"/>
                      </p:stCondLst>
                      <p:childTnLst>
                        <p:par>
                          <p:cTn id="139" fill="hold">
                            <p:stCondLst>
                              <p:cond delay="0"/>
                            </p:stCondLst>
                            <p:childTnLst>
                              <p:par>
                                <p:cTn id="140" presetID="12" presetClass="entr" presetSubtype="1" fill="hold" nodeType="clickEffect">
                                  <p:stCondLst>
                                    <p:cond delay="0"/>
                                  </p:stCondLst>
                                  <p:childTnLst>
                                    <p:set>
                                      <p:cBhvr>
                                        <p:cTn id="141" dur="1" fill="hold">
                                          <p:stCondLst>
                                            <p:cond delay="0"/>
                                          </p:stCondLst>
                                        </p:cTn>
                                        <p:tgtEl>
                                          <p:spTgt spid="565250"/>
                                        </p:tgtEl>
                                        <p:attrNameLst>
                                          <p:attrName>style.visibility</p:attrName>
                                        </p:attrNameLst>
                                      </p:cBhvr>
                                      <p:to>
                                        <p:strVal val="visible"/>
                                      </p:to>
                                    </p:set>
                                    <p:animEffect transition="in" filter="slide(fromTop)">
                                      <p:cBhvr>
                                        <p:cTn id="142" dur="500"/>
                                        <p:tgtEl>
                                          <p:spTgt spid="565250"/>
                                        </p:tgtEl>
                                      </p:cBhvr>
                                    </p:animEffect>
                                  </p:childTnLst>
                                </p:cTn>
                              </p:par>
                            </p:childTnLst>
                          </p:cTn>
                        </p:par>
                      </p:childTnLst>
                    </p:cTn>
                  </p:par>
                  <p:par>
                    <p:cTn id="143" fill="hold">
                      <p:stCondLst>
                        <p:cond delay="indefinite"/>
                      </p:stCondLst>
                      <p:childTnLst>
                        <p:par>
                          <p:cTn id="144" fill="hold">
                            <p:stCondLst>
                              <p:cond delay="0"/>
                            </p:stCondLst>
                            <p:childTnLst>
                              <p:par>
                                <p:cTn id="145" presetID="22" presetClass="entr" presetSubtype="8" fill="hold" nodeType="clickEffect">
                                  <p:stCondLst>
                                    <p:cond delay="0"/>
                                  </p:stCondLst>
                                  <p:childTnLst>
                                    <p:set>
                                      <p:cBhvr>
                                        <p:cTn id="146" dur="1" fill="hold">
                                          <p:stCondLst>
                                            <p:cond delay="0"/>
                                          </p:stCondLst>
                                        </p:cTn>
                                        <p:tgtEl>
                                          <p:spTgt spid="565434"/>
                                        </p:tgtEl>
                                        <p:attrNameLst>
                                          <p:attrName>style.visibility</p:attrName>
                                        </p:attrNameLst>
                                      </p:cBhvr>
                                      <p:to>
                                        <p:strVal val="visible"/>
                                      </p:to>
                                    </p:set>
                                    <p:animEffect transition="in" filter="wipe(left)">
                                      <p:cBhvr>
                                        <p:cTn id="147" dur="500"/>
                                        <p:tgtEl>
                                          <p:spTgt spid="565434"/>
                                        </p:tgtEl>
                                      </p:cBhvr>
                                    </p:animEffect>
                                  </p:childTnLst>
                                </p:cTn>
                              </p:par>
                            </p:childTnLst>
                          </p:cTn>
                        </p:par>
                        <p:par>
                          <p:cTn id="148" fill="hold">
                            <p:stCondLst>
                              <p:cond delay="500"/>
                            </p:stCondLst>
                            <p:childTnLst>
                              <p:par>
                                <p:cTn id="149" presetID="22" presetClass="entr" presetSubtype="8" fill="hold" nodeType="afterEffect">
                                  <p:stCondLst>
                                    <p:cond delay="0"/>
                                  </p:stCondLst>
                                  <p:childTnLst>
                                    <p:set>
                                      <p:cBhvr>
                                        <p:cTn id="150" dur="1" fill="hold">
                                          <p:stCondLst>
                                            <p:cond delay="0"/>
                                          </p:stCondLst>
                                        </p:cTn>
                                        <p:tgtEl>
                                          <p:spTgt spid="565439"/>
                                        </p:tgtEl>
                                        <p:attrNameLst>
                                          <p:attrName>style.visibility</p:attrName>
                                        </p:attrNameLst>
                                      </p:cBhvr>
                                      <p:to>
                                        <p:strVal val="visible"/>
                                      </p:to>
                                    </p:set>
                                    <p:animEffect transition="in" filter="wipe(left)">
                                      <p:cBhvr>
                                        <p:cTn id="151" dur="500"/>
                                        <p:tgtEl>
                                          <p:spTgt spid="565439"/>
                                        </p:tgtEl>
                                      </p:cBhvr>
                                    </p:animEffect>
                                  </p:childTnLst>
                                </p:cTn>
                              </p:par>
                            </p:childTnLst>
                          </p:cTn>
                        </p:par>
                        <p:par>
                          <p:cTn id="152" fill="hold">
                            <p:stCondLst>
                              <p:cond delay="1000"/>
                            </p:stCondLst>
                            <p:childTnLst>
                              <p:par>
                                <p:cTn id="153" presetID="22" presetClass="entr" presetSubtype="8" fill="hold" nodeType="afterEffect">
                                  <p:stCondLst>
                                    <p:cond delay="0"/>
                                  </p:stCondLst>
                                  <p:childTnLst>
                                    <p:set>
                                      <p:cBhvr>
                                        <p:cTn id="154" dur="1" fill="hold">
                                          <p:stCondLst>
                                            <p:cond delay="0"/>
                                          </p:stCondLst>
                                        </p:cTn>
                                        <p:tgtEl>
                                          <p:spTgt spid="565440"/>
                                        </p:tgtEl>
                                        <p:attrNameLst>
                                          <p:attrName>style.visibility</p:attrName>
                                        </p:attrNameLst>
                                      </p:cBhvr>
                                      <p:to>
                                        <p:strVal val="visible"/>
                                      </p:to>
                                    </p:set>
                                    <p:animEffect transition="in" filter="wipe(left)">
                                      <p:cBhvr>
                                        <p:cTn id="155" dur="500"/>
                                        <p:tgtEl>
                                          <p:spTgt spid="565440"/>
                                        </p:tgtEl>
                                      </p:cBhvr>
                                    </p:animEffect>
                                  </p:childTnLst>
                                </p:cTn>
                              </p:par>
                            </p:childTnLst>
                          </p:cTn>
                        </p:par>
                        <p:par>
                          <p:cTn id="156" fill="hold">
                            <p:stCondLst>
                              <p:cond delay="1500"/>
                            </p:stCondLst>
                            <p:childTnLst>
                              <p:par>
                                <p:cTn id="157" presetID="22" presetClass="entr" presetSubtype="2" fill="hold" nodeType="afterEffect">
                                  <p:stCondLst>
                                    <p:cond delay="0"/>
                                  </p:stCondLst>
                                  <p:childTnLst>
                                    <p:set>
                                      <p:cBhvr>
                                        <p:cTn id="158" dur="1" fill="hold">
                                          <p:stCondLst>
                                            <p:cond delay="0"/>
                                          </p:stCondLst>
                                        </p:cTn>
                                        <p:tgtEl>
                                          <p:spTgt spid="565441"/>
                                        </p:tgtEl>
                                        <p:attrNameLst>
                                          <p:attrName>style.visibility</p:attrName>
                                        </p:attrNameLst>
                                      </p:cBhvr>
                                      <p:to>
                                        <p:strVal val="visible"/>
                                      </p:to>
                                    </p:set>
                                    <p:animEffect transition="in" filter="wipe(right)">
                                      <p:cBhvr>
                                        <p:cTn id="159" dur="500"/>
                                        <p:tgtEl>
                                          <p:spTgt spid="565441"/>
                                        </p:tgtEl>
                                      </p:cBhvr>
                                    </p:animEffect>
                                  </p:childTnLst>
                                  <p:subTnLst>
                                    <p:set>
                                      <p:cBhvr override="childStyle">
                                        <p:cTn dur="1" fill="hold" display="0" masterRel="sameClick" afterEffect="1">
                                          <p:stCondLst>
                                            <p:cond evt="end" delay="0">
                                              <p:tn val="157"/>
                                            </p:cond>
                                          </p:stCondLst>
                                        </p:cTn>
                                        <p:tgtEl>
                                          <p:spTgt spid="565441"/>
                                        </p:tgtEl>
                                        <p:attrNameLst>
                                          <p:attrName>style.visibility</p:attrName>
                                        </p:attrNameLst>
                                      </p:cBhvr>
                                      <p:to>
                                        <p:strVal val="hidden"/>
                                      </p:to>
                                    </p:set>
                                  </p:subTnLst>
                                </p:cTn>
                              </p:par>
                            </p:childTnLst>
                          </p:cTn>
                        </p:par>
                        <p:par>
                          <p:cTn id="160" fill="hold">
                            <p:stCondLst>
                              <p:cond delay="2000"/>
                            </p:stCondLst>
                            <p:childTnLst>
                              <p:par>
                                <p:cTn id="161" presetID="22" presetClass="entr" presetSubtype="2" fill="hold" nodeType="afterEffect">
                                  <p:stCondLst>
                                    <p:cond delay="0"/>
                                  </p:stCondLst>
                                  <p:childTnLst>
                                    <p:set>
                                      <p:cBhvr>
                                        <p:cTn id="162" dur="1" fill="hold">
                                          <p:stCondLst>
                                            <p:cond delay="0"/>
                                          </p:stCondLst>
                                        </p:cTn>
                                        <p:tgtEl>
                                          <p:spTgt spid="565442"/>
                                        </p:tgtEl>
                                        <p:attrNameLst>
                                          <p:attrName>style.visibility</p:attrName>
                                        </p:attrNameLst>
                                      </p:cBhvr>
                                      <p:to>
                                        <p:strVal val="visible"/>
                                      </p:to>
                                    </p:set>
                                    <p:animEffect transition="in" filter="wipe(right)">
                                      <p:cBhvr>
                                        <p:cTn id="163" dur="500"/>
                                        <p:tgtEl>
                                          <p:spTgt spid="565442"/>
                                        </p:tgtEl>
                                      </p:cBhvr>
                                    </p:animEffect>
                                  </p:childTnLst>
                                  <p:subTnLst>
                                    <p:set>
                                      <p:cBhvr override="childStyle">
                                        <p:cTn dur="1" fill="hold" display="0" masterRel="sameClick" afterEffect="1">
                                          <p:stCondLst>
                                            <p:cond evt="end" delay="0">
                                              <p:tn val="161"/>
                                            </p:cond>
                                          </p:stCondLst>
                                        </p:cTn>
                                        <p:tgtEl>
                                          <p:spTgt spid="565442"/>
                                        </p:tgtEl>
                                        <p:attrNameLst>
                                          <p:attrName>style.visibility</p:attrName>
                                        </p:attrNameLst>
                                      </p:cBhvr>
                                      <p:to>
                                        <p:strVal val="hidden"/>
                                      </p:to>
                                    </p:set>
                                  </p:subTnLst>
                                </p:cTn>
                              </p:par>
                            </p:childTnLst>
                          </p:cTn>
                        </p:par>
                        <p:par>
                          <p:cTn id="164" fill="hold">
                            <p:stCondLst>
                              <p:cond delay="2500"/>
                            </p:stCondLst>
                            <p:childTnLst>
                              <p:par>
                                <p:cTn id="165" presetID="22" presetClass="entr" presetSubtype="2" fill="hold" nodeType="afterEffect">
                                  <p:stCondLst>
                                    <p:cond delay="0"/>
                                  </p:stCondLst>
                                  <p:childTnLst>
                                    <p:set>
                                      <p:cBhvr>
                                        <p:cTn id="166" dur="1" fill="hold">
                                          <p:stCondLst>
                                            <p:cond delay="0"/>
                                          </p:stCondLst>
                                        </p:cTn>
                                        <p:tgtEl>
                                          <p:spTgt spid="565443"/>
                                        </p:tgtEl>
                                        <p:attrNameLst>
                                          <p:attrName>style.visibility</p:attrName>
                                        </p:attrNameLst>
                                      </p:cBhvr>
                                      <p:to>
                                        <p:strVal val="visible"/>
                                      </p:to>
                                    </p:set>
                                    <p:animEffect transition="in" filter="wipe(right)">
                                      <p:cBhvr>
                                        <p:cTn id="167" dur="500"/>
                                        <p:tgtEl>
                                          <p:spTgt spid="565443"/>
                                        </p:tgtEl>
                                      </p:cBhvr>
                                    </p:animEffect>
                                  </p:childTnLst>
                                  <p:subTnLst>
                                    <p:set>
                                      <p:cBhvr override="childStyle">
                                        <p:cTn dur="1" fill="hold" display="0" masterRel="sameClick" afterEffect="1">
                                          <p:stCondLst>
                                            <p:cond evt="end" delay="0">
                                              <p:tn val="165"/>
                                            </p:cond>
                                          </p:stCondLst>
                                        </p:cTn>
                                        <p:tgtEl>
                                          <p:spTgt spid="565443"/>
                                        </p:tgtEl>
                                        <p:attrNameLst>
                                          <p:attrName>style.visibility</p:attrName>
                                        </p:attrNameLst>
                                      </p:cBhvr>
                                      <p:to>
                                        <p:strVal val="hidden"/>
                                      </p:to>
                                    </p:set>
                                  </p:subTnLst>
                                </p:cTn>
                              </p:par>
                            </p:childTnLst>
                          </p:cTn>
                        </p:par>
                        <p:par>
                          <p:cTn id="168" fill="hold">
                            <p:stCondLst>
                              <p:cond delay="3000"/>
                            </p:stCondLst>
                            <p:childTnLst>
                              <p:par>
                                <p:cTn id="169" presetID="22" presetClass="entr" presetSubtype="8" fill="hold" nodeType="afterEffect">
                                  <p:stCondLst>
                                    <p:cond delay="0"/>
                                  </p:stCondLst>
                                  <p:childTnLst>
                                    <p:set>
                                      <p:cBhvr>
                                        <p:cTn id="170" dur="1" fill="hold">
                                          <p:stCondLst>
                                            <p:cond delay="0"/>
                                          </p:stCondLst>
                                        </p:cTn>
                                        <p:tgtEl>
                                          <p:spTgt spid="565465"/>
                                        </p:tgtEl>
                                        <p:attrNameLst>
                                          <p:attrName>style.visibility</p:attrName>
                                        </p:attrNameLst>
                                      </p:cBhvr>
                                      <p:to>
                                        <p:strVal val="visible"/>
                                      </p:to>
                                    </p:set>
                                    <p:animEffect transition="in" filter="wipe(left)">
                                      <p:cBhvr>
                                        <p:cTn id="171" dur="500"/>
                                        <p:tgtEl>
                                          <p:spTgt spid="565465"/>
                                        </p:tgtEl>
                                      </p:cBhvr>
                                    </p:animEffect>
                                  </p:childTnLst>
                                </p:cTn>
                              </p:par>
                            </p:childTnLst>
                          </p:cTn>
                        </p:par>
                        <p:par>
                          <p:cTn id="172" fill="hold">
                            <p:stCondLst>
                              <p:cond delay="3500"/>
                            </p:stCondLst>
                            <p:childTnLst>
                              <p:par>
                                <p:cTn id="173" presetID="22" presetClass="entr" presetSubtype="4" fill="hold" nodeType="afterEffect">
                                  <p:stCondLst>
                                    <p:cond delay="0"/>
                                  </p:stCondLst>
                                  <p:childTnLst>
                                    <p:set>
                                      <p:cBhvr>
                                        <p:cTn id="174" dur="1" fill="hold">
                                          <p:stCondLst>
                                            <p:cond delay="0"/>
                                          </p:stCondLst>
                                        </p:cTn>
                                        <p:tgtEl>
                                          <p:spTgt spid="565444"/>
                                        </p:tgtEl>
                                        <p:attrNameLst>
                                          <p:attrName>style.visibility</p:attrName>
                                        </p:attrNameLst>
                                      </p:cBhvr>
                                      <p:to>
                                        <p:strVal val="visible"/>
                                      </p:to>
                                    </p:set>
                                    <p:animEffect transition="in" filter="wipe(down)">
                                      <p:cBhvr>
                                        <p:cTn id="175" dur="500"/>
                                        <p:tgtEl>
                                          <p:spTgt spid="565444"/>
                                        </p:tgtEl>
                                      </p:cBhvr>
                                    </p:animEffect>
                                  </p:childTnLst>
                                </p:cTn>
                              </p:par>
                            </p:childTnLst>
                          </p:cTn>
                        </p:par>
                        <p:par>
                          <p:cTn id="176" fill="hold">
                            <p:stCondLst>
                              <p:cond delay="4000"/>
                            </p:stCondLst>
                            <p:childTnLst>
                              <p:par>
                                <p:cTn id="177" presetID="22" presetClass="entr" presetSubtype="8" fill="hold" nodeType="afterEffect">
                                  <p:stCondLst>
                                    <p:cond delay="0"/>
                                  </p:stCondLst>
                                  <p:childTnLst>
                                    <p:set>
                                      <p:cBhvr>
                                        <p:cTn id="178" dur="1" fill="hold">
                                          <p:stCondLst>
                                            <p:cond delay="0"/>
                                          </p:stCondLst>
                                        </p:cTn>
                                        <p:tgtEl>
                                          <p:spTgt spid="565445"/>
                                        </p:tgtEl>
                                        <p:attrNameLst>
                                          <p:attrName>style.visibility</p:attrName>
                                        </p:attrNameLst>
                                      </p:cBhvr>
                                      <p:to>
                                        <p:strVal val="visible"/>
                                      </p:to>
                                    </p:set>
                                    <p:animEffect transition="in" filter="wipe(left)">
                                      <p:cBhvr>
                                        <p:cTn id="179" dur="500"/>
                                        <p:tgtEl>
                                          <p:spTgt spid="565445"/>
                                        </p:tgtEl>
                                      </p:cBhvr>
                                    </p:animEffect>
                                  </p:childTnLst>
                                </p:cTn>
                              </p:par>
                            </p:childTnLst>
                          </p:cTn>
                        </p:par>
                        <p:par>
                          <p:cTn id="180" fill="hold">
                            <p:stCondLst>
                              <p:cond delay="4500"/>
                            </p:stCondLst>
                            <p:childTnLst>
                              <p:par>
                                <p:cTn id="181" presetID="22" presetClass="entr" presetSubtype="4" fill="hold" nodeType="afterEffect">
                                  <p:stCondLst>
                                    <p:cond delay="0"/>
                                  </p:stCondLst>
                                  <p:childTnLst>
                                    <p:set>
                                      <p:cBhvr>
                                        <p:cTn id="182" dur="1" fill="hold">
                                          <p:stCondLst>
                                            <p:cond delay="0"/>
                                          </p:stCondLst>
                                        </p:cTn>
                                        <p:tgtEl>
                                          <p:spTgt spid="565446"/>
                                        </p:tgtEl>
                                        <p:attrNameLst>
                                          <p:attrName>style.visibility</p:attrName>
                                        </p:attrNameLst>
                                      </p:cBhvr>
                                      <p:to>
                                        <p:strVal val="visible"/>
                                      </p:to>
                                    </p:set>
                                    <p:animEffect transition="in" filter="wipe(down)">
                                      <p:cBhvr>
                                        <p:cTn id="183" dur="500"/>
                                        <p:tgtEl>
                                          <p:spTgt spid="565446"/>
                                        </p:tgtEl>
                                      </p:cBhvr>
                                    </p:animEffect>
                                  </p:childTnLst>
                                </p:cTn>
                              </p:par>
                            </p:childTnLst>
                          </p:cTn>
                        </p:par>
                        <p:par>
                          <p:cTn id="184" fill="hold">
                            <p:stCondLst>
                              <p:cond delay="5000"/>
                            </p:stCondLst>
                            <p:childTnLst>
                              <p:par>
                                <p:cTn id="185" presetID="22" presetClass="entr" presetSubtype="2" fill="hold" nodeType="afterEffect">
                                  <p:stCondLst>
                                    <p:cond delay="0"/>
                                  </p:stCondLst>
                                  <p:childTnLst>
                                    <p:set>
                                      <p:cBhvr>
                                        <p:cTn id="186" dur="1" fill="hold">
                                          <p:stCondLst>
                                            <p:cond delay="0"/>
                                          </p:stCondLst>
                                        </p:cTn>
                                        <p:tgtEl>
                                          <p:spTgt spid="565447"/>
                                        </p:tgtEl>
                                        <p:attrNameLst>
                                          <p:attrName>style.visibility</p:attrName>
                                        </p:attrNameLst>
                                      </p:cBhvr>
                                      <p:to>
                                        <p:strVal val="visible"/>
                                      </p:to>
                                    </p:set>
                                    <p:animEffect transition="in" filter="wipe(right)">
                                      <p:cBhvr>
                                        <p:cTn id="187" dur="500"/>
                                        <p:tgtEl>
                                          <p:spTgt spid="565447"/>
                                        </p:tgtEl>
                                      </p:cBhvr>
                                    </p:animEffect>
                                  </p:childTnLst>
                                </p:cTn>
                              </p:par>
                            </p:childTnLst>
                          </p:cTn>
                        </p:par>
                        <p:par>
                          <p:cTn id="188" fill="hold">
                            <p:stCondLst>
                              <p:cond delay="5500"/>
                            </p:stCondLst>
                            <p:childTnLst>
                              <p:par>
                                <p:cTn id="189" presetID="22" presetClass="entr" presetSubtype="2" fill="hold" nodeType="afterEffect">
                                  <p:stCondLst>
                                    <p:cond delay="0"/>
                                  </p:stCondLst>
                                  <p:childTnLst>
                                    <p:set>
                                      <p:cBhvr>
                                        <p:cTn id="190" dur="1" fill="hold">
                                          <p:stCondLst>
                                            <p:cond delay="0"/>
                                          </p:stCondLst>
                                        </p:cTn>
                                        <p:tgtEl>
                                          <p:spTgt spid="565448"/>
                                        </p:tgtEl>
                                        <p:attrNameLst>
                                          <p:attrName>style.visibility</p:attrName>
                                        </p:attrNameLst>
                                      </p:cBhvr>
                                      <p:to>
                                        <p:strVal val="visible"/>
                                      </p:to>
                                    </p:set>
                                    <p:animEffect transition="in" filter="wipe(right)">
                                      <p:cBhvr>
                                        <p:cTn id="191" dur="500"/>
                                        <p:tgtEl>
                                          <p:spTgt spid="565448"/>
                                        </p:tgtEl>
                                      </p:cBhvr>
                                    </p:animEffect>
                                  </p:childTnLst>
                                </p:cTn>
                              </p:par>
                            </p:childTnLst>
                          </p:cTn>
                        </p:par>
                        <p:par>
                          <p:cTn id="192" fill="hold">
                            <p:stCondLst>
                              <p:cond delay="6000"/>
                            </p:stCondLst>
                            <p:childTnLst>
                              <p:par>
                                <p:cTn id="193" presetID="22" presetClass="entr" presetSubtype="8" fill="hold" nodeType="afterEffect">
                                  <p:stCondLst>
                                    <p:cond delay="0"/>
                                  </p:stCondLst>
                                  <p:childTnLst>
                                    <p:set>
                                      <p:cBhvr>
                                        <p:cTn id="194" dur="1" fill="hold">
                                          <p:stCondLst>
                                            <p:cond delay="0"/>
                                          </p:stCondLst>
                                        </p:cTn>
                                        <p:tgtEl>
                                          <p:spTgt spid="565466"/>
                                        </p:tgtEl>
                                        <p:attrNameLst>
                                          <p:attrName>style.visibility</p:attrName>
                                        </p:attrNameLst>
                                      </p:cBhvr>
                                      <p:to>
                                        <p:strVal val="visible"/>
                                      </p:to>
                                    </p:set>
                                    <p:animEffect transition="in" filter="wipe(left)">
                                      <p:cBhvr>
                                        <p:cTn id="195" dur="500"/>
                                        <p:tgtEl>
                                          <p:spTgt spid="565466"/>
                                        </p:tgtEl>
                                      </p:cBhvr>
                                    </p:animEffect>
                                  </p:childTnLst>
                                </p:cTn>
                              </p:par>
                            </p:childTnLst>
                          </p:cTn>
                        </p:par>
                        <p:par>
                          <p:cTn id="196" fill="hold">
                            <p:stCondLst>
                              <p:cond delay="6500"/>
                            </p:stCondLst>
                            <p:childTnLst>
                              <p:par>
                                <p:cTn id="197" presetID="22" presetClass="entr" presetSubtype="8" fill="hold" nodeType="afterEffect">
                                  <p:stCondLst>
                                    <p:cond delay="0"/>
                                  </p:stCondLst>
                                  <p:childTnLst>
                                    <p:set>
                                      <p:cBhvr>
                                        <p:cTn id="198" dur="1" fill="hold">
                                          <p:stCondLst>
                                            <p:cond delay="0"/>
                                          </p:stCondLst>
                                        </p:cTn>
                                        <p:tgtEl>
                                          <p:spTgt spid="565449"/>
                                        </p:tgtEl>
                                        <p:attrNameLst>
                                          <p:attrName>style.visibility</p:attrName>
                                        </p:attrNameLst>
                                      </p:cBhvr>
                                      <p:to>
                                        <p:strVal val="visible"/>
                                      </p:to>
                                    </p:set>
                                    <p:animEffect transition="in" filter="wipe(left)">
                                      <p:cBhvr>
                                        <p:cTn id="199" dur="500"/>
                                        <p:tgtEl>
                                          <p:spTgt spid="565449"/>
                                        </p:tgtEl>
                                      </p:cBhvr>
                                    </p:animEffect>
                                  </p:childTnLst>
                                </p:cTn>
                              </p:par>
                            </p:childTnLst>
                          </p:cTn>
                        </p:par>
                        <p:par>
                          <p:cTn id="200" fill="hold">
                            <p:stCondLst>
                              <p:cond delay="7000"/>
                            </p:stCondLst>
                            <p:childTnLst>
                              <p:par>
                                <p:cTn id="201" presetID="22" presetClass="entr" presetSubtype="4" fill="hold" nodeType="afterEffect">
                                  <p:stCondLst>
                                    <p:cond delay="0"/>
                                  </p:stCondLst>
                                  <p:childTnLst>
                                    <p:set>
                                      <p:cBhvr>
                                        <p:cTn id="202" dur="1" fill="hold">
                                          <p:stCondLst>
                                            <p:cond delay="0"/>
                                          </p:stCondLst>
                                        </p:cTn>
                                        <p:tgtEl>
                                          <p:spTgt spid="565450"/>
                                        </p:tgtEl>
                                        <p:attrNameLst>
                                          <p:attrName>style.visibility</p:attrName>
                                        </p:attrNameLst>
                                      </p:cBhvr>
                                      <p:to>
                                        <p:strVal val="visible"/>
                                      </p:to>
                                    </p:set>
                                    <p:animEffect transition="in" filter="wipe(down)">
                                      <p:cBhvr>
                                        <p:cTn id="203" dur="500"/>
                                        <p:tgtEl>
                                          <p:spTgt spid="565450"/>
                                        </p:tgtEl>
                                      </p:cBhvr>
                                    </p:animEffect>
                                  </p:childTnLst>
                                </p:cTn>
                              </p:par>
                            </p:childTnLst>
                          </p:cTn>
                        </p:par>
                        <p:par>
                          <p:cTn id="204" fill="hold">
                            <p:stCondLst>
                              <p:cond delay="7500"/>
                            </p:stCondLst>
                            <p:childTnLst>
                              <p:par>
                                <p:cTn id="205" presetID="22" presetClass="entr" presetSubtype="4" fill="hold" nodeType="afterEffect">
                                  <p:stCondLst>
                                    <p:cond delay="0"/>
                                  </p:stCondLst>
                                  <p:childTnLst>
                                    <p:set>
                                      <p:cBhvr>
                                        <p:cTn id="206" dur="1" fill="hold">
                                          <p:stCondLst>
                                            <p:cond delay="0"/>
                                          </p:stCondLst>
                                        </p:cTn>
                                        <p:tgtEl>
                                          <p:spTgt spid="565451"/>
                                        </p:tgtEl>
                                        <p:attrNameLst>
                                          <p:attrName>style.visibility</p:attrName>
                                        </p:attrNameLst>
                                      </p:cBhvr>
                                      <p:to>
                                        <p:strVal val="visible"/>
                                      </p:to>
                                    </p:set>
                                    <p:animEffect transition="in" filter="wipe(down)">
                                      <p:cBhvr>
                                        <p:cTn id="207" dur="500"/>
                                        <p:tgtEl>
                                          <p:spTgt spid="565451"/>
                                        </p:tgtEl>
                                      </p:cBhvr>
                                    </p:animEffect>
                                  </p:childTnLst>
                                </p:cTn>
                              </p:par>
                            </p:childTnLst>
                          </p:cTn>
                        </p:par>
                        <p:par>
                          <p:cTn id="208" fill="hold">
                            <p:stCondLst>
                              <p:cond delay="8000"/>
                            </p:stCondLst>
                            <p:childTnLst>
                              <p:par>
                                <p:cTn id="209" presetID="22" presetClass="entr" presetSubtype="8" fill="hold" nodeType="afterEffect">
                                  <p:stCondLst>
                                    <p:cond delay="0"/>
                                  </p:stCondLst>
                                  <p:childTnLst>
                                    <p:set>
                                      <p:cBhvr>
                                        <p:cTn id="210" dur="1" fill="hold">
                                          <p:stCondLst>
                                            <p:cond delay="0"/>
                                          </p:stCondLst>
                                        </p:cTn>
                                        <p:tgtEl>
                                          <p:spTgt spid="565452"/>
                                        </p:tgtEl>
                                        <p:attrNameLst>
                                          <p:attrName>style.visibility</p:attrName>
                                        </p:attrNameLst>
                                      </p:cBhvr>
                                      <p:to>
                                        <p:strVal val="visible"/>
                                      </p:to>
                                    </p:set>
                                    <p:animEffect transition="in" filter="wipe(left)">
                                      <p:cBhvr>
                                        <p:cTn id="211" dur="500"/>
                                        <p:tgtEl>
                                          <p:spTgt spid="565452"/>
                                        </p:tgtEl>
                                      </p:cBhvr>
                                    </p:animEffect>
                                  </p:childTnLst>
                                </p:cTn>
                              </p:par>
                            </p:childTnLst>
                          </p:cTn>
                        </p:par>
                        <p:par>
                          <p:cTn id="212" fill="hold">
                            <p:stCondLst>
                              <p:cond delay="8500"/>
                            </p:stCondLst>
                            <p:childTnLst>
                              <p:par>
                                <p:cTn id="213" presetID="22" presetClass="entr" presetSubtype="8" fill="hold" nodeType="afterEffect">
                                  <p:stCondLst>
                                    <p:cond delay="0"/>
                                  </p:stCondLst>
                                  <p:childTnLst>
                                    <p:set>
                                      <p:cBhvr>
                                        <p:cTn id="214" dur="1" fill="hold">
                                          <p:stCondLst>
                                            <p:cond delay="0"/>
                                          </p:stCondLst>
                                        </p:cTn>
                                        <p:tgtEl>
                                          <p:spTgt spid="565453"/>
                                        </p:tgtEl>
                                        <p:attrNameLst>
                                          <p:attrName>style.visibility</p:attrName>
                                        </p:attrNameLst>
                                      </p:cBhvr>
                                      <p:to>
                                        <p:strVal val="visible"/>
                                      </p:to>
                                    </p:set>
                                    <p:animEffect transition="in" filter="wipe(left)">
                                      <p:cBhvr>
                                        <p:cTn id="215" dur="500"/>
                                        <p:tgtEl>
                                          <p:spTgt spid="565453"/>
                                        </p:tgtEl>
                                      </p:cBhvr>
                                    </p:animEffect>
                                  </p:childTnLst>
                                </p:cTn>
                              </p:par>
                            </p:childTnLst>
                          </p:cTn>
                        </p:par>
                        <p:par>
                          <p:cTn id="216" fill="hold">
                            <p:stCondLst>
                              <p:cond delay="9000"/>
                            </p:stCondLst>
                            <p:childTnLst>
                              <p:par>
                                <p:cTn id="217" presetID="22" presetClass="entr" presetSubtype="1" fill="hold" nodeType="afterEffect">
                                  <p:stCondLst>
                                    <p:cond delay="0"/>
                                  </p:stCondLst>
                                  <p:childTnLst>
                                    <p:set>
                                      <p:cBhvr>
                                        <p:cTn id="218" dur="1" fill="hold">
                                          <p:stCondLst>
                                            <p:cond delay="0"/>
                                          </p:stCondLst>
                                        </p:cTn>
                                        <p:tgtEl>
                                          <p:spTgt spid="565454"/>
                                        </p:tgtEl>
                                        <p:attrNameLst>
                                          <p:attrName>style.visibility</p:attrName>
                                        </p:attrNameLst>
                                      </p:cBhvr>
                                      <p:to>
                                        <p:strVal val="visible"/>
                                      </p:to>
                                    </p:set>
                                    <p:animEffect transition="in" filter="wipe(up)">
                                      <p:cBhvr>
                                        <p:cTn id="219" dur="500"/>
                                        <p:tgtEl>
                                          <p:spTgt spid="565454"/>
                                        </p:tgtEl>
                                      </p:cBhvr>
                                    </p:animEffect>
                                  </p:childTnLst>
                                </p:cTn>
                              </p:par>
                            </p:childTnLst>
                          </p:cTn>
                        </p:par>
                        <p:par>
                          <p:cTn id="220" fill="hold">
                            <p:stCondLst>
                              <p:cond delay="9500"/>
                            </p:stCondLst>
                            <p:childTnLst>
                              <p:par>
                                <p:cTn id="221" presetID="22" presetClass="entr" presetSubtype="1" fill="hold" nodeType="afterEffect">
                                  <p:stCondLst>
                                    <p:cond delay="0"/>
                                  </p:stCondLst>
                                  <p:childTnLst>
                                    <p:set>
                                      <p:cBhvr>
                                        <p:cTn id="222" dur="1" fill="hold">
                                          <p:stCondLst>
                                            <p:cond delay="0"/>
                                          </p:stCondLst>
                                        </p:cTn>
                                        <p:tgtEl>
                                          <p:spTgt spid="565455"/>
                                        </p:tgtEl>
                                        <p:attrNameLst>
                                          <p:attrName>style.visibility</p:attrName>
                                        </p:attrNameLst>
                                      </p:cBhvr>
                                      <p:to>
                                        <p:strVal val="visible"/>
                                      </p:to>
                                    </p:set>
                                    <p:animEffect transition="in" filter="wipe(up)">
                                      <p:cBhvr>
                                        <p:cTn id="223" dur="500"/>
                                        <p:tgtEl>
                                          <p:spTgt spid="565455"/>
                                        </p:tgtEl>
                                      </p:cBhvr>
                                    </p:animEffect>
                                  </p:childTnLst>
                                </p:cTn>
                              </p:par>
                            </p:childTnLst>
                          </p:cTn>
                        </p:par>
                        <p:par>
                          <p:cTn id="224" fill="hold">
                            <p:stCondLst>
                              <p:cond delay="10000"/>
                            </p:stCondLst>
                            <p:childTnLst>
                              <p:par>
                                <p:cTn id="225" presetID="22" presetClass="entr" presetSubtype="2" fill="hold" nodeType="afterEffect">
                                  <p:stCondLst>
                                    <p:cond delay="0"/>
                                  </p:stCondLst>
                                  <p:childTnLst>
                                    <p:set>
                                      <p:cBhvr>
                                        <p:cTn id="226" dur="1" fill="hold">
                                          <p:stCondLst>
                                            <p:cond delay="0"/>
                                          </p:stCondLst>
                                        </p:cTn>
                                        <p:tgtEl>
                                          <p:spTgt spid="565456"/>
                                        </p:tgtEl>
                                        <p:attrNameLst>
                                          <p:attrName>style.visibility</p:attrName>
                                        </p:attrNameLst>
                                      </p:cBhvr>
                                      <p:to>
                                        <p:strVal val="visible"/>
                                      </p:to>
                                    </p:set>
                                    <p:animEffect transition="in" filter="wipe(right)">
                                      <p:cBhvr>
                                        <p:cTn id="227" dur="500"/>
                                        <p:tgtEl>
                                          <p:spTgt spid="565456"/>
                                        </p:tgtEl>
                                      </p:cBhvr>
                                    </p:animEffect>
                                  </p:childTnLst>
                                </p:cTn>
                              </p:par>
                            </p:childTnLst>
                          </p:cTn>
                        </p:par>
                        <p:par>
                          <p:cTn id="228" fill="hold">
                            <p:stCondLst>
                              <p:cond delay="10500"/>
                            </p:stCondLst>
                            <p:childTnLst>
                              <p:par>
                                <p:cTn id="229" presetID="22" presetClass="entr" presetSubtype="2" fill="hold" nodeType="afterEffect">
                                  <p:stCondLst>
                                    <p:cond delay="0"/>
                                  </p:stCondLst>
                                  <p:childTnLst>
                                    <p:set>
                                      <p:cBhvr>
                                        <p:cTn id="230" dur="1" fill="hold">
                                          <p:stCondLst>
                                            <p:cond delay="0"/>
                                          </p:stCondLst>
                                        </p:cTn>
                                        <p:tgtEl>
                                          <p:spTgt spid="565457"/>
                                        </p:tgtEl>
                                        <p:attrNameLst>
                                          <p:attrName>style.visibility</p:attrName>
                                        </p:attrNameLst>
                                      </p:cBhvr>
                                      <p:to>
                                        <p:strVal val="visible"/>
                                      </p:to>
                                    </p:set>
                                    <p:animEffect transition="in" filter="wipe(right)">
                                      <p:cBhvr>
                                        <p:cTn id="231" dur="500"/>
                                        <p:tgtEl>
                                          <p:spTgt spid="565457"/>
                                        </p:tgtEl>
                                      </p:cBhvr>
                                    </p:animEffect>
                                  </p:childTnLst>
                                </p:cTn>
                              </p:par>
                            </p:childTnLst>
                          </p:cTn>
                        </p:par>
                        <p:par>
                          <p:cTn id="232" fill="hold">
                            <p:stCondLst>
                              <p:cond delay="11000"/>
                            </p:stCondLst>
                            <p:childTnLst>
                              <p:par>
                                <p:cTn id="233" presetID="22" presetClass="entr" presetSubtype="4" fill="hold" nodeType="afterEffect">
                                  <p:stCondLst>
                                    <p:cond delay="0"/>
                                  </p:stCondLst>
                                  <p:childTnLst>
                                    <p:set>
                                      <p:cBhvr>
                                        <p:cTn id="234" dur="1" fill="hold">
                                          <p:stCondLst>
                                            <p:cond delay="0"/>
                                          </p:stCondLst>
                                        </p:cTn>
                                        <p:tgtEl>
                                          <p:spTgt spid="565458"/>
                                        </p:tgtEl>
                                        <p:attrNameLst>
                                          <p:attrName>style.visibility</p:attrName>
                                        </p:attrNameLst>
                                      </p:cBhvr>
                                      <p:to>
                                        <p:strVal val="visible"/>
                                      </p:to>
                                    </p:set>
                                    <p:animEffect transition="in" filter="wipe(down)">
                                      <p:cBhvr>
                                        <p:cTn id="235" dur="500"/>
                                        <p:tgtEl>
                                          <p:spTgt spid="565458"/>
                                        </p:tgtEl>
                                      </p:cBhvr>
                                    </p:animEffect>
                                  </p:childTnLst>
                                </p:cTn>
                              </p:par>
                            </p:childTnLst>
                          </p:cTn>
                        </p:par>
                        <p:par>
                          <p:cTn id="236" fill="hold">
                            <p:stCondLst>
                              <p:cond delay="11500"/>
                            </p:stCondLst>
                            <p:childTnLst>
                              <p:par>
                                <p:cTn id="237" presetID="22" presetClass="entr" presetSubtype="4" fill="hold" nodeType="afterEffect">
                                  <p:stCondLst>
                                    <p:cond delay="0"/>
                                  </p:stCondLst>
                                  <p:childTnLst>
                                    <p:set>
                                      <p:cBhvr>
                                        <p:cTn id="238" dur="1" fill="hold">
                                          <p:stCondLst>
                                            <p:cond delay="0"/>
                                          </p:stCondLst>
                                        </p:cTn>
                                        <p:tgtEl>
                                          <p:spTgt spid="565459"/>
                                        </p:tgtEl>
                                        <p:attrNameLst>
                                          <p:attrName>style.visibility</p:attrName>
                                        </p:attrNameLst>
                                      </p:cBhvr>
                                      <p:to>
                                        <p:strVal val="visible"/>
                                      </p:to>
                                    </p:set>
                                    <p:animEffect transition="in" filter="wipe(down)">
                                      <p:cBhvr>
                                        <p:cTn id="239" dur="500"/>
                                        <p:tgtEl>
                                          <p:spTgt spid="565459"/>
                                        </p:tgtEl>
                                      </p:cBhvr>
                                    </p:animEffect>
                                  </p:childTnLst>
                                </p:cTn>
                              </p:par>
                            </p:childTnLst>
                          </p:cTn>
                        </p:par>
                        <p:par>
                          <p:cTn id="240" fill="hold">
                            <p:stCondLst>
                              <p:cond delay="12000"/>
                            </p:stCondLst>
                            <p:childTnLst>
                              <p:par>
                                <p:cTn id="241" presetID="22" presetClass="entr" presetSubtype="8" fill="hold" nodeType="afterEffect">
                                  <p:stCondLst>
                                    <p:cond delay="0"/>
                                  </p:stCondLst>
                                  <p:childTnLst>
                                    <p:set>
                                      <p:cBhvr>
                                        <p:cTn id="242" dur="1" fill="hold">
                                          <p:stCondLst>
                                            <p:cond delay="0"/>
                                          </p:stCondLst>
                                        </p:cTn>
                                        <p:tgtEl>
                                          <p:spTgt spid="565460"/>
                                        </p:tgtEl>
                                        <p:attrNameLst>
                                          <p:attrName>style.visibility</p:attrName>
                                        </p:attrNameLst>
                                      </p:cBhvr>
                                      <p:to>
                                        <p:strVal val="visible"/>
                                      </p:to>
                                    </p:set>
                                    <p:animEffect transition="in" filter="wipe(left)">
                                      <p:cBhvr>
                                        <p:cTn id="243" dur="500"/>
                                        <p:tgtEl>
                                          <p:spTgt spid="565460"/>
                                        </p:tgtEl>
                                      </p:cBhvr>
                                    </p:animEffect>
                                  </p:childTnLst>
                                </p:cTn>
                              </p:par>
                            </p:childTnLst>
                          </p:cTn>
                        </p:par>
                        <p:par>
                          <p:cTn id="244" fill="hold">
                            <p:stCondLst>
                              <p:cond delay="12500"/>
                            </p:stCondLst>
                            <p:childTnLst>
                              <p:par>
                                <p:cTn id="245" presetID="22" presetClass="entr" presetSubtype="4" fill="hold" nodeType="afterEffect">
                                  <p:stCondLst>
                                    <p:cond delay="0"/>
                                  </p:stCondLst>
                                  <p:childTnLst>
                                    <p:set>
                                      <p:cBhvr>
                                        <p:cTn id="246" dur="1" fill="hold">
                                          <p:stCondLst>
                                            <p:cond delay="0"/>
                                          </p:stCondLst>
                                        </p:cTn>
                                        <p:tgtEl>
                                          <p:spTgt spid="565461"/>
                                        </p:tgtEl>
                                        <p:attrNameLst>
                                          <p:attrName>style.visibility</p:attrName>
                                        </p:attrNameLst>
                                      </p:cBhvr>
                                      <p:to>
                                        <p:strVal val="visible"/>
                                      </p:to>
                                    </p:set>
                                    <p:animEffect transition="in" filter="wipe(down)">
                                      <p:cBhvr>
                                        <p:cTn id="247" dur="500"/>
                                        <p:tgtEl>
                                          <p:spTgt spid="565461"/>
                                        </p:tgtEl>
                                      </p:cBhvr>
                                    </p:animEffect>
                                  </p:childTnLst>
                                </p:cTn>
                              </p:par>
                            </p:childTnLst>
                          </p:cTn>
                        </p:par>
                        <p:par>
                          <p:cTn id="248" fill="hold">
                            <p:stCondLst>
                              <p:cond delay="13000"/>
                            </p:stCondLst>
                            <p:childTnLst>
                              <p:par>
                                <p:cTn id="249" presetID="22" presetClass="entr" presetSubtype="4" fill="hold" nodeType="afterEffect">
                                  <p:stCondLst>
                                    <p:cond delay="0"/>
                                  </p:stCondLst>
                                  <p:childTnLst>
                                    <p:set>
                                      <p:cBhvr>
                                        <p:cTn id="250" dur="1" fill="hold">
                                          <p:stCondLst>
                                            <p:cond delay="0"/>
                                          </p:stCondLst>
                                        </p:cTn>
                                        <p:tgtEl>
                                          <p:spTgt spid="565462"/>
                                        </p:tgtEl>
                                        <p:attrNameLst>
                                          <p:attrName>style.visibility</p:attrName>
                                        </p:attrNameLst>
                                      </p:cBhvr>
                                      <p:to>
                                        <p:strVal val="visible"/>
                                      </p:to>
                                    </p:set>
                                    <p:animEffect transition="in" filter="wipe(down)">
                                      <p:cBhvr>
                                        <p:cTn id="251" dur="500"/>
                                        <p:tgtEl>
                                          <p:spTgt spid="565462"/>
                                        </p:tgtEl>
                                      </p:cBhvr>
                                    </p:animEffect>
                                  </p:childTnLst>
                                </p:cTn>
                              </p:par>
                            </p:childTnLst>
                          </p:cTn>
                        </p:par>
                        <p:par>
                          <p:cTn id="252" fill="hold">
                            <p:stCondLst>
                              <p:cond delay="13500"/>
                            </p:stCondLst>
                            <p:childTnLst>
                              <p:par>
                                <p:cTn id="253" presetID="22" presetClass="entr" presetSubtype="2" fill="hold" nodeType="afterEffect">
                                  <p:stCondLst>
                                    <p:cond delay="0"/>
                                  </p:stCondLst>
                                  <p:childTnLst>
                                    <p:set>
                                      <p:cBhvr>
                                        <p:cTn id="254" dur="1" fill="hold">
                                          <p:stCondLst>
                                            <p:cond delay="0"/>
                                          </p:stCondLst>
                                        </p:cTn>
                                        <p:tgtEl>
                                          <p:spTgt spid="565463"/>
                                        </p:tgtEl>
                                        <p:attrNameLst>
                                          <p:attrName>style.visibility</p:attrName>
                                        </p:attrNameLst>
                                      </p:cBhvr>
                                      <p:to>
                                        <p:strVal val="visible"/>
                                      </p:to>
                                    </p:set>
                                    <p:animEffect transition="in" filter="wipe(right)">
                                      <p:cBhvr>
                                        <p:cTn id="255" dur="500"/>
                                        <p:tgtEl>
                                          <p:spTgt spid="565463"/>
                                        </p:tgtEl>
                                      </p:cBhvr>
                                    </p:animEffect>
                                  </p:childTnLst>
                                </p:cTn>
                              </p:par>
                            </p:childTnLst>
                          </p:cTn>
                        </p:par>
                        <p:par>
                          <p:cTn id="256" fill="hold">
                            <p:stCondLst>
                              <p:cond delay="14000"/>
                            </p:stCondLst>
                            <p:childTnLst>
                              <p:par>
                                <p:cTn id="257" presetID="22" presetClass="entr" presetSubtype="2" fill="hold" nodeType="afterEffect">
                                  <p:stCondLst>
                                    <p:cond delay="0"/>
                                  </p:stCondLst>
                                  <p:childTnLst>
                                    <p:set>
                                      <p:cBhvr>
                                        <p:cTn id="258" dur="1" fill="hold">
                                          <p:stCondLst>
                                            <p:cond delay="0"/>
                                          </p:stCondLst>
                                        </p:cTn>
                                        <p:tgtEl>
                                          <p:spTgt spid="565464"/>
                                        </p:tgtEl>
                                        <p:attrNameLst>
                                          <p:attrName>style.visibility</p:attrName>
                                        </p:attrNameLst>
                                      </p:cBhvr>
                                      <p:to>
                                        <p:strVal val="visible"/>
                                      </p:to>
                                    </p:set>
                                    <p:animEffect transition="in" filter="wipe(right)">
                                      <p:cBhvr>
                                        <p:cTn id="259" dur="500"/>
                                        <p:tgtEl>
                                          <p:spTgt spid="565464"/>
                                        </p:tgtEl>
                                      </p:cBhvr>
                                    </p:animEffect>
                                  </p:childTnLst>
                                </p:cTn>
                              </p:par>
                            </p:childTnLst>
                          </p:cTn>
                        </p:par>
                      </p:childTnLst>
                    </p:cTn>
                  </p:par>
                  <p:par>
                    <p:cTn id="260" fill="hold">
                      <p:stCondLst>
                        <p:cond delay="indefinite"/>
                      </p:stCondLst>
                      <p:childTnLst>
                        <p:par>
                          <p:cTn id="261" fill="hold">
                            <p:stCondLst>
                              <p:cond delay="0"/>
                            </p:stCondLst>
                            <p:childTnLst>
                              <p:par>
                                <p:cTn id="262" presetID="22" presetClass="entr" presetSubtype="8" fill="hold" grpId="0" nodeType="clickEffect">
                                  <p:stCondLst>
                                    <p:cond delay="0"/>
                                  </p:stCondLst>
                                  <p:childTnLst>
                                    <p:set>
                                      <p:cBhvr>
                                        <p:cTn id="263" dur="1" fill="hold">
                                          <p:stCondLst>
                                            <p:cond delay="0"/>
                                          </p:stCondLst>
                                        </p:cTn>
                                        <p:tgtEl>
                                          <p:spTgt spid="565430">
                                            <p:txEl>
                                              <p:charRg st="0" end="6"/>
                                            </p:txEl>
                                          </p:spTgt>
                                        </p:tgtEl>
                                        <p:attrNameLst>
                                          <p:attrName>style.visibility</p:attrName>
                                        </p:attrNameLst>
                                      </p:cBhvr>
                                      <p:to>
                                        <p:strVal val="visible"/>
                                      </p:to>
                                    </p:set>
                                    <p:animEffect transition="in" filter="wipe(left)">
                                      <p:cBhvr>
                                        <p:cTn id="264" dur="500"/>
                                        <p:tgtEl>
                                          <p:spTgt spid="565430">
                                            <p:txEl>
                                              <p:charRg st="0" end="6"/>
                                            </p:txEl>
                                          </p:spTgt>
                                        </p:tgtEl>
                                      </p:cBhvr>
                                    </p:animEffect>
                                  </p:childTnLst>
                                </p:cTn>
                              </p:par>
                            </p:childTnLst>
                          </p:cTn>
                        </p:par>
                      </p:childTnLst>
                    </p:cTn>
                  </p:par>
                  <p:par>
                    <p:cTn id="265" fill="hold">
                      <p:stCondLst>
                        <p:cond delay="indefinite"/>
                      </p:stCondLst>
                      <p:childTnLst>
                        <p:par>
                          <p:cTn id="266" fill="hold">
                            <p:stCondLst>
                              <p:cond delay="0"/>
                            </p:stCondLst>
                            <p:childTnLst>
                              <p:par>
                                <p:cTn id="267" presetID="9" presetClass="entr" presetSubtype="0" fill="hold" nodeType="clickEffect">
                                  <p:stCondLst>
                                    <p:cond delay="0"/>
                                  </p:stCondLst>
                                  <p:childTnLst>
                                    <p:set>
                                      <p:cBhvr>
                                        <p:cTn id="268" dur="1" fill="hold">
                                          <p:stCondLst>
                                            <p:cond delay="0"/>
                                          </p:stCondLst>
                                        </p:cTn>
                                        <p:tgtEl>
                                          <p:spTgt spid="565467"/>
                                        </p:tgtEl>
                                        <p:attrNameLst>
                                          <p:attrName>style.visibility</p:attrName>
                                        </p:attrNameLst>
                                      </p:cBhvr>
                                      <p:to>
                                        <p:strVal val="visible"/>
                                      </p:to>
                                    </p:set>
                                    <p:animEffect transition="in" filter="dissolve">
                                      <p:cBhvr>
                                        <p:cTn id="269" dur="500"/>
                                        <p:tgtEl>
                                          <p:spTgt spid="565467"/>
                                        </p:tgtEl>
                                      </p:cBhvr>
                                    </p:animEffect>
                                  </p:childTnLst>
                                </p:cTn>
                              </p:par>
                            </p:childTnLst>
                          </p:cTn>
                        </p:par>
                        <p:par>
                          <p:cTn id="270" fill="hold">
                            <p:stCondLst>
                              <p:cond delay="500"/>
                            </p:stCondLst>
                            <p:childTnLst>
                              <p:par>
                                <p:cTn id="271" presetID="22" presetClass="entr" presetSubtype="8" fill="hold" grpId="0" nodeType="afterEffect">
                                  <p:stCondLst>
                                    <p:cond delay="0"/>
                                  </p:stCondLst>
                                  <p:childTnLst>
                                    <p:set>
                                      <p:cBhvr>
                                        <p:cTn id="272" dur="1" fill="hold">
                                          <p:stCondLst>
                                            <p:cond delay="0"/>
                                          </p:stCondLst>
                                        </p:cTn>
                                        <p:tgtEl>
                                          <p:spTgt spid="565525">
                                            <p:txEl>
                                              <p:charRg st="0" end="9"/>
                                            </p:txEl>
                                          </p:spTgt>
                                        </p:tgtEl>
                                        <p:attrNameLst>
                                          <p:attrName>style.visibility</p:attrName>
                                        </p:attrNameLst>
                                      </p:cBhvr>
                                      <p:to>
                                        <p:strVal val="visible"/>
                                      </p:to>
                                    </p:set>
                                    <p:animEffect transition="in" filter="wipe(left)">
                                      <p:cBhvr>
                                        <p:cTn id="273" dur="500"/>
                                        <p:tgtEl>
                                          <p:spTgt spid="565525">
                                            <p:txEl>
                                              <p:charRg st="0"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5426" grpId="0"/>
      <p:bldP spid="565429" grpId="0"/>
      <p:bldP spid="565430" grpId="0" build="p"/>
      <p:bldP spid="565433" grpId="0"/>
      <p:bldP spid="565524" grpId="0"/>
      <p:bldP spid="56552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6274" name="矩形 566273"/>
          <p:cNvSpPr/>
          <p:nvPr/>
        </p:nvSpPr>
        <p:spPr>
          <a:xfrm>
            <a:off x="250825" y="535305"/>
            <a:ext cx="2768600" cy="519113"/>
          </a:xfrm>
          <a:prstGeom prst="rect">
            <a:avLst/>
          </a:prstGeom>
          <a:noFill/>
          <a:ln w="9525">
            <a:noFill/>
          </a:ln>
        </p:spPr>
        <p:txBody>
          <a:bodyPr>
            <a:spAutoFit/>
          </a:bodyPr>
          <a:p>
            <a:r>
              <a:rPr lang="en-US" altLang="zh-CN" sz="2800" b="1">
                <a:solidFill>
                  <a:schemeClr val="bg1"/>
                </a:solidFill>
                <a:latin typeface="Times New Roman" panose="02020603050405020304" pitchFamily="18" charset="0"/>
              </a:rPr>
              <a:t>3. </a:t>
            </a:r>
            <a:r>
              <a:rPr lang="zh-CN" altLang="en-US" sz="2800" b="1" dirty="0">
                <a:solidFill>
                  <a:schemeClr val="bg1"/>
                </a:solidFill>
                <a:latin typeface="Times New Roman" panose="02020603050405020304" pitchFamily="18" charset="0"/>
              </a:rPr>
              <a:t>参数估算</a:t>
            </a:r>
            <a:endParaRPr lang="zh-CN" altLang="en-US" sz="2800" b="1" dirty="0">
              <a:solidFill>
                <a:schemeClr val="bg1"/>
              </a:solidFill>
              <a:latin typeface="Times New Roman" panose="02020603050405020304" pitchFamily="18" charset="0"/>
            </a:endParaRPr>
          </a:p>
        </p:txBody>
      </p:sp>
      <p:sp>
        <p:nvSpPr>
          <p:cNvPr id="566275" name="文本框 566274"/>
          <p:cNvSpPr txBox="1"/>
          <p:nvPr/>
        </p:nvSpPr>
        <p:spPr>
          <a:xfrm>
            <a:off x="266700" y="1201738"/>
            <a:ext cx="4375150" cy="519112"/>
          </a:xfrm>
          <a:prstGeom prst="rect">
            <a:avLst/>
          </a:prstGeom>
          <a:noFill/>
          <a:ln w="25400">
            <a:noFill/>
          </a:ln>
        </p:spPr>
        <p:txBody>
          <a:bodyPr>
            <a:spAutoFit/>
          </a:bodyPr>
          <a:p>
            <a:r>
              <a:rPr lang="en-US" altLang="zh-CN" sz="2800" b="1">
                <a:solidFill>
                  <a:srgbClr val="0033CC"/>
                </a:solidFill>
                <a:latin typeface="Times New Roman" panose="02020603050405020304" pitchFamily="18" charset="0"/>
              </a:rPr>
              <a:t>1</a:t>
            </a:r>
            <a:r>
              <a:rPr lang="en-US" altLang="zh-CN" sz="2800" b="1">
                <a:solidFill>
                  <a:srgbClr val="0033CC"/>
                </a:solidFill>
                <a:latin typeface="宋体" panose="02010600030101010101" pitchFamily="2" charset="-122"/>
              </a:rPr>
              <a:t>)</a:t>
            </a:r>
            <a:r>
              <a:rPr lang="en-US" altLang="zh-CN" sz="2800" b="1">
                <a:solidFill>
                  <a:srgbClr val="0033CC"/>
                </a:solidFill>
                <a:latin typeface="Times New Roman" panose="02020603050405020304" pitchFamily="18" charset="0"/>
              </a:rPr>
              <a:t> </a:t>
            </a:r>
            <a:r>
              <a:rPr lang="zh-CN" altLang="en-US" sz="2800" b="1" dirty="0">
                <a:solidFill>
                  <a:srgbClr val="0033CC"/>
                </a:solidFill>
                <a:latin typeface="Times New Roman" panose="02020603050405020304" pitchFamily="18" charset="0"/>
              </a:rPr>
              <a:t>整流输出电压平均值</a:t>
            </a:r>
            <a:endParaRPr lang="zh-CN" altLang="en-US" sz="2800">
              <a:solidFill>
                <a:srgbClr val="0033CC"/>
              </a:solidFill>
              <a:latin typeface="Times New Roman" panose="02020603050405020304" pitchFamily="18" charset="0"/>
            </a:endParaRPr>
          </a:p>
        </p:txBody>
      </p:sp>
      <p:graphicFrame>
        <p:nvGraphicFramePr>
          <p:cNvPr id="566276" name="对象 566275"/>
          <p:cNvGraphicFramePr/>
          <p:nvPr/>
        </p:nvGraphicFramePr>
        <p:xfrm>
          <a:off x="482600" y="1709738"/>
          <a:ext cx="4122738" cy="900112"/>
        </p:xfrm>
        <a:graphic>
          <a:graphicData uri="http://schemas.openxmlformats.org/presentationml/2006/ole">
            <mc:AlternateContent xmlns:mc="http://schemas.openxmlformats.org/markup-compatibility/2006">
              <mc:Choice xmlns:v="urn:schemas-microsoft-com:vml" Requires="v">
                <p:oleObj spid="_x0000_s4640" name="" r:id="rId1" imgW="1802765" imgH="393700" progId="Equation.3">
                  <p:embed/>
                </p:oleObj>
              </mc:Choice>
              <mc:Fallback>
                <p:oleObj name="" r:id="rId1" imgW="1802765" imgH="393700" progId="Equation.3">
                  <p:embed/>
                  <p:pic>
                    <p:nvPicPr>
                      <p:cNvPr id="0" name="图片 4639"/>
                      <p:cNvPicPr/>
                      <p:nvPr/>
                    </p:nvPicPr>
                    <p:blipFill>
                      <a:blip r:embed="rId2"/>
                      <a:stretch>
                        <a:fillRect/>
                      </a:stretch>
                    </p:blipFill>
                    <p:spPr>
                      <a:xfrm>
                        <a:off x="482600" y="1709738"/>
                        <a:ext cx="4122738" cy="900112"/>
                      </a:xfrm>
                      <a:prstGeom prst="rect">
                        <a:avLst/>
                      </a:prstGeom>
                      <a:noFill/>
                      <a:ln w="38100">
                        <a:noFill/>
                        <a:miter/>
                      </a:ln>
                    </p:spPr>
                  </p:pic>
                </p:oleObj>
              </mc:Fallback>
            </mc:AlternateContent>
          </a:graphicData>
        </a:graphic>
      </p:graphicFrame>
      <p:graphicFrame>
        <p:nvGraphicFramePr>
          <p:cNvPr id="566277" name="对象 566276"/>
          <p:cNvGraphicFramePr/>
          <p:nvPr/>
        </p:nvGraphicFramePr>
        <p:xfrm>
          <a:off x="1014413" y="2557463"/>
          <a:ext cx="2747962" cy="1006475"/>
        </p:xfrm>
        <a:graphic>
          <a:graphicData uri="http://schemas.openxmlformats.org/presentationml/2006/ole">
            <mc:AlternateContent xmlns:mc="http://schemas.openxmlformats.org/markup-compatibility/2006">
              <mc:Choice xmlns:v="urn:schemas-microsoft-com:vml" Requires="v">
                <p:oleObj spid="_x0000_s4639" name="" r:id="rId3" imgW="1180465" imgH="431800" progId="Equation.3">
                  <p:embed/>
                </p:oleObj>
              </mc:Choice>
              <mc:Fallback>
                <p:oleObj name="" r:id="rId3" imgW="1180465" imgH="431800" progId="Equation.3">
                  <p:embed/>
                  <p:pic>
                    <p:nvPicPr>
                      <p:cNvPr id="0" name="图片 4638"/>
                      <p:cNvPicPr/>
                      <p:nvPr/>
                    </p:nvPicPr>
                    <p:blipFill>
                      <a:blip r:embed="rId4"/>
                      <a:stretch>
                        <a:fillRect/>
                      </a:stretch>
                    </p:blipFill>
                    <p:spPr>
                      <a:xfrm>
                        <a:off x="1014413" y="2557463"/>
                        <a:ext cx="2747962" cy="1006475"/>
                      </a:xfrm>
                      <a:prstGeom prst="rect">
                        <a:avLst/>
                      </a:prstGeom>
                      <a:noFill/>
                      <a:ln w="38100">
                        <a:noFill/>
                        <a:miter/>
                      </a:ln>
                    </p:spPr>
                  </p:pic>
                </p:oleObj>
              </mc:Fallback>
            </mc:AlternateContent>
          </a:graphicData>
        </a:graphic>
      </p:graphicFrame>
      <p:sp>
        <p:nvSpPr>
          <p:cNvPr id="566278" name="文本框 566277"/>
          <p:cNvSpPr txBox="1"/>
          <p:nvPr/>
        </p:nvSpPr>
        <p:spPr>
          <a:xfrm>
            <a:off x="319088" y="3557588"/>
            <a:ext cx="3924300" cy="519112"/>
          </a:xfrm>
          <a:prstGeom prst="rect">
            <a:avLst/>
          </a:prstGeom>
          <a:noFill/>
          <a:ln w="25400">
            <a:noFill/>
          </a:ln>
        </p:spPr>
        <p:txBody>
          <a:bodyPr>
            <a:spAutoFit/>
          </a:bodyPr>
          <a:p>
            <a:r>
              <a:rPr lang="en-US" altLang="zh-CN" sz="2800" b="1">
                <a:solidFill>
                  <a:srgbClr val="0033CC"/>
                </a:solidFill>
                <a:latin typeface="Times New Roman" panose="02020603050405020304" pitchFamily="18" charset="0"/>
              </a:rPr>
              <a:t>2</a:t>
            </a:r>
            <a:r>
              <a:rPr lang="en-US" altLang="zh-CN" sz="2800" b="1">
                <a:solidFill>
                  <a:srgbClr val="0033CC"/>
                </a:solidFill>
                <a:latin typeface="宋体" panose="02010600030101010101" pitchFamily="2" charset="-122"/>
              </a:rPr>
              <a:t>)</a:t>
            </a:r>
            <a:r>
              <a:rPr lang="en-US" altLang="zh-CN" sz="2800" b="1">
                <a:solidFill>
                  <a:srgbClr val="0033CC"/>
                </a:solidFill>
                <a:latin typeface="Times New Roman" panose="02020603050405020304" pitchFamily="18" charset="0"/>
              </a:rPr>
              <a:t> </a:t>
            </a:r>
            <a:r>
              <a:rPr lang="zh-CN" altLang="en-US" sz="2800" b="1" dirty="0">
                <a:solidFill>
                  <a:srgbClr val="0033CC"/>
                </a:solidFill>
                <a:latin typeface="Times New Roman" panose="02020603050405020304" pitchFamily="18" charset="0"/>
              </a:rPr>
              <a:t>二极管平均电流</a:t>
            </a:r>
            <a:endParaRPr lang="zh-CN" altLang="en-US" sz="2800">
              <a:solidFill>
                <a:srgbClr val="0033CC"/>
              </a:solidFill>
              <a:latin typeface="Times New Roman" panose="02020603050405020304" pitchFamily="18" charset="0"/>
            </a:endParaRPr>
          </a:p>
        </p:txBody>
      </p:sp>
      <p:graphicFrame>
        <p:nvGraphicFramePr>
          <p:cNvPr id="566279" name="对象 566278"/>
          <p:cNvGraphicFramePr/>
          <p:nvPr/>
        </p:nvGraphicFramePr>
        <p:xfrm>
          <a:off x="762000" y="4125913"/>
          <a:ext cx="2492375" cy="949325"/>
        </p:xfrm>
        <a:graphic>
          <a:graphicData uri="http://schemas.openxmlformats.org/presentationml/2006/ole">
            <mc:AlternateContent xmlns:mc="http://schemas.openxmlformats.org/markup-compatibility/2006">
              <mc:Choice xmlns:v="urn:schemas-microsoft-com:vml" Requires="v">
                <p:oleObj spid="_x0000_s4642" name="" r:id="rId5" imgW="1129665" imgH="431800" progId="Equation.3">
                  <p:embed/>
                </p:oleObj>
              </mc:Choice>
              <mc:Fallback>
                <p:oleObj name="" r:id="rId5" imgW="1129665" imgH="431800" progId="Equation.3">
                  <p:embed/>
                  <p:pic>
                    <p:nvPicPr>
                      <p:cNvPr id="0" name="图片 4641"/>
                      <p:cNvPicPr/>
                      <p:nvPr/>
                    </p:nvPicPr>
                    <p:blipFill>
                      <a:blip r:embed="rId6"/>
                      <a:stretch>
                        <a:fillRect/>
                      </a:stretch>
                    </p:blipFill>
                    <p:spPr>
                      <a:xfrm>
                        <a:off x="762000" y="4125913"/>
                        <a:ext cx="2492375" cy="949325"/>
                      </a:xfrm>
                      <a:prstGeom prst="rect">
                        <a:avLst/>
                      </a:prstGeom>
                      <a:noFill/>
                      <a:ln w="38100">
                        <a:noFill/>
                        <a:miter/>
                      </a:ln>
                    </p:spPr>
                  </p:pic>
                </p:oleObj>
              </mc:Fallback>
            </mc:AlternateContent>
          </a:graphicData>
        </a:graphic>
      </p:graphicFrame>
      <p:graphicFrame>
        <p:nvGraphicFramePr>
          <p:cNvPr id="566280" name="对象 566279"/>
          <p:cNvGraphicFramePr/>
          <p:nvPr/>
        </p:nvGraphicFramePr>
        <p:xfrm>
          <a:off x="3319463" y="4133850"/>
          <a:ext cx="1525587" cy="981075"/>
        </p:xfrm>
        <a:graphic>
          <a:graphicData uri="http://schemas.openxmlformats.org/presentationml/2006/ole">
            <mc:AlternateContent xmlns:mc="http://schemas.openxmlformats.org/markup-compatibility/2006">
              <mc:Choice xmlns:v="urn:schemas-microsoft-com:vml" Requires="v">
                <p:oleObj spid="_x0000_s4637" name="" r:id="rId7" imgW="673100" imgH="431800" progId="Equation.3">
                  <p:embed/>
                </p:oleObj>
              </mc:Choice>
              <mc:Fallback>
                <p:oleObj name="" r:id="rId7" imgW="673100" imgH="431800" progId="Equation.3">
                  <p:embed/>
                  <p:pic>
                    <p:nvPicPr>
                      <p:cNvPr id="0" name="图片 4636"/>
                      <p:cNvPicPr/>
                      <p:nvPr/>
                    </p:nvPicPr>
                    <p:blipFill>
                      <a:blip r:embed="rId8"/>
                      <a:stretch>
                        <a:fillRect/>
                      </a:stretch>
                    </p:blipFill>
                    <p:spPr>
                      <a:xfrm>
                        <a:off x="3319463" y="4133850"/>
                        <a:ext cx="1525587" cy="981075"/>
                      </a:xfrm>
                      <a:prstGeom prst="rect">
                        <a:avLst/>
                      </a:prstGeom>
                      <a:noFill/>
                      <a:ln w="38100">
                        <a:noFill/>
                        <a:miter/>
                      </a:ln>
                    </p:spPr>
                  </p:pic>
                </p:oleObj>
              </mc:Fallback>
            </mc:AlternateContent>
          </a:graphicData>
        </a:graphic>
      </p:graphicFrame>
      <p:sp>
        <p:nvSpPr>
          <p:cNvPr id="566281" name="文本框 566280"/>
          <p:cNvSpPr txBox="1"/>
          <p:nvPr/>
        </p:nvSpPr>
        <p:spPr>
          <a:xfrm>
            <a:off x="361950" y="5253038"/>
            <a:ext cx="3848100" cy="519112"/>
          </a:xfrm>
          <a:prstGeom prst="rect">
            <a:avLst/>
          </a:prstGeom>
          <a:noFill/>
          <a:ln w="25400">
            <a:noFill/>
          </a:ln>
        </p:spPr>
        <p:txBody>
          <a:bodyPr>
            <a:spAutoFit/>
          </a:bodyPr>
          <a:p>
            <a:r>
              <a:rPr lang="en-US" altLang="zh-CN" sz="2800" b="1">
                <a:solidFill>
                  <a:srgbClr val="0033CC"/>
                </a:solidFill>
                <a:latin typeface="Times New Roman" panose="02020603050405020304" pitchFamily="18" charset="0"/>
              </a:rPr>
              <a:t>3</a:t>
            </a:r>
            <a:r>
              <a:rPr lang="en-US" altLang="zh-CN" sz="2800" b="1">
                <a:solidFill>
                  <a:srgbClr val="0033CC"/>
                </a:solidFill>
                <a:latin typeface="宋体" panose="02010600030101010101" pitchFamily="2" charset="-122"/>
              </a:rPr>
              <a:t>)</a:t>
            </a:r>
            <a:r>
              <a:rPr lang="en-US" altLang="zh-CN" sz="2800" b="1">
                <a:solidFill>
                  <a:srgbClr val="0033CC"/>
                </a:solidFill>
                <a:latin typeface="Times New Roman" panose="02020603050405020304" pitchFamily="18" charset="0"/>
              </a:rPr>
              <a:t> </a:t>
            </a:r>
            <a:r>
              <a:rPr lang="zh-CN" altLang="en-US" sz="2800" b="1" dirty="0">
                <a:solidFill>
                  <a:srgbClr val="0033CC"/>
                </a:solidFill>
                <a:latin typeface="Times New Roman" panose="02020603050405020304" pitchFamily="18" charset="0"/>
              </a:rPr>
              <a:t>二极管最大反向压</a:t>
            </a:r>
            <a:endParaRPr lang="zh-CN" altLang="en-US" sz="2800">
              <a:solidFill>
                <a:srgbClr val="0033CC"/>
              </a:solidFill>
              <a:latin typeface="Times New Roman" panose="02020603050405020304" pitchFamily="18" charset="0"/>
            </a:endParaRPr>
          </a:p>
        </p:txBody>
      </p:sp>
      <p:graphicFrame>
        <p:nvGraphicFramePr>
          <p:cNvPr id="566282" name="对象 566281"/>
          <p:cNvGraphicFramePr/>
          <p:nvPr/>
        </p:nvGraphicFramePr>
        <p:xfrm>
          <a:off x="1485900" y="5907088"/>
          <a:ext cx="1997075" cy="546100"/>
        </p:xfrm>
        <a:graphic>
          <a:graphicData uri="http://schemas.openxmlformats.org/presentationml/2006/ole">
            <mc:AlternateContent xmlns:mc="http://schemas.openxmlformats.org/markup-compatibility/2006">
              <mc:Choice xmlns:v="urn:schemas-microsoft-com:vml" Requires="v">
                <p:oleObj spid="_x0000_s4641" name="" r:id="rId9" imgW="875665" imgH="241300" progId="Equation.3">
                  <p:embed/>
                </p:oleObj>
              </mc:Choice>
              <mc:Fallback>
                <p:oleObj name="" r:id="rId9" imgW="875665" imgH="241300" progId="Equation.3">
                  <p:embed/>
                  <p:pic>
                    <p:nvPicPr>
                      <p:cNvPr id="0" name="图片 4640"/>
                      <p:cNvPicPr/>
                      <p:nvPr/>
                    </p:nvPicPr>
                    <p:blipFill>
                      <a:blip r:embed="rId10"/>
                      <a:stretch>
                        <a:fillRect/>
                      </a:stretch>
                    </p:blipFill>
                    <p:spPr>
                      <a:xfrm>
                        <a:off x="1485900" y="5907088"/>
                        <a:ext cx="1997075" cy="546100"/>
                      </a:xfrm>
                      <a:prstGeom prst="rect">
                        <a:avLst/>
                      </a:prstGeom>
                      <a:noFill/>
                      <a:ln w="38100">
                        <a:noFill/>
                        <a:miter/>
                      </a:ln>
                    </p:spPr>
                  </p:pic>
                </p:oleObj>
              </mc:Fallback>
            </mc:AlternateContent>
          </a:graphicData>
        </a:graphic>
      </p:graphicFrame>
      <p:grpSp>
        <p:nvGrpSpPr>
          <p:cNvPr id="566283" name="组合 566282"/>
          <p:cNvGrpSpPr/>
          <p:nvPr/>
        </p:nvGrpSpPr>
        <p:grpSpPr>
          <a:xfrm>
            <a:off x="4821238" y="495300"/>
            <a:ext cx="4227512" cy="6019800"/>
            <a:chOff x="3037" y="312"/>
            <a:chExt cx="2663" cy="3792"/>
          </a:xfrm>
        </p:grpSpPr>
        <p:sp>
          <p:nvSpPr>
            <p:cNvPr id="566284" name="矩形 566283"/>
            <p:cNvSpPr/>
            <p:nvPr/>
          </p:nvSpPr>
          <p:spPr>
            <a:xfrm>
              <a:off x="3084" y="312"/>
              <a:ext cx="2484" cy="3792"/>
            </a:xfrm>
            <a:prstGeom prst="rect">
              <a:avLst/>
            </a:prstGeom>
            <a:solidFill>
              <a:srgbClr val="CCFFFF"/>
            </a:solidFill>
            <a:ln w="9525" cap="flat" cmpd="sng">
              <a:solidFill>
                <a:srgbClr val="0033CC"/>
              </a:solidFill>
              <a:prstDash val="solid"/>
              <a:miter/>
              <a:headEnd type="none" w="med" len="med"/>
              <a:tailEnd type="none" w="med" len="med"/>
            </a:ln>
          </p:spPr>
          <p:txBody>
            <a:bodyPr/>
            <a:p>
              <a:endParaRPr lang="zh-CN" altLang="en-US"/>
            </a:p>
          </p:txBody>
        </p:sp>
        <p:grpSp>
          <p:nvGrpSpPr>
            <p:cNvPr id="566285" name="组合 566284"/>
            <p:cNvGrpSpPr/>
            <p:nvPr/>
          </p:nvGrpSpPr>
          <p:grpSpPr>
            <a:xfrm>
              <a:off x="3037" y="361"/>
              <a:ext cx="2663" cy="3627"/>
              <a:chOff x="217" y="445"/>
              <a:chExt cx="2663" cy="3627"/>
            </a:xfrm>
          </p:grpSpPr>
          <p:sp>
            <p:nvSpPr>
              <p:cNvPr id="566286" name="直接连接符 566285"/>
              <p:cNvSpPr/>
              <p:nvPr/>
            </p:nvSpPr>
            <p:spPr>
              <a:xfrm>
                <a:off x="741" y="1175"/>
                <a:ext cx="1638" cy="0"/>
              </a:xfrm>
              <a:prstGeom prst="line">
                <a:avLst/>
              </a:prstGeom>
              <a:ln w="19050" cap="flat" cmpd="sng">
                <a:solidFill>
                  <a:schemeClr val="tx1"/>
                </a:solidFill>
                <a:prstDash val="solid"/>
                <a:headEnd type="none" w="med" len="med"/>
                <a:tailEnd type="stealth" w="sm" len="lg"/>
              </a:ln>
            </p:spPr>
          </p:sp>
          <p:sp>
            <p:nvSpPr>
              <p:cNvPr id="566287" name="文本框 566286"/>
              <p:cNvSpPr txBox="1"/>
              <p:nvPr/>
            </p:nvSpPr>
            <p:spPr>
              <a:xfrm>
                <a:off x="2354" y="1002"/>
                <a:ext cx="365" cy="288"/>
              </a:xfrm>
              <a:prstGeom prst="rect">
                <a:avLst/>
              </a:prstGeom>
              <a:noFill/>
              <a:ln w="28575">
                <a:noFill/>
              </a:ln>
            </p:spPr>
            <p:txBody>
              <a:bodyPr>
                <a:spAutoFit/>
              </a:bodyPr>
              <a:p>
                <a:r>
                  <a:rPr lang="zh-CN" altLang="en-US" b="1" i="1">
                    <a:latin typeface="Times New Roman" panose="02020603050405020304" pitchFamily="18" charset="0"/>
                    <a:sym typeface="Symbol" panose="05050102010706020507" pitchFamily="18" charset="2"/>
                  </a:rPr>
                  <a:t></a:t>
                </a:r>
                <a:r>
                  <a:rPr lang="en-US" altLang="zh-CN" b="1" i="1">
                    <a:latin typeface="Times New Roman" panose="02020603050405020304" pitchFamily="18" charset="0"/>
                    <a:sym typeface="Symbol" panose="05050102010706020507" pitchFamily="18" charset="2"/>
                  </a:rPr>
                  <a:t>t</a:t>
                </a:r>
                <a:endParaRPr lang="en-US" altLang="zh-CN" b="1" i="1">
                  <a:latin typeface="Times New Roman" panose="02020603050405020304" pitchFamily="18" charset="0"/>
                </a:endParaRPr>
              </a:p>
            </p:txBody>
          </p:sp>
          <p:sp>
            <p:nvSpPr>
              <p:cNvPr id="566288" name="文本框 566287"/>
              <p:cNvSpPr txBox="1"/>
              <p:nvPr/>
            </p:nvSpPr>
            <p:spPr>
              <a:xfrm>
                <a:off x="593" y="1014"/>
                <a:ext cx="212" cy="288"/>
              </a:xfrm>
              <a:prstGeom prst="rect">
                <a:avLst/>
              </a:prstGeom>
              <a:noFill/>
              <a:ln w="28575">
                <a:noFill/>
              </a:ln>
            </p:spPr>
            <p:txBody>
              <a:bodyPr wrap="none" anchor="t" anchorCtr="0">
                <a:spAutoFit/>
              </a:bodyPr>
              <a:p>
                <a:r>
                  <a:rPr lang="en-US" altLang="zh-CN" b="1">
                    <a:latin typeface="Times New Roman" panose="02020603050405020304" pitchFamily="18" charset="0"/>
                  </a:rPr>
                  <a:t>o</a:t>
                </a:r>
                <a:endParaRPr lang="en-US" altLang="zh-CN" b="1">
                  <a:latin typeface="Times New Roman" panose="02020603050405020304" pitchFamily="18" charset="0"/>
                </a:endParaRPr>
              </a:p>
            </p:txBody>
          </p:sp>
          <p:sp>
            <p:nvSpPr>
              <p:cNvPr id="566289" name="直接连接符 566288"/>
              <p:cNvSpPr/>
              <p:nvPr/>
            </p:nvSpPr>
            <p:spPr>
              <a:xfrm>
                <a:off x="741" y="2272"/>
                <a:ext cx="1638" cy="0"/>
              </a:xfrm>
              <a:prstGeom prst="line">
                <a:avLst/>
              </a:prstGeom>
              <a:ln w="19050" cap="flat" cmpd="sng">
                <a:solidFill>
                  <a:schemeClr val="tx1"/>
                </a:solidFill>
                <a:prstDash val="solid"/>
                <a:headEnd type="none" w="med" len="med"/>
                <a:tailEnd type="stealth" w="sm" len="lg"/>
              </a:ln>
            </p:spPr>
          </p:sp>
          <p:sp>
            <p:nvSpPr>
              <p:cNvPr id="566290" name="文本框 566289"/>
              <p:cNvSpPr txBox="1"/>
              <p:nvPr/>
            </p:nvSpPr>
            <p:spPr>
              <a:xfrm>
                <a:off x="2402" y="2099"/>
                <a:ext cx="320" cy="288"/>
              </a:xfrm>
              <a:prstGeom prst="rect">
                <a:avLst/>
              </a:prstGeom>
              <a:noFill/>
              <a:ln w="28575">
                <a:noFill/>
              </a:ln>
            </p:spPr>
            <p:txBody>
              <a:bodyPr>
                <a:spAutoFit/>
              </a:bodyPr>
              <a:p>
                <a:r>
                  <a:rPr lang="zh-CN" altLang="en-US" b="1" i="1">
                    <a:latin typeface="Times New Roman" panose="02020603050405020304" pitchFamily="18" charset="0"/>
                    <a:sym typeface="Symbol" panose="05050102010706020507" pitchFamily="18" charset="2"/>
                  </a:rPr>
                  <a:t></a:t>
                </a:r>
                <a:r>
                  <a:rPr lang="en-US" altLang="zh-CN" b="1" i="1">
                    <a:latin typeface="Times New Roman" panose="02020603050405020304" pitchFamily="18" charset="0"/>
                    <a:sym typeface="Symbol" panose="05050102010706020507" pitchFamily="18" charset="2"/>
                  </a:rPr>
                  <a:t>t</a:t>
                </a:r>
                <a:endParaRPr lang="en-US" altLang="zh-CN" b="1" i="1">
                  <a:latin typeface="Times New Roman" panose="02020603050405020304" pitchFamily="18" charset="0"/>
                </a:endParaRPr>
              </a:p>
            </p:txBody>
          </p:sp>
          <p:sp>
            <p:nvSpPr>
              <p:cNvPr id="566291" name="文本框 566290"/>
              <p:cNvSpPr txBox="1"/>
              <p:nvPr/>
            </p:nvSpPr>
            <p:spPr>
              <a:xfrm>
                <a:off x="584" y="2110"/>
                <a:ext cx="212" cy="288"/>
              </a:xfrm>
              <a:prstGeom prst="rect">
                <a:avLst/>
              </a:prstGeom>
              <a:noFill/>
              <a:ln w="28575">
                <a:noFill/>
              </a:ln>
            </p:spPr>
            <p:txBody>
              <a:bodyPr wrap="none" anchor="t" anchorCtr="0">
                <a:spAutoFit/>
              </a:bodyPr>
              <a:p>
                <a:r>
                  <a:rPr lang="en-US" altLang="zh-CN" b="1">
                    <a:latin typeface="Times New Roman" panose="02020603050405020304" pitchFamily="18" charset="0"/>
                  </a:rPr>
                  <a:t>o</a:t>
                </a:r>
                <a:endParaRPr lang="en-US" altLang="zh-CN" b="1">
                  <a:latin typeface="Times New Roman" panose="02020603050405020304" pitchFamily="18" charset="0"/>
                </a:endParaRPr>
              </a:p>
            </p:txBody>
          </p:sp>
          <p:sp>
            <p:nvSpPr>
              <p:cNvPr id="566292" name="直接连接符 566291"/>
              <p:cNvSpPr/>
              <p:nvPr/>
            </p:nvSpPr>
            <p:spPr>
              <a:xfrm>
                <a:off x="741" y="3536"/>
                <a:ext cx="1638" cy="0"/>
              </a:xfrm>
              <a:prstGeom prst="line">
                <a:avLst/>
              </a:prstGeom>
              <a:ln w="19050" cap="flat" cmpd="sng">
                <a:solidFill>
                  <a:schemeClr val="tx1"/>
                </a:solidFill>
                <a:prstDash val="solid"/>
                <a:headEnd type="none" w="med" len="med"/>
                <a:tailEnd type="stealth" w="sm" len="lg"/>
              </a:ln>
            </p:spPr>
          </p:sp>
          <p:sp>
            <p:nvSpPr>
              <p:cNvPr id="566293" name="文本框 566292"/>
              <p:cNvSpPr txBox="1"/>
              <p:nvPr/>
            </p:nvSpPr>
            <p:spPr>
              <a:xfrm>
                <a:off x="2396" y="3363"/>
                <a:ext cx="484" cy="288"/>
              </a:xfrm>
              <a:prstGeom prst="rect">
                <a:avLst/>
              </a:prstGeom>
              <a:noFill/>
              <a:ln w="28575">
                <a:noFill/>
              </a:ln>
            </p:spPr>
            <p:txBody>
              <a:bodyPr>
                <a:spAutoFit/>
              </a:bodyPr>
              <a:p>
                <a:r>
                  <a:rPr lang="zh-CN" altLang="en-US" b="1" i="1">
                    <a:latin typeface="Times New Roman" panose="02020603050405020304" pitchFamily="18" charset="0"/>
                    <a:sym typeface="Symbol" panose="05050102010706020507" pitchFamily="18" charset="2"/>
                  </a:rPr>
                  <a:t></a:t>
                </a:r>
                <a:r>
                  <a:rPr lang="en-US" altLang="zh-CN" b="1" i="1">
                    <a:latin typeface="Times New Roman" panose="02020603050405020304" pitchFamily="18" charset="0"/>
                    <a:sym typeface="Symbol" panose="05050102010706020507" pitchFamily="18" charset="2"/>
                  </a:rPr>
                  <a:t>t</a:t>
                </a:r>
                <a:endParaRPr lang="en-US" altLang="zh-CN" b="1" i="1">
                  <a:latin typeface="Times New Roman" panose="02020603050405020304" pitchFamily="18" charset="0"/>
                </a:endParaRPr>
              </a:p>
            </p:txBody>
          </p:sp>
          <p:sp>
            <p:nvSpPr>
              <p:cNvPr id="566294" name="文本框 566293"/>
              <p:cNvSpPr txBox="1"/>
              <p:nvPr/>
            </p:nvSpPr>
            <p:spPr>
              <a:xfrm>
                <a:off x="585" y="3360"/>
                <a:ext cx="212" cy="288"/>
              </a:xfrm>
              <a:prstGeom prst="rect">
                <a:avLst/>
              </a:prstGeom>
              <a:noFill/>
              <a:ln w="28575">
                <a:noFill/>
              </a:ln>
            </p:spPr>
            <p:txBody>
              <a:bodyPr wrap="none" anchor="t" anchorCtr="0">
                <a:spAutoFit/>
              </a:bodyPr>
              <a:p>
                <a:r>
                  <a:rPr lang="en-US" altLang="zh-CN" b="1">
                    <a:latin typeface="Times New Roman" panose="02020603050405020304" pitchFamily="18" charset="0"/>
                  </a:rPr>
                  <a:t>o</a:t>
                </a:r>
                <a:endParaRPr lang="en-US" altLang="zh-CN" b="1">
                  <a:latin typeface="Times New Roman" panose="02020603050405020304" pitchFamily="18" charset="0"/>
                </a:endParaRPr>
              </a:p>
            </p:txBody>
          </p:sp>
          <p:sp>
            <p:nvSpPr>
              <p:cNvPr id="566295" name="直接连接符 566294"/>
              <p:cNvSpPr/>
              <p:nvPr/>
            </p:nvSpPr>
            <p:spPr>
              <a:xfrm>
                <a:off x="741" y="2989"/>
                <a:ext cx="1638" cy="0"/>
              </a:xfrm>
              <a:prstGeom prst="line">
                <a:avLst/>
              </a:prstGeom>
              <a:ln w="19050" cap="flat" cmpd="sng">
                <a:solidFill>
                  <a:schemeClr val="tx1"/>
                </a:solidFill>
                <a:prstDash val="solid"/>
                <a:headEnd type="none" w="med" len="med"/>
                <a:tailEnd type="stealth" w="sm" len="lg"/>
              </a:ln>
            </p:spPr>
          </p:sp>
          <p:sp>
            <p:nvSpPr>
              <p:cNvPr id="566296" name="文本框 566295"/>
              <p:cNvSpPr txBox="1"/>
              <p:nvPr/>
            </p:nvSpPr>
            <p:spPr>
              <a:xfrm>
                <a:off x="2376" y="2825"/>
                <a:ext cx="331" cy="288"/>
              </a:xfrm>
              <a:prstGeom prst="rect">
                <a:avLst/>
              </a:prstGeom>
              <a:noFill/>
              <a:ln w="28575">
                <a:noFill/>
              </a:ln>
            </p:spPr>
            <p:txBody>
              <a:bodyPr>
                <a:spAutoFit/>
              </a:bodyPr>
              <a:p>
                <a:r>
                  <a:rPr lang="zh-CN" altLang="en-US" b="1" i="1">
                    <a:latin typeface="Times New Roman" panose="02020603050405020304" pitchFamily="18" charset="0"/>
                    <a:sym typeface="Symbol" panose="05050102010706020507" pitchFamily="18" charset="2"/>
                  </a:rPr>
                  <a:t></a:t>
                </a:r>
                <a:r>
                  <a:rPr lang="en-US" altLang="zh-CN" b="1" i="1">
                    <a:latin typeface="Times New Roman" panose="02020603050405020304" pitchFamily="18" charset="0"/>
                    <a:sym typeface="Symbol" panose="05050102010706020507" pitchFamily="18" charset="2"/>
                  </a:rPr>
                  <a:t>t</a:t>
                </a:r>
                <a:endParaRPr lang="en-US" altLang="zh-CN" b="1" i="1">
                  <a:latin typeface="Times New Roman" panose="02020603050405020304" pitchFamily="18" charset="0"/>
                </a:endParaRPr>
              </a:p>
            </p:txBody>
          </p:sp>
          <p:sp>
            <p:nvSpPr>
              <p:cNvPr id="566297" name="文本框 566296"/>
              <p:cNvSpPr txBox="1"/>
              <p:nvPr/>
            </p:nvSpPr>
            <p:spPr>
              <a:xfrm>
                <a:off x="593" y="2836"/>
                <a:ext cx="212" cy="288"/>
              </a:xfrm>
              <a:prstGeom prst="rect">
                <a:avLst/>
              </a:prstGeom>
              <a:noFill/>
              <a:ln w="28575">
                <a:noFill/>
              </a:ln>
            </p:spPr>
            <p:txBody>
              <a:bodyPr wrap="none" anchor="t" anchorCtr="0">
                <a:spAutoFit/>
              </a:bodyPr>
              <a:p>
                <a:r>
                  <a:rPr lang="en-US" altLang="zh-CN" b="1">
                    <a:latin typeface="Times New Roman" panose="02020603050405020304" pitchFamily="18" charset="0"/>
                  </a:rPr>
                  <a:t>o</a:t>
                </a:r>
                <a:endParaRPr lang="en-US" altLang="zh-CN" b="1">
                  <a:latin typeface="Times New Roman" panose="02020603050405020304" pitchFamily="18" charset="0"/>
                </a:endParaRPr>
              </a:p>
            </p:txBody>
          </p:sp>
          <p:sp>
            <p:nvSpPr>
              <p:cNvPr id="566298" name="直接连接符 566297"/>
              <p:cNvSpPr/>
              <p:nvPr/>
            </p:nvSpPr>
            <p:spPr>
              <a:xfrm flipV="1">
                <a:off x="741" y="2431"/>
                <a:ext cx="0" cy="566"/>
              </a:xfrm>
              <a:prstGeom prst="line">
                <a:avLst/>
              </a:prstGeom>
              <a:ln w="19050" cap="flat" cmpd="sng">
                <a:solidFill>
                  <a:schemeClr val="tx1"/>
                </a:solidFill>
                <a:prstDash val="solid"/>
                <a:headEnd type="none" w="med" len="med"/>
                <a:tailEnd type="stealth" w="sm" len="lg"/>
              </a:ln>
            </p:spPr>
          </p:sp>
          <p:sp>
            <p:nvSpPr>
              <p:cNvPr id="566299" name="直接连接符 566298"/>
              <p:cNvSpPr/>
              <p:nvPr/>
            </p:nvSpPr>
            <p:spPr>
              <a:xfrm>
                <a:off x="1196" y="1161"/>
                <a:ext cx="0" cy="2358"/>
              </a:xfrm>
              <a:prstGeom prst="line">
                <a:avLst/>
              </a:prstGeom>
              <a:ln w="12700" cap="flat" cmpd="sng">
                <a:solidFill>
                  <a:srgbClr val="0000FF"/>
                </a:solidFill>
                <a:prstDash val="dash"/>
                <a:headEnd type="none" w="med" len="med"/>
                <a:tailEnd type="none" w="sm" len="lg"/>
              </a:ln>
            </p:spPr>
          </p:sp>
          <p:sp>
            <p:nvSpPr>
              <p:cNvPr id="566300" name="直接连接符 566299"/>
              <p:cNvSpPr/>
              <p:nvPr/>
            </p:nvSpPr>
            <p:spPr>
              <a:xfrm>
                <a:off x="2095" y="1161"/>
                <a:ext cx="11" cy="2358"/>
              </a:xfrm>
              <a:prstGeom prst="line">
                <a:avLst/>
              </a:prstGeom>
              <a:ln w="12700" cap="flat" cmpd="sng">
                <a:solidFill>
                  <a:srgbClr val="0000FF"/>
                </a:solidFill>
                <a:prstDash val="dash"/>
                <a:headEnd type="none" w="med" len="med"/>
                <a:tailEnd type="none" w="sm" len="lg"/>
              </a:ln>
            </p:spPr>
          </p:sp>
          <p:sp>
            <p:nvSpPr>
              <p:cNvPr id="566301" name="直接连接符 566300"/>
              <p:cNvSpPr/>
              <p:nvPr/>
            </p:nvSpPr>
            <p:spPr>
              <a:xfrm flipH="1">
                <a:off x="1651" y="1206"/>
                <a:ext cx="6" cy="2358"/>
              </a:xfrm>
              <a:prstGeom prst="line">
                <a:avLst/>
              </a:prstGeom>
              <a:ln w="12700" cap="flat" cmpd="sng">
                <a:solidFill>
                  <a:srgbClr val="0000FF"/>
                </a:solidFill>
                <a:prstDash val="dash"/>
                <a:headEnd type="none" w="med" len="med"/>
                <a:tailEnd type="none" w="sm" len="lg"/>
              </a:ln>
            </p:spPr>
          </p:sp>
          <p:sp>
            <p:nvSpPr>
              <p:cNvPr id="566302" name="文本框 566301"/>
              <p:cNvSpPr txBox="1"/>
              <p:nvPr/>
            </p:nvSpPr>
            <p:spPr>
              <a:xfrm>
                <a:off x="1011" y="1082"/>
                <a:ext cx="221" cy="288"/>
              </a:xfrm>
              <a:prstGeom prst="rect">
                <a:avLst/>
              </a:prstGeom>
              <a:noFill/>
              <a:ln w="28575">
                <a:noFill/>
              </a:ln>
            </p:spPr>
            <p:txBody>
              <a:bodyPr wrap="none" anchor="t" anchorCtr="0">
                <a:spAutoFit/>
              </a:bodyPr>
              <a:p>
                <a:r>
                  <a:rPr lang="zh-CN" altLang="en-US" b="1">
                    <a:latin typeface="Times New Roman" panose="02020603050405020304" pitchFamily="18" charset="0"/>
                    <a:sym typeface="Symbol" panose="05050102010706020507" pitchFamily="18" charset="2"/>
                  </a:rPr>
                  <a:t></a:t>
                </a:r>
                <a:endParaRPr lang="zh-CN" altLang="en-US" b="1">
                  <a:latin typeface="Times New Roman" panose="02020603050405020304" pitchFamily="18" charset="0"/>
                </a:endParaRPr>
              </a:p>
            </p:txBody>
          </p:sp>
          <p:sp>
            <p:nvSpPr>
              <p:cNvPr id="566303" name="文本框 566302"/>
              <p:cNvSpPr txBox="1"/>
              <p:nvPr/>
            </p:nvSpPr>
            <p:spPr>
              <a:xfrm>
                <a:off x="1614" y="1087"/>
                <a:ext cx="285" cy="288"/>
              </a:xfrm>
              <a:prstGeom prst="rect">
                <a:avLst/>
              </a:prstGeom>
              <a:noFill/>
              <a:ln w="28575">
                <a:noFill/>
              </a:ln>
            </p:spPr>
            <p:txBody>
              <a:bodyPr wrap="none" anchor="t" anchorCtr="0">
                <a:spAutoFit/>
              </a:bodyPr>
              <a:p>
                <a:r>
                  <a:rPr lang="en-US" altLang="zh-CN" sz="1600" b="1">
                    <a:latin typeface="Times New Roman" panose="02020603050405020304" pitchFamily="18" charset="0"/>
                    <a:sym typeface="Symbol" panose="05050102010706020507" pitchFamily="18" charset="2"/>
                  </a:rPr>
                  <a:t>2</a:t>
                </a:r>
                <a:r>
                  <a:rPr lang="en-US" altLang="zh-CN" b="1">
                    <a:latin typeface="Times New Roman" panose="02020603050405020304" pitchFamily="18" charset="0"/>
                    <a:sym typeface="Symbol" panose="05050102010706020507" pitchFamily="18" charset="2"/>
                  </a:rPr>
                  <a:t></a:t>
                </a:r>
                <a:endParaRPr lang="en-US" altLang="zh-CN" b="1">
                  <a:latin typeface="Times New Roman" panose="02020603050405020304" pitchFamily="18" charset="0"/>
                </a:endParaRPr>
              </a:p>
            </p:txBody>
          </p:sp>
          <p:sp>
            <p:nvSpPr>
              <p:cNvPr id="566304" name="文本框 566303"/>
              <p:cNvSpPr txBox="1"/>
              <p:nvPr/>
            </p:nvSpPr>
            <p:spPr>
              <a:xfrm>
                <a:off x="2078" y="1087"/>
                <a:ext cx="285" cy="288"/>
              </a:xfrm>
              <a:prstGeom prst="rect">
                <a:avLst/>
              </a:prstGeom>
              <a:noFill/>
              <a:ln w="28575">
                <a:noFill/>
              </a:ln>
            </p:spPr>
            <p:txBody>
              <a:bodyPr wrap="none" anchor="t" anchorCtr="0">
                <a:spAutoFit/>
              </a:bodyPr>
              <a:p>
                <a:r>
                  <a:rPr lang="en-US" altLang="zh-CN" sz="1600" b="1">
                    <a:latin typeface="Times New Roman" panose="02020603050405020304" pitchFamily="18" charset="0"/>
                    <a:sym typeface="Symbol" panose="05050102010706020507" pitchFamily="18" charset="2"/>
                  </a:rPr>
                  <a:t>3</a:t>
                </a:r>
                <a:r>
                  <a:rPr lang="en-US" altLang="zh-CN" b="1">
                    <a:latin typeface="Times New Roman" panose="02020603050405020304" pitchFamily="18" charset="0"/>
                    <a:sym typeface="Symbol" panose="05050102010706020507" pitchFamily="18" charset="2"/>
                  </a:rPr>
                  <a:t></a:t>
                </a:r>
                <a:endParaRPr lang="en-US" altLang="zh-CN" b="1">
                  <a:latin typeface="Times New Roman" panose="02020603050405020304" pitchFamily="18" charset="0"/>
                </a:endParaRPr>
              </a:p>
            </p:txBody>
          </p:sp>
          <p:sp>
            <p:nvSpPr>
              <p:cNvPr id="566305" name="任意多边形 566304"/>
              <p:cNvSpPr/>
              <p:nvPr/>
            </p:nvSpPr>
            <p:spPr>
              <a:xfrm>
                <a:off x="741" y="707"/>
                <a:ext cx="910" cy="953"/>
              </a:xfrm>
              <a:custGeom>
                <a:avLst/>
                <a:gdLst/>
                <a:ahLst/>
                <a:cxnLst/>
                <a:pathLst>
                  <a:path w="912" h="1008">
                    <a:moveTo>
                      <a:pt x="0" y="504"/>
                    </a:moveTo>
                    <a:cubicBezTo>
                      <a:pt x="64" y="252"/>
                      <a:pt x="128" y="0"/>
                      <a:pt x="240" y="72"/>
                    </a:cubicBezTo>
                    <a:cubicBezTo>
                      <a:pt x="352" y="144"/>
                      <a:pt x="560" y="864"/>
                      <a:pt x="672" y="936"/>
                    </a:cubicBezTo>
                    <a:cubicBezTo>
                      <a:pt x="784" y="1008"/>
                      <a:pt x="848" y="756"/>
                      <a:pt x="912" y="504"/>
                    </a:cubicBezTo>
                  </a:path>
                </a:pathLst>
              </a:custGeom>
              <a:noFill/>
              <a:ln w="38100" cap="flat" cmpd="sng">
                <a:solidFill>
                  <a:schemeClr val="tx1">
                    <a:alpha val="100000"/>
                  </a:schemeClr>
                </a:solidFill>
                <a:prstDash val="solid"/>
                <a:headEnd type="none" w="med" len="med"/>
                <a:tailEnd type="none" w="sm" len="lg"/>
              </a:ln>
            </p:spPr>
            <p:txBody>
              <a:bodyPr/>
              <a:p>
                <a:endParaRPr lang="zh-CN" altLang="en-US"/>
              </a:p>
            </p:txBody>
          </p:sp>
          <p:sp>
            <p:nvSpPr>
              <p:cNvPr id="566306" name="任意多边形 566305"/>
              <p:cNvSpPr/>
              <p:nvPr/>
            </p:nvSpPr>
            <p:spPr>
              <a:xfrm>
                <a:off x="1651" y="775"/>
                <a:ext cx="452" cy="409"/>
              </a:xfrm>
              <a:custGeom>
                <a:avLst/>
                <a:gdLst/>
                <a:ahLst/>
                <a:cxnLst/>
                <a:pathLst>
                  <a:path w="480" h="432">
                    <a:moveTo>
                      <a:pt x="0" y="432"/>
                    </a:moveTo>
                    <a:cubicBezTo>
                      <a:pt x="80" y="216"/>
                      <a:pt x="160" y="0"/>
                      <a:pt x="240" y="0"/>
                    </a:cubicBezTo>
                    <a:cubicBezTo>
                      <a:pt x="320" y="0"/>
                      <a:pt x="400" y="216"/>
                      <a:pt x="480" y="432"/>
                    </a:cubicBezTo>
                  </a:path>
                </a:pathLst>
              </a:custGeom>
              <a:noFill/>
              <a:ln w="38100" cap="flat" cmpd="sng">
                <a:solidFill>
                  <a:schemeClr val="tx1">
                    <a:alpha val="100000"/>
                  </a:schemeClr>
                </a:solidFill>
                <a:prstDash val="solid"/>
                <a:headEnd type="none" w="med" len="med"/>
                <a:tailEnd type="none" w="sm" len="lg"/>
              </a:ln>
            </p:spPr>
            <p:txBody>
              <a:bodyPr/>
              <a:p>
                <a:endParaRPr lang="zh-CN" altLang="en-US"/>
              </a:p>
            </p:txBody>
          </p:sp>
          <p:sp>
            <p:nvSpPr>
              <p:cNvPr id="566307" name="任意多边形 566306"/>
              <p:cNvSpPr/>
              <p:nvPr/>
            </p:nvSpPr>
            <p:spPr>
              <a:xfrm>
                <a:off x="737" y="1847"/>
                <a:ext cx="450" cy="425"/>
              </a:xfrm>
              <a:custGeom>
                <a:avLst/>
                <a:gdLst/>
                <a:ahLst/>
                <a:cxnLst/>
                <a:pathLst>
                  <a:path w="480" h="432">
                    <a:moveTo>
                      <a:pt x="0" y="432"/>
                    </a:moveTo>
                    <a:cubicBezTo>
                      <a:pt x="80" y="216"/>
                      <a:pt x="160" y="0"/>
                      <a:pt x="240" y="0"/>
                    </a:cubicBezTo>
                    <a:cubicBezTo>
                      <a:pt x="320" y="0"/>
                      <a:pt x="400" y="216"/>
                      <a:pt x="480" y="432"/>
                    </a:cubicBezTo>
                  </a:path>
                </a:pathLst>
              </a:custGeom>
              <a:noFill/>
              <a:ln w="38100" cap="flat" cmpd="sng">
                <a:solidFill>
                  <a:srgbClr val="FF0066">
                    <a:alpha val="100000"/>
                  </a:srgbClr>
                </a:solidFill>
                <a:prstDash val="solid"/>
                <a:headEnd type="none" w="med" len="med"/>
                <a:tailEnd type="none" w="sm" len="lg"/>
              </a:ln>
            </p:spPr>
            <p:txBody>
              <a:bodyPr/>
              <a:p>
                <a:endParaRPr lang="zh-CN" altLang="en-US"/>
              </a:p>
            </p:txBody>
          </p:sp>
          <p:sp>
            <p:nvSpPr>
              <p:cNvPr id="566308" name="直接连接符 566307"/>
              <p:cNvSpPr/>
              <p:nvPr/>
            </p:nvSpPr>
            <p:spPr>
              <a:xfrm flipV="1">
                <a:off x="741" y="1682"/>
                <a:ext cx="0" cy="726"/>
              </a:xfrm>
              <a:prstGeom prst="line">
                <a:avLst/>
              </a:prstGeom>
              <a:ln w="19050" cap="flat" cmpd="sng">
                <a:solidFill>
                  <a:schemeClr val="tx1"/>
                </a:solidFill>
                <a:prstDash val="solid"/>
                <a:headEnd type="none" w="med" len="med"/>
                <a:tailEnd type="stealth" w="sm" len="lg"/>
              </a:ln>
            </p:spPr>
          </p:sp>
          <p:sp>
            <p:nvSpPr>
              <p:cNvPr id="566309" name="任意多边形 566308"/>
              <p:cNvSpPr/>
              <p:nvPr/>
            </p:nvSpPr>
            <p:spPr>
              <a:xfrm>
                <a:off x="1651" y="1839"/>
                <a:ext cx="450" cy="428"/>
              </a:xfrm>
              <a:custGeom>
                <a:avLst/>
                <a:gdLst/>
                <a:ahLst/>
                <a:cxnLst/>
                <a:pathLst>
                  <a:path w="480" h="432">
                    <a:moveTo>
                      <a:pt x="0" y="432"/>
                    </a:moveTo>
                    <a:cubicBezTo>
                      <a:pt x="80" y="216"/>
                      <a:pt x="160" y="0"/>
                      <a:pt x="240" y="0"/>
                    </a:cubicBezTo>
                    <a:cubicBezTo>
                      <a:pt x="320" y="0"/>
                      <a:pt x="400" y="216"/>
                      <a:pt x="480" y="432"/>
                    </a:cubicBezTo>
                  </a:path>
                </a:pathLst>
              </a:custGeom>
              <a:noFill/>
              <a:ln w="38100" cap="flat" cmpd="sng">
                <a:solidFill>
                  <a:srgbClr val="FF0066">
                    <a:alpha val="100000"/>
                  </a:srgbClr>
                </a:solidFill>
                <a:prstDash val="solid"/>
                <a:headEnd type="none" w="med" len="med"/>
                <a:tailEnd type="none" w="sm" len="lg"/>
              </a:ln>
            </p:spPr>
            <p:txBody>
              <a:bodyPr/>
              <a:p>
                <a:endParaRPr lang="zh-CN" altLang="en-US"/>
              </a:p>
            </p:txBody>
          </p:sp>
          <p:sp>
            <p:nvSpPr>
              <p:cNvPr id="566310" name="任意多边形 566309"/>
              <p:cNvSpPr/>
              <p:nvPr/>
            </p:nvSpPr>
            <p:spPr>
              <a:xfrm>
                <a:off x="749" y="2657"/>
                <a:ext cx="441" cy="332"/>
              </a:xfrm>
              <a:custGeom>
                <a:avLst/>
                <a:gdLst/>
                <a:ahLst/>
                <a:cxnLst/>
                <a:pathLst>
                  <a:path w="480" h="432">
                    <a:moveTo>
                      <a:pt x="0" y="432"/>
                    </a:moveTo>
                    <a:cubicBezTo>
                      <a:pt x="80" y="216"/>
                      <a:pt x="160" y="0"/>
                      <a:pt x="240" y="0"/>
                    </a:cubicBezTo>
                    <a:cubicBezTo>
                      <a:pt x="320" y="0"/>
                      <a:pt x="400" y="216"/>
                      <a:pt x="480" y="432"/>
                    </a:cubicBezTo>
                  </a:path>
                </a:pathLst>
              </a:custGeom>
              <a:noFill/>
              <a:ln w="38100" cap="flat" cmpd="sng">
                <a:solidFill>
                  <a:schemeClr val="accent2">
                    <a:alpha val="100000"/>
                  </a:schemeClr>
                </a:solidFill>
                <a:prstDash val="solid"/>
                <a:headEnd type="none" w="med" len="med"/>
                <a:tailEnd type="none" w="sm" len="lg"/>
              </a:ln>
            </p:spPr>
            <p:txBody>
              <a:bodyPr/>
              <a:p>
                <a:endParaRPr lang="zh-CN" altLang="en-US"/>
              </a:p>
            </p:txBody>
          </p:sp>
          <p:sp>
            <p:nvSpPr>
              <p:cNvPr id="566311" name="任意多边形 566310"/>
              <p:cNvSpPr/>
              <p:nvPr/>
            </p:nvSpPr>
            <p:spPr>
              <a:xfrm>
                <a:off x="1671" y="2657"/>
                <a:ext cx="435" cy="332"/>
              </a:xfrm>
              <a:custGeom>
                <a:avLst/>
                <a:gdLst/>
                <a:ahLst/>
                <a:cxnLst/>
                <a:pathLst>
                  <a:path w="480" h="432">
                    <a:moveTo>
                      <a:pt x="0" y="432"/>
                    </a:moveTo>
                    <a:cubicBezTo>
                      <a:pt x="80" y="216"/>
                      <a:pt x="160" y="0"/>
                      <a:pt x="240" y="0"/>
                    </a:cubicBezTo>
                    <a:cubicBezTo>
                      <a:pt x="320" y="0"/>
                      <a:pt x="400" y="216"/>
                      <a:pt x="480" y="432"/>
                    </a:cubicBezTo>
                  </a:path>
                </a:pathLst>
              </a:custGeom>
              <a:noFill/>
              <a:ln w="38100" cap="flat" cmpd="sng">
                <a:solidFill>
                  <a:schemeClr val="accent2">
                    <a:alpha val="100000"/>
                  </a:schemeClr>
                </a:solidFill>
                <a:prstDash val="solid"/>
                <a:headEnd type="none" w="med" len="med"/>
                <a:tailEnd type="none" w="sm" len="lg"/>
              </a:ln>
            </p:spPr>
            <p:txBody>
              <a:bodyPr/>
              <a:p>
                <a:endParaRPr lang="zh-CN" altLang="en-US"/>
              </a:p>
            </p:txBody>
          </p:sp>
          <p:sp>
            <p:nvSpPr>
              <p:cNvPr id="566312" name="任意多边形 566311"/>
              <p:cNvSpPr/>
              <p:nvPr/>
            </p:nvSpPr>
            <p:spPr>
              <a:xfrm flipV="1">
                <a:off x="741" y="3522"/>
                <a:ext cx="455" cy="450"/>
              </a:xfrm>
              <a:custGeom>
                <a:avLst/>
                <a:gdLst/>
                <a:ahLst/>
                <a:cxnLst/>
                <a:pathLst>
                  <a:path w="480" h="432">
                    <a:moveTo>
                      <a:pt x="0" y="432"/>
                    </a:moveTo>
                    <a:cubicBezTo>
                      <a:pt x="80" y="216"/>
                      <a:pt x="160" y="0"/>
                      <a:pt x="240" y="0"/>
                    </a:cubicBezTo>
                    <a:cubicBezTo>
                      <a:pt x="320" y="0"/>
                      <a:pt x="400" y="216"/>
                      <a:pt x="480" y="432"/>
                    </a:cubicBezTo>
                  </a:path>
                </a:pathLst>
              </a:custGeom>
              <a:noFill/>
              <a:ln w="38100" cap="flat" cmpd="sng">
                <a:solidFill>
                  <a:schemeClr val="accent1">
                    <a:alpha val="100000"/>
                  </a:schemeClr>
                </a:solidFill>
                <a:prstDash val="solid"/>
                <a:headEnd type="none" w="med" len="med"/>
                <a:tailEnd type="none" w="sm" len="lg"/>
              </a:ln>
            </p:spPr>
            <p:txBody>
              <a:bodyPr/>
              <a:p>
                <a:endParaRPr lang="zh-CN" altLang="en-US"/>
              </a:p>
            </p:txBody>
          </p:sp>
          <p:sp>
            <p:nvSpPr>
              <p:cNvPr id="566313" name="直接连接符 566312"/>
              <p:cNvSpPr/>
              <p:nvPr/>
            </p:nvSpPr>
            <p:spPr>
              <a:xfrm>
                <a:off x="1209" y="3544"/>
                <a:ext cx="441" cy="0"/>
              </a:xfrm>
              <a:prstGeom prst="line">
                <a:avLst/>
              </a:prstGeom>
              <a:ln w="38100" cap="flat" cmpd="sng">
                <a:solidFill>
                  <a:schemeClr val="accent1"/>
                </a:solidFill>
                <a:prstDash val="solid"/>
                <a:headEnd type="none" w="med" len="med"/>
                <a:tailEnd type="none" w="sm" len="lg"/>
              </a:ln>
            </p:spPr>
          </p:sp>
          <p:sp>
            <p:nvSpPr>
              <p:cNvPr id="566314" name="文本框 566313"/>
              <p:cNvSpPr txBox="1"/>
              <p:nvPr/>
            </p:nvSpPr>
            <p:spPr>
              <a:xfrm>
                <a:off x="1169" y="2181"/>
                <a:ext cx="221" cy="288"/>
              </a:xfrm>
              <a:prstGeom prst="rect">
                <a:avLst/>
              </a:prstGeom>
              <a:noFill/>
              <a:ln w="28575">
                <a:noFill/>
              </a:ln>
            </p:spPr>
            <p:txBody>
              <a:bodyPr wrap="none" anchor="t" anchorCtr="0">
                <a:spAutoFit/>
              </a:bodyPr>
              <a:p>
                <a:r>
                  <a:rPr lang="zh-CN" altLang="en-US" b="1">
                    <a:latin typeface="Times New Roman" panose="02020603050405020304" pitchFamily="18" charset="0"/>
                    <a:sym typeface="Symbol" panose="05050102010706020507" pitchFamily="18" charset="2"/>
                  </a:rPr>
                  <a:t></a:t>
                </a:r>
                <a:endParaRPr lang="zh-CN" altLang="en-US" b="1">
                  <a:latin typeface="Times New Roman" panose="02020603050405020304" pitchFamily="18" charset="0"/>
                </a:endParaRPr>
              </a:p>
            </p:txBody>
          </p:sp>
          <p:sp>
            <p:nvSpPr>
              <p:cNvPr id="566315" name="文本框 566314"/>
              <p:cNvSpPr txBox="1"/>
              <p:nvPr/>
            </p:nvSpPr>
            <p:spPr>
              <a:xfrm>
                <a:off x="1549" y="2204"/>
                <a:ext cx="285" cy="288"/>
              </a:xfrm>
              <a:prstGeom prst="rect">
                <a:avLst/>
              </a:prstGeom>
              <a:noFill/>
              <a:ln w="28575">
                <a:noFill/>
              </a:ln>
            </p:spPr>
            <p:txBody>
              <a:bodyPr wrap="none" anchor="t" anchorCtr="0">
                <a:spAutoFit/>
              </a:bodyPr>
              <a:p>
                <a:r>
                  <a:rPr lang="en-US" altLang="zh-CN" sz="1600" b="1">
                    <a:latin typeface="Times New Roman" panose="02020603050405020304" pitchFamily="18" charset="0"/>
                    <a:sym typeface="Symbol" panose="05050102010706020507" pitchFamily="18" charset="2"/>
                  </a:rPr>
                  <a:t>2</a:t>
                </a:r>
                <a:r>
                  <a:rPr lang="en-US" altLang="zh-CN" b="1">
                    <a:latin typeface="Times New Roman" panose="02020603050405020304" pitchFamily="18" charset="0"/>
                    <a:sym typeface="Symbol" panose="05050102010706020507" pitchFamily="18" charset="2"/>
                  </a:rPr>
                  <a:t></a:t>
                </a:r>
                <a:endParaRPr lang="en-US" altLang="zh-CN" b="1">
                  <a:latin typeface="Times New Roman" panose="02020603050405020304" pitchFamily="18" charset="0"/>
                </a:endParaRPr>
              </a:p>
            </p:txBody>
          </p:sp>
          <p:sp>
            <p:nvSpPr>
              <p:cNvPr id="566316" name="文本框 566315"/>
              <p:cNvSpPr txBox="1"/>
              <p:nvPr/>
            </p:nvSpPr>
            <p:spPr>
              <a:xfrm>
                <a:off x="1973" y="2196"/>
                <a:ext cx="285" cy="288"/>
              </a:xfrm>
              <a:prstGeom prst="rect">
                <a:avLst/>
              </a:prstGeom>
              <a:noFill/>
              <a:ln w="28575">
                <a:noFill/>
              </a:ln>
            </p:spPr>
            <p:txBody>
              <a:bodyPr wrap="none" anchor="t" anchorCtr="0">
                <a:spAutoFit/>
              </a:bodyPr>
              <a:p>
                <a:r>
                  <a:rPr lang="en-US" altLang="zh-CN" sz="1600" b="1">
                    <a:latin typeface="Times New Roman" panose="02020603050405020304" pitchFamily="18" charset="0"/>
                    <a:sym typeface="Symbol" panose="05050102010706020507" pitchFamily="18" charset="2"/>
                  </a:rPr>
                  <a:t>3</a:t>
                </a:r>
                <a:r>
                  <a:rPr lang="en-US" altLang="zh-CN" b="1">
                    <a:latin typeface="Times New Roman" panose="02020603050405020304" pitchFamily="18" charset="0"/>
                    <a:sym typeface="Symbol" panose="05050102010706020507" pitchFamily="18" charset="2"/>
                  </a:rPr>
                  <a:t></a:t>
                </a:r>
                <a:endParaRPr lang="en-US" altLang="zh-CN" b="1">
                  <a:latin typeface="Times New Roman" panose="02020603050405020304" pitchFamily="18" charset="0"/>
                </a:endParaRPr>
              </a:p>
            </p:txBody>
          </p:sp>
          <p:sp>
            <p:nvSpPr>
              <p:cNvPr id="566317" name="直接连接符 566316"/>
              <p:cNvSpPr/>
              <p:nvPr/>
            </p:nvSpPr>
            <p:spPr>
              <a:xfrm flipH="1">
                <a:off x="734" y="757"/>
                <a:ext cx="228" cy="0"/>
              </a:xfrm>
              <a:prstGeom prst="line">
                <a:avLst/>
              </a:prstGeom>
              <a:ln w="12700" cap="flat" cmpd="sng">
                <a:solidFill>
                  <a:srgbClr val="0000FF"/>
                </a:solidFill>
                <a:prstDash val="dash"/>
                <a:headEnd type="none" w="med" len="med"/>
                <a:tailEnd type="none" w="sm" len="lg"/>
              </a:ln>
            </p:spPr>
          </p:sp>
          <p:sp>
            <p:nvSpPr>
              <p:cNvPr id="566318" name="直接连接符 566317"/>
              <p:cNvSpPr/>
              <p:nvPr/>
            </p:nvSpPr>
            <p:spPr>
              <a:xfrm>
                <a:off x="735" y="1849"/>
                <a:ext cx="228" cy="0"/>
              </a:xfrm>
              <a:prstGeom prst="line">
                <a:avLst/>
              </a:prstGeom>
              <a:ln w="12700" cap="flat" cmpd="sng">
                <a:solidFill>
                  <a:srgbClr val="0000FF"/>
                </a:solidFill>
                <a:prstDash val="dash"/>
                <a:headEnd type="none" w="med" len="med"/>
                <a:tailEnd type="none" w="sm" len="lg"/>
              </a:ln>
            </p:spPr>
          </p:sp>
          <p:sp>
            <p:nvSpPr>
              <p:cNvPr id="566319" name="文本框 566318"/>
              <p:cNvSpPr txBox="1"/>
              <p:nvPr/>
            </p:nvSpPr>
            <p:spPr>
              <a:xfrm>
                <a:off x="468" y="2543"/>
                <a:ext cx="285" cy="288"/>
              </a:xfrm>
              <a:prstGeom prst="rect">
                <a:avLst/>
              </a:prstGeom>
              <a:noFill/>
              <a:ln w="28575">
                <a:noFill/>
              </a:ln>
            </p:spPr>
            <p:txBody>
              <a:bodyPr wrap="none" anchor="t" anchorCtr="0">
                <a:spAutoFit/>
              </a:bodyPr>
              <a:p>
                <a:r>
                  <a:rPr lang="en-US" altLang="zh-CN" sz="2000" b="1" i="1" dirty="0" err="1">
                    <a:latin typeface="Times New Roman" panose="02020603050405020304" pitchFamily="18" charset="0"/>
                  </a:rPr>
                  <a:t>I</a:t>
                </a:r>
                <a:r>
                  <a:rPr lang="en-US" altLang="zh-CN" b="1" baseline="-25000" dirty="0" err="1">
                    <a:latin typeface="Times New Roman" panose="02020603050405020304" pitchFamily="18" charset="0"/>
                  </a:rPr>
                  <a:t>m</a:t>
                </a:r>
                <a:endParaRPr lang="en-US" altLang="zh-CN" b="1">
                  <a:latin typeface="Times New Roman" panose="02020603050405020304" pitchFamily="18" charset="0"/>
                </a:endParaRPr>
              </a:p>
            </p:txBody>
          </p:sp>
          <p:sp>
            <p:nvSpPr>
              <p:cNvPr id="566320" name="文本框 566319"/>
              <p:cNvSpPr txBox="1"/>
              <p:nvPr/>
            </p:nvSpPr>
            <p:spPr>
              <a:xfrm>
                <a:off x="1079" y="3261"/>
                <a:ext cx="221" cy="288"/>
              </a:xfrm>
              <a:prstGeom prst="rect">
                <a:avLst/>
              </a:prstGeom>
              <a:noFill/>
              <a:ln w="28575">
                <a:noFill/>
              </a:ln>
            </p:spPr>
            <p:txBody>
              <a:bodyPr wrap="none" anchor="t" anchorCtr="0">
                <a:spAutoFit/>
              </a:bodyPr>
              <a:p>
                <a:r>
                  <a:rPr lang="zh-CN" altLang="en-US" b="1">
                    <a:latin typeface="Times New Roman" panose="02020603050405020304" pitchFamily="18" charset="0"/>
                    <a:sym typeface="Symbol" panose="05050102010706020507" pitchFamily="18" charset="2"/>
                  </a:rPr>
                  <a:t></a:t>
                </a:r>
                <a:endParaRPr lang="zh-CN" altLang="en-US" b="1">
                  <a:latin typeface="Times New Roman" panose="02020603050405020304" pitchFamily="18" charset="0"/>
                </a:endParaRPr>
              </a:p>
            </p:txBody>
          </p:sp>
          <p:sp>
            <p:nvSpPr>
              <p:cNvPr id="566321" name="文本框 566320"/>
              <p:cNvSpPr txBox="1"/>
              <p:nvPr/>
            </p:nvSpPr>
            <p:spPr>
              <a:xfrm>
                <a:off x="1162" y="2914"/>
                <a:ext cx="221" cy="288"/>
              </a:xfrm>
              <a:prstGeom prst="rect">
                <a:avLst/>
              </a:prstGeom>
              <a:noFill/>
              <a:ln w="28575">
                <a:noFill/>
              </a:ln>
            </p:spPr>
            <p:txBody>
              <a:bodyPr wrap="none" anchor="t" anchorCtr="0">
                <a:spAutoFit/>
              </a:bodyPr>
              <a:p>
                <a:r>
                  <a:rPr lang="zh-CN" altLang="en-US" b="1">
                    <a:latin typeface="Times New Roman" panose="02020603050405020304" pitchFamily="18" charset="0"/>
                    <a:sym typeface="Symbol" panose="05050102010706020507" pitchFamily="18" charset="2"/>
                  </a:rPr>
                  <a:t></a:t>
                </a:r>
                <a:endParaRPr lang="zh-CN" altLang="en-US" b="1">
                  <a:latin typeface="Times New Roman" panose="02020603050405020304" pitchFamily="18" charset="0"/>
                </a:endParaRPr>
              </a:p>
            </p:txBody>
          </p:sp>
          <p:sp>
            <p:nvSpPr>
              <p:cNvPr id="566322" name="文本框 566321"/>
              <p:cNvSpPr txBox="1"/>
              <p:nvPr/>
            </p:nvSpPr>
            <p:spPr>
              <a:xfrm>
                <a:off x="1514" y="3247"/>
                <a:ext cx="285" cy="288"/>
              </a:xfrm>
              <a:prstGeom prst="rect">
                <a:avLst/>
              </a:prstGeom>
              <a:noFill/>
              <a:ln w="28575">
                <a:noFill/>
              </a:ln>
            </p:spPr>
            <p:txBody>
              <a:bodyPr wrap="none" anchor="t" anchorCtr="0">
                <a:spAutoFit/>
              </a:bodyPr>
              <a:p>
                <a:r>
                  <a:rPr lang="en-US" altLang="zh-CN" sz="1600" b="1">
                    <a:latin typeface="Times New Roman" panose="02020603050405020304" pitchFamily="18" charset="0"/>
                    <a:sym typeface="Symbol" panose="05050102010706020507" pitchFamily="18" charset="2"/>
                  </a:rPr>
                  <a:t>2</a:t>
                </a:r>
                <a:r>
                  <a:rPr lang="en-US" altLang="zh-CN" b="1">
                    <a:latin typeface="Times New Roman" panose="02020603050405020304" pitchFamily="18" charset="0"/>
                    <a:sym typeface="Symbol" panose="05050102010706020507" pitchFamily="18" charset="2"/>
                  </a:rPr>
                  <a:t></a:t>
                </a:r>
                <a:endParaRPr lang="en-US" altLang="zh-CN" b="1">
                  <a:latin typeface="Times New Roman" panose="02020603050405020304" pitchFamily="18" charset="0"/>
                </a:endParaRPr>
              </a:p>
            </p:txBody>
          </p:sp>
          <p:sp>
            <p:nvSpPr>
              <p:cNvPr id="566323" name="文本框 566322"/>
              <p:cNvSpPr txBox="1"/>
              <p:nvPr/>
            </p:nvSpPr>
            <p:spPr>
              <a:xfrm>
                <a:off x="1541" y="2929"/>
                <a:ext cx="285" cy="288"/>
              </a:xfrm>
              <a:prstGeom prst="rect">
                <a:avLst/>
              </a:prstGeom>
              <a:noFill/>
              <a:ln w="28575">
                <a:noFill/>
              </a:ln>
            </p:spPr>
            <p:txBody>
              <a:bodyPr wrap="none" anchor="t" anchorCtr="0">
                <a:spAutoFit/>
              </a:bodyPr>
              <a:p>
                <a:r>
                  <a:rPr lang="en-US" altLang="zh-CN" sz="1600" b="1">
                    <a:latin typeface="Times New Roman" panose="02020603050405020304" pitchFamily="18" charset="0"/>
                    <a:sym typeface="Symbol" panose="05050102010706020507" pitchFamily="18" charset="2"/>
                  </a:rPr>
                  <a:t>2</a:t>
                </a:r>
                <a:r>
                  <a:rPr lang="en-US" altLang="zh-CN" b="1">
                    <a:latin typeface="Times New Roman" panose="02020603050405020304" pitchFamily="18" charset="0"/>
                    <a:sym typeface="Symbol" panose="05050102010706020507" pitchFamily="18" charset="2"/>
                  </a:rPr>
                  <a:t></a:t>
                </a:r>
                <a:endParaRPr lang="en-US" altLang="zh-CN" b="1">
                  <a:latin typeface="Times New Roman" panose="02020603050405020304" pitchFamily="18" charset="0"/>
                </a:endParaRPr>
              </a:p>
            </p:txBody>
          </p:sp>
          <p:sp>
            <p:nvSpPr>
              <p:cNvPr id="566324" name="文本框 566323"/>
              <p:cNvSpPr txBox="1"/>
              <p:nvPr/>
            </p:nvSpPr>
            <p:spPr>
              <a:xfrm>
                <a:off x="1978" y="3278"/>
                <a:ext cx="285" cy="288"/>
              </a:xfrm>
              <a:prstGeom prst="rect">
                <a:avLst/>
              </a:prstGeom>
              <a:noFill/>
              <a:ln w="28575">
                <a:noFill/>
              </a:ln>
            </p:spPr>
            <p:txBody>
              <a:bodyPr wrap="none" anchor="t" anchorCtr="0">
                <a:spAutoFit/>
              </a:bodyPr>
              <a:p>
                <a:r>
                  <a:rPr lang="en-US" altLang="zh-CN" sz="1600" b="1">
                    <a:latin typeface="Times New Roman" panose="02020603050405020304" pitchFamily="18" charset="0"/>
                    <a:sym typeface="Symbol" panose="05050102010706020507" pitchFamily="18" charset="2"/>
                  </a:rPr>
                  <a:t>3</a:t>
                </a:r>
                <a:r>
                  <a:rPr lang="en-US" altLang="zh-CN" b="1">
                    <a:latin typeface="Times New Roman" panose="02020603050405020304" pitchFamily="18" charset="0"/>
                    <a:sym typeface="Symbol" panose="05050102010706020507" pitchFamily="18" charset="2"/>
                  </a:rPr>
                  <a:t></a:t>
                </a:r>
                <a:endParaRPr lang="en-US" altLang="zh-CN" b="1">
                  <a:latin typeface="Times New Roman" panose="02020603050405020304" pitchFamily="18" charset="0"/>
                </a:endParaRPr>
              </a:p>
            </p:txBody>
          </p:sp>
          <p:sp>
            <p:nvSpPr>
              <p:cNvPr id="566325" name="文本框 566324"/>
              <p:cNvSpPr txBox="1"/>
              <p:nvPr/>
            </p:nvSpPr>
            <p:spPr>
              <a:xfrm>
                <a:off x="1981" y="2929"/>
                <a:ext cx="285" cy="288"/>
              </a:xfrm>
              <a:prstGeom prst="rect">
                <a:avLst/>
              </a:prstGeom>
              <a:noFill/>
              <a:ln w="28575">
                <a:noFill/>
              </a:ln>
            </p:spPr>
            <p:txBody>
              <a:bodyPr wrap="none" anchor="t" anchorCtr="0">
                <a:spAutoFit/>
              </a:bodyPr>
              <a:p>
                <a:r>
                  <a:rPr lang="en-US" altLang="zh-CN" sz="1600" b="1">
                    <a:latin typeface="Times New Roman" panose="02020603050405020304" pitchFamily="18" charset="0"/>
                    <a:sym typeface="Symbol" panose="05050102010706020507" pitchFamily="18" charset="2"/>
                  </a:rPr>
                  <a:t>3</a:t>
                </a:r>
                <a:r>
                  <a:rPr lang="en-US" altLang="zh-CN" b="1">
                    <a:latin typeface="Times New Roman" panose="02020603050405020304" pitchFamily="18" charset="0"/>
                    <a:sym typeface="Symbol" panose="05050102010706020507" pitchFamily="18" charset="2"/>
                  </a:rPr>
                  <a:t></a:t>
                </a:r>
                <a:endParaRPr lang="en-US" altLang="zh-CN" b="1">
                  <a:latin typeface="Times New Roman" panose="02020603050405020304" pitchFamily="18" charset="0"/>
                </a:endParaRPr>
              </a:p>
            </p:txBody>
          </p:sp>
          <p:sp>
            <p:nvSpPr>
              <p:cNvPr id="566326" name="任意多边形 566325"/>
              <p:cNvSpPr/>
              <p:nvPr/>
            </p:nvSpPr>
            <p:spPr>
              <a:xfrm>
                <a:off x="1196" y="1835"/>
                <a:ext cx="455" cy="426"/>
              </a:xfrm>
              <a:custGeom>
                <a:avLst/>
                <a:gdLst/>
                <a:ahLst/>
                <a:cxnLst/>
                <a:pathLst>
                  <a:path w="480" h="432">
                    <a:moveTo>
                      <a:pt x="0" y="432"/>
                    </a:moveTo>
                    <a:cubicBezTo>
                      <a:pt x="80" y="216"/>
                      <a:pt x="160" y="0"/>
                      <a:pt x="240" y="0"/>
                    </a:cubicBezTo>
                    <a:cubicBezTo>
                      <a:pt x="320" y="0"/>
                      <a:pt x="400" y="216"/>
                      <a:pt x="480" y="432"/>
                    </a:cubicBezTo>
                  </a:path>
                </a:pathLst>
              </a:custGeom>
              <a:noFill/>
              <a:ln w="38100" cap="flat" cmpd="sng">
                <a:solidFill>
                  <a:schemeClr val="accent1">
                    <a:alpha val="100000"/>
                  </a:schemeClr>
                </a:solidFill>
                <a:prstDash val="solid"/>
                <a:headEnd type="none" w="med" len="med"/>
                <a:tailEnd type="none" w="sm" len="lg"/>
              </a:ln>
            </p:spPr>
            <p:txBody>
              <a:bodyPr/>
              <a:p>
                <a:endParaRPr lang="zh-CN" altLang="en-US"/>
              </a:p>
            </p:txBody>
          </p:sp>
          <p:sp>
            <p:nvSpPr>
              <p:cNvPr id="566327" name="任意多边形 566326"/>
              <p:cNvSpPr/>
              <p:nvPr/>
            </p:nvSpPr>
            <p:spPr>
              <a:xfrm>
                <a:off x="1196" y="2657"/>
                <a:ext cx="464" cy="332"/>
              </a:xfrm>
              <a:custGeom>
                <a:avLst/>
                <a:gdLst/>
                <a:ahLst/>
                <a:cxnLst/>
                <a:pathLst>
                  <a:path w="480" h="432">
                    <a:moveTo>
                      <a:pt x="0" y="432"/>
                    </a:moveTo>
                    <a:cubicBezTo>
                      <a:pt x="80" y="216"/>
                      <a:pt x="160" y="0"/>
                      <a:pt x="240" y="0"/>
                    </a:cubicBezTo>
                    <a:cubicBezTo>
                      <a:pt x="320" y="0"/>
                      <a:pt x="400" y="216"/>
                      <a:pt x="480" y="432"/>
                    </a:cubicBezTo>
                  </a:path>
                </a:pathLst>
              </a:custGeom>
              <a:noFill/>
              <a:ln w="38100" cap="flat" cmpd="sng">
                <a:solidFill>
                  <a:schemeClr val="accent2">
                    <a:alpha val="100000"/>
                  </a:schemeClr>
                </a:solidFill>
                <a:prstDash val="solid"/>
                <a:headEnd type="none" w="med" len="med"/>
                <a:tailEnd type="none" w="sm" len="lg"/>
              </a:ln>
            </p:spPr>
            <p:txBody>
              <a:bodyPr/>
              <a:p>
                <a:endParaRPr lang="zh-CN" altLang="en-US"/>
              </a:p>
            </p:txBody>
          </p:sp>
          <p:sp>
            <p:nvSpPr>
              <p:cNvPr id="566328" name="任意多边形 566327"/>
              <p:cNvSpPr/>
              <p:nvPr/>
            </p:nvSpPr>
            <p:spPr>
              <a:xfrm>
                <a:off x="1196" y="3522"/>
                <a:ext cx="455" cy="442"/>
              </a:xfrm>
              <a:custGeom>
                <a:avLst/>
                <a:gdLst/>
                <a:ahLst/>
                <a:cxnLst/>
                <a:pathLst>
                  <a:path w="480" h="468">
                    <a:moveTo>
                      <a:pt x="0" y="0"/>
                    </a:moveTo>
                    <a:cubicBezTo>
                      <a:pt x="42" y="78"/>
                      <a:pt x="172" y="468"/>
                      <a:pt x="252" y="468"/>
                    </a:cubicBezTo>
                    <a:cubicBezTo>
                      <a:pt x="332" y="468"/>
                      <a:pt x="433" y="97"/>
                      <a:pt x="480" y="0"/>
                    </a:cubicBezTo>
                  </a:path>
                </a:pathLst>
              </a:custGeom>
              <a:noFill/>
              <a:ln w="38100" cap="flat" cmpd="sng">
                <a:solidFill>
                  <a:srgbClr val="FF0066">
                    <a:alpha val="100000"/>
                  </a:srgbClr>
                </a:solidFill>
                <a:prstDash val="solid"/>
                <a:headEnd type="none" w="med" len="med"/>
                <a:tailEnd type="none" w="sm" len="lg"/>
              </a:ln>
            </p:spPr>
            <p:txBody>
              <a:bodyPr/>
              <a:p>
                <a:endParaRPr lang="zh-CN" altLang="en-US"/>
              </a:p>
            </p:txBody>
          </p:sp>
          <p:sp>
            <p:nvSpPr>
              <p:cNvPr id="566329" name="任意多边形 566328"/>
              <p:cNvSpPr/>
              <p:nvPr/>
            </p:nvSpPr>
            <p:spPr>
              <a:xfrm flipV="1">
                <a:off x="1651" y="3536"/>
                <a:ext cx="458" cy="436"/>
              </a:xfrm>
              <a:custGeom>
                <a:avLst/>
                <a:gdLst/>
                <a:ahLst/>
                <a:cxnLst/>
                <a:pathLst>
                  <a:path w="480" h="432">
                    <a:moveTo>
                      <a:pt x="0" y="432"/>
                    </a:moveTo>
                    <a:cubicBezTo>
                      <a:pt x="80" y="216"/>
                      <a:pt x="160" y="0"/>
                      <a:pt x="240" y="0"/>
                    </a:cubicBezTo>
                    <a:cubicBezTo>
                      <a:pt x="320" y="0"/>
                      <a:pt x="400" y="216"/>
                      <a:pt x="480" y="432"/>
                    </a:cubicBezTo>
                  </a:path>
                </a:pathLst>
              </a:custGeom>
              <a:noFill/>
              <a:ln w="38100" cap="flat" cmpd="sng">
                <a:solidFill>
                  <a:schemeClr val="accent1">
                    <a:alpha val="100000"/>
                  </a:schemeClr>
                </a:solidFill>
                <a:prstDash val="solid"/>
                <a:headEnd type="none" w="med" len="med"/>
                <a:tailEnd type="none" w="sm" len="lg"/>
              </a:ln>
            </p:spPr>
            <p:txBody>
              <a:bodyPr/>
              <a:p>
                <a:endParaRPr lang="zh-CN" altLang="en-US"/>
              </a:p>
            </p:txBody>
          </p:sp>
          <p:sp>
            <p:nvSpPr>
              <p:cNvPr id="566330" name="直接连接符 566329"/>
              <p:cNvSpPr/>
              <p:nvPr/>
            </p:nvSpPr>
            <p:spPr>
              <a:xfrm flipV="1">
                <a:off x="1651" y="3543"/>
                <a:ext cx="455" cy="0"/>
              </a:xfrm>
              <a:prstGeom prst="line">
                <a:avLst/>
              </a:prstGeom>
              <a:ln w="38100" cap="flat" cmpd="sng">
                <a:solidFill>
                  <a:srgbClr val="FF0066"/>
                </a:solidFill>
                <a:prstDash val="solid"/>
                <a:headEnd type="none" w="med" len="med"/>
                <a:tailEnd type="none" w="sm" len="lg"/>
              </a:ln>
            </p:spPr>
          </p:sp>
          <p:sp>
            <p:nvSpPr>
              <p:cNvPr id="566331" name="直接连接符 566330"/>
              <p:cNvSpPr/>
              <p:nvPr/>
            </p:nvSpPr>
            <p:spPr>
              <a:xfrm>
                <a:off x="741" y="3544"/>
                <a:ext cx="455" cy="0"/>
              </a:xfrm>
              <a:prstGeom prst="line">
                <a:avLst/>
              </a:prstGeom>
              <a:ln w="38100" cap="flat" cmpd="sng">
                <a:solidFill>
                  <a:srgbClr val="FF0066"/>
                </a:solidFill>
                <a:prstDash val="solid"/>
                <a:headEnd type="none" w="med" len="med"/>
                <a:tailEnd type="none" w="sm" len="lg"/>
              </a:ln>
            </p:spPr>
          </p:sp>
          <p:sp>
            <p:nvSpPr>
              <p:cNvPr id="566332" name="直接连接符 566331"/>
              <p:cNvSpPr/>
              <p:nvPr/>
            </p:nvSpPr>
            <p:spPr>
              <a:xfrm flipV="1">
                <a:off x="741" y="3111"/>
                <a:ext cx="0" cy="952"/>
              </a:xfrm>
              <a:prstGeom prst="line">
                <a:avLst/>
              </a:prstGeom>
              <a:ln w="19050" cap="flat" cmpd="sng">
                <a:solidFill>
                  <a:schemeClr val="tx1"/>
                </a:solidFill>
                <a:prstDash val="solid"/>
                <a:headEnd type="none" w="med" len="med"/>
                <a:tailEnd type="stealth" w="sm" len="lg"/>
              </a:ln>
            </p:spPr>
          </p:sp>
          <p:sp>
            <p:nvSpPr>
              <p:cNvPr id="566333" name="直接连接符 566332"/>
              <p:cNvSpPr/>
              <p:nvPr/>
            </p:nvSpPr>
            <p:spPr>
              <a:xfrm flipV="1">
                <a:off x="741" y="586"/>
                <a:ext cx="0" cy="1043"/>
              </a:xfrm>
              <a:prstGeom prst="line">
                <a:avLst/>
              </a:prstGeom>
              <a:ln w="19050" cap="flat" cmpd="sng">
                <a:solidFill>
                  <a:schemeClr val="tx1"/>
                </a:solidFill>
                <a:prstDash val="solid"/>
                <a:headEnd type="none" w="med" len="med"/>
                <a:tailEnd type="stealth" w="sm" len="lg"/>
              </a:ln>
            </p:spPr>
          </p:sp>
          <p:sp>
            <p:nvSpPr>
              <p:cNvPr id="566334" name="文本框 566333"/>
              <p:cNvSpPr txBox="1"/>
              <p:nvPr/>
            </p:nvSpPr>
            <p:spPr>
              <a:xfrm>
                <a:off x="730" y="1534"/>
                <a:ext cx="323" cy="288"/>
              </a:xfrm>
              <a:prstGeom prst="rect">
                <a:avLst/>
              </a:prstGeom>
              <a:noFill/>
              <a:ln w="9525">
                <a:noFill/>
              </a:ln>
            </p:spPr>
            <p:txBody>
              <a:bodyPr wrap="none" anchor="ctr" anchorCtr="0">
                <a:spAutoFit/>
              </a:bodyPr>
              <a:p>
                <a:pPr algn="ctr"/>
                <a:r>
                  <a:rPr lang="en-US" altLang="zh-CN" b="1" i="1">
                    <a:solidFill>
                      <a:srgbClr val="FF0066"/>
                    </a:solidFill>
                    <a:latin typeface="Times New Roman" panose="02020603050405020304" pitchFamily="18" charset="0"/>
                    <a:ea typeface="方正琥珀繁体" pitchFamily="2" charset="-122"/>
                  </a:rPr>
                  <a:t>u</a:t>
                </a:r>
                <a:r>
                  <a:rPr lang="en-US" altLang="zh-CN" b="1" baseline="-20000">
                    <a:solidFill>
                      <a:srgbClr val="FF0066"/>
                    </a:solidFill>
                    <a:latin typeface="Times New Roman" panose="02020603050405020304" pitchFamily="18" charset="0"/>
                  </a:rPr>
                  <a:t>O</a:t>
                </a:r>
                <a:endParaRPr lang="en-US" altLang="zh-CN" b="1" baseline="-20000">
                  <a:solidFill>
                    <a:srgbClr val="FF0066"/>
                  </a:solidFill>
                  <a:latin typeface="Times New Roman" panose="02020603050405020304" pitchFamily="18" charset="0"/>
                </a:endParaRPr>
              </a:p>
            </p:txBody>
          </p:sp>
          <p:sp>
            <p:nvSpPr>
              <p:cNvPr id="566335" name="文本框 566334"/>
              <p:cNvSpPr txBox="1"/>
              <p:nvPr/>
            </p:nvSpPr>
            <p:spPr>
              <a:xfrm>
                <a:off x="717" y="445"/>
                <a:ext cx="367" cy="287"/>
              </a:xfrm>
              <a:prstGeom prst="rect">
                <a:avLst/>
              </a:prstGeom>
              <a:noFill/>
              <a:ln w="9525">
                <a:noFill/>
              </a:ln>
            </p:spPr>
            <p:txBody>
              <a:bodyPr anchor="ctr" anchorCtr="0">
                <a:spAutoFit/>
              </a:bodyPr>
              <a:p>
                <a:pPr algn="ctr"/>
                <a:r>
                  <a:rPr lang="en-US" altLang="zh-CN" b="1" i="1">
                    <a:latin typeface="Times New Roman" panose="02020603050405020304" pitchFamily="18" charset="0"/>
                    <a:ea typeface="方正琥珀繁体" pitchFamily="2" charset="-122"/>
                  </a:rPr>
                  <a:t>u</a:t>
                </a:r>
                <a:r>
                  <a:rPr lang="en-US" altLang="zh-CN" b="1" baseline="-25000">
                    <a:latin typeface="Times New Roman" panose="02020603050405020304" pitchFamily="18" charset="0"/>
                    <a:ea typeface="方正琥珀繁体" pitchFamily="2" charset="-122"/>
                  </a:rPr>
                  <a:t>2</a:t>
                </a:r>
                <a:endParaRPr lang="en-US" altLang="zh-CN" b="1" baseline="-25000">
                  <a:latin typeface="Times New Roman" panose="02020603050405020304" pitchFamily="18" charset="0"/>
                  <a:ea typeface="方正琥珀繁体" pitchFamily="2" charset="-122"/>
                </a:endParaRPr>
              </a:p>
            </p:txBody>
          </p:sp>
          <p:sp>
            <p:nvSpPr>
              <p:cNvPr id="566336" name="文本框 566335"/>
              <p:cNvSpPr txBox="1"/>
              <p:nvPr/>
            </p:nvSpPr>
            <p:spPr>
              <a:xfrm>
                <a:off x="431" y="3030"/>
                <a:ext cx="315" cy="288"/>
              </a:xfrm>
              <a:prstGeom prst="rect">
                <a:avLst/>
              </a:prstGeom>
              <a:noFill/>
              <a:ln w="9525">
                <a:noFill/>
              </a:ln>
            </p:spPr>
            <p:txBody>
              <a:bodyPr wrap="none" anchor="ctr" anchorCtr="0">
                <a:spAutoFit/>
              </a:bodyPr>
              <a:p>
                <a:pPr algn="ctr"/>
                <a:r>
                  <a:rPr lang="en-US" altLang="zh-CN" b="1" i="1" dirty="0" err="1">
                    <a:solidFill>
                      <a:srgbClr val="006600"/>
                    </a:solidFill>
                    <a:latin typeface="Times New Roman" panose="02020603050405020304" pitchFamily="18" charset="0"/>
                    <a:ea typeface="方正琥珀繁体" pitchFamily="2" charset="-122"/>
                  </a:rPr>
                  <a:t>u</a:t>
                </a:r>
                <a:r>
                  <a:rPr lang="en-US" altLang="zh-CN" b="1" baseline="-20000" dirty="0" err="1">
                    <a:solidFill>
                      <a:srgbClr val="006600"/>
                    </a:solidFill>
                    <a:latin typeface="Times New Roman" panose="02020603050405020304" pitchFamily="18" charset="0"/>
                  </a:rPr>
                  <a:t>D</a:t>
                </a:r>
                <a:endParaRPr lang="en-US" altLang="zh-CN" b="1" baseline="-20000">
                  <a:solidFill>
                    <a:srgbClr val="008000"/>
                  </a:solidFill>
                  <a:latin typeface="Times New Roman" panose="02020603050405020304" pitchFamily="18" charset="0"/>
                </a:endParaRPr>
              </a:p>
            </p:txBody>
          </p:sp>
          <p:sp>
            <p:nvSpPr>
              <p:cNvPr id="566337" name="文本框 566336"/>
              <p:cNvSpPr txBox="1"/>
              <p:nvPr/>
            </p:nvSpPr>
            <p:spPr>
              <a:xfrm>
                <a:off x="217" y="2351"/>
                <a:ext cx="603" cy="288"/>
              </a:xfrm>
              <a:prstGeom prst="rect">
                <a:avLst/>
              </a:prstGeom>
              <a:noFill/>
              <a:ln w="28575">
                <a:noFill/>
              </a:ln>
            </p:spPr>
            <p:txBody>
              <a:bodyPr wrap="none" anchor="t" anchorCtr="0">
                <a:spAutoFit/>
              </a:bodyPr>
              <a:p>
                <a:r>
                  <a:rPr lang="en-US" altLang="zh-CN" b="1" i="1" dirty="0" err="1">
                    <a:latin typeface="Times New Roman" panose="02020603050405020304" pitchFamily="18" charset="0"/>
                    <a:ea typeface="方正琥珀繁体" pitchFamily="2" charset="-122"/>
                  </a:rPr>
                  <a:t>i</a:t>
                </a:r>
                <a:r>
                  <a:rPr lang="en-US" altLang="zh-CN" b="1" baseline="-25000" dirty="0" err="1">
                    <a:latin typeface="Times New Roman" panose="02020603050405020304" pitchFamily="18" charset="0"/>
                    <a:ea typeface="方正琥珀繁体" pitchFamily="2" charset="-122"/>
                  </a:rPr>
                  <a:t>D</a:t>
                </a:r>
                <a:r>
                  <a:rPr lang="en-US" altLang="zh-CN" b="1" baseline="-25000">
                    <a:latin typeface="Times New Roman" panose="02020603050405020304" pitchFamily="18" charset="0"/>
                    <a:ea typeface="方正琥珀繁体" pitchFamily="2" charset="-122"/>
                  </a:rPr>
                  <a:t> </a:t>
                </a:r>
                <a:r>
                  <a:rPr lang="en-US" altLang="zh-CN" b="1" i="1">
                    <a:latin typeface="Times New Roman" panose="02020603050405020304" pitchFamily="18" charset="0"/>
                    <a:ea typeface="方正琥珀繁体" pitchFamily="2" charset="-122"/>
                  </a:rPr>
                  <a:t>= </a:t>
                </a:r>
                <a:r>
                  <a:rPr lang="en-US" altLang="zh-CN" b="1" i="1" dirty="0" err="1">
                    <a:latin typeface="Times New Roman" panose="02020603050405020304" pitchFamily="18" charset="0"/>
                    <a:ea typeface="方正琥珀繁体" pitchFamily="2" charset="-122"/>
                  </a:rPr>
                  <a:t>i</a:t>
                </a:r>
                <a:r>
                  <a:rPr lang="en-US" altLang="zh-CN" b="1" baseline="-25000" dirty="0" err="1">
                    <a:latin typeface="Times New Roman" panose="02020603050405020304" pitchFamily="18" charset="0"/>
                    <a:ea typeface="方正琥珀繁体" pitchFamily="2" charset="-122"/>
                  </a:rPr>
                  <a:t>O</a:t>
                </a:r>
                <a:endParaRPr lang="en-US" altLang="zh-CN" b="1" baseline="-25000">
                  <a:latin typeface="Times New Roman" panose="02020603050405020304" pitchFamily="18" charset="0"/>
                  <a:ea typeface="方正琥珀繁体" pitchFamily="2" charset="-122"/>
                </a:endParaRPr>
              </a:p>
            </p:txBody>
          </p:sp>
          <p:graphicFrame>
            <p:nvGraphicFramePr>
              <p:cNvPr id="566338" name="对象 566337"/>
              <p:cNvGraphicFramePr/>
              <p:nvPr/>
            </p:nvGraphicFramePr>
            <p:xfrm>
              <a:off x="290" y="649"/>
              <a:ext cx="418" cy="256"/>
            </p:xfrm>
            <a:graphic>
              <a:graphicData uri="http://schemas.openxmlformats.org/presentationml/2006/ole">
                <mc:AlternateContent xmlns:mc="http://schemas.openxmlformats.org/markup-compatibility/2006">
                  <mc:Choice xmlns:v="urn:schemas-microsoft-com:vml" Requires="v">
                    <p:oleObj spid="_x0000_s4643" name="" r:id="rId11" imgW="393700" imgH="241300" progId="Equation.3">
                      <p:embed/>
                    </p:oleObj>
                  </mc:Choice>
                  <mc:Fallback>
                    <p:oleObj name="" r:id="rId11" imgW="393700" imgH="241300" progId="Equation.3">
                      <p:embed/>
                      <p:pic>
                        <p:nvPicPr>
                          <p:cNvPr id="0" name="图片 4642"/>
                          <p:cNvPicPr/>
                          <p:nvPr/>
                        </p:nvPicPr>
                        <p:blipFill>
                          <a:blip r:embed="rId12"/>
                          <a:stretch>
                            <a:fillRect/>
                          </a:stretch>
                        </p:blipFill>
                        <p:spPr>
                          <a:xfrm>
                            <a:off x="290" y="649"/>
                            <a:ext cx="418" cy="256"/>
                          </a:xfrm>
                          <a:prstGeom prst="rect">
                            <a:avLst/>
                          </a:prstGeom>
                          <a:noFill/>
                          <a:ln w="38100">
                            <a:noFill/>
                            <a:miter/>
                          </a:ln>
                        </p:spPr>
                      </p:pic>
                    </p:oleObj>
                  </mc:Fallback>
                </mc:AlternateContent>
              </a:graphicData>
            </a:graphic>
          </p:graphicFrame>
          <p:graphicFrame>
            <p:nvGraphicFramePr>
              <p:cNvPr id="566339" name="对象 566338"/>
              <p:cNvGraphicFramePr/>
              <p:nvPr/>
            </p:nvGraphicFramePr>
            <p:xfrm>
              <a:off x="320" y="1692"/>
              <a:ext cx="418" cy="256"/>
            </p:xfrm>
            <a:graphic>
              <a:graphicData uri="http://schemas.openxmlformats.org/presentationml/2006/ole">
                <mc:AlternateContent xmlns:mc="http://schemas.openxmlformats.org/markup-compatibility/2006">
                  <mc:Choice xmlns:v="urn:schemas-microsoft-com:vml" Requires="v">
                    <p:oleObj spid="_x0000_s4644" name="" r:id="rId13" imgW="393700" imgH="241300" progId="Equation.3">
                      <p:embed/>
                    </p:oleObj>
                  </mc:Choice>
                  <mc:Fallback>
                    <p:oleObj name="" r:id="rId13" imgW="393700" imgH="241300" progId="Equation.3">
                      <p:embed/>
                      <p:pic>
                        <p:nvPicPr>
                          <p:cNvPr id="0" name="图片 4643"/>
                          <p:cNvPicPr/>
                          <p:nvPr/>
                        </p:nvPicPr>
                        <p:blipFill>
                          <a:blip r:embed="rId12"/>
                          <a:stretch>
                            <a:fillRect/>
                          </a:stretch>
                        </p:blipFill>
                        <p:spPr>
                          <a:xfrm>
                            <a:off x="320" y="1692"/>
                            <a:ext cx="418" cy="256"/>
                          </a:xfrm>
                          <a:prstGeom prst="rect">
                            <a:avLst/>
                          </a:prstGeom>
                          <a:noFill/>
                          <a:ln w="38100">
                            <a:noFill/>
                            <a:miter/>
                          </a:ln>
                        </p:spPr>
                      </p:pic>
                    </p:oleObj>
                  </mc:Fallback>
                </mc:AlternateContent>
              </a:graphicData>
            </a:graphic>
          </p:graphicFrame>
          <p:graphicFrame>
            <p:nvGraphicFramePr>
              <p:cNvPr id="566340" name="对象 566339"/>
              <p:cNvGraphicFramePr/>
              <p:nvPr/>
            </p:nvGraphicFramePr>
            <p:xfrm>
              <a:off x="240" y="3836"/>
              <a:ext cx="501" cy="236"/>
            </p:xfrm>
            <a:graphic>
              <a:graphicData uri="http://schemas.openxmlformats.org/presentationml/2006/ole">
                <mc:AlternateContent xmlns:mc="http://schemas.openxmlformats.org/markup-compatibility/2006">
                  <mc:Choice xmlns:v="urn:schemas-microsoft-com:vml" Requires="v">
                    <p:oleObj spid="_x0000_s4645" name="" r:id="rId14" imgW="456565" imgH="215900" progId="Equation.3">
                      <p:embed/>
                    </p:oleObj>
                  </mc:Choice>
                  <mc:Fallback>
                    <p:oleObj name="" r:id="rId14" imgW="456565" imgH="215900" progId="Equation.3">
                      <p:embed/>
                      <p:pic>
                        <p:nvPicPr>
                          <p:cNvPr id="0" name="图片 4644"/>
                          <p:cNvPicPr/>
                          <p:nvPr/>
                        </p:nvPicPr>
                        <p:blipFill>
                          <a:blip r:embed="rId15"/>
                          <a:stretch>
                            <a:fillRect/>
                          </a:stretch>
                        </p:blipFill>
                        <p:spPr>
                          <a:xfrm>
                            <a:off x="240" y="3836"/>
                            <a:ext cx="501" cy="236"/>
                          </a:xfrm>
                          <a:prstGeom prst="rect">
                            <a:avLst/>
                          </a:prstGeom>
                          <a:noFill/>
                          <a:ln w="38100">
                            <a:noFill/>
                            <a:miter/>
                          </a:ln>
                        </p:spPr>
                      </p:pic>
                    </p:oleObj>
                  </mc:Fallback>
                </mc:AlternateContent>
              </a:graphicData>
            </a:graphic>
          </p:graphicFrame>
          <p:sp>
            <p:nvSpPr>
              <p:cNvPr id="566341" name="直接连接符 566340"/>
              <p:cNvSpPr/>
              <p:nvPr/>
            </p:nvSpPr>
            <p:spPr>
              <a:xfrm>
                <a:off x="747" y="3973"/>
                <a:ext cx="228" cy="0"/>
              </a:xfrm>
              <a:prstGeom prst="line">
                <a:avLst/>
              </a:prstGeom>
              <a:ln w="12700" cap="flat" cmpd="sng">
                <a:solidFill>
                  <a:srgbClr val="0000FF"/>
                </a:solidFill>
                <a:prstDash val="dash"/>
                <a:headEnd type="none" w="med" len="med"/>
                <a:tailEnd type="none" w="sm" len="lg"/>
              </a:ln>
            </p:spPr>
          </p:sp>
        </p:grpSp>
      </p:grpSp>
      <p:sp>
        <p:nvSpPr>
          <p:cNvPr id="10" name="页脚占位符 4"/>
          <p:cNvSpPr txBox="1">
            <a:spLocks noGrp="1"/>
          </p:cNvSpPr>
          <p:nvPr>
            <p:ph type="ftr" sz="quarter" idx="11"/>
            <p:custDataLst>
              <p:tags r:id="rId16"/>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66274">
                                            <p:txEl>
                                              <p:charRg st="0" end="8"/>
                                            </p:txEl>
                                          </p:spTgt>
                                        </p:tgtEl>
                                        <p:attrNameLst>
                                          <p:attrName>style.visibility</p:attrName>
                                        </p:attrNameLst>
                                      </p:cBhvr>
                                      <p:to>
                                        <p:strVal val="visible"/>
                                      </p:to>
                                    </p:set>
                                    <p:animEffect transition="in" filter="wipe(left)">
                                      <p:cBhvr>
                                        <p:cTn id="7" dur="500"/>
                                        <p:tgtEl>
                                          <p:spTgt spid="566274">
                                            <p:txEl>
                                              <p:charRg st="0" end="8"/>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566283"/>
                                        </p:tgtEl>
                                        <p:attrNameLst>
                                          <p:attrName>style.visibility</p:attrName>
                                        </p:attrNameLst>
                                      </p:cBhvr>
                                      <p:to>
                                        <p:strVal val="visible"/>
                                      </p:to>
                                    </p:set>
                                    <p:animEffect transition="in" filter="wipe(up)">
                                      <p:cBhvr>
                                        <p:cTn id="12" dur="500"/>
                                        <p:tgtEl>
                                          <p:spTgt spid="56628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66275">
                                            <p:txEl>
                                              <p:charRg st="0" end="13"/>
                                            </p:txEl>
                                          </p:spTgt>
                                        </p:tgtEl>
                                        <p:attrNameLst>
                                          <p:attrName>style.visibility</p:attrName>
                                        </p:attrNameLst>
                                      </p:cBhvr>
                                      <p:to>
                                        <p:strVal val="visible"/>
                                      </p:to>
                                    </p:set>
                                    <p:animEffect transition="in" filter="wipe(left)">
                                      <p:cBhvr>
                                        <p:cTn id="17" dur="500"/>
                                        <p:tgtEl>
                                          <p:spTgt spid="566275">
                                            <p:txEl>
                                              <p:charRg st="0" end="1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66276"/>
                                        </p:tgtEl>
                                        <p:attrNameLst>
                                          <p:attrName>style.visibility</p:attrName>
                                        </p:attrNameLst>
                                      </p:cBhvr>
                                      <p:to>
                                        <p:strVal val="visible"/>
                                      </p:to>
                                    </p:set>
                                    <p:animEffect transition="in" filter="wipe(left)">
                                      <p:cBhvr>
                                        <p:cTn id="22" dur="500"/>
                                        <p:tgtEl>
                                          <p:spTgt spid="56627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66277"/>
                                        </p:tgtEl>
                                        <p:attrNameLst>
                                          <p:attrName>style.visibility</p:attrName>
                                        </p:attrNameLst>
                                      </p:cBhvr>
                                      <p:to>
                                        <p:strVal val="visible"/>
                                      </p:to>
                                    </p:set>
                                    <p:animEffect transition="in" filter="wipe(left)">
                                      <p:cBhvr>
                                        <p:cTn id="27" dur="500"/>
                                        <p:tgtEl>
                                          <p:spTgt spid="56627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66278">
                                            <p:txEl>
                                              <p:charRg st="0" end="11"/>
                                            </p:txEl>
                                          </p:spTgt>
                                        </p:tgtEl>
                                        <p:attrNameLst>
                                          <p:attrName>style.visibility</p:attrName>
                                        </p:attrNameLst>
                                      </p:cBhvr>
                                      <p:to>
                                        <p:strVal val="visible"/>
                                      </p:to>
                                    </p:set>
                                    <p:animEffect transition="in" filter="wipe(left)">
                                      <p:cBhvr>
                                        <p:cTn id="32" dur="500"/>
                                        <p:tgtEl>
                                          <p:spTgt spid="566278">
                                            <p:txEl>
                                              <p:charRg st="0" end="1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566279"/>
                                        </p:tgtEl>
                                        <p:attrNameLst>
                                          <p:attrName>style.visibility</p:attrName>
                                        </p:attrNameLst>
                                      </p:cBhvr>
                                      <p:to>
                                        <p:strVal val="visible"/>
                                      </p:to>
                                    </p:set>
                                    <p:animEffect transition="in" filter="wipe(left)">
                                      <p:cBhvr>
                                        <p:cTn id="37" dur="500"/>
                                        <p:tgtEl>
                                          <p:spTgt spid="56627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566280"/>
                                        </p:tgtEl>
                                        <p:attrNameLst>
                                          <p:attrName>style.visibility</p:attrName>
                                        </p:attrNameLst>
                                      </p:cBhvr>
                                      <p:to>
                                        <p:strVal val="visible"/>
                                      </p:to>
                                    </p:set>
                                    <p:animEffect transition="in" filter="wipe(left)">
                                      <p:cBhvr>
                                        <p:cTn id="42" dur="500"/>
                                        <p:tgtEl>
                                          <p:spTgt spid="56628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566281">
                                            <p:txEl>
                                              <p:charRg st="0" end="12"/>
                                            </p:txEl>
                                          </p:spTgt>
                                        </p:tgtEl>
                                        <p:attrNameLst>
                                          <p:attrName>style.visibility</p:attrName>
                                        </p:attrNameLst>
                                      </p:cBhvr>
                                      <p:to>
                                        <p:strVal val="visible"/>
                                      </p:to>
                                    </p:set>
                                    <p:animEffect transition="in" filter="wipe(left)">
                                      <p:cBhvr>
                                        <p:cTn id="47" dur="500"/>
                                        <p:tgtEl>
                                          <p:spTgt spid="566281">
                                            <p:txEl>
                                              <p:charRg st="0" end="1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566282"/>
                                        </p:tgtEl>
                                        <p:attrNameLst>
                                          <p:attrName>style.visibility</p:attrName>
                                        </p:attrNameLst>
                                      </p:cBhvr>
                                      <p:to>
                                        <p:strVal val="visible"/>
                                      </p:to>
                                    </p:set>
                                    <p:animEffect transition="in" filter="wipe(left)">
                                      <p:cBhvr>
                                        <p:cTn id="52" dur="500"/>
                                        <p:tgtEl>
                                          <p:spTgt spid="5662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6274" grpId="0" build="p"/>
      <p:bldP spid="566275" grpId="0" build="p"/>
      <p:bldP spid="566278" grpId="0" build="p"/>
      <p:bldP spid="566281"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7298" name="矩形 567297"/>
          <p:cNvSpPr/>
          <p:nvPr/>
        </p:nvSpPr>
        <p:spPr>
          <a:xfrm>
            <a:off x="347663" y="628650"/>
            <a:ext cx="2482850" cy="519113"/>
          </a:xfrm>
          <a:prstGeom prst="rect">
            <a:avLst/>
          </a:prstGeom>
          <a:noFill/>
          <a:ln w="9525">
            <a:noFill/>
          </a:ln>
        </p:spPr>
        <p:txBody>
          <a:bodyPr>
            <a:spAutoFit/>
          </a:bodyPr>
          <a:p>
            <a:r>
              <a:rPr lang="en-US" altLang="zh-CN" sz="2800" b="1">
                <a:solidFill>
                  <a:schemeClr val="bg1"/>
                </a:solidFill>
                <a:latin typeface="Times New Roman" panose="02020603050405020304" pitchFamily="18" charset="0"/>
              </a:rPr>
              <a:t>4. </a:t>
            </a:r>
            <a:r>
              <a:rPr lang="zh-CN" altLang="en-US" sz="2800" b="1" dirty="0">
                <a:solidFill>
                  <a:schemeClr val="bg1"/>
                </a:solidFill>
                <a:latin typeface="Times New Roman" panose="02020603050405020304" pitchFamily="18" charset="0"/>
              </a:rPr>
              <a:t>简化画法</a:t>
            </a:r>
            <a:endParaRPr lang="zh-CN" altLang="en-US" sz="2800" b="1" dirty="0">
              <a:solidFill>
                <a:schemeClr val="bg1"/>
              </a:solidFill>
              <a:latin typeface="Times New Roman" panose="02020603050405020304" pitchFamily="18" charset="0"/>
            </a:endParaRPr>
          </a:p>
        </p:txBody>
      </p:sp>
      <p:grpSp>
        <p:nvGrpSpPr>
          <p:cNvPr id="567299" name="组合 567298"/>
          <p:cNvGrpSpPr/>
          <p:nvPr/>
        </p:nvGrpSpPr>
        <p:grpSpPr>
          <a:xfrm>
            <a:off x="684213" y="1628775"/>
            <a:ext cx="4416425" cy="2012950"/>
            <a:chOff x="804" y="867"/>
            <a:chExt cx="2782" cy="1268"/>
          </a:xfrm>
        </p:grpSpPr>
        <p:sp>
          <p:nvSpPr>
            <p:cNvPr id="567300" name="直接连接符 567299"/>
            <p:cNvSpPr/>
            <p:nvPr/>
          </p:nvSpPr>
          <p:spPr>
            <a:xfrm>
              <a:off x="1880" y="1413"/>
              <a:ext cx="77" cy="0"/>
            </a:xfrm>
            <a:prstGeom prst="line">
              <a:avLst/>
            </a:prstGeom>
            <a:ln w="28575" cap="flat" cmpd="sng">
              <a:solidFill>
                <a:schemeClr val="tx1"/>
              </a:solidFill>
              <a:prstDash val="solid"/>
              <a:headEnd type="none" w="med" len="med"/>
              <a:tailEnd type="none" w="sm" len="lg"/>
            </a:ln>
          </p:spPr>
        </p:sp>
        <p:sp>
          <p:nvSpPr>
            <p:cNvPr id="567301" name="矩形 567300"/>
            <p:cNvSpPr/>
            <p:nvPr/>
          </p:nvSpPr>
          <p:spPr>
            <a:xfrm rot="2639161">
              <a:off x="2037" y="1163"/>
              <a:ext cx="508" cy="491"/>
            </a:xfrm>
            <a:prstGeom prst="rect">
              <a:avLst/>
            </a:prstGeom>
            <a:noFill/>
            <a:ln w="38100" cap="flat" cmpd="sng">
              <a:solidFill>
                <a:srgbClr val="0033CC"/>
              </a:solidFill>
              <a:prstDash val="solid"/>
              <a:miter/>
              <a:headEnd type="none" w="med" len="med"/>
              <a:tailEnd type="none" w="sm" len="lg"/>
            </a:ln>
          </p:spPr>
          <p:txBody>
            <a:bodyPr wrap="none" anchor="ctr" anchorCtr="0"/>
            <a:p>
              <a:pPr algn="ctr" eaLnBrk="0" hangingPunct="0"/>
              <a:endParaRPr lang="zh-CN" altLang="en-US" sz="2800" dirty="0">
                <a:latin typeface="Times New Roman" panose="02020603050405020304" pitchFamily="18" charset="0"/>
              </a:endParaRPr>
            </a:p>
          </p:txBody>
        </p:sp>
        <p:grpSp>
          <p:nvGrpSpPr>
            <p:cNvPr id="567302" name="组合 567301"/>
            <p:cNvGrpSpPr/>
            <p:nvPr/>
          </p:nvGrpSpPr>
          <p:grpSpPr>
            <a:xfrm>
              <a:off x="2091" y="1254"/>
              <a:ext cx="400" cy="299"/>
              <a:chOff x="2736" y="2448"/>
              <a:chExt cx="384" cy="288"/>
            </a:xfrm>
          </p:grpSpPr>
          <p:grpSp>
            <p:nvGrpSpPr>
              <p:cNvPr id="567303" name="组合 567302"/>
              <p:cNvGrpSpPr/>
              <p:nvPr/>
            </p:nvGrpSpPr>
            <p:grpSpPr>
              <a:xfrm rot="5400000" flipH="1">
                <a:off x="2784" y="2496"/>
                <a:ext cx="288" cy="192"/>
                <a:chOff x="3072" y="960"/>
                <a:chExt cx="384" cy="336"/>
              </a:xfrm>
            </p:grpSpPr>
            <p:sp>
              <p:nvSpPr>
                <p:cNvPr id="567304" name="直接连接符 567303"/>
                <p:cNvSpPr/>
                <p:nvPr/>
              </p:nvSpPr>
              <p:spPr>
                <a:xfrm>
                  <a:off x="3072" y="960"/>
                  <a:ext cx="384" cy="0"/>
                </a:xfrm>
                <a:prstGeom prst="line">
                  <a:avLst/>
                </a:prstGeom>
                <a:ln w="38100" cap="flat" cmpd="sng">
                  <a:solidFill>
                    <a:srgbClr val="0033CC"/>
                  </a:solidFill>
                  <a:prstDash val="solid"/>
                  <a:headEnd type="none" w="med" len="med"/>
                  <a:tailEnd type="none" w="med" len="med"/>
                </a:ln>
              </p:spPr>
            </p:sp>
            <p:sp>
              <p:nvSpPr>
                <p:cNvPr id="567305" name="直接连接符 567304"/>
                <p:cNvSpPr/>
                <p:nvPr/>
              </p:nvSpPr>
              <p:spPr>
                <a:xfrm>
                  <a:off x="3072" y="1296"/>
                  <a:ext cx="384" cy="0"/>
                </a:xfrm>
                <a:prstGeom prst="line">
                  <a:avLst/>
                </a:prstGeom>
                <a:ln w="38100" cap="flat" cmpd="sng">
                  <a:solidFill>
                    <a:srgbClr val="0033CC"/>
                  </a:solidFill>
                  <a:prstDash val="solid"/>
                  <a:headEnd type="none" w="med" len="med"/>
                  <a:tailEnd type="none" w="med" len="med"/>
                </a:ln>
              </p:spPr>
            </p:sp>
            <p:sp>
              <p:nvSpPr>
                <p:cNvPr id="567306" name="直接连接符 567305"/>
                <p:cNvSpPr/>
                <p:nvPr/>
              </p:nvSpPr>
              <p:spPr>
                <a:xfrm flipH="1">
                  <a:off x="3072" y="960"/>
                  <a:ext cx="192" cy="336"/>
                </a:xfrm>
                <a:prstGeom prst="line">
                  <a:avLst/>
                </a:prstGeom>
                <a:ln w="38100" cap="flat" cmpd="sng">
                  <a:solidFill>
                    <a:srgbClr val="0033CC"/>
                  </a:solidFill>
                  <a:prstDash val="solid"/>
                  <a:headEnd type="none" w="med" len="med"/>
                  <a:tailEnd type="none" w="med" len="med"/>
                </a:ln>
              </p:spPr>
            </p:sp>
            <p:sp>
              <p:nvSpPr>
                <p:cNvPr id="567307" name="直接连接符 567306"/>
                <p:cNvSpPr/>
                <p:nvPr/>
              </p:nvSpPr>
              <p:spPr>
                <a:xfrm>
                  <a:off x="3264" y="960"/>
                  <a:ext cx="192" cy="336"/>
                </a:xfrm>
                <a:prstGeom prst="line">
                  <a:avLst/>
                </a:prstGeom>
                <a:ln w="38100" cap="flat" cmpd="sng">
                  <a:solidFill>
                    <a:srgbClr val="0033CC"/>
                  </a:solidFill>
                  <a:prstDash val="solid"/>
                  <a:headEnd type="none" w="med" len="med"/>
                  <a:tailEnd type="none" w="med" len="med"/>
                </a:ln>
              </p:spPr>
            </p:sp>
          </p:grpSp>
          <p:sp>
            <p:nvSpPr>
              <p:cNvPr id="567308" name="直接连接符 567307"/>
              <p:cNvSpPr/>
              <p:nvPr/>
            </p:nvSpPr>
            <p:spPr>
              <a:xfrm>
                <a:off x="2736" y="2592"/>
                <a:ext cx="384" cy="0"/>
              </a:xfrm>
              <a:prstGeom prst="line">
                <a:avLst/>
              </a:prstGeom>
              <a:ln w="38100" cap="flat" cmpd="sng">
                <a:solidFill>
                  <a:srgbClr val="0033CC"/>
                </a:solidFill>
                <a:prstDash val="solid"/>
                <a:headEnd type="none" w="med" len="med"/>
                <a:tailEnd type="none" w="sm" len="lg"/>
              </a:ln>
            </p:spPr>
          </p:sp>
        </p:grpSp>
        <p:grpSp>
          <p:nvGrpSpPr>
            <p:cNvPr id="567309" name="组合 567308"/>
            <p:cNvGrpSpPr/>
            <p:nvPr/>
          </p:nvGrpSpPr>
          <p:grpSpPr>
            <a:xfrm>
              <a:off x="1231" y="1164"/>
              <a:ext cx="349" cy="478"/>
              <a:chOff x="4566" y="2832"/>
              <a:chExt cx="330" cy="432"/>
            </a:xfrm>
          </p:grpSpPr>
          <p:grpSp>
            <p:nvGrpSpPr>
              <p:cNvPr id="567310" name="组合 567309"/>
              <p:cNvGrpSpPr/>
              <p:nvPr/>
            </p:nvGrpSpPr>
            <p:grpSpPr>
              <a:xfrm>
                <a:off x="4566" y="2832"/>
                <a:ext cx="96" cy="432"/>
                <a:chOff x="3600" y="2592"/>
                <a:chExt cx="96" cy="432"/>
              </a:xfrm>
            </p:grpSpPr>
            <p:grpSp>
              <p:nvGrpSpPr>
                <p:cNvPr id="567311" name="组合 567310"/>
                <p:cNvGrpSpPr/>
                <p:nvPr/>
              </p:nvGrpSpPr>
              <p:grpSpPr>
                <a:xfrm>
                  <a:off x="3600" y="2592"/>
                  <a:ext cx="96" cy="144"/>
                  <a:chOff x="4176" y="2553"/>
                  <a:chExt cx="144" cy="288"/>
                </a:xfrm>
              </p:grpSpPr>
              <p:sp>
                <p:nvSpPr>
                  <p:cNvPr id="567312" name="任意多边形 567311"/>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sp>
                <p:nvSpPr>
                  <p:cNvPr id="567313" name="任意多边形 567312"/>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grpSp>
            <p:grpSp>
              <p:nvGrpSpPr>
                <p:cNvPr id="567314" name="组合 567313"/>
                <p:cNvGrpSpPr/>
                <p:nvPr/>
              </p:nvGrpSpPr>
              <p:grpSpPr>
                <a:xfrm>
                  <a:off x="3600" y="2736"/>
                  <a:ext cx="96" cy="144"/>
                  <a:chOff x="4176" y="2553"/>
                  <a:chExt cx="144" cy="288"/>
                </a:xfrm>
              </p:grpSpPr>
              <p:sp>
                <p:nvSpPr>
                  <p:cNvPr id="567315" name="任意多边形 567314"/>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sp>
                <p:nvSpPr>
                  <p:cNvPr id="567316" name="任意多边形 567315"/>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grpSp>
            <p:grpSp>
              <p:nvGrpSpPr>
                <p:cNvPr id="567317" name="组合 567316"/>
                <p:cNvGrpSpPr/>
                <p:nvPr/>
              </p:nvGrpSpPr>
              <p:grpSpPr>
                <a:xfrm>
                  <a:off x="3600" y="2880"/>
                  <a:ext cx="96" cy="144"/>
                  <a:chOff x="4176" y="2553"/>
                  <a:chExt cx="144" cy="288"/>
                </a:xfrm>
              </p:grpSpPr>
              <p:sp>
                <p:nvSpPr>
                  <p:cNvPr id="567318" name="任意多边形 567317"/>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sp>
                <p:nvSpPr>
                  <p:cNvPr id="567319" name="任意多边形 567318"/>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grpSp>
          </p:grpSp>
          <p:grpSp>
            <p:nvGrpSpPr>
              <p:cNvPr id="567320" name="组合 567319"/>
              <p:cNvGrpSpPr/>
              <p:nvPr/>
            </p:nvGrpSpPr>
            <p:grpSpPr>
              <a:xfrm flipH="1">
                <a:off x="4800" y="2832"/>
                <a:ext cx="96" cy="432"/>
                <a:chOff x="3600" y="2592"/>
                <a:chExt cx="96" cy="432"/>
              </a:xfrm>
            </p:grpSpPr>
            <p:grpSp>
              <p:nvGrpSpPr>
                <p:cNvPr id="567321" name="组合 567320"/>
                <p:cNvGrpSpPr/>
                <p:nvPr/>
              </p:nvGrpSpPr>
              <p:grpSpPr>
                <a:xfrm>
                  <a:off x="3600" y="2592"/>
                  <a:ext cx="96" cy="144"/>
                  <a:chOff x="4176" y="2553"/>
                  <a:chExt cx="144" cy="288"/>
                </a:xfrm>
              </p:grpSpPr>
              <p:sp>
                <p:nvSpPr>
                  <p:cNvPr id="567322" name="任意多边形 567321"/>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sp>
                <p:nvSpPr>
                  <p:cNvPr id="567323" name="任意多边形 567322"/>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grpSp>
            <p:grpSp>
              <p:nvGrpSpPr>
                <p:cNvPr id="567324" name="组合 567323"/>
                <p:cNvGrpSpPr/>
                <p:nvPr/>
              </p:nvGrpSpPr>
              <p:grpSpPr>
                <a:xfrm>
                  <a:off x="3600" y="2736"/>
                  <a:ext cx="96" cy="144"/>
                  <a:chOff x="4176" y="2553"/>
                  <a:chExt cx="144" cy="288"/>
                </a:xfrm>
              </p:grpSpPr>
              <p:sp>
                <p:nvSpPr>
                  <p:cNvPr id="567325" name="任意多边形 567324"/>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sp>
                <p:nvSpPr>
                  <p:cNvPr id="567326" name="任意多边形 567325"/>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grpSp>
            <p:grpSp>
              <p:nvGrpSpPr>
                <p:cNvPr id="567327" name="组合 567326"/>
                <p:cNvGrpSpPr/>
                <p:nvPr/>
              </p:nvGrpSpPr>
              <p:grpSpPr>
                <a:xfrm>
                  <a:off x="3600" y="2880"/>
                  <a:ext cx="96" cy="144"/>
                  <a:chOff x="4176" y="2553"/>
                  <a:chExt cx="144" cy="288"/>
                </a:xfrm>
              </p:grpSpPr>
              <p:sp>
                <p:nvSpPr>
                  <p:cNvPr id="567328" name="任意多边形 567327"/>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sp>
                <p:nvSpPr>
                  <p:cNvPr id="567329" name="任意多边形 567328"/>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1"/>
                    </a:solidFill>
                    <a:prstDash val="solid"/>
                    <a:headEnd type="none" w="med" len="med"/>
                    <a:tailEnd type="none" w="med" len="med"/>
                  </a:ln>
                </p:spPr>
                <p:txBody>
                  <a:bodyPr/>
                  <a:p>
                    <a:endParaRPr lang="zh-CN" altLang="en-US"/>
                  </a:p>
                </p:txBody>
              </p:sp>
            </p:grpSp>
          </p:grpSp>
          <p:sp>
            <p:nvSpPr>
              <p:cNvPr id="567330" name="直接连接符 567329"/>
              <p:cNvSpPr/>
              <p:nvPr/>
            </p:nvSpPr>
            <p:spPr>
              <a:xfrm>
                <a:off x="4731" y="2832"/>
                <a:ext cx="0" cy="432"/>
              </a:xfrm>
              <a:prstGeom prst="line">
                <a:avLst/>
              </a:prstGeom>
              <a:ln w="38100" cap="flat" cmpd="sng">
                <a:solidFill>
                  <a:schemeClr val="tx1"/>
                </a:solidFill>
                <a:prstDash val="solid"/>
                <a:headEnd type="none" w="med" len="med"/>
                <a:tailEnd type="none" w="med" len="med"/>
              </a:ln>
            </p:spPr>
          </p:sp>
        </p:grpSp>
        <p:sp>
          <p:nvSpPr>
            <p:cNvPr id="567331" name="直接连接符 567330"/>
            <p:cNvSpPr/>
            <p:nvPr/>
          </p:nvSpPr>
          <p:spPr>
            <a:xfrm>
              <a:off x="1231" y="930"/>
              <a:ext cx="0" cy="251"/>
            </a:xfrm>
            <a:prstGeom prst="line">
              <a:avLst/>
            </a:prstGeom>
            <a:ln w="28575" cap="flat" cmpd="sng">
              <a:solidFill>
                <a:schemeClr val="tx1"/>
              </a:solidFill>
              <a:prstDash val="solid"/>
              <a:headEnd type="none" w="med" len="med"/>
              <a:tailEnd type="none" w="sm" len="lg"/>
            </a:ln>
          </p:spPr>
        </p:sp>
        <p:sp>
          <p:nvSpPr>
            <p:cNvPr id="567332" name="直接连接符 567331"/>
            <p:cNvSpPr/>
            <p:nvPr/>
          </p:nvSpPr>
          <p:spPr>
            <a:xfrm>
              <a:off x="1231" y="1633"/>
              <a:ext cx="0" cy="251"/>
            </a:xfrm>
            <a:prstGeom prst="line">
              <a:avLst/>
            </a:prstGeom>
            <a:ln w="28575" cap="flat" cmpd="sng">
              <a:solidFill>
                <a:schemeClr val="tx1"/>
              </a:solidFill>
              <a:prstDash val="solid"/>
              <a:headEnd type="none" w="med" len="med"/>
              <a:tailEnd type="none" w="sm" len="lg"/>
            </a:ln>
          </p:spPr>
        </p:sp>
        <p:sp>
          <p:nvSpPr>
            <p:cNvPr id="567333" name="直接连接符 567332"/>
            <p:cNvSpPr/>
            <p:nvPr/>
          </p:nvSpPr>
          <p:spPr>
            <a:xfrm>
              <a:off x="1587" y="1633"/>
              <a:ext cx="0" cy="251"/>
            </a:xfrm>
            <a:prstGeom prst="line">
              <a:avLst/>
            </a:prstGeom>
            <a:ln w="28575" cap="flat" cmpd="sng">
              <a:solidFill>
                <a:schemeClr val="tx1"/>
              </a:solidFill>
              <a:prstDash val="solid"/>
              <a:headEnd type="none" w="med" len="med"/>
              <a:tailEnd type="none" w="sm" len="lg"/>
            </a:ln>
          </p:spPr>
        </p:sp>
        <p:sp>
          <p:nvSpPr>
            <p:cNvPr id="567334" name="直接连接符 567333"/>
            <p:cNvSpPr/>
            <p:nvPr/>
          </p:nvSpPr>
          <p:spPr>
            <a:xfrm flipH="1">
              <a:off x="870" y="930"/>
              <a:ext cx="361" cy="0"/>
            </a:xfrm>
            <a:prstGeom prst="line">
              <a:avLst/>
            </a:prstGeom>
            <a:ln w="28575" cap="flat" cmpd="sng">
              <a:solidFill>
                <a:schemeClr val="tx1"/>
              </a:solidFill>
              <a:prstDash val="solid"/>
              <a:headEnd type="none" w="med" len="med"/>
              <a:tailEnd type="none" w="sm" len="lg"/>
            </a:ln>
          </p:spPr>
        </p:sp>
        <p:sp>
          <p:nvSpPr>
            <p:cNvPr id="567335" name="直接连接符 567334"/>
            <p:cNvSpPr/>
            <p:nvPr/>
          </p:nvSpPr>
          <p:spPr>
            <a:xfrm flipH="1">
              <a:off x="870" y="1884"/>
              <a:ext cx="361" cy="0"/>
            </a:xfrm>
            <a:prstGeom prst="line">
              <a:avLst/>
            </a:prstGeom>
            <a:ln w="28575" cap="flat" cmpd="sng">
              <a:solidFill>
                <a:schemeClr val="tx1"/>
              </a:solidFill>
              <a:prstDash val="solid"/>
              <a:headEnd type="none" w="med" len="med"/>
              <a:tailEnd type="none" w="sm" len="lg"/>
            </a:ln>
          </p:spPr>
        </p:sp>
        <p:sp>
          <p:nvSpPr>
            <p:cNvPr id="567336" name="直接连接符 567335"/>
            <p:cNvSpPr/>
            <p:nvPr/>
          </p:nvSpPr>
          <p:spPr>
            <a:xfrm>
              <a:off x="1580" y="924"/>
              <a:ext cx="708" cy="0"/>
            </a:xfrm>
            <a:prstGeom prst="line">
              <a:avLst/>
            </a:prstGeom>
            <a:ln w="28575" cap="flat" cmpd="sng">
              <a:solidFill>
                <a:schemeClr val="tx1"/>
              </a:solidFill>
              <a:prstDash val="solid"/>
              <a:headEnd type="none" w="med" len="med"/>
              <a:tailEnd type="none" w="sm" len="lg"/>
            </a:ln>
          </p:spPr>
        </p:sp>
        <p:sp>
          <p:nvSpPr>
            <p:cNvPr id="567337" name="直接连接符 567336"/>
            <p:cNvSpPr/>
            <p:nvPr/>
          </p:nvSpPr>
          <p:spPr>
            <a:xfrm>
              <a:off x="1580" y="1884"/>
              <a:ext cx="730" cy="0"/>
            </a:xfrm>
            <a:prstGeom prst="line">
              <a:avLst/>
            </a:prstGeom>
            <a:ln w="28575" cap="flat" cmpd="sng">
              <a:solidFill>
                <a:schemeClr val="tx1"/>
              </a:solidFill>
              <a:prstDash val="solid"/>
              <a:headEnd type="none" w="med" len="med"/>
              <a:tailEnd type="none" w="sm" len="lg"/>
            </a:ln>
          </p:spPr>
        </p:sp>
        <p:sp>
          <p:nvSpPr>
            <p:cNvPr id="567338" name="直接连接符 567337"/>
            <p:cNvSpPr/>
            <p:nvPr/>
          </p:nvSpPr>
          <p:spPr>
            <a:xfrm>
              <a:off x="2284" y="917"/>
              <a:ext cx="0" cy="142"/>
            </a:xfrm>
            <a:prstGeom prst="line">
              <a:avLst/>
            </a:prstGeom>
            <a:ln w="28575" cap="flat" cmpd="sng">
              <a:solidFill>
                <a:schemeClr val="tx1"/>
              </a:solidFill>
              <a:prstDash val="solid"/>
              <a:headEnd type="none" w="med" len="med"/>
              <a:tailEnd type="none" w="sm" len="lg"/>
            </a:ln>
          </p:spPr>
        </p:sp>
        <p:sp>
          <p:nvSpPr>
            <p:cNvPr id="567339" name="直接连接符 567338"/>
            <p:cNvSpPr/>
            <p:nvPr/>
          </p:nvSpPr>
          <p:spPr>
            <a:xfrm>
              <a:off x="2304" y="1759"/>
              <a:ext cx="0" cy="130"/>
            </a:xfrm>
            <a:prstGeom prst="line">
              <a:avLst/>
            </a:prstGeom>
            <a:ln w="28575" cap="flat" cmpd="sng">
              <a:solidFill>
                <a:schemeClr val="tx1"/>
              </a:solidFill>
              <a:prstDash val="solid"/>
              <a:headEnd type="none" w="med" len="med"/>
              <a:tailEnd type="none" w="sm" len="lg"/>
            </a:ln>
          </p:spPr>
        </p:sp>
        <p:sp>
          <p:nvSpPr>
            <p:cNvPr id="567340" name="直接连接符 567339"/>
            <p:cNvSpPr/>
            <p:nvPr/>
          </p:nvSpPr>
          <p:spPr>
            <a:xfrm>
              <a:off x="2649" y="1405"/>
              <a:ext cx="77" cy="0"/>
            </a:xfrm>
            <a:prstGeom prst="line">
              <a:avLst/>
            </a:prstGeom>
            <a:ln w="28575" cap="flat" cmpd="sng">
              <a:solidFill>
                <a:schemeClr val="tx1"/>
              </a:solidFill>
              <a:prstDash val="solid"/>
              <a:headEnd type="none" w="med" len="med"/>
              <a:tailEnd type="none" w="sm" len="lg"/>
            </a:ln>
          </p:spPr>
        </p:sp>
        <p:sp>
          <p:nvSpPr>
            <p:cNvPr id="567341" name="直接连接符 567340"/>
            <p:cNvSpPr/>
            <p:nvPr/>
          </p:nvSpPr>
          <p:spPr>
            <a:xfrm flipV="1">
              <a:off x="2733" y="893"/>
              <a:ext cx="0" cy="516"/>
            </a:xfrm>
            <a:prstGeom prst="line">
              <a:avLst/>
            </a:prstGeom>
            <a:ln w="28575" cap="flat" cmpd="sng">
              <a:solidFill>
                <a:schemeClr val="tx1"/>
              </a:solidFill>
              <a:prstDash val="solid"/>
              <a:headEnd type="none" w="med" len="med"/>
              <a:tailEnd type="none" w="sm" len="lg"/>
            </a:ln>
          </p:spPr>
        </p:sp>
        <p:sp>
          <p:nvSpPr>
            <p:cNvPr id="567342" name="直接连接符 567341"/>
            <p:cNvSpPr/>
            <p:nvPr/>
          </p:nvSpPr>
          <p:spPr>
            <a:xfrm>
              <a:off x="1883" y="1409"/>
              <a:ext cx="0" cy="662"/>
            </a:xfrm>
            <a:prstGeom prst="line">
              <a:avLst/>
            </a:prstGeom>
            <a:ln w="28575" cap="flat" cmpd="sng">
              <a:solidFill>
                <a:schemeClr val="tx1"/>
              </a:solidFill>
              <a:prstDash val="solid"/>
              <a:headEnd type="none" w="med" len="med"/>
              <a:tailEnd type="none" w="sm" len="lg"/>
            </a:ln>
          </p:spPr>
        </p:sp>
        <p:sp>
          <p:nvSpPr>
            <p:cNvPr id="567343" name="直接连接符 567342"/>
            <p:cNvSpPr/>
            <p:nvPr/>
          </p:nvSpPr>
          <p:spPr>
            <a:xfrm>
              <a:off x="2994" y="895"/>
              <a:ext cx="346" cy="0"/>
            </a:xfrm>
            <a:prstGeom prst="line">
              <a:avLst/>
            </a:prstGeom>
            <a:ln w="38100" cap="flat" cmpd="sng">
              <a:solidFill>
                <a:schemeClr val="bg1"/>
              </a:solidFill>
              <a:prstDash val="solid"/>
              <a:headEnd type="none" w="med" len="med"/>
              <a:tailEnd type="none" w="sm" len="lg"/>
            </a:ln>
          </p:spPr>
        </p:sp>
        <p:sp>
          <p:nvSpPr>
            <p:cNvPr id="567344" name="文本框 567343"/>
            <p:cNvSpPr txBox="1"/>
            <p:nvPr/>
          </p:nvSpPr>
          <p:spPr>
            <a:xfrm>
              <a:off x="3163" y="1127"/>
              <a:ext cx="423" cy="1008"/>
            </a:xfrm>
            <a:prstGeom prst="rect">
              <a:avLst/>
            </a:prstGeom>
            <a:noFill/>
            <a:ln w="9525">
              <a:noFill/>
            </a:ln>
          </p:spPr>
          <p:txBody>
            <a:bodyPr anchor="ctr" anchorCtr="0">
              <a:spAutoFit/>
            </a:bodyPr>
            <a:p>
              <a:pPr algn="ctr"/>
              <a:r>
                <a:rPr lang="en-US" altLang="zh-CN" sz="2800" b="1" i="1">
                  <a:solidFill>
                    <a:srgbClr val="FF0000"/>
                  </a:solidFill>
                  <a:latin typeface="Times New Roman" panose="02020603050405020304" pitchFamily="18" charset="0"/>
                  <a:ea typeface="方正琥珀繁体" pitchFamily="2" charset="-122"/>
                </a:rPr>
                <a:t>+</a:t>
              </a:r>
              <a:endParaRPr lang="en-US" altLang="zh-CN" sz="2800" b="1" i="1">
                <a:solidFill>
                  <a:srgbClr val="FF0000"/>
                </a:solidFill>
                <a:latin typeface="Times New Roman" panose="02020603050405020304" pitchFamily="18" charset="0"/>
                <a:ea typeface="方正琥珀繁体" pitchFamily="2" charset="-122"/>
              </a:endParaRPr>
            </a:p>
            <a:p>
              <a:pPr algn="ctr"/>
              <a:r>
                <a:rPr lang="en-US" altLang="zh-CN" b="1" i="1" dirty="0" err="1">
                  <a:solidFill>
                    <a:srgbClr val="FF0000"/>
                  </a:solidFill>
                  <a:latin typeface="Times New Roman" panose="02020603050405020304" pitchFamily="18" charset="0"/>
                  <a:ea typeface="方正琥珀繁体" pitchFamily="2" charset="-122"/>
                </a:rPr>
                <a:t>u</a:t>
              </a:r>
              <a:r>
                <a:rPr lang="en-US" altLang="zh-CN" b="1" baseline="-25000" dirty="0" err="1">
                  <a:solidFill>
                    <a:srgbClr val="FF3300"/>
                  </a:solidFill>
                  <a:latin typeface="Times New Roman" panose="02020603050405020304" pitchFamily="18" charset="0"/>
                </a:rPr>
                <a:t>o</a:t>
              </a:r>
              <a:endParaRPr lang="en-US" altLang="zh-CN" b="1" baseline="-25000">
                <a:solidFill>
                  <a:srgbClr val="FF3300"/>
                </a:solidFill>
                <a:latin typeface="Times New Roman" panose="02020603050405020304" pitchFamily="18" charset="0"/>
              </a:endParaRPr>
            </a:p>
            <a:p>
              <a:pPr algn="ctr"/>
              <a:r>
                <a:rPr lang="en-US" altLang="zh-CN" sz="2800" b="1">
                  <a:solidFill>
                    <a:srgbClr val="FF3300"/>
                  </a:solidFill>
                  <a:latin typeface="Times New Roman" panose="02020603050405020304" pitchFamily="18" charset="0"/>
                  <a:sym typeface="Symbol" panose="05050102010706020507" pitchFamily="18" charset="2"/>
                </a:rPr>
                <a:t></a:t>
              </a:r>
              <a:endParaRPr lang="en-US" altLang="zh-CN" sz="2800" b="1" baseline="-25000">
                <a:solidFill>
                  <a:srgbClr val="FF3300"/>
                </a:solidFill>
                <a:latin typeface="Times New Roman" panose="02020603050405020304" pitchFamily="18" charset="0"/>
              </a:endParaRPr>
            </a:p>
            <a:p>
              <a:pPr algn="ctr"/>
              <a:endParaRPr lang="zh-CN" altLang="en-US" sz="2800" b="1" baseline="-25000">
                <a:solidFill>
                  <a:srgbClr val="CC00FF"/>
                </a:solidFill>
                <a:latin typeface="Times New Roman" panose="02020603050405020304" pitchFamily="18" charset="0"/>
              </a:endParaRPr>
            </a:p>
          </p:txBody>
        </p:sp>
        <p:sp>
          <p:nvSpPr>
            <p:cNvPr id="567345" name="文本框 567344"/>
            <p:cNvSpPr txBox="1"/>
            <p:nvPr/>
          </p:nvSpPr>
          <p:spPr>
            <a:xfrm>
              <a:off x="2841" y="1360"/>
              <a:ext cx="329" cy="288"/>
            </a:xfrm>
            <a:prstGeom prst="rect">
              <a:avLst/>
            </a:prstGeom>
            <a:noFill/>
            <a:ln w="28575">
              <a:noFill/>
            </a:ln>
          </p:spPr>
          <p:txBody>
            <a:bodyPr wrap="none" anchor="t" anchorCtr="0">
              <a:spAutoFit/>
            </a:bodyPr>
            <a:p>
              <a:r>
                <a:rPr lang="en-US" altLang="zh-CN" b="1" i="1">
                  <a:latin typeface="Times New Roman" panose="02020603050405020304" pitchFamily="18" charset="0"/>
                </a:rPr>
                <a:t>R</a:t>
              </a:r>
              <a:r>
                <a:rPr lang="en-US" altLang="zh-CN" b="1" baseline="-25000">
                  <a:latin typeface="Times New Roman" panose="02020603050405020304" pitchFamily="18" charset="0"/>
                </a:rPr>
                <a:t>L</a:t>
              </a:r>
              <a:endParaRPr lang="en-US" altLang="zh-CN" b="1" i="1">
                <a:latin typeface="Times New Roman" panose="02020603050405020304" pitchFamily="18" charset="0"/>
              </a:endParaRPr>
            </a:p>
          </p:txBody>
        </p:sp>
        <p:sp>
          <p:nvSpPr>
            <p:cNvPr id="567346" name="文本框 567345"/>
            <p:cNvSpPr txBox="1"/>
            <p:nvPr/>
          </p:nvSpPr>
          <p:spPr>
            <a:xfrm>
              <a:off x="3342" y="881"/>
              <a:ext cx="233" cy="288"/>
            </a:xfrm>
            <a:prstGeom prst="rect">
              <a:avLst/>
            </a:prstGeom>
            <a:noFill/>
            <a:ln w="28575">
              <a:noFill/>
            </a:ln>
          </p:spPr>
          <p:txBody>
            <a:bodyPr wrap="none" anchor="t" anchorCtr="0">
              <a:spAutoFit/>
            </a:bodyPr>
            <a:p>
              <a:r>
                <a:rPr lang="en-US" altLang="zh-CN" b="1" i="1" dirty="0" err="1">
                  <a:solidFill>
                    <a:srgbClr val="FF3300"/>
                  </a:solidFill>
                  <a:latin typeface="Times New Roman" panose="02020603050405020304" pitchFamily="18" charset="0"/>
                </a:rPr>
                <a:t>i</a:t>
              </a:r>
              <a:r>
                <a:rPr lang="en-US" altLang="zh-CN" b="1" baseline="-25000" dirty="0" err="1">
                  <a:solidFill>
                    <a:srgbClr val="FF3300"/>
                  </a:solidFill>
                  <a:latin typeface="Times New Roman" panose="02020603050405020304" pitchFamily="18" charset="0"/>
                </a:rPr>
                <a:t>o</a:t>
              </a:r>
              <a:endParaRPr lang="en-US" altLang="zh-CN" b="1" baseline="-25000">
                <a:solidFill>
                  <a:srgbClr val="FF3300"/>
                </a:solidFill>
                <a:latin typeface="Times New Roman" panose="02020603050405020304" pitchFamily="18" charset="0"/>
              </a:endParaRPr>
            </a:p>
          </p:txBody>
        </p:sp>
        <p:sp>
          <p:nvSpPr>
            <p:cNvPr id="567347" name="直接连接符 567346"/>
            <p:cNvSpPr/>
            <p:nvPr/>
          </p:nvSpPr>
          <p:spPr>
            <a:xfrm>
              <a:off x="3270" y="867"/>
              <a:ext cx="0" cy="346"/>
            </a:xfrm>
            <a:prstGeom prst="line">
              <a:avLst/>
            </a:prstGeom>
            <a:ln w="28575" cap="flat" cmpd="sng">
              <a:solidFill>
                <a:srgbClr val="FF0066"/>
              </a:solidFill>
              <a:prstDash val="solid"/>
              <a:headEnd type="none" w="med" len="med"/>
              <a:tailEnd type="stealth" w="med" len="lg"/>
            </a:ln>
          </p:spPr>
        </p:sp>
        <p:sp>
          <p:nvSpPr>
            <p:cNvPr id="567348" name="直接连接符 567347"/>
            <p:cNvSpPr/>
            <p:nvPr/>
          </p:nvSpPr>
          <p:spPr>
            <a:xfrm>
              <a:off x="1580" y="924"/>
              <a:ext cx="0" cy="251"/>
            </a:xfrm>
            <a:prstGeom prst="line">
              <a:avLst/>
            </a:prstGeom>
            <a:ln w="28575" cap="flat" cmpd="sng">
              <a:solidFill>
                <a:schemeClr val="tx1"/>
              </a:solidFill>
              <a:prstDash val="solid"/>
              <a:headEnd type="none" w="med" len="med"/>
              <a:tailEnd type="none" w="sm" len="lg"/>
            </a:ln>
          </p:spPr>
        </p:sp>
        <p:sp>
          <p:nvSpPr>
            <p:cNvPr id="567349" name="椭圆 567348"/>
            <p:cNvSpPr/>
            <p:nvPr/>
          </p:nvSpPr>
          <p:spPr>
            <a:xfrm>
              <a:off x="860" y="1841"/>
              <a:ext cx="77" cy="77"/>
            </a:xfrm>
            <a:prstGeom prst="ellipse">
              <a:avLst/>
            </a:prstGeom>
            <a:solidFill>
              <a:schemeClr val="bg1"/>
            </a:solidFill>
            <a:ln w="28575" cap="flat" cmpd="sng">
              <a:solidFill>
                <a:schemeClr val="tx1"/>
              </a:solidFill>
              <a:prstDash val="solid"/>
              <a:headEnd type="none" w="med" len="med"/>
              <a:tailEnd type="none" w="med" len="med"/>
            </a:ln>
          </p:spPr>
          <p:txBody>
            <a:bodyPr/>
            <a:p>
              <a:endParaRPr lang="zh-CN" altLang="en-US"/>
            </a:p>
          </p:txBody>
        </p:sp>
        <p:sp>
          <p:nvSpPr>
            <p:cNvPr id="567350" name="椭圆 567349"/>
            <p:cNvSpPr/>
            <p:nvPr/>
          </p:nvSpPr>
          <p:spPr>
            <a:xfrm>
              <a:off x="860" y="896"/>
              <a:ext cx="77" cy="77"/>
            </a:xfrm>
            <a:prstGeom prst="ellipse">
              <a:avLst/>
            </a:prstGeom>
            <a:solidFill>
              <a:schemeClr val="bg1"/>
            </a:solidFill>
            <a:ln w="28575" cap="flat" cmpd="sng">
              <a:solidFill>
                <a:schemeClr val="tx1"/>
              </a:solidFill>
              <a:prstDash val="solid"/>
              <a:headEnd type="none" w="med" len="med"/>
              <a:tailEnd type="none" w="med" len="med"/>
            </a:ln>
          </p:spPr>
          <p:txBody>
            <a:bodyPr/>
            <a:p>
              <a:endParaRPr lang="zh-CN" altLang="en-US"/>
            </a:p>
          </p:txBody>
        </p:sp>
        <p:sp>
          <p:nvSpPr>
            <p:cNvPr id="567351" name="任意多边形 567350"/>
            <p:cNvSpPr/>
            <p:nvPr/>
          </p:nvSpPr>
          <p:spPr>
            <a:xfrm>
              <a:off x="1888" y="905"/>
              <a:ext cx="1305" cy="1152"/>
            </a:xfrm>
            <a:custGeom>
              <a:avLst/>
              <a:gdLst/>
              <a:ahLst/>
              <a:cxnLst/>
              <a:pathLst>
                <a:path w="1632" h="1440">
                  <a:moveTo>
                    <a:pt x="1056" y="0"/>
                  </a:moveTo>
                  <a:lnTo>
                    <a:pt x="1632" y="0"/>
                  </a:lnTo>
                  <a:lnTo>
                    <a:pt x="1632" y="1440"/>
                  </a:lnTo>
                  <a:lnTo>
                    <a:pt x="0" y="1440"/>
                  </a:lnTo>
                </a:path>
              </a:pathLst>
            </a:custGeom>
            <a:noFill/>
            <a:ln w="25400" cap="flat" cmpd="sng">
              <a:solidFill>
                <a:schemeClr val="tx1">
                  <a:alpha val="100000"/>
                </a:schemeClr>
              </a:solidFill>
              <a:prstDash val="solid"/>
              <a:headEnd type="none" w="med" len="med"/>
              <a:tailEnd type="none" w="med" len="med"/>
            </a:ln>
          </p:spPr>
          <p:txBody>
            <a:bodyPr/>
            <a:p>
              <a:endParaRPr lang="zh-CN" altLang="en-US"/>
            </a:p>
          </p:txBody>
        </p:sp>
        <p:sp>
          <p:nvSpPr>
            <p:cNvPr id="567352" name="矩形 567351"/>
            <p:cNvSpPr/>
            <p:nvPr/>
          </p:nvSpPr>
          <p:spPr>
            <a:xfrm>
              <a:off x="3155" y="1328"/>
              <a:ext cx="77" cy="269"/>
            </a:xfrm>
            <a:prstGeom prst="rect">
              <a:avLst/>
            </a:prstGeom>
            <a:solidFill>
              <a:schemeClr val="bg1"/>
            </a:solidFill>
            <a:ln w="38100" cap="flat" cmpd="sng">
              <a:solidFill>
                <a:schemeClr val="tx1"/>
              </a:solidFill>
              <a:prstDash val="solid"/>
              <a:miter/>
              <a:headEnd type="none" w="med" len="med"/>
              <a:tailEnd type="none" w="sm" len="lg"/>
            </a:ln>
          </p:spPr>
          <p:txBody>
            <a:bodyPr/>
            <a:p>
              <a:endParaRPr lang="zh-CN" altLang="en-US"/>
            </a:p>
          </p:txBody>
        </p:sp>
        <p:sp>
          <p:nvSpPr>
            <p:cNvPr id="567353" name="文本框 567352"/>
            <p:cNvSpPr txBox="1"/>
            <p:nvPr/>
          </p:nvSpPr>
          <p:spPr>
            <a:xfrm>
              <a:off x="804" y="1216"/>
              <a:ext cx="249" cy="365"/>
            </a:xfrm>
            <a:prstGeom prst="rect">
              <a:avLst/>
            </a:prstGeom>
            <a:noFill/>
            <a:ln w="25400">
              <a:noFill/>
            </a:ln>
          </p:spPr>
          <p:txBody>
            <a:bodyPr wrap="none" anchor="t" anchorCtr="0">
              <a:spAutoFit/>
            </a:bodyPr>
            <a:p>
              <a:r>
                <a:rPr lang="en-US" altLang="zh-CN" sz="3200" b="1">
                  <a:latin typeface="Times New Roman" panose="02020603050405020304" pitchFamily="18" charset="0"/>
                </a:rPr>
                <a:t>~</a:t>
              </a:r>
              <a:endParaRPr lang="en-US" altLang="zh-CN" sz="3200" b="1">
                <a:latin typeface="Times New Roman" panose="02020603050405020304" pitchFamily="18" charset="0"/>
              </a:endParaRPr>
            </a:p>
          </p:txBody>
        </p:sp>
        <p:sp>
          <p:nvSpPr>
            <p:cNvPr id="567354" name="文本框 567353"/>
            <p:cNvSpPr txBox="1"/>
            <p:nvPr/>
          </p:nvSpPr>
          <p:spPr>
            <a:xfrm>
              <a:off x="1465" y="954"/>
              <a:ext cx="423" cy="1008"/>
            </a:xfrm>
            <a:prstGeom prst="rect">
              <a:avLst/>
            </a:prstGeom>
            <a:noFill/>
            <a:ln w="9525">
              <a:noFill/>
            </a:ln>
          </p:spPr>
          <p:txBody>
            <a:bodyPr anchor="ctr" anchorCtr="0">
              <a:spAutoFit/>
            </a:bodyPr>
            <a:p>
              <a:pPr algn="ctr"/>
              <a:r>
                <a:rPr lang="en-US" altLang="zh-CN" sz="2800" b="1" i="1">
                  <a:solidFill>
                    <a:srgbClr val="000099"/>
                  </a:solidFill>
                  <a:latin typeface="Times New Roman" panose="02020603050405020304" pitchFamily="18" charset="0"/>
                  <a:ea typeface="方正琥珀繁体" pitchFamily="2" charset="-122"/>
                </a:rPr>
                <a:t>+</a:t>
              </a:r>
              <a:endParaRPr lang="en-US" altLang="zh-CN" sz="2800" b="1" i="1">
                <a:solidFill>
                  <a:srgbClr val="000099"/>
                </a:solidFill>
                <a:latin typeface="Times New Roman" panose="02020603050405020304" pitchFamily="18" charset="0"/>
                <a:ea typeface="方正琥珀繁体" pitchFamily="2" charset="-122"/>
              </a:endParaRPr>
            </a:p>
            <a:p>
              <a:pPr algn="ctr"/>
              <a:r>
                <a:rPr lang="en-US" altLang="zh-CN" b="1" i="1">
                  <a:solidFill>
                    <a:srgbClr val="000099"/>
                  </a:solidFill>
                  <a:latin typeface="Times New Roman" panose="02020603050405020304" pitchFamily="18" charset="0"/>
                  <a:ea typeface="方正琥珀繁体" pitchFamily="2" charset="-122"/>
                </a:rPr>
                <a:t>u</a:t>
              </a:r>
              <a:r>
                <a:rPr lang="en-US" altLang="zh-CN" b="1" baseline="-25000">
                  <a:solidFill>
                    <a:srgbClr val="000099"/>
                  </a:solidFill>
                  <a:latin typeface="Times New Roman" panose="02020603050405020304" pitchFamily="18" charset="0"/>
                  <a:ea typeface="方正琥珀繁体" pitchFamily="2" charset="-122"/>
                </a:rPr>
                <a:t>2</a:t>
              </a:r>
              <a:endParaRPr lang="en-US" altLang="zh-CN" b="1" baseline="-25000">
                <a:solidFill>
                  <a:srgbClr val="000099"/>
                </a:solidFill>
                <a:latin typeface="Times New Roman" panose="02020603050405020304" pitchFamily="18" charset="0"/>
                <a:ea typeface="方正琥珀繁体" pitchFamily="2" charset="-122"/>
              </a:endParaRPr>
            </a:p>
            <a:p>
              <a:pPr algn="ctr"/>
              <a:r>
                <a:rPr lang="en-US" altLang="zh-CN" sz="2800" b="1">
                  <a:solidFill>
                    <a:srgbClr val="000099"/>
                  </a:solidFill>
                  <a:latin typeface="Times New Roman" panose="02020603050405020304" pitchFamily="18" charset="0"/>
                  <a:sym typeface="Symbol" panose="05050102010706020507" pitchFamily="18" charset="2"/>
                </a:rPr>
                <a:t></a:t>
              </a:r>
              <a:endParaRPr lang="en-US" altLang="zh-CN" sz="2800" b="1" baseline="-25000">
                <a:solidFill>
                  <a:srgbClr val="000099"/>
                </a:solidFill>
                <a:latin typeface="Times New Roman" panose="02020603050405020304" pitchFamily="18" charset="0"/>
              </a:endParaRPr>
            </a:p>
            <a:p>
              <a:pPr algn="ctr"/>
              <a:endParaRPr lang="zh-CN" altLang="en-US" sz="2800" b="1" baseline="-25000">
                <a:solidFill>
                  <a:srgbClr val="000099"/>
                </a:solidFill>
                <a:latin typeface="Times New Roman" panose="02020603050405020304" pitchFamily="18" charset="0"/>
              </a:endParaRPr>
            </a:p>
          </p:txBody>
        </p:sp>
      </p:grpSp>
      <p:sp>
        <p:nvSpPr>
          <p:cNvPr id="567355" name="矩形 567354"/>
          <p:cNvSpPr/>
          <p:nvPr/>
        </p:nvSpPr>
        <p:spPr>
          <a:xfrm>
            <a:off x="481013" y="3708400"/>
            <a:ext cx="2525712" cy="519113"/>
          </a:xfrm>
          <a:prstGeom prst="rect">
            <a:avLst/>
          </a:prstGeom>
          <a:noFill/>
          <a:ln w="9525">
            <a:noFill/>
          </a:ln>
        </p:spPr>
        <p:txBody>
          <a:bodyPr>
            <a:spAutoFit/>
          </a:bodyPr>
          <a:p>
            <a:r>
              <a:rPr lang="en-US" altLang="zh-CN" sz="2800" b="1">
                <a:solidFill>
                  <a:srgbClr val="FF0066"/>
                </a:solidFill>
                <a:latin typeface="Times New Roman" panose="02020603050405020304" pitchFamily="18" charset="0"/>
              </a:rPr>
              <a:t>5. </a:t>
            </a:r>
            <a:r>
              <a:rPr lang="zh-CN" altLang="en-US" sz="2800" b="1" dirty="0">
                <a:solidFill>
                  <a:srgbClr val="FF0066"/>
                </a:solidFill>
                <a:latin typeface="Times New Roman" panose="02020603050405020304" pitchFamily="18" charset="0"/>
              </a:rPr>
              <a:t>整流桥</a:t>
            </a:r>
            <a:endParaRPr lang="zh-CN" altLang="en-US" sz="2800" b="1">
              <a:solidFill>
                <a:srgbClr val="FF0066"/>
              </a:solidFill>
              <a:latin typeface="Times New Roman" panose="02020603050405020304" pitchFamily="18" charset="0"/>
            </a:endParaRPr>
          </a:p>
        </p:txBody>
      </p:sp>
      <p:sp>
        <p:nvSpPr>
          <p:cNvPr id="567356" name="矩形 567355"/>
          <p:cNvSpPr/>
          <p:nvPr/>
        </p:nvSpPr>
        <p:spPr>
          <a:xfrm>
            <a:off x="557213" y="4371975"/>
            <a:ext cx="3613150" cy="1117600"/>
          </a:xfrm>
          <a:prstGeom prst="rect">
            <a:avLst/>
          </a:prstGeom>
          <a:noFill/>
          <a:ln w="9525">
            <a:noFill/>
          </a:ln>
        </p:spPr>
        <p:txBody>
          <a:bodyPr>
            <a:spAutoFit/>
          </a:bodyPr>
          <a:p>
            <a:pPr>
              <a:lnSpc>
                <a:spcPct val="120000"/>
              </a:lnSpc>
            </a:pPr>
            <a:r>
              <a:rPr lang="zh-CN" altLang="en-US" sz="2800" b="1">
                <a:solidFill>
                  <a:schemeClr val="accent2"/>
                </a:solidFill>
                <a:latin typeface="Times New Roman" panose="02020603050405020304" pitchFamily="18" charset="0"/>
              </a:rPr>
              <a:t>把四只</a:t>
            </a:r>
            <a:r>
              <a:rPr lang="zh-CN" altLang="en-US" sz="2800" b="1" dirty="0">
                <a:solidFill>
                  <a:schemeClr val="accent2"/>
                </a:solidFill>
                <a:latin typeface="Times New Roman" panose="02020603050405020304" pitchFamily="18" charset="0"/>
              </a:rPr>
              <a:t>二极管封装</a:t>
            </a:r>
            <a:endParaRPr lang="zh-CN" altLang="en-US" sz="2800" b="1" dirty="0">
              <a:solidFill>
                <a:schemeClr val="accent2"/>
              </a:solidFill>
              <a:latin typeface="Times New Roman" panose="02020603050405020304" pitchFamily="18" charset="0"/>
            </a:endParaRPr>
          </a:p>
          <a:p>
            <a:pPr>
              <a:lnSpc>
                <a:spcPct val="120000"/>
              </a:lnSpc>
            </a:pPr>
            <a:r>
              <a:rPr lang="zh-CN" altLang="en-US" sz="2800" b="1" dirty="0">
                <a:solidFill>
                  <a:schemeClr val="accent2"/>
                </a:solidFill>
                <a:latin typeface="Times New Roman" panose="02020603050405020304" pitchFamily="18" charset="0"/>
              </a:rPr>
              <a:t>在一起称为整流桥</a:t>
            </a:r>
            <a:endParaRPr lang="zh-CN" altLang="en-US" sz="2800" b="1">
              <a:solidFill>
                <a:schemeClr val="accent2"/>
              </a:solidFill>
              <a:latin typeface="Times New Roman" panose="02020603050405020304" pitchFamily="18" charset="0"/>
            </a:endParaRPr>
          </a:p>
        </p:txBody>
      </p:sp>
      <p:grpSp>
        <p:nvGrpSpPr>
          <p:cNvPr id="567357" name="组合 567356"/>
          <p:cNvGrpSpPr/>
          <p:nvPr/>
        </p:nvGrpSpPr>
        <p:grpSpPr>
          <a:xfrm>
            <a:off x="4437063" y="4062413"/>
            <a:ext cx="2152650" cy="2141537"/>
            <a:chOff x="3168" y="2400"/>
            <a:chExt cx="1356" cy="1349"/>
          </a:xfrm>
        </p:grpSpPr>
        <p:sp>
          <p:nvSpPr>
            <p:cNvPr id="567358" name="立方体 567357"/>
            <p:cNvSpPr/>
            <p:nvPr/>
          </p:nvSpPr>
          <p:spPr>
            <a:xfrm flipH="1" flipV="1">
              <a:off x="3168" y="2400"/>
              <a:ext cx="1356" cy="876"/>
            </a:xfrm>
            <a:prstGeom prst="cube">
              <a:avLst>
                <a:gd name="adj" fmla="val 25000"/>
              </a:avLst>
            </a:prstGeom>
            <a:solidFill>
              <a:srgbClr val="24323C"/>
            </a:solidFill>
            <a:ln w="9525" cap="flat" cmpd="sng">
              <a:solidFill>
                <a:srgbClr val="597E97"/>
              </a:solidFill>
              <a:prstDash val="solid"/>
              <a:miter/>
              <a:headEnd type="none" w="med" len="med"/>
              <a:tailEnd type="none" w="med" len="med"/>
            </a:ln>
          </p:spPr>
          <p:txBody>
            <a:bodyPr/>
            <a:p>
              <a:endParaRPr lang="zh-CN" altLang="en-US"/>
            </a:p>
          </p:txBody>
        </p:sp>
        <p:sp>
          <p:nvSpPr>
            <p:cNvPr id="567359" name="直接连接符 567358"/>
            <p:cNvSpPr/>
            <p:nvPr/>
          </p:nvSpPr>
          <p:spPr>
            <a:xfrm>
              <a:off x="3488" y="3174"/>
              <a:ext cx="0" cy="545"/>
            </a:xfrm>
            <a:prstGeom prst="line">
              <a:avLst/>
            </a:prstGeom>
            <a:ln w="9525" cap="flat" cmpd="sng">
              <a:solidFill>
                <a:schemeClr val="tx1"/>
              </a:solidFill>
              <a:prstDash val="solid"/>
              <a:headEnd type="none" w="med" len="med"/>
              <a:tailEnd type="none" w="med" len="med"/>
            </a:ln>
          </p:spPr>
        </p:sp>
        <p:sp>
          <p:nvSpPr>
            <p:cNvPr id="567360" name="直接连接符 567359"/>
            <p:cNvSpPr/>
            <p:nvPr/>
          </p:nvSpPr>
          <p:spPr>
            <a:xfrm>
              <a:off x="3548" y="3174"/>
              <a:ext cx="0" cy="545"/>
            </a:xfrm>
            <a:prstGeom prst="line">
              <a:avLst/>
            </a:prstGeom>
            <a:ln w="9525" cap="flat" cmpd="sng">
              <a:solidFill>
                <a:schemeClr val="tx1"/>
              </a:solidFill>
              <a:prstDash val="solid"/>
              <a:headEnd type="none" w="med" len="med"/>
              <a:tailEnd type="none" w="med" len="med"/>
            </a:ln>
          </p:spPr>
        </p:sp>
        <p:sp>
          <p:nvSpPr>
            <p:cNvPr id="567361" name="椭圆 567360"/>
            <p:cNvSpPr/>
            <p:nvPr/>
          </p:nvSpPr>
          <p:spPr>
            <a:xfrm>
              <a:off x="3488" y="3703"/>
              <a:ext cx="64" cy="46"/>
            </a:xfrm>
            <a:prstGeom prst="ellipse">
              <a:avLst/>
            </a:prstGeom>
            <a:solidFill>
              <a:srgbClr val="D3DEE5"/>
            </a:solidFill>
            <a:ln w="9525" cap="flat" cmpd="sng">
              <a:solidFill>
                <a:schemeClr val="tx1"/>
              </a:solidFill>
              <a:prstDash val="solid"/>
              <a:headEnd type="none" w="med" len="med"/>
              <a:tailEnd type="none" w="med" len="med"/>
            </a:ln>
          </p:spPr>
          <p:txBody>
            <a:bodyPr/>
            <a:p>
              <a:endParaRPr lang="zh-CN" altLang="en-US"/>
            </a:p>
          </p:txBody>
        </p:sp>
        <p:sp>
          <p:nvSpPr>
            <p:cNvPr id="567362" name="任意多边形 567361"/>
            <p:cNvSpPr/>
            <p:nvPr/>
          </p:nvSpPr>
          <p:spPr>
            <a:xfrm>
              <a:off x="3488" y="3153"/>
              <a:ext cx="64" cy="27"/>
            </a:xfrm>
            <a:custGeom>
              <a:avLst/>
              <a:gdLst/>
              <a:ahLst/>
              <a:cxnLst/>
              <a:pathLst>
                <a:path w="64" h="33">
                  <a:moveTo>
                    <a:pt x="0" y="33"/>
                  </a:moveTo>
                  <a:cubicBezTo>
                    <a:pt x="8" y="17"/>
                    <a:pt x="17" y="2"/>
                    <a:pt x="28" y="1"/>
                  </a:cubicBezTo>
                  <a:cubicBezTo>
                    <a:pt x="39" y="0"/>
                    <a:pt x="57" y="23"/>
                    <a:pt x="64" y="29"/>
                  </a:cubicBezTo>
                </a:path>
              </a:pathLst>
            </a:custGeom>
            <a:noFill/>
            <a:ln w="9525" cap="flat" cmpd="sng">
              <a:solidFill>
                <a:schemeClr val="tx1">
                  <a:alpha val="100000"/>
                </a:schemeClr>
              </a:solidFill>
              <a:prstDash val="solid"/>
              <a:headEnd type="none" w="med" len="med"/>
              <a:tailEnd type="none" w="med" len="med"/>
            </a:ln>
          </p:spPr>
          <p:txBody>
            <a:bodyPr/>
            <a:p>
              <a:endParaRPr lang="zh-CN" altLang="en-US"/>
            </a:p>
          </p:txBody>
        </p:sp>
        <p:sp>
          <p:nvSpPr>
            <p:cNvPr id="567363" name="矩形 567362"/>
            <p:cNvSpPr/>
            <p:nvPr/>
          </p:nvSpPr>
          <p:spPr>
            <a:xfrm>
              <a:off x="3498" y="3177"/>
              <a:ext cx="50" cy="531"/>
            </a:xfrm>
            <a:prstGeom prst="rect">
              <a:avLst/>
            </a:prstGeom>
            <a:solidFill>
              <a:srgbClr val="D3DEE5"/>
            </a:solidFill>
            <a:ln w="9525">
              <a:noFill/>
            </a:ln>
          </p:spPr>
          <p:txBody>
            <a:bodyPr/>
            <a:p>
              <a:endParaRPr lang="zh-CN" altLang="en-US"/>
            </a:p>
          </p:txBody>
        </p:sp>
        <p:sp>
          <p:nvSpPr>
            <p:cNvPr id="567364" name="直接连接符 567363"/>
            <p:cNvSpPr/>
            <p:nvPr/>
          </p:nvSpPr>
          <p:spPr>
            <a:xfrm>
              <a:off x="3718" y="3174"/>
              <a:ext cx="0" cy="545"/>
            </a:xfrm>
            <a:prstGeom prst="line">
              <a:avLst/>
            </a:prstGeom>
            <a:ln w="9525" cap="flat" cmpd="sng">
              <a:solidFill>
                <a:schemeClr val="tx1"/>
              </a:solidFill>
              <a:prstDash val="solid"/>
              <a:headEnd type="none" w="med" len="med"/>
              <a:tailEnd type="none" w="med" len="med"/>
            </a:ln>
          </p:spPr>
        </p:sp>
        <p:sp>
          <p:nvSpPr>
            <p:cNvPr id="567365" name="直接连接符 567364"/>
            <p:cNvSpPr/>
            <p:nvPr/>
          </p:nvSpPr>
          <p:spPr>
            <a:xfrm>
              <a:off x="3778" y="3174"/>
              <a:ext cx="0" cy="545"/>
            </a:xfrm>
            <a:prstGeom prst="line">
              <a:avLst/>
            </a:prstGeom>
            <a:ln w="9525" cap="flat" cmpd="sng">
              <a:solidFill>
                <a:schemeClr val="tx1"/>
              </a:solidFill>
              <a:prstDash val="solid"/>
              <a:headEnd type="none" w="med" len="med"/>
              <a:tailEnd type="none" w="med" len="med"/>
            </a:ln>
          </p:spPr>
        </p:sp>
        <p:sp>
          <p:nvSpPr>
            <p:cNvPr id="567366" name="椭圆 567365"/>
            <p:cNvSpPr/>
            <p:nvPr/>
          </p:nvSpPr>
          <p:spPr>
            <a:xfrm>
              <a:off x="3718" y="3703"/>
              <a:ext cx="64" cy="46"/>
            </a:xfrm>
            <a:prstGeom prst="ellipse">
              <a:avLst/>
            </a:prstGeom>
            <a:solidFill>
              <a:srgbClr val="D3DEE5"/>
            </a:solidFill>
            <a:ln w="9525" cap="flat" cmpd="sng">
              <a:solidFill>
                <a:schemeClr val="tx1"/>
              </a:solidFill>
              <a:prstDash val="solid"/>
              <a:headEnd type="none" w="med" len="med"/>
              <a:tailEnd type="none" w="med" len="med"/>
            </a:ln>
          </p:spPr>
          <p:txBody>
            <a:bodyPr/>
            <a:p>
              <a:endParaRPr lang="zh-CN" altLang="en-US"/>
            </a:p>
          </p:txBody>
        </p:sp>
        <p:sp>
          <p:nvSpPr>
            <p:cNvPr id="567367" name="任意多边形 567366"/>
            <p:cNvSpPr/>
            <p:nvPr/>
          </p:nvSpPr>
          <p:spPr>
            <a:xfrm>
              <a:off x="3718" y="3153"/>
              <a:ext cx="64" cy="27"/>
            </a:xfrm>
            <a:custGeom>
              <a:avLst/>
              <a:gdLst/>
              <a:ahLst/>
              <a:cxnLst/>
              <a:pathLst>
                <a:path w="64" h="33">
                  <a:moveTo>
                    <a:pt x="0" y="33"/>
                  </a:moveTo>
                  <a:cubicBezTo>
                    <a:pt x="8" y="17"/>
                    <a:pt x="17" y="2"/>
                    <a:pt x="28" y="1"/>
                  </a:cubicBezTo>
                  <a:cubicBezTo>
                    <a:pt x="39" y="0"/>
                    <a:pt x="57" y="23"/>
                    <a:pt x="64" y="29"/>
                  </a:cubicBezTo>
                </a:path>
              </a:pathLst>
            </a:custGeom>
            <a:noFill/>
            <a:ln w="9525" cap="flat" cmpd="sng">
              <a:solidFill>
                <a:schemeClr val="tx1">
                  <a:alpha val="100000"/>
                </a:schemeClr>
              </a:solidFill>
              <a:prstDash val="solid"/>
              <a:headEnd type="none" w="med" len="med"/>
              <a:tailEnd type="none" w="med" len="med"/>
            </a:ln>
          </p:spPr>
          <p:txBody>
            <a:bodyPr/>
            <a:p>
              <a:endParaRPr lang="zh-CN" altLang="en-US"/>
            </a:p>
          </p:txBody>
        </p:sp>
        <p:sp>
          <p:nvSpPr>
            <p:cNvPr id="567368" name="矩形 567367"/>
            <p:cNvSpPr/>
            <p:nvPr/>
          </p:nvSpPr>
          <p:spPr>
            <a:xfrm>
              <a:off x="3728" y="3177"/>
              <a:ext cx="50" cy="531"/>
            </a:xfrm>
            <a:prstGeom prst="rect">
              <a:avLst/>
            </a:prstGeom>
            <a:solidFill>
              <a:srgbClr val="D3DEE5"/>
            </a:solidFill>
            <a:ln w="9525">
              <a:noFill/>
            </a:ln>
          </p:spPr>
          <p:txBody>
            <a:bodyPr/>
            <a:p>
              <a:endParaRPr lang="zh-CN" altLang="en-US"/>
            </a:p>
          </p:txBody>
        </p:sp>
        <p:sp>
          <p:nvSpPr>
            <p:cNvPr id="567369" name="直接连接符 567368"/>
            <p:cNvSpPr/>
            <p:nvPr/>
          </p:nvSpPr>
          <p:spPr>
            <a:xfrm>
              <a:off x="3948" y="3174"/>
              <a:ext cx="0" cy="545"/>
            </a:xfrm>
            <a:prstGeom prst="line">
              <a:avLst/>
            </a:prstGeom>
            <a:ln w="9525" cap="flat" cmpd="sng">
              <a:solidFill>
                <a:schemeClr val="tx1"/>
              </a:solidFill>
              <a:prstDash val="solid"/>
              <a:headEnd type="none" w="med" len="med"/>
              <a:tailEnd type="none" w="med" len="med"/>
            </a:ln>
          </p:spPr>
        </p:sp>
        <p:sp>
          <p:nvSpPr>
            <p:cNvPr id="567370" name="直接连接符 567369"/>
            <p:cNvSpPr/>
            <p:nvPr/>
          </p:nvSpPr>
          <p:spPr>
            <a:xfrm>
              <a:off x="4008" y="3174"/>
              <a:ext cx="0" cy="545"/>
            </a:xfrm>
            <a:prstGeom prst="line">
              <a:avLst/>
            </a:prstGeom>
            <a:ln w="9525" cap="flat" cmpd="sng">
              <a:solidFill>
                <a:schemeClr val="tx1"/>
              </a:solidFill>
              <a:prstDash val="solid"/>
              <a:headEnd type="none" w="med" len="med"/>
              <a:tailEnd type="none" w="med" len="med"/>
            </a:ln>
          </p:spPr>
        </p:sp>
        <p:sp>
          <p:nvSpPr>
            <p:cNvPr id="567371" name="椭圆 567370"/>
            <p:cNvSpPr/>
            <p:nvPr/>
          </p:nvSpPr>
          <p:spPr>
            <a:xfrm>
              <a:off x="3948" y="3703"/>
              <a:ext cx="64" cy="46"/>
            </a:xfrm>
            <a:prstGeom prst="ellipse">
              <a:avLst/>
            </a:prstGeom>
            <a:solidFill>
              <a:srgbClr val="D3DEE5"/>
            </a:solidFill>
            <a:ln w="9525" cap="flat" cmpd="sng">
              <a:solidFill>
                <a:schemeClr val="tx1"/>
              </a:solidFill>
              <a:prstDash val="solid"/>
              <a:headEnd type="none" w="med" len="med"/>
              <a:tailEnd type="none" w="med" len="med"/>
            </a:ln>
          </p:spPr>
          <p:txBody>
            <a:bodyPr/>
            <a:p>
              <a:endParaRPr lang="zh-CN" altLang="en-US"/>
            </a:p>
          </p:txBody>
        </p:sp>
        <p:sp>
          <p:nvSpPr>
            <p:cNvPr id="567372" name="任意多边形 567371"/>
            <p:cNvSpPr/>
            <p:nvPr/>
          </p:nvSpPr>
          <p:spPr>
            <a:xfrm>
              <a:off x="3948" y="3153"/>
              <a:ext cx="64" cy="27"/>
            </a:xfrm>
            <a:custGeom>
              <a:avLst/>
              <a:gdLst/>
              <a:ahLst/>
              <a:cxnLst/>
              <a:pathLst>
                <a:path w="64" h="33">
                  <a:moveTo>
                    <a:pt x="0" y="33"/>
                  </a:moveTo>
                  <a:cubicBezTo>
                    <a:pt x="8" y="17"/>
                    <a:pt x="17" y="2"/>
                    <a:pt x="28" y="1"/>
                  </a:cubicBezTo>
                  <a:cubicBezTo>
                    <a:pt x="39" y="0"/>
                    <a:pt x="57" y="23"/>
                    <a:pt x="64" y="29"/>
                  </a:cubicBezTo>
                </a:path>
              </a:pathLst>
            </a:custGeom>
            <a:noFill/>
            <a:ln w="9525" cap="flat" cmpd="sng">
              <a:solidFill>
                <a:schemeClr val="tx1">
                  <a:alpha val="100000"/>
                </a:schemeClr>
              </a:solidFill>
              <a:prstDash val="solid"/>
              <a:headEnd type="none" w="med" len="med"/>
              <a:tailEnd type="none" w="med" len="med"/>
            </a:ln>
          </p:spPr>
          <p:txBody>
            <a:bodyPr/>
            <a:p>
              <a:endParaRPr lang="zh-CN" altLang="en-US"/>
            </a:p>
          </p:txBody>
        </p:sp>
        <p:sp>
          <p:nvSpPr>
            <p:cNvPr id="567373" name="矩形 567372"/>
            <p:cNvSpPr/>
            <p:nvPr/>
          </p:nvSpPr>
          <p:spPr>
            <a:xfrm>
              <a:off x="3958" y="3177"/>
              <a:ext cx="50" cy="531"/>
            </a:xfrm>
            <a:prstGeom prst="rect">
              <a:avLst/>
            </a:prstGeom>
            <a:solidFill>
              <a:srgbClr val="D3DEE5"/>
            </a:solidFill>
            <a:ln w="9525">
              <a:noFill/>
            </a:ln>
          </p:spPr>
          <p:txBody>
            <a:bodyPr/>
            <a:p>
              <a:endParaRPr lang="zh-CN" altLang="en-US"/>
            </a:p>
          </p:txBody>
        </p:sp>
        <p:sp>
          <p:nvSpPr>
            <p:cNvPr id="567374" name="直接连接符 567373"/>
            <p:cNvSpPr/>
            <p:nvPr/>
          </p:nvSpPr>
          <p:spPr>
            <a:xfrm>
              <a:off x="4178" y="3174"/>
              <a:ext cx="0" cy="545"/>
            </a:xfrm>
            <a:prstGeom prst="line">
              <a:avLst/>
            </a:prstGeom>
            <a:ln w="9525" cap="flat" cmpd="sng">
              <a:solidFill>
                <a:schemeClr val="tx1"/>
              </a:solidFill>
              <a:prstDash val="solid"/>
              <a:headEnd type="none" w="med" len="med"/>
              <a:tailEnd type="none" w="med" len="med"/>
            </a:ln>
          </p:spPr>
        </p:sp>
        <p:sp>
          <p:nvSpPr>
            <p:cNvPr id="567375" name="直接连接符 567374"/>
            <p:cNvSpPr/>
            <p:nvPr/>
          </p:nvSpPr>
          <p:spPr>
            <a:xfrm>
              <a:off x="4238" y="3174"/>
              <a:ext cx="0" cy="545"/>
            </a:xfrm>
            <a:prstGeom prst="line">
              <a:avLst/>
            </a:prstGeom>
            <a:ln w="9525" cap="flat" cmpd="sng">
              <a:solidFill>
                <a:schemeClr val="tx1"/>
              </a:solidFill>
              <a:prstDash val="solid"/>
              <a:headEnd type="none" w="med" len="med"/>
              <a:tailEnd type="none" w="med" len="med"/>
            </a:ln>
          </p:spPr>
        </p:sp>
        <p:sp>
          <p:nvSpPr>
            <p:cNvPr id="567376" name="椭圆 567375"/>
            <p:cNvSpPr/>
            <p:nvPr/>
          </p:nvSpPr>
          <p:spPr>
            <a:xfrm>
              <a:off x="4178" y="3703"/>
              <a:ext cx="64" cy="46"/>
            </a:xfrm>
            <a:prstGeom prst="ellipse">
              <a:avLst/>
            </a:prstGeom>
            <a:solidFill>
              <a:srgbClr val="D3DEE5"/>
            </a:solidFill>
            <a:ln w="9525" cap="flat" cmpd="sng">
              <a:solidFill>
                <a:schemeClr val="tx1"/>
              </a:solidFill>
              <a:prstDash val="solid"/>
              <a:headEnd type="none" w="med" len="med"/>
              <a:tailEnd type="none" w="med" len="med"/>
            </a:ln>
          </p:spPr>
          <p:txBody>
            <a:bodyPr/>
            <a:p>
              <a:endParaRPr lang="zh-CN" altLang="en-US"/>
            </a:p>
          </p:txBody>
        </p:sp>
        <p:sp>
          <p:nvSpPr>
            <p:cNvPr id="567377" name="任意多边形 567376"/>
            <p:cNvSpPr/>
            <p:nvPr/>
          </p:nvSpPr>
          <p:spPr>
            <a:xfrm>
              <a:off x="4178" y="3153"/>
              <a:ext cx="64" cy="27"/>
            </a:xfrm>
            <a:custGeom>
              <a:avLst/>
              <a:gdLst/>
              <a:ahLst/>
              <a:cxnLst/>
              <a:pathLst>
                <a:path w="64" h="33">
                  <a:moveTo>
                    <a:pt x="0" y="33"/>
                  </a:moveTo>
                  <a:cubicBezTo>
                    <a:pt x="8" y="17"/>
                    <a:pt x="17" y="2"/>
                    <a:pt x="28" y="1"/>
                  </a:cubicBezTo>
                  <a:cubicBezTo>
                    <a:pt x="39" y="0"/>
                    <a:pt x="57" y="23"/>
                    <a:pt x="64" y="29"/>
                  </a:cubicBezTo>
                </a:path>
              </a:pathLst>
            </a:custGeom>
            <a:noFill/>
            <a:ln w="9525" cap="flat" cmpd="sng">
              <a:solidFill>
                <a:schemeClr val="tx1">
                  <a:alpha val="100000"/>
                </a:schemeClr>
              </a:solidFill>
              <a:prstDash val="solid"/>
              <a:headEnd type="none" w="med" len="med"/>
              <a:tailEnd type="none" w="med" len="med"/>
            </a:ln>
          </p:spPr>
          <p:txBody>
            <a:bodyPr/>
            <a:p>
              <a:endParaRPr lang="zh-CN" altLang="en-US"/>
            </a:p>
          </p:txBody>
        </p:sp>
        <p:sp>
          <p:nvSpPr>
            <p:cNvPr id="567378" name="矩形 567377"/>
            <p:cNvSpPr/>
            <p:nvPr/>
          </p:nvSpPr>
          <p:spPr>
            <a:xfrm>
              <a:off x="4188" y="3177"/>
              <a:ext cx="50" cy="531"/>
            </a:xfrm>
            <a:prstGeom prst="rect">
              <a:avLst/>
            </a:prstGeom>
            <a:solidFill>
              <a:srgbClr val="D3DEE5"/>
            </a:solidFill>
            <a:ln w="9525">
              <a:noFill/>
            </a:ln>
          </p:spPr>
          <p:txBody>
            <a:bodyPr/>
            <a:p>
              <a:endParaRPr lang="zh-CN" altLang="en-US"/>
            </a:p>
          </p:txBody>
        </p:sp>
        <p:sp>
          <p:nvSpPr>
            <p:cNvPr id="567379" name="矩形 567378"/>
            <p:cNvSpPr/>
            <p:nvPr/>
          </p:nvSpPr>
          <p:spPr>
            <a:xfrm>
              <a:off x="3656" y="2896"/>
              <a:ext cx="249" cy="365"/>
            </a:xfrm>
            <a:prstGeom prst="rect">
              <a:avLst/>
            </a:prstGeom>
            <a:noFill/>
            <a:ln w="9525">
              <a:noFill/>
            </a:ln>
          </p:spPr>
          <p:txBody>
            <a:bodyPr>
              <a:spAutoFit/>
            </a:bodyPr>
            <a:p>
              <a:pPr algn="ctr" eaLnBrk="0" hangingPunct="0"/>
              <a:r>
                <a:rPr lang="en-US" altLang="zh-CN" sz="3200" b="1">
                  <a:solidFill>
                    <a:schemeClr val="bg1"/>
                  </a:solidFill>
                  <a:latin typeface="Times New Roman" panose="02020603050405020304" pitchFamily="18" charset="0"/>
                </a:rPr>
                <a:t>~</a:t>
              </a:r>
              <a:endParaRPr lang="en-US" altLang="zh-CN" sz="3200" b="1">
                <a:solidFill>
                  <a:schemeClr val="bg1"/>
                </a:solidFill>
                <a:latin typeface="Times New Roman" panose="02020603050405020304" pitchFamily="18" charset="0"/>
              </a:endParaRPr>
            </a:p>
          </p:txBody>
        </p:sp>
        <p:sp>
          <p:nvSpPr>
            <p:cNvPr id="567380" name="矩形 567379"/>
            <p:cNvSpPr/>
            <p:nvPr/>
          </p:nvSpPr>
          <p:spPr>
            <a:xfrm>
              <a:off x="3950" y="2902"/>
              <a:ext cx="249" cy="365"/>
            </a:xfrm>
            <a:prstGeom prst="rect">
              <a:avLst/>
            </a:prstGeom>
            <a:noFill/>
            <a:ln w="9525">
              <a:noFill/>
            </a:ln>
          </p:spPr>
          <p:txBody>
            <a:bodyPr wrap="none" anchor="t" anchorCtr="0">
              <a:spAutoFit/>
            </a:bodyPr>
            <a:p>
              <a:pPr algn="ctr" eaLnBrk="0" hangingPunct="0"/>
              <a:r>
                <a:rPr lang="en-US" altLang="zh-CN" sz="3200" b="1">
                  <a:solidFill>
                    <a:schemeClr val="bg1"/>
                  </a:solidFill>
                  <a:latin typeface="Times New Roman" panose="02020603050405020304" pitchFamily="18" charset="0"/>
                </a:rPr>
                <a:t>~</a:t>
              </a:r>
              <a:endParaRPr lang="en-US" altLang="zh-CN" sz="3200" b="1">
                <a:solidFill>
                  <a:schemeClr val="bg1"/>
                </a:solidFill>
                <a:latin typeface="Times New Roman" panose="02020603050405020304" pitchFamily="18" charset="0"/>
              </a:endParaRPr>
            </a:p>
          </p:txBody>
        </p:sp>
        <p:sp>
          <p:nvSpPr>
            <p:cNvPr id="567381" name="直接连接符 567380"/>
            <p:cNvSpPr/>
            <p:nvPr/>
          </p:nvSpPr>
          <p:spPr>
            <a:xfrm flipV="1">
              <a:off x="4200" y="3108"/>
              <a:ext cx="132" cy="0"/>
            </a:xfrm>
            <a:prstGeom prst="line">
              <a:avLst/>
            </a:prstGeom>
            <a:ln w="38100" cap="flat" cmpd="sng">
              <a:solidFill>
                <a:schemeClr val="bg1"/>
              </a:solidFill>
              <a:prstDash val="solid"/>
              <a:headEnd type="none" w="med" len="med"/>
              <a:tailEnd type="none" w="med" len="med"/>
            </a:ln>
          </p:spPr>
        </p:sp>
        <p:sp>
          <p:nvSpPr>
            <p:cNvPr id="567382" name="直接连接符 567381"/>
            <p:cNvSpPr/>
            <p:nvPr/>
          </p:nvSpPr>
          <p:spPr>
            <a:xfrm flipV="1">
              <a:off x="3480" y="3108"/>
              <a:ext cx="132" cy="0"/>
            </a:xfrm>
            <a:prstGeom prst="line">
              <a:avLst/>
            </a:prstGeom>
            <a:ln w="38100" cap="flat" cmpd="sng">
              <a:solidFill>
                <a:schemeClr val="bg1"/>
              </a:solidFill>
              <a:prstDash val="solid"/>
              <a:headEnd type="none" w="med" len="med"/>
              <a:tailEnd type="none" w="med" len="med"/>
            </a:ln>
          </p:spPr>
        </p:sp>
        <p:sp>
          <p:nvSpPr>
            <p:cNvPr id="567383" name="直接连接符 567382"/>
            <p:cNvSpPr/>
            <p:nvPr/>
          </p:nvSpPr>
          <p:spPr>
            <a:xfrm flipH="1">
              <a:off x="3510" y="3060"/>
              <a:ext cx="48" cy="96"/>
            </a:xfrm>
            <a:prstGeom prst="line">
              <a:avLst/>
            </a:prstGeom>
            <a:ln w="38100" cap="flat" cmpd="sng">
              <a:solidFill>
                <a:schemeClr val="bg1"/>
              </a:solidFill>
              <a:prstDash val="solid"/>
              <a:headEnd type="none" w="med" len="med"/>
              <a:tailEnd type="none" w="med" len="med"/>
            </a:ln>
          </p:spPr>
        </p:sp>
      </p:grpSp>
      <p:pic>
        <p:nvPicPr>
          <p:cNvPr id="567384" name="图片 567383" descr="008"/>
          <p:cNvPicPr>
            <a:picLocks noChangeAspect="1"/>
          </p:cNvPicPr>
          <p:nvPr/>
        </p:nvPicPr>
        <p:blipFill>
          <a:blip r:embed="rId1"/>
          <a:stretch>
            <a:fillRect/>
          </a:stretch>
        </p:blipFill>
        <p:spPr>
          <a:xfrm>
            <a:off x="7019925" y="692150"/>
            <a:ext cx="1143000" cy="952500"/>
          </a:xfrm>
          <a:prstGeom prst="rect">
            <a:avLst/>
          </a:prstGeom>
          <a:noFill/>
          <a:ln w="9525">
            <a:noFill/>
          </a:ln>
        </p:spPr>
      </p:pic>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67298">
                                            <p:txEl>
                                              <p:charRg st="0" end="8"/>
                                            </p:txEl>
                                          </p:spTgt>
                                        </p:tgtEl>
                                        <p:attrNameLst>
                                          <p:attrName>style.visibility</p:attrName>
                                        </p:attrNameLst>
                                      </p:cBhvr>
                                      <p:to>
                                        <p:strVal val="visible"/>
                                      </p:to>
                                    </p:set>
                                    <p:animEffect transition="in" filter="wipe(left)">
                                      <p:cBhvr>
                                        <p:cTn id="7" dur="500"/>
                                        <p:tgtEl>
                                          <p:spTgt spid="567298">
                                            <p:txEl>
                                              <p:charRg st="0" end="8"/>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67299"/>
                                        </p:tgtEl>
                                        <p:attrNameLst>
                                          <p:attrName>style.visibility</p:attrName>
                                        </p:attrNameLst>
                                      </p:cBhvr>
                                      <p:to>
                                        <p:strVal val="visible"/>
                                      </p:to>
                                    </p:set>
                                    <p:animEffect transition="in" filter="wipe(left)">
                                      <p:cBhvr>
                                        <p:cTn id="12" dur="500"/>
                                        <p:tgtEl>
                                          <p:spTgt spid="56729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67355">
                                            <p:txEl>
                                              <p:charRg st="0" end="7"/>
                                            </p:txEl>
                                          </p:spTgt>
                                        </p:tgtEl>
                                        <p:attrNameLst>
                                          <p:attrName>style.visibility</p:attrName>
                                        </p:attrNameLst>
                                      </p:cBhvr>
                                      <p:to>
                                        <p:strVal val="visible"/>
                                      </p:to>
                                    </p:set>
                                    <p:animEffect transition="in" filter="wipe(left)">
                                      <p:cBhvr>
                                        <p:cTn id="17" dur="500"/>
                                        <p:tgtEl>
                                          <p:spTgt spid="567355">
                                            <p:txEl>
                                              <p:charRg st="0" end="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67356">
                                            <p:txEl>
                                              <p:charRg st="0" end="9"/>
                                            </p:txEl>
                                          </p:spTgt>
                                        </p:tgtEl>
                                        <p:attrNameLst>
                                          <p:attrName>style.visibility</p:attrName>
                                        </p:attrNameLst>
                                      </p:cBhvr>
                                      <p:to>
                                        <p:strVal val="visible"/>
                                      </p:to>
                                    </p:set>
                                    <p:animEffect transition="in" filter="wipe(left)">
                                      <p:cBhvr>
                                        <p:cTn id="22" dur="500"/>
                                        <p:tgtEl>
                                          <p:spTgt spid="567356">
                                            <p:txEl>
                                              <p:charRg st="0" end="9"/>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67356">
                                            <p:txEl>
                                              <p:charRg st="9" end="18"/>
                                            </p:txEl>
                                          </p:spTgt>
                                        </p:tgtEl>
                                        <p:attrNameLst>
                                          <p:attrName>style.visibility</p:attrName>
                                        </p:attrNameLst>
                                      </p:cBhvr>
                                      <p:to>
                                        <p:strVal val="visible"/>
                                      </p:to>
                                    </p:set>
                                    <p:animEffect transition="in" filter="wipe(left)">
                                      <p:cBhvr>
                                        <p:cTn id="27" dur="500"/>
                                        <p:tgtEl>
                                          <p:spTgt spid="567356">
                                            <p:txEl>
                                              <p:charRg st="9" end="1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567357"/>
                                        </p:tgtEl>
                                        <p:attrNameLst>
                                          <p:attrName>style.visibility</p:attrName>
                                        </p:attrNameLst>
                                      </p:cBhvr>
                                      <p:to>
                                        <p:strVal val="visible"/>
                                      </p:to>
                                    </p:set>
                                    <p:animEffect transition="in" filter="wipe(left)">
                                      <p:cBhvr>
                                        <p:cTn id="32" dur="500"/>
                                        <p:tgtEl>
                                          <p:spTgt spid="567357"/>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67384"/>
                                        </p:tgtEl>
                                        <p:attrNameLst>
                                          <p:attrName>style.visibility</p:attrName>
                                        </p:attrNameLst>
                                      </p:cBhvr>
                                      <p:to>
                                        <p:strVal val="visible"/>
                                      </p:to>
                                    </p:set>
                                    <p:anim calcmode="lin" valueType="num">
                                      <p:cBhvr additive="base">
                                        <p:cTn id="37" dur="1000" fill="hold"/>
                                        <p:tgtEl>
                                          <p:spTgt spid="567384"/>
                                        </p:tgtEl>
                                        <p:attrNameLst>
                                          <p:attrName>ppt_x</p:attrName>
                                        </p:attrNameLst>
                                      </p:cBhvr>
                                      <p:tavLst>
                                        <p:tav tm="0">
                                          <p:val>
                                            <p:strVal val="#ppt_x"/>
                                          </p:val>
                                        </p:tav>
                                        <p:tav tm="100000">
                                          <p:val>
                                            <p:strVal val="#ppt_x"/>
                                          </p:val>
                                        </p:tav>
                                      </p:tavLst>
                                    </p:anim>
                                    <p:anim calcmode="lin" valueType="num">
                                      <p:cBhvr additive="base">
                                        <p:cTn id="38" dur="1000" fill="hold"/>
                                        <p:tgtEl>
                                          <p:spTgt spid="5673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7298" grpId="0" build="p"/>
      <p:bldP spid="567355" grpId="0" build="p"/>
      <p:bldP spid="567356"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68322" name="图片 568321" descr="sleep"/>
          <p:cNvPicPr>
            <a:picLocks noChangeAspect="1"/>
          </p:cNvPicPr>
          <p:nvPr/>
        </p:nvPicPr>
        <p:blipFill>
          <a:blip r:embed="rId1"/>
          <a:stretch>
            <a:fillRect/>
          </a:stretch>
        </p:blipFill>
        <p:spPr>
          <a:xfrm>
            <a:off x="3721100" y="2868613"/>
            <a:ext cx="1368425" cy="1584325"/>
          </a:xfrm>
          <a:prstGeom prst="rect">
            <a:avLst/>
          </a:prstGeom>
          <a:noFill/>
          <a:ln w="9525">
            <a:noFill/>
          </a:ln>
        </p:spPr>
      </p:pic>
      <p:sp>
        <p:nvSpPr>
          <p:cNvPr id="568323" name="云形标注 568322"/>
          <p:cNvSpPr/>
          <p:nvPr/>
        </p:nvSpPr>
        <p:spPr>
          <a:xfrm>
            <a:off x="5651500" y="1989138"/>
            <a:ext cx="2665413" cy="1079500"/>
          </a:xfrm>
          <a:prstGeom prst="cloudCallout">
            <a:avLst>
              <a:gd name="adj1" fmla="val -86926"/>
              <a:gd name="adj2" fmla="val 85000"/>
            </a:avLst>
          </a:prstGeom>
          <a:solidFill>
            <a:srgbClr val="FFCC99"/>
          </a:solidFill>
          <a:ln w="9525" cap="flat" cmpd="sng">
            <a:solidFill>
              <a:srgbClr val="993300"/>
            </a:solidFill>
            <a:prstDash val="solid"/>
            <a:headEnd type="none" w="med" len="med"/>
            <a:tailEnd type="none" w="med" len="med"/>
          </a:ln>
        </p:spPr>
        <p:txBody>
          <a:bodyPr/>
          <a:p>
            <a:pPr eaLnBrk="0" hangingPunct="0"/>
            <a:endParaRPr lang="zh-CN" altLang="en-US" sz="1600" b="1" dirty="0">
              <a:latin typeface="Times New Roman" panose="02020603050405020304" pitchFamily="18" charset="0"/>
              <a:ea typeface="楷体_GB2312" pitchFamily="49" charset="-122"/>
            </a:endParaRPr>
          </a:p>
        </p:txBody>
      </p:sp>
      <p:sp>
        <p:nvSpPr>
          <p:cNvPr id="568324" name="矩形 568323"/>
          <p:cNvSpPr/>
          <p:nvPr/>
        </p:nvSpPr>
        <p:spPr>
          <a:xfrm>
            <a:off x="5868988" y="2133600"/>
            <a:ext cx="2447925" cy="641350"/>
          </a:xfrm>
          <a:prstGeom prst="rect">
            <a:avLst/>
          </a:prstGeom>
          <a:noFill/>
          <a:ln w="9525">
            <a:noFill/>
          </a:ln>
        </p:spPr>
        <p:txBody>
          <a:bodyPr>
            <a:spAutoFit/>
          </a:bodyPr>
          <a:p>
            <a:pPr eaLnBrk="0" hangingPunct="0"/>
            <a:r>
              <a:rPr lang="zh-CN" altLang="en-US" sz="1800" b="1" dirty="0">
                <a:latin typeface="Times New Roman" panose="02020603050405020304" pitchFamily="18" charset="0"/>
              </a:rPr>
              <a:t>单向半波、桥式整流电路的区别是什么</a:t>
            </a:r>
            <a:r>
              <a:rPr lang="en-US" altLang="zh-CN" sz="1800" b="1">
                <a:latin typeface="Times New Roman" panose="02020603050405020304" pitchFamily="18" charset="0"/>
              </a:rPr>
              <a:t>?</a:t>
            </a:r>
            <a:r>
              <a:rPr lang="en-US" altLang="zh-CN" sz="1800">
                <a:latin typeface="Times New Roman" panose="02020603050405020304" pitchFamily="18" charset="0"/>
              </a:rPr>
              <a:t> </a:t>
            </a:r>
            <a:endParaRPr lang="en-US" altLang="zh-CN" sz="1800">
              <a:latin typeface="Times New Roman" panose="02020603050405020304" pitchFamily="18" charset="0"/>
            </a:endParaRPr>
          </a:p>
        </p:txBody>
      </p:sp>
      <p:sp>
        <p:nvSpPr>
          <p:cNvPr id="568325" name="云形标注 568324"/>
          <p:cNvSpPr/>
          <p:nvPr/>
        </p:nvSpPr>
        <p:spPr>
          <a:xfrm>
            <a:off x="539750" y="4508500"/>
            <a:ext cx="2952750" cy="1657350"/>
          </a:xfrm>
          <a:prstGeom prst="cloudCallout">
            <a:avLst>
              <a:gd name="adj1" fmla="val 64838"/>
              <a:gd name="adj2" fmla="val -88120"/>
            </a:avLst>
          </a:prstGeom>
          <a:solidFill>
            <a:schemeClr val="accent1"/>
          </a:solidFill>
          <a:ln w="9525" cap="flat" cmpd="sng">
            <a:solidFill>
              <a:schemeClr val="tx1"/>
            </a:solidFill>
            <a:prstDash val="solid"/>
            <a:headEnd type="none" w="med" len="med"/>
            <a:tailEnd type="none" w="med" len="med"/>
          </a:ln>
        </p:spPr>
        <p:txBody>
          <a:bodyPr/>
          <a:p>
            <a:pPr eaLnBrk="0" hangingPunct="0"/>
            <a:endParaRPr lang="zh-CN" altLang="en-US" sz="1600" b="1" dirty="0">
              <a:latin typeface="Times New Roman" panose="02020603050405020304" pitchFamily="18" charset="0"/>
              <a:ea typeface="楷体_GB2312" pitchFamily="49" charset="-122"/>
            </a:endParaRPr>
          </a:p>
        </p:txBody>
      </p:sp>
      <p:sp>
        <p:nvSpPr>
          <p:cNvPr id="568326" name="矩形 568325"/>
          <p:cNvSpPr/>
          <p:nvPr/>
        </p:nvSpPr>
        <p:spPr>
          <a:xfrm>
            <a:off x="828675" y="4725988"/>
            <a:ext cx="2374900" cy="1190625"/>
          </a:xfrm>
          <a:prstGeom prst="rect">
            <a:avLst/>
          </a:prstGeom>
          <a:noFill/>
          <a:ln w="9525">
            <a:noFill/>
          </a:ln>
        </p:spPr>
        <p:txBody>
          <a:bodyPr>
            <a:spAutoFit/>
          </a:bodyPr>
          <a:p>
            <a:pPr eaLnBrk="0" hangingPunct="0"/>
            <a:r>
              <a:rPr lang="zh-CN" altLang="en-US" sz="1800" b="1" dirty="0">
                <a:latin typeface="Times New Roman" panose="02020603050405020304" pitchFamily="18" charset="0"/>
              </a:rPr>
              <a:t>单向半波、桥式整流电路中二级管承受的最高反向工作电压分别是多少？</a:t>
            </a:r>
            <a:r>
              <a:rPr lang="zh-CN" altLang="en-US" sz="1800" dirty="0">
                <a:latin typeface="Times New Roman" panose="02020603050405020304" pitchFamily="18" charset="0"/>
              </a:rPr>
              <a:t> </a:t>
            </a:r>
            <a:endParaRPr lang="zh-CN" altLang="en-US" sz="1800" dirty="0">
              <a:latin typeface="Times New Roman" panose="02020603050405020304" pitchFamily="18" charset="0"/>
            </a:endParaRPr>
          </a:p>
        </p:txBody>
      </p:sp>
      <p:grpSp>
        <p:nvGrpSpPr>
          <p:cNvPr id="568327" name="组合 568326"/>
          <p:cNvGrpSpPr/>
          <p:nvPr/>
        </p:nvGrpSpPr>
        <p:grpSpPr>
          <a:xfrm>
            <a:off x="5651500" y="5013325"/>
            <a:ext cx="2376488" cy="1189038"/>
            <a:chOff x="3424" y="2886"/>
            <a:chExt cx="1497" cy="749"/>
          </a:xfrm>
        </p:grpSpPr>
        <p:sp>
          <p:nvSpPr>
            <p:cNvPr id="568328" name="云形标注 568327"/>
            <p:cNvSpPr/>
            <p:nvPr/>
          </p:nvSpPr>
          <p:spPr>
            <a:xfrm>
              <a:off x="3424" y="2886"/>
              <a:ext cx="1497" cy="749"/>
            </a:xfrm>
            <a:prstGeom prst="cloudCallout">
              <a:avLst>
                <a:gd name="adj1" fmla="val -87741"/>
                <a:gd name="adj2" fmla="val -148130"/>
              </a:avLst>
            </a:prstGeom>
            <a:solidFill>
              <a:srgbClr val="CCFF99"/>
            </a:solidFill>
            <a:ln w="9525" cap="flat" cmpd="sng">
              <a:solidFill>
                <a:srgbClr val="006600"/>
              </a:solidFill>
              <a:prstDash val="solid"/>
              <a:headEnd type="none" w="med" len="med"/>
              <a:tailEnd type="none" w="med" len="med"/>
            </a:ln>
          </p:spPr>
          <p:txBody>
            <a:bodyPr/>
            <a:p>
              <a:pPr eaLnBrk="0" hangingPunct="0"/>
              <a:endParaRPr lang="zh-CN" altLang="en-US" sz="1600" b="1" dirty="0">
                <a:latin typeface="Times New Roman" panose="02020603050405020304" pitchFamily="18" charset="0"/>
                <a:ea typeface="楷体_GB2312" pitchFamily="49" charset="-122"/>
              </a:endParaRPr>
            </a:p>
          </p:txBody>
        </p:sp>
        <p:sp>
          <p:nvSpPr>
            <p:cNvPr id="568329" name="矩形 568328"/>
            <p:cNvSpPr/>
            <p:nvPr/>
          </p:nvSpPr>
          <p:spPr>
            <a:xfrm>
              <a:off x="3696" y="3022"/>
              <a:ext cx="998" cy="404"/>
            </a:xfrm>
            <a:prstGeom prst="rect">
              <a:avLst/>
            </a:prstGeom>
            <a:noFill/>
            <a:ln w="9525">
              <a:noFill/>
            </a:ln>
          </p:spPr>
          <p:txBody>
            <a:bodyPr>
              <a:spAutoFit/>
            </a:bodyPr>
            <a:p>
              <a:pPr>
                <a:spcBef>
                  <a:spcPct val="50000"/>
                </a:spcBef>
              </a:pPr>
              <a:r>
                <a:rPr lang="zh-CN" altLang="en-US" sz="1800" b="1" dirty="0">
                  <a:latin typeface="Times New Roman" panose="02020603050405020304" pitchFamily="18" charset="0"/>
                </a:rPr>
                <a:t>如何选择整流二级管？</a:t>
              </a:r>
              <a:r>
                <a:rPr lang="zh-CN" altLang="en-US" sz="1800" dirty="0">
                  <a:latin typeface="Times New Roman" panose="02020603050405020304" pitchFamily="18" charset="0"/>
                </a:rPr>
                <a:t> </a:t>
              </a:r>
              <a:endParaRPr lang="zh-CN" altLang="en-US" sz="1800">
                <a:latin typeface="Times New Roman" panose="02020603050405020304" pitchFamily="18" charset="0"/>
              </a:endParaRPr>
            </a:p>
          </p:txBody>
        </p:sp>
        <p:sp>
          <p:nvSpPr>
            <p:cNvPr id="568330" name="直接连接符 568329"/>
            <p:cNvSpPr/>
            <p:nvPr/>
          </p:nvSpPr>
          <p:spPr>
            <a:xfrm>
              <a:off x="4717" y="3000"/>
              <a:ext cx="68" cy="0"/>
            </a:xfrm>
            <a:prstGeom prst="line">
              <a:avLst/>
            </a:prstGeom>
            <a:ln w="19050" cap="flat" cmpd="sng">
              <a:solidFill>
                <a:srgbClr val="003366"/>
              </a:solidFill>
              <a:prstDash val="solid"/>
              <a:headEnd type="none" w="med" len="med"/>
              <a:tailEnd type="none" w="med" len="med"/>
            </a:ln>
          </p:spPr>
        </p:sp>
      </p:grpSp>
      <p:sp>
        <p:nvSpPr>
          <p:cNvPr id="568331" name="文本框 568330"/>
          <p:cNvSpPr txBox="1"/>
          <p:nvPr/>
        </p:nvSpPr>
        <p:spPr>
          <a:xfrm>
            <a:off x="3059113" y="765175"/>
            <a:ext cx="2808287" cy="579438"/>
          </a:xfrm>
          <a:prstGeom prst="rect">
            <a:avLst/>
          </a:prstGeom>
          <a:gradFill rotWithShape="1">
            <a:gsLst>
              <a:gs pos="0">
                <a:srgbClr val="FFFFCC">
                  <a:gamma/>
                  <a:shade val="46275"/>
                  <a:invGamma/>
                </a:srgbClr>
              </a:gs>
              <a:gs pos="50000">
                <a:srgbClr val="FFFFCC"/>
              </a:gs>
              <a:gs pos="100000">
                <a:srgbClr val="FFFFCC">
                  <a:gamma/>
                  <a:shade val="46275"/>
                  <a:invGamma/>
                </a:srgbClr>
              </a:gs>
            </a:gsLst>
            <a:lin ang="5400000" scaled="1"/>
            <a:tileRect/>
          </a:gradFill>
          <a:ln w="9525">
            <a:noFill/>
          </a:ln>
        </p:spPr>
        <p:txBody>
          <a:bodyPr>
            <a:spAutoFit/>
          </a:bodyPr>
          <a:p>
            <a:pPr algn="ctr">
              <a:spcBef>
                <a:spcPct val="50000"/>
              </a:spcBef>
            </a:pPr>
            <a:r>
              <a:rPr lang="zh-CN" altLang="en-US" sz="3200" b="1" dirty="0">
                <a:solidFill>
                  <a:srgbClr val="008000"/>
                </a:solidFill>
                <a:effectLst>
                  <a:outerShdw blurRad="38100" dist="38100" dir="2700000">
                    <a:srgbClr val="C0C0C0"/>
                  </a:outerShdw>
                </a:effectLst>
                <a:latin typeface="Arial" panose="020B0604020202020204" pitchFamily="34" charset="0"/>
              </a:rPr>
              <a:t>检验学习结果</a:t>
            </a:r>
            <a:endParaRPr lang="zh-CN" altLang="en-US" sz="3200" b="1" dirty="0">
              <a:solidFill>
                <a:srgbClr val="008000"/>
              </a:solidFill>
              <a:effectLst>
                <a:outerShdw blurRad="38100" dist="38100" dir="2700000">
                  <a:srgbClr val="C0C0C0"/>
                </a:outerShdw>
              </a:effectLst>
              <a:latin typeface="Arial" panose="020B0604020202020204" pitchFamily="34" charset="0"/>
            </a:endParaRPr>
          </a:p>
        </p:txBody>
      </p:sp>
      <p:grpSp>
        <p:nvGrpSpPr>
          <p:cNvPr id="568332" name="组合 568331"/>
          <p:cNvGrpSpPr/>
          <p:nvPr/>
        </p:nvGrpSpPr>
        <p:grpSpPr>
          <a:xfrm>
            <a:off x="971550" y="1484313"/>
            <a:ext cx="1885950" cy="1409700"/>
            <a:chOff x="0" y="482"/>
            <a:chExt cx="1188" cy="888"/>
          </a:xfrm>
        </p:grpSpPr>
        <p:sp>
          <p:nvSpPr>
            <p:cNvPr id="568333" name="爆炸形 1 568332"/>
            <p:cNvSpPr/>
            <p:nvPr/>
          </p:nvSpPr>
          <p:spPr>
            <a:xfrm>
              <a:off x="0" y="482"/>
              <a:ext cx="1188" cy="888"/>
            </a:xfrm>
            <a:prstGeom prst="irregularSeal1">
              <a:avLst/>
            </a:prstGeom>
            <a:solidFill>
              <a:srgbClr val="FF0000"/>
            </a:solidFill>
            <a:ln w="28575" cap="flat" cmpd="sng">
              <a:solidFill>
                <a:srgbClr val="FF0000"/>
              </a:solidFill>
              <a:prstDash val="solid"/>
              <a:miter/>
              <a:headEnd type="none" w="med" len="med"/>
              <a:tailEnd type="none" w="med" len="med"/>
            </a:ln>
          </p:spPr>
          <p:txBody>
            <a:bodyPr wrap="none" anchor="ctr" anchorCtr="0"/>
            <a:p>
              <a:pPr algn="ctr" eaLnBrk="0" hangingPunct="0"/>
              <a:endParaRPr lang="zh-CN" altLang="en-US" sz="2800" b="1" dirty="0">
                <a:latin typeface="Times New Roman" panose="02020603050405020304" pitchFamily="18" charset="0"/>
              </a:endParaRPr>
            </a:p>
          </p:txBody>
        </p:sp>
        <p:sp>
          <p:nvSpPr>
            <p:cNvPr id="568334" name="文本框 568333"/>
            <p:cNvSpPr txBox="1"/>
            <p:nvPr/>
          </p:nvSpPr>
          <p:spPr>
            <a:xfrm>
              <a:off x="153" y="720"/>
              <a:ext cx="788" cy="327"/>
            </a:xfrm>
            <a:prstGeom prst="rect">
              <a:avLst/>
            </a:prstGeom>
            <a:noFill/>
            <a:ln w="38100">
              <a:noFill/>
            </a:ln>
          </p:spPr>
          <p:txBody>
            <a:bodyPr wrap="none" anchor="t" anchorCtr="0">
              <a:spAutoFit/>
            </a:bodyPr>
            <a:p>
              <a:pPr eaLnBrk="0" hangingPunct="0"/>
              <a:r>
                <a:rPr lang="zh-CN" altLang="en-US" sz="2800" b="1" dirty="0">
                  <a:solidFill>
                    <a:schemeClr val="bg1"/>
                  </a:solidFill>
                  <a:latin typeface="Times New Roman" panose="02020603050405020304" pitchFamily="18" charset="0"/>
                </a:rPr>
                <a:t>讨论题</a:t>
              </a:r>
              <a:endParaRPr lang="zh-CN" altLang="en-US" sz="2800" b="1">
                <a:solidFill>
                  <a:schemeClr val="bg1"/>
                </a:solidFill>
                <a:latin typeface="Times New Roman" panose="02020603050405020304" pitchFamily="18" charset="0"/>
              </a:endParaRPr>
            </a:p>
          </p:txBody>
        </p:sp>
      </p:gr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68322"/>
                                        </p:tgtEl>
                                        <p:attrNameLst>
                                          <p:attrName>style.visibility</p:attrName>
                                        </p:attrNameLst>
                                      </p:cBhvr>
                                      <p:to>
                                        <p:strVal val="visible"/>
                                      </p:to>
                                    </p:set>
                                    <p:anim calcmode="lin" valueType="num">
                                      <p:cBhvr additive="base">
                                        <p:cTn id="7" dur="500" fill="hold"/>
                                        <p:tgtEl>
                                          <p:spTgt spid="568322"/>
                                        </p:tgtEl>
                                        <p:attrNameLst>
                                          <p:attrName>ppt_x</p:attrName>
                                        </p:attrNameLst>
                                      </p:cBhvr>
                                      <p:tavLst>
                                        <p:tav tm="0">
                                          <p:val>
                                            <p:strVal val="#ppt_x"/>
                                          </p:val>
                                        </p:tav>
                                        <p:tav tm="100000">
                                          <p:val>
                                            <p:strVal val="#ppt_x"/>
                                          </p:val>
                                        </p:tav>
                                      </p:tavLst>
                                    </p:anim>
                                    <p:anim calcmode="lin" valueType="num">
                                      <p:cBhvr additive="base">
                                        <p:cTn id="8" dur="500" fill="hold"/>
                                        <p:tgtEl>
                                          <p:spTgt spid="56832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568331"/>
                                        </p:tgtEl>
                                        <p:attrNameLst>
                                          <p:attrName>style.visibility</p:attrName>
                                        </p:attrNameLst>
                                      </p:cBhvr>
                                      <p:to>
                                        <p:strVal val="visible"/>
                                      </p:to>
                                    </p:set>
                                    <p:anim calcmode="lin" valueType="num">
                                      <p:cBhvr>
                                        <p:cTn id="12" dur="1000" fill="hold"/>
                                        <p:tgtEl>
                                          <p:spTgt spid="568331"/>
                                        </p:tgtEl>
                                        <p:attrNameLst>
                                          <p:attrName>ppt_w</p:attrName>
                                        </p:attrNameLst>
                                      </p:cBhvr>
                                      <p:tavLst>
                                        <p:tav tm="0">
                                          <p:val>
                                            <p:fltVal val="0.000000"/>
                                          </p:val>
                                        </p:tav>
                                        <p:tav tm="100000">
                                          <p:val>
                                            <p:strVal val="#ppt_w"/>
                                          </p:val>
                                        </p:tav>
                                      </p:tavLst>
                                    </p:anim>
                                    <p:anim calcmode="lin" valueType="num">
                                      <p:cBhvr>
                                        <p:cTn id="13" dur="1000" fill="hold"/>
                                        <p:tgtEl>
                                          <p:spTgt spid="568331"/>
                                        </p:tgtEl>
                                        <p:attrNameLst>
                                          <p:attrName>ppt_h</p:attrName>
                                        </p:attrNameLst>
                                      </p:cBhvr>
                                      <p:tavLst>
                                        <p:tav tm="0">
                                          <p:val>
                                            <p:fltVal val="0.000000"/>
                                          </p:val>
                                        </p:tav>
                                        <p:tav tm="100000">
                                          <p:val>
                                            <p:strVal val="#ppt_h"/>
                                          </p:val>
                                        </p:tav>
                                      </p:tavLst>
                                    </p:anim>
                                  </p:childTnLst>
                                </p:cTn>
                              </p:par>
                            </p:childTnLst>
                          </p:cTn>
                        </p:par>
                        <p:par>
                          <p:cTn id="14" fill="hold">
                            <p:stCondLst>
                              <p:cond delay="1500"/>
                            </p:stCondLst>
                            <p:childTnLst>
                              <p:par>
                                <p:cTn id="15" presetID="31" presetClass="entr" presetSubtype="0" fill="hold" nodeType="afterEffect">
                                  <p:stCondLst>
                                    <p:cond delay="0"/>
                                  </p:stCondLst>
                                  <p:iterate type="lt">
                                    <p:tmPct val="5000"/>
                                  </p:iterate>
                                  <p:childTnLst>
                                    <p:set>
                                      <p:cBhvr>
                                        <p:cTn id="16" dur="1" fill="hold">
                                          <p:stCondLst>
                                            <p:cond delay="0"/>
                                          </p:stCondLst>
                                        </p:cTn>
                                        <p:tgtEl>
                                          <p:spTgt spid="568332"/>
                                        </p:tgtEl>
                                        <p:attrNameLst>
                                          <p:attrName>style.visibility</p:attrName>
                                        </p:attrNameLst>
                                      </p:cBhvr>
                                      <p:to>
                                        <p:strVal val="visible"/>
                                      </p:to>
                                    </p:set>
                                    <p:anim calcmode="lin" valueType="num">
                                      <p:cBhvr>
                                        <p:cTn id="17" dur="1000" fill="hold"/>
                                        <p:tgtEl>
                                          <p:spTgt spid="568332"/>
                                        </p:tgtEl>
                                        <p:attrNameLst>
                                          <p:attrName>ppt_w</p:attrName>
                                        </p:attrNameLst>
                                      </p:cBhvr>
                                      <p:tavLst>
                                        <p:tav tm="0">
                                          <p:val>
                                            <p:fltVal val="0.000000"/>
                                          </p:val>
                                        </p:tav>
                                        <p:tav tm="100000">
                                          <p:val>
                                            <p:strVal val="#ppt_w"/>
                                          </p:val>
                                        </p:tav>
                                      </p:tavLst>
                                    </p:anim>
                                    <p:anim calcmode="lin" valueType="num">
                                      <p:cBhvr>
                                        <p:cTn id="18" dur="1000" fill="hold"/>
                                        <p:tgtEl>
                                          <p:spTgt spid="568332"/>
                                        </p:tgtEl>
                                        <p:attrNameLst>
                                          <p:attrName>ppt_h</p:attrName>
                                        </p:attrNameLst>
                                      </p:cBhvr>
                                      <p:tavLst>
                                        <p:tav tm="0">
                                          <p:val>
                                            <p:fltVal val="0.000000"/>
                                          </p:val>
                                        </p:tav>
                                        <p:tav tm="100000">
                                          <p:val>
                                            <p:strVal val="#ppt_h"/>
                                          </p:val>
                                        </p:tav>
                                      </p:tavLst>
                                    </p:anim>
                                    <p:anim calcmode="lin" valueType="num">
                                      <p:cBhvr>
                                        <p:cTn id="19" dur="1000" fill="hold"/>
                                        <p:tgtEl>
                                          <p:spTgt spid="568332"/>
                                        </p:tgtEl>
                                        <p:attrNameLst>
                                          <p:attrName>style.rotation</p:attrName>
                                        </p:attrNameLst>
                                      </p:cBhvr>
                                      <p:tavLst>
                                        <p:tav tm="0">
                                          <p:val>
                                            <p:fltVal val="90.000000"/>
                                          </p:val>
                                        </p:tav>
                                        <p:tav tm="100000">
                                          <p:val>
                                            <p:fltVal val="0.000000"/>
                                          </p:val>
                                        </p:tav>
                                      </p:tavLst>
                                    </p:anim>
                                    <p:animEffect transition="in" filter="fade">
                                      <p:cBhvr>
                                        <p:cTn id="20" dur="1000"/>
                                        <p:tgtEl>
                                          <p:spTgt spid="5683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8331" grpId="0" bldLvl="0" animBg="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PP_MARK_KEY" val="90163575-3e22-4ada-a94c-8368a9ae85e3"/>
  <p:tag name="COMMONDATA" val="eyJoZGlkIjoiZjQ0NTU5NzZmNmQxZTI0ODdiM2QxYTYyNGY2NzJkYjYifQ=="/>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sample">
  <a:themeElements>
    <a:clrScheme name="sample 3">
      <a:dk1>
        <a:srgbClr val="003366"/>
      </a:dk1>
      <a:lt1>
        <a:srgbClr val="FFFFFF"/>
      </a:lt1>
      <a:dk2>
        <a:srgbClr val="99190B"/>
      </a:dk2>
      <a:lt2>
        <a:srgbClr val="DDDDDD"/>
      </a:lt2>
      <a:accent1>
        <a:srgbClr val="1F63AD"/>
      </a:accent1>
      <a:accent2>
        <a:srgbClr val="D28302"/>
      </a:accent2>
      <a:accent3>
        <a:srgbClr val="FFFFFF"/>
      </a:accent3>
      <a:accent4>
        <a:srgbClr val="002A56"/>
      </a:accent4>
      <a:accent5>
        <a:srgbClr val="ABB7D3"/>
      </a:accent5>
      <a:accent6>
        <a:srgbClr val="BE7602"/>
      </a:accent6>
      <a:hlink>
        <a:srgbClr val="3CA051"/>
      </a:hlink>
      <a:folHlink>
        <a:srgbClr val="97ADB5"/>
      </a:folHlink>
    </a:clrScheme>
    <a:fontScheme name="sampl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2800" b="1"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2800" b="1"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sample 1">
        <a:dk1>
          <a:srgbClr val="000066"/>
        </a:dk1>
        <a:lt1>
          <a:srgbClr val="FFFFFF"/>
        </a:lt1>
        <a:dk2>
          <a:srgbClr val="40297B"/>
        </a:dk2>
        <a:lt2>
          <a:srgbClr val="DDDDDD"/>
        </a:lt2>
        <a:accent1>
          <a:srgbClr val="35978E"/>
        </a:accent1>
        <a:accent2>
          <a:srgbClr val="1E86E4"/>
        </a:accent2>
        <a:accent3>
          <a:srgbClr val="FFFFFF"/>
        </a:accent3>
        <a:accent4>
          <a:srgbClr val="000056"/>
        </a:accent4>
        <a:accent5>
          <a:srgbClr val="AEC9C6"/>
        </a:accent5>
        <a:accent6>
          <a:srgbClr val="1A79CF"/>
        </a:accent6>
        <a:hlink>
          <a:srgbClr val="9CAA32"/>
        </a:hlink>
        <a:folHlink>
          <a:srgbClr val="ACB3D0"/>
        </a:folHlink>
      </a:clrScheme>
      <a:clrMap bg1="lt1" tx1="dk1" bg2="lt2" tx2="dk2" accent1="accent1" accent2="accent2" accent3="accent3" accent4="accent4" accent5="accent5" accent6="accent6" hlink="hlink" folHlink="folHlink"/>
    </a:extraClrScheme>
    <a:extraClrScheme>
      <a:clrScheme name="sample 2">
        <a:dk1>
          <a:srgbClr val="000066"/>
        </a:dk1>
        <a:lt1>
          <a:srgbClr val="FFFFFF"/>
        </a:lt1>
        <a:dk2>
          <a:srgbClr val="0F5ABD"/>
        </a:dk2>
        <a:lt2>
          <a:srgbClr val="DDDDDD"/>
        </a:lt2>
        <a:accent1>
          <a:srgbClr val="7061C9"/>
        </a:accent1>
        <a:accent2>
          <a:srgbClr val="53BB9B"/>
        </a:accent2>
        <a:accent3>
          <a:srgbClr val="FFFFFF"/>
        </a:accent3>
        <a:accent4>
          <a:srgbClr val="000056"/>
        </a:accent4>
        <a:accent5>
          <a:srgbClr val="BBB7E1"/>
        </a:accent5>
        <a:accent6>
          <a:srgbClr val="4AA98C"/>
        </a:accent6>
        <a:hlink>
          <a:srgbClr val="57B2D7"/>
        </a:hlink>
        <a:folHlink>
          <a:srgbClr val="BCC8AC"/>
        </a:folHlink>
      </a:clrScheme>
      <a:clrMap bg1="lt1" tx1="dk1" bg2="lt2" tx2="dk2" accent1="accent1" accent2="accent2" accent3="accent3" accent4="accent4" accent5="accent5" accent6="accent6" hlink="hlink" folHlink="folHlink"/>
    </a:extraClrScheme>
    <a:extraClrScheme>
      <a:clrScheme name="sample 3">
        <a:dk1>
          <a:srgbClr val="003366"/>
        </a:dk1>
        <a:lt1>
          <a:srgbClr val="FFFFFF"/>
        </a:lt1>
        <a:dk2>
          <a:srgbClr val="99190B"/>
        </a:dk2>
        <a:lt2>
          <a:srgbClr val="DDDDDD"/>
        </a:lt2>
        <a:accent1>
          <a:srgbClr val="1F63AD"/>
        </a:accent1>
        <a:accent2>
          <a:srgbClr val="D28302"/>
        </a:accent2>
        <a:accent3>
          <a:srgbClr val="FFFFFF"/>
        </a:accent3>
        <a:accent4>
          <a:srgbClr val="002A56"/>
        </a:accent4>
        <a:accent5>
          <a:srgbClr val="ABB7D3"/>
        </a:accent5>
        <a:accent6>
          <a:srgbClr val="BE7602"/>
        </a:accent6>
        <a:hlink>
          <a:srgbClr val="3CA051"/>
        </a:hlink>
        <a:folHlink>
          <a:srgbClr val="97ADB5"/>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5366</Words>
  <Application>WPS 演示</Application>
  <PresentationFormat>全屏显示(4:3)</PresentationFormat>
  <Paragraphs>1783</Paragraphs>
  <Slides>47</Slides>
  <Notes>0</Notes>
  <HiddenSlides>0</HiddenSlides>
  <MMClips>0</MMClips>
  <ScaleCrop>false</ScaleCrop>
  <HeadingPairs>
    <vt:vector size="8" baseType="variant">
      <vt:variant>
        <vt:lpstr>已用的字体</vt:lpstr>
      </vt:variant>
      <vt:variant>
        <vt:i4>19</vt:i4>
      </vt:variant>
      <vt:variant>
        <vt:lpstr>主题</vt:lpstr>
      </vt:variant>
      <vt:variant>
        <vt:i4>1</vt:i4>
      </vt:variant>
      <vt:variant>
        <vt:lpstr>嵌入 OLE 服务器</vt:lpstr>
      </vt:variant>
      <vt:variant>
        <vt:i4>59</vt:i4>
      </vt:variant>
      <vt:variant>
        <vt:lpstr>幻灯片标题</vt:lpstr>
      </vt:variant>
      <vt:variant>
        <vt:i4>47</vt:i4>
      </vt:variant>
    </vt:vector>
  </HeadingPairs>
  <TitlesOfParts>
    <vt:vector size="126" baseType="lpstr">
      <vt:lpstr>Arial</vt:lpstr>
      <vt:lpstr>宋体</vt:lpstr>
      <vt:lpstr>Wingdings</vt:lpstr>
      <vt:lpstr>Verdana</vt:lpstr>
      <vt:lpstr>Times New Roman</vt:lpstr>
      <vt:lpstr>楷体</vt:lpstr>
      <vt:lpstr>华文楷体</vt:lpstr>
      <vt:lpstr>微软雅黑</vt:lpstr>
      <vt:lpstr>楷体_GB2312</vt:lpstr>
      <vt:lpstr>新宋体</vt:lpstr>
      <vt:lpstr>黑体</vt:lpstr>
      <vt:lpstr>Symbol</vt:lpstr>
      <vt:lpstr>隶书</vt:lpstr>
      <vt:lpstr>Arial Unicode MS</vt:lpstr>
      <vt:lpstr>华文中宋</vt:lpstr>
      <vt:lpstr>方正琥珀繁体</vt:lpstr>
      <vt:lpstr>华文行楷</vt:lpstr>
      <vt:lpstr>Comic Sans MS</vt:lpstr>
      <vt:lpstr>幼圆</vt:lpstr>
      <vt:lpstr>sample</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MS_ClipArt_Gallery.2</vt:lpstr>
      <vt:lpstr>Equation.3</vt:lpstr>
      <vt:lpstr>Equation.3</vt:lpstr>
      <vt:lpstr>Equation.3</vt:lpstr>
      <vt:lpstr>Equation.3</vt:lpstr>
      <vt:lpstr>Paint.Picture</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Equation.DSMT4</vt:lpstr>
      <vt:lpstr>Equation.DSMT4</vt:lpstr>
      <vt:lpstr>Equation.DSMT4</vt:lpstr>
      <vt:lpstr>Equation.3</vt:lpstr>
      <vt:lpstr>Equation.3</vt:lpstr>
      <vt:lpstr>Equation.3</vt:lpstr>
      <vt:lpstr>Equation.3</vt:lpstr>
      <vt:lpstr>Equation.3</vt:lpstr>
      <vt:lpstr>Equation.3</vt:lpstr>
      <vt:lpstr>Equation.3</vt:lpstr>
      <vt:lpstr>Equation.3</vt:lpstr>
      <vt:lpstr>Equation.3</vt:lpstr>
      <vt:lpstr>Equation.3</vt:lpstr>
      <vt:lpstr>第7章 半导体器件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Guilddesign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Sung Ha, Park</dc:creator>
  <cp:lastModifiedBy>阮友光</cp:lastModifiedBy>
  <cp:revision>240</cp:revision>
  <dcterms:created xsi:type="dcterms:W3CDTF">2004-08-26T06:30:00Z</dcterms:created>
  <dcterms:modified xsi:type="dcterms:W3CDTF">2023-07-13T23:40:35Z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095E162451784622BADEFF9EDC584909_13</vt:lpwstr>
  </property>
  <property fmtid="{D5CDD505-2E9C-101B-9397-08002B2CF9AE}" pid="3" name="KSOProductBuildVer">
    <vt:lpwstr>2052-11.1.0.14309</vt:lpwstr>
  </property>
</Properties>
</file>