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28"/>
  </p:handoutMasterIdLst>
  <p:sldIdLst>
    <p:sldId id="325" r:id="rId4"/>
    <p:sldId id="511" r:id="rId6"/>
    <p:sldId id="328" r:id="rId7"/>
    <p:sldId id="327" r:id="rId8"/>
    <p:sldId id="309" r:id="rId9"/>
    <p:sldId id="577" r:id="rId10"/>
    <p:sldId id="372" r:id="rId11"/>
    <p:sldId id="679" r:id="rId12"/>
    <p:sldId id="675" r:id="rId13"/>
    <p:sldId id="676" r:id="rId14"/>
    <p:sldId id="677" r:id="rId15"/>
    <p:sldId id="714" r:id="rId16"/>
    <p:sldId id="680" r:id="rId17"/>
    <p:sldId id="681" r:id="rId18"/>
    <p:sldId id="601" r:id="rId19"/>
    <p:sldId id="715" r:id="rId20"/>
    <p:sldId id="716" r:id="rId21"/>
    <p:sldId id="717" r:id="rId22"/>
    <p:sldId id="718" r:id="rId23"/>
    <p:sldId id="691" r:id="rId24"/>
    <p:sldId id="692" r:id="rId25"/>
    <p:sldId id="694" r:id="rId26"/>
    <p:sldId id="576" r:id="rId27"/>
  </p:sldIdLst>
  <p:sldSz cx="12190095" cy="6859270"/>
  <p:notesSz cx="6858000" cy="9144000"/>
  <p:custDataLst>
    <p:tags r:id="rId33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256" userDrawn="1">
          <p15:clr>
            <a:srgbClr val="A4A3A4"/>
          </p15:clr>
        </p15:guide>
        <p15:guide id="3" pos="65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朱 杰" initials="朱" lastIdx="5" clrIdx="0"/>
  <p:cmAuthor id="2" name="韩冬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1369B2"/>
    <a:srgbClr val="595959"/>
    <a:srgbClr val="EBAD13"/>
    <a:srgbClr val="FFFFFF"/>
    <a:srgbClr val="BBBBBB"/>
    <a:srgbClr val="1369B3"/>
    <a:srgbClr val="FAFAFA"/>
    <a:srgbClr val="F2F2F2"/>
    <a:srgbClr val="006B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68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32" y="144"/>
      </p:cViewPr>
      <p:guideLst>
        <p:guide orient="horz" pos="2188"/>
        <p:guide pos="256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916"/>
        <p:guide pos="217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0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007304" y="834057"/>
            <a:ext cx="104638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431315" y="390618"/>
            <a:ext cx="520428" cy="274702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2"/>
            <a:ext cx="10361851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2576195" y="3746500"/>
            <a:ext cx="728345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0" name="等腰三角形 39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flipH="1" flipV="1">
            <a:off x="-766394" y="-28491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flipH="1" flipV="1">
            <a:off x="1414174" y="635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>
            <a:off x="6086073" y="4299128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437345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 userDrawn="1"/>
        </p:nvSpPr>
        <p:spPr>
          <a:xfrm>
            <a:off x="10011958" y="3437345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2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9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1433830" y="2565400"/>
            <a:ext cx="98151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项目四  </a:t>
            </a:r>
            <a:r>
              <a:rPr 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CSS3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构建</a:t>
            </a:r>
            <a:r>
              <a:rPr lang="en-US" altLang="zh-CN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Web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项目</a:t>
            </a:r>
            <a:r>
              <a:rPr lang="zh-CN" altLang="en-US" sz="4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首页</a:t>
            </a:r>
            <a:endParaRPr lang="zh-CN" altLang="en-US" sz="4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726940" y="3862070"/>
            <a:ext cx="599313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《HTML5+CSS3+Ajax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前端项目化开发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图片 10" descr="截屏2023-08-31 下午8.57.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3862705" y="4869815"/>
            <a:ext cx="4200525" cy="877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879465" y="1125220"/>
            <a:ext cx="5816600" cy="566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首页顶部导航栏和搜索区在电商网站中通常有着非常关键的作用。 它们需要具备明确、 直观和易用的特点, 以帮助用户快速导航和搜索所需的商品信息。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本次任务是为时尚驿站项目首页设计页面顶部导航栏和搜索区。 将网站中主要的链接放置在顶部导航栏中; 通过视觉上的高亮状态显示当前所在导航, 帮助用户了解所在位置; 使用下拉菜单显示和组织导航子页面链接; 设计搜索栏。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4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201295" y="1651635"/>
            <a:ext cx="11574145" cy="427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box-sizing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calc()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repeat()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选择器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选择器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子元素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选择器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伪类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选择器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伪元素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选择器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（5）选择器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权重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263320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CSS3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新增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选择器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631825" y="1651635"/>
            <a:ext cx="11574145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语法格式如下: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transform:none|transform-function|initial|inherit;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其中: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•none: 不进行任何变换操作。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•transform-function: 使用变换函数。 可设置的属性有: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◇rotate3d (x,y,z,angle): 旋转角度函数, 其中 x、 y、 z 取值范围是 0~1。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◇translate3d (translateX,translateY,translateZ): 平移距离函数, 前两个参数取值可以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为数值加单位形式或者百分比形式, 第三个参数不能为百分比。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◇skew3d (skewX_deg,skewY_deg,skewZ_deg): 倾斜角度函数。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◇scale3d (scaleX,scaleY,scaleZ): 缩放比例函数, 取值为数值形式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263320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3D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变换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020" y="3014345"/>
            <a:ext cx="774827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使用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CSS3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过渡与动画创建轮播图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广告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978524" y="3501157"/>
            <a:ext cx="5175785" cy="2336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本次任务为时尚驿站项目商品展示页设计轮播图广告, 展示特价促销产品, 引导用户点击、 查看详情和购买, 吸引用户的注意力, 增强用户交互体验。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说明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06400" y="1125855"/>
            <a:ext cx="11365865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过渡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过渡 (transition) 是 transform 中的一种属性, 为页面元素从一种样式转变为另一种样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式添加平滑的过渡效果。 下面是一个简写语法, 可以一次设置多组过渡效果, 中间使用逗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号作为分隔符; 也可使用下列独立属性分别完成过渡效果的设置。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transition:transition-property transition-duration [transition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-timing-function [transition-delay]];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其中: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•transition-property:none | all | property;, 必填项, 设置参与过渡效果的 CSS 属性名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06400" y="1125855"/>
            <a:ext cx="11365865" cy="5198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这里: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◇none: 没有属性参与过渡效果。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◇all: 所有属性都参与过渡效果。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◇property: 指定一个或多个应用过渡效果的 CSS 属性名, 使用逗号作为分隔符。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•transition-duration:&lt;time&gt; [,&lt;time&gt;] ∗;, 必填项, 完成过渡效果花费的时间列表,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使用逗号作为分隔符。 必须带有单位, 单位为 s 或 ms。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•transition-delay:time;, 可选项, 过渡效果何时开始, 必须带有单位, 单位为 s 或 ms。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•transition-timing-function: linear | ease | ease-in | ease-out | ease-in-out;, 可选项,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实现完整过渡效果的速度曲线, 其核心是借助 cubic-bezier(x1,y1,x2,y2)贝塞尔曲线函数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计算从(x1, y1)到(x2, y2)的运动效果, 如图 5-13 所示。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06400" y="1125855"/>
            <a:ext cx="1136586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这里: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◇linear: 匀速直线过渡效果。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◇ease: 慢快慢的变速过渡效果。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◇ease-in: 慢速进入的变速过渡效果。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◇ease-out: 慢速退出的变速过渡效果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06400" y="1125855"/>
            <a:ext cx="11365865" cy="566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动画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CSS3 中针对不需要过程控制的多状态变换还引入了另外一个属性———动画 ( anima_x0002_tion)。 animation 动画功能和 transition 相比, 更加强大、 灵活, 也更加复杂。 下面是一个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简写语法, 在实际开发中, 建议使用独立属性完成动画效果的设置。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animation:animation-name animation-duration [animation-timing_x0002_function [animation-delay [animation-iteration-count [animation_x0002_direction]]]]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其中: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•animation-name: 必填项, 引入@ keyframes 规定的动画名称。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•animation-duration: 必填项, 设置播放整个动画花费的时间, 单位为 s 或 ms。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•animation-timing-function: 设置播放动画采取的速度曲线, 同 transition;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•animation-delay: 设置动画何时开始播放, 单位为 s 或 ms。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•animation-iteration-count: 设置动画播放的次数, 默认是 1。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15308" y="57275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教学导航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270670" y="1917626"/>
            <a:ext cx="10297143" cy="688075"/>
            <a:chOff x="978872" y="1800500"/>
            <a:chExt cx="5471124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5471124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favicon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图标的制作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，能够为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Web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项目制作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favicon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图标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270670" y="2787908"/>
            <a:ext cx="10297144" cy="685959"/>
            <a:chOff x="978872" y="2570437"/>
            <a:chExt cx="5437064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CSS3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新增选择器，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能够实现网页元素精确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控制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70670" y="3656074"/>
            <a:ext cx="10441159" cy="688077"/>
            <a:chOff x="978872" y="3338787"/>
            <a:chExt cx="5437064" cy="515938"/>
          </a:xfrm>
        </p:grpSpPr>
        <p:sp>
          <p:nvSpPr>
            <p:cNvPr id="87" name="Pentagon 6"/>
            <p:cNvSpPr/>
            <p:nvPr/>
          </p:nvSpPr>
          <p:spPr bwMode="auto">
            <a:xfrm>
              <a:off x="978872" y="3338787"/>
              <a:ext cx="5437064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Web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字体设置，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能够在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CSS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文件中使用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Web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字体库中的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字体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8" name="MH_Others_1"/>
            <p:cNvSpPr/>
            <p:nvPr/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54160" y="4493518"/>
            <a:ext cx="10297144" cy="685959"/>
            <a:chOff x="978872" y="2570437"/>
            <a:chExt cx="5437064" cy="514350"/>
          </a:xfrm>
        </p:grpSpPr>
        <p:sp>
          <p:nvSpPr>
            <p:cNvPr id="3" name="Pentagon 5"/>
            <p:cNvSpPr/>
            <p:nvPr>
              <p:custDataLst>
                <p:tags r:id="rId1"/>
              </p:custDataLst>
            </p:nvPr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CSS3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新增单位，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能够提升网页中字体的可访问性和兼容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性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4" name="MH_Others_1"/>
            <p:cNvSpPr/>
            <p:nvPr>
              <p:custDataLst>
                <p:tags r:id="rId2"/>
              </p:custDataLst>
            </p:nvPr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37650" y="5338068"/>
            <a:ext cx="10297144" cy="685959"/>
            <a:chOff x="978872" y="2570437"/>
            <a:chExt cx="5437064" cy="514350"/>
          </a:xfrm>
        </p:grpSpPr>
        <p:sp>
          <p:nvSpPr>
            <p:cNvPr id="7" name="Pentagon 5"/>
            <p:cNvSpPr/>
            <p:nvPr>
              <p:custDataLst>
                <p:tags r:id="rId3"/>
              </p:custDataLst>
            </p:nvPr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了解</a:t>
              </a:r>
              <a:r>
                <a:rPr 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Bootstrap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框架技术，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能够独立安装和使用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Bootstrap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框架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" name="MH_Others_1"/>
            <p:cNvSpPr/>
            <p:nvPr>
              <p:custDataLst>
                <p:tags r:id="rId4"/>
              </p:custDataLst>
            </p:nvPr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020" y="3014345"/>
            <a:ext cx="774827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知识拓展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 - 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认识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Less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预处理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器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/>
          <p:nvPr/>
        </p:nvSpPr>
        <p:spPr>
          <a:xfrm>
            <a:off x="1143691" y="333449"/>
            <a:ext cx="4807500" cy="43963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 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Less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预处理器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06400" y="1125855"/>
            <a:ext cx="7294245" cy="381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CSS3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模块化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09600" lvl="1" indent="0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Less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409700" lvl="2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409700" lvl="2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混合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409700" lvl="2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嵌套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409700" lvl="2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409700" lvl="2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66800" lvl="2" indent="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buNone/>
            </a:pP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本章小结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圆角矩形 26"/>
          <p:cNvSpPr/>
          <p:nvPr/>
        </p:nvSpPr>
        <p:spPr>
          <a:xfrm>
            <a:off x="1198880" y="2170424"/>
            <a:ext cx="9794240" cy="277153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" name="TextBox 38"/>
          <p:cNvSpPr txBox="1"/>
          <p:nvPr/>
        </p:nvSpPr>
        <p:spPr>
          <a:xfrm>
            <a:off x="1595500" y="2789636"/>
            <a:ext cx="9001000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本章首先介绍了</a:t>
            </a:r>
            <a:r>
              <a:rPr 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CSS3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新增背景与边框、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2D/3D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变换、过渡与动画，最后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讲解了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Less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预处理器基本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2023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3905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5787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76695" y="1761484"/>
            <a:ext cx="718820" cy="7188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71292" y="572758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项目描述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1009935" y="1714674"/>
            <a:ext cx="10151132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电商网站是企业为客户提供的访问内部资源的统一平台。 这类网站必须具有直观的布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局和吸引人的设计, 以展示商品和引导用户进行浏览和购物。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37863" y="572758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19265" y="1933199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9265" y="2853597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19265" y="3784175"/>
            <a:ext cx="1192190" cy="614525"/>
            <a:chOff x="2215144" y="3084852"/>
            <a:chExt cx="1244730" cy="844793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125750"/>
              <a:ext cx="1066799" cy="80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4817" y="1911020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0998" y="1036215"/>
              <a:ext cx="3261784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制作项目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favicon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图标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文件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24817" y="2836771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589982" y="1730368"/>
              <a:ext cx="3512324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使用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CSS3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选择器实现页面精准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布局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24817" y="3762522"/>
            <a:ext cx="5142331" cy="613062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625706" y="2424520"/>
              <a:ext cx="3394199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使用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CSS3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过渡与动画创建轮播图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广告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31000" y="4559207"/>
            <a:ext cx="1192190" cy="618406"/>
            <a:chOff x="2215144" y="2026500"/>
            <a:chExt cx="1244730" cy="850129"/>
          </a:xfrm>
        </p:grpSpPr>
        <p:sp>
          <p:nvSpPr>
            <p:cNvPr id="3" name="平行四边形 2"/>
            <p:cNvSpPr/>
            <p:nvPr>
              <p:custDataLst>
                <p:tags r:id="rId1"/>
              </p:custDataLst>
            </p:nvPr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10"/>
            <p:cNvSpPr txBox="1"/>
            <p:nvPr>
              <p:custDataLst>
                <p:tags r:id="rId2"/>
              </p:custDataLst>
            </p:nvPr>
          </p:nvSpPr>
          <p:spPr>
            <a:xfrm>
              <a:off x="2393075" y="2026500"/>
              <a:ext cx="1066799" cy="802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36552" y="4542381"/>
            <a:ext cx="5264148" cy="613062"/>
            <a:chOff x="4315150" y="1647579"/>
            <a:chExt cx="3948625" cy="540057"/>
          </a:xfrm>
        </p:grpSpPr>
        <p:sp>
          <p:nvSpPr>
            <p:cNvPr id="9" name="矩形 8"/>
            <p:cNvSpPr/>
            <p:nvPr>
              <p:custDataLst>
                <p:tags r:id="rId3"/>
              </p:custDataLst>
            </p:nvPr>
          </p:nvSpPr>
          <p:spPr>
            <a:xfrm>
              <a:off x="4751451" y="1730368"/>
              <a:ext cx="3512324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知识拓展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- 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认识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Less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预处理器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平行四边形 9"/>
            <p:cNvSpPr/>
            <p:nvPr>
              <p:custDataLst>
                <p:tags r:id="rId4"/>
              </p:custDataLst>
            </p:nvPr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020" y="3014345"/>
            <a:ext cx="783336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制作项目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favicon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图标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文件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任务一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>
            <a:spLocks noChangeArrowheads="1"/>
          </p:cNvSpPr>
          <p:nvPr/>
        </p:nvSpPr>
        <p:spPr bwMode="auto">
          <a:xfrm>
            <a:off x="5951220" y="1559962"/>
            <a:ext cx="4983480" cy="455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favicon 是 favorites icon (最喜欢的图标) 的缩写, 是网站在浏览器标签页、 书签栏和收藏夹等地方显示的小图标。 它是网站的标识符, 主要用来增加品牌辨识度和提升用户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本次任务为时尚驿站项目首页设计并制作网站 favicon 图标。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9720" y="3816752"/>
            <a:ext cx="405130" cy="405130"/>
            <a:chOff x="8881" y="4685"/>
            <a:chExt cx="638" cy="638"/>
          </a:xfrm>
        </p:grpSpPr>
        <p:sp>
          <p:nvSpPr>
            <p:cNvPr id="15" name="椭圆 14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24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5"/>
          <p:cNvSpPr txBox="1">
            <a:spLocks noChangeArrowheads="1"/>
          </p:cNvSpPr>
          <p:nvPr/>
        </p:nvSpPr>
        <p:spPr bwMode="auto">
          <a:xfrm>
            <a:off x="982638" y="2115278"/>
            <a:ext cx="1044116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第一步: 创建图标图像。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第二步: 命名图标文件。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）第三步: 上传图标文件。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第四步: 引入图标文件。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168672" y="1478585"/>
            <a:ext cx="3054325" cy="460375"/>
          </a:xfrm>
          <a:prstGeom prst="rect">
            <a:avLst/>
          </a:prstGeom>
          <a:solidFill>
            <a:srgbClr val="0070C0"/>
          </a:solidFill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favicon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图标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实现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2637155"/>
            <a:ext cx="10800000" cy="963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493770" y="3014345"/>
            <a:ext cx="82245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使用</a:t>
            </a:r>
            <a:r>
              <a:rPr lang="en-US" altLang="zh-CN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CSS3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选择器实现页面元素精准</a:t>
            </a:r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布局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6451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3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</a:t>
            </a:r>
            <a:endParaRPr lang="zh-CN" altLang="en-US" sz="3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YTFjNDkzZTQ5ODFlZDZmODkzM2I1YzBiZTQ0MDE2YT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ud0ofpxa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2917</Words>
  <Application>WPS 演示</Application>
  <PresentationFormat>自定义</PresentationFormat>
  <Paragraphs>198</Paragraphs>
  <Slides>23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思源黑体 CN Medium</vt:lpstr>
      <vt:lpstr>黑体</vt:lpstr>
      <vt:lpstr>字魂58号-创中黑</vt:lpstr>
      <vt:lpstr>Source Han Sans K Bold</vt:lpstr>
      <vt:lpstr>Calibri</vt:lpstr>
      <vt:lpstr>Yu Gothic UI Semibold</vt:lpstr>
      <vt:lpstr>U.S. 101</vt:lpstr>
      <vt:lpstr>Segoe Print</vt:lpstr>
      <vt:lpstr>Roboto</vt:lpstr>
      <vt:lpstr>Times New Roman</vt:lpstr>
      <vt:lpstr>Open Sans Light</vt:lpstr>
      <vt:lpstr>字魂105号-简雅黑</vt:lpstr>
      <vt:lpstr>Arial Unicode MS</vt:lpstr>
      <vt:lpstr>webwppDefTheme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张莹</cp:lastModifiedBy>
  <cp:revision>1763</cp:revision>
  <dcterms:created xsi:type="dcterms:W3CDTF">2023-08-31T12:58:00Z</dcterms:created>
  <dcterms:modified xsi:type="dcterms:W3CDTF">2024-03-26T07:09:48Z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2AAD6BC38DE78DAE7D8EF06463303385</vt:lpwstr>
  </property>
</Properties>
</file>