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handoutMasterIdLst>
    <p:handoutMasterId r:id="rId20"/>
  </p:handoutMasterIdLst>
  <p:sldIdLst>
    <p:sldId id="325" r:id="rId4"/>
    <p:sldId id="511" r:id="rId6"/>
    <p:sldId id="328" r:id="rId7"/>
    <p:sldId id="327" r:id="rId8"/>
    <p:sldId id="309" r:id="rId9"/>
    <p:sldId id="577" r:id="rId10"/>
    <p:sldId id="372" r:id="rId11"/>
    <p:sldId id="730" r:id="rId12"/>
    <p:sldId id="679" r:id="rId13"/>
    <p:sldId id="675" r:id="rId14"/>
    <p:sldId id="676" r:id="rId15"/>
    <p:sldId id="677" r:id="rId16"/>
    <p:sldId id="731" r:id="rId17"/>
    <p:sldId id="680" r:id="rId18"/>
    <p:sldId id="576" r:id="rId19"/>
  </p:sldIdLst>
  <p:sldSz cx="12190095" cy="6859270"/>
  <p:notesSz cx="6858000" cy="9144000"/>
  <p:custDataLst>
    <p:tags r:id="rId25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256" userDrawn="1">
          <p15:clr>
            <a:srgbClr val="A4A3A4"/>
          </p15:clr>
        </p15:guide>
        <p15:guide id="3" pos="65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朱 杰" initials="朱" lastIdx="5" clrIdx="0"/>
  <p:cmAuthor id="2" name="韩冬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1369B2"/>
    <a:srgbClr val="595959"/>
    <a:srgbClr val="EBAD13"/>
    <a:srgbClr val="FFFFFF"/>
    <a:srgbClr val="BBBBBB"/>
    <a:srgbClr val="1369B3"/>
    <a:srgbClr val="FAFAFA"/>
    <a:srgbClr val="F2F2F2"/>
    <a:srgbClr val="006B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68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32" y="144"/>
      </p:cViewPr>
      <p:guideLst>
        <p:guide orient="horz" pos="2176"/>
        <p:guide pos="256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90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3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007304" y="834057"/>
            <a:ext cx="104638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431315" y="390618"/>
            <a:ext cx="520428" cy="274702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0" y="6794447"/>
            <a:ext cx="10631710" cy="84639"/>
          </a:xfrm>
          <a:prstGeom prst="rect">
            <a:avLst/>
          </a:prstGeom>
          <a:solidFill>
            <a:srgbClr val="136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2"/>
            <a:ext cx="10361851" cy="136239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2576195" y="3746500"/>
            <a:ext cx="728345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0" name="等腰三角形 39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flipH="1" flipV="1">
            <a:off x="-766394" y="-28491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flipH="1" flipV="1">
            <a:off x="1414174" y="635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>
            <a:off x="6086073" y="4299128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437345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 userDrawn="1"/>
        </p:nvSpPr>
        <p:spPr>
          <a:xfrm>
            <a:off x="10011958" y="3437345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2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584200" y="2565400"/>
            <a:ext cx="113087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项目七 </a:t>
            </a:r>
            <a:r>
              <a:rPr lang="en-US" altLang="zh-CN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HMTL5</a:t>
            </a:r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构建</a:t>
            </a:r>
            <a:r>
              <a:rPr lang="en-US" altLang="zh-CN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Web App</a:t>
            </a:r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音视频</a:t>
            </a:r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播放器</a:t>
            </a:r>
            <a:endParaRPr lang="zh-CN" altLang="en-US" sz="4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726940" y="3862070"/>
            <a:ext cx="599313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《HTML5+CSS3+Ajax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前端项目化开发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1" name="图片 10" descr="截屏2023-08-31 下午8.57.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3862705" y="4869815"/>
            <a:ext cx="4200525" cy="877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493770" y="3014345"/>
            <a:ext cx="82245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使用</a:t>
            </a:r>
            <a:r>
              <a:rPr 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&lt;video&gt;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标签制作视频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播放器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5879465" y="3861435"/>
            <a:ext cx="581660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本次任务为使用 HTML5 的&lt;video&gt;标签制作一个视频播放器。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400" b="1" dirty="0" smtClea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201295" y="1651635"/>
            <a:ext cx="11574145" cy="335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HTML5 中使用&lt;video&gt;标签在文档中嵌入视频播放器。 &lt;video&gt;标签主要支持 3 种视频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格式, 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MP4: MPEG-4 Part 14, 支持 H. 264 编码, 几乎所有的浏览器都支持该格式。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WebM: 谷歌开发的格式, 使用 VP8 或 VP9 编码, 可以在大多数浏览器中播放。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Ogg: 开放媒体格式, 使用 Vorbis 编码, 可以在大多数浏览器中播放。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263320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video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201295" y="1651635"/>
            <a:ext cx="11574145" cy="196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&lt;video&gt;标签的使用同&lt;audio&gt;标签类似, 既可以通过 src 属性指定视频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资源文件。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&lt;video src="video_demo. mp4" controls&gt;&lt;/video&gt;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&lt;video&gt;还有两个非常重要的属性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263320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video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545" y="3717925"/>
            <a:ext cx="8750935" cy="1266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8380" y="2133600"/>
            <a:ext cx="7200000" cy="2452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buNone/>
            </a:pP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本章小结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圆角矩形 26"/>
          <p:cNvSpPr/>
          <p:nvPr/>
        </p:nvSpPr>
        <p:spPr>
          <a:xfrm>
            <a:off x="1198880" y="2170424"/>
            <a:ext cx="9794240" cy="277153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5" name="TextBox 38"/>
          <p:cNvSpPr txBox="1"/>
          <p:nvPr/>
        </p:nvSpPr>
        <p:spPr>
          <a:xfrm>
            <a:off x="1595500" y="2789636"/>
            <a:ext cx="9001000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本章介绍了</a:t>
            </a:r>
            <a:r>
              <a:rPr 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audio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标签的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基本语法及其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2023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3905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5787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7669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15308" y="572758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教学导航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270670" y="1917626"/>
            <a:ext cx="10297143" cy="688075"/>
            <a:chOff x="978872" y="1800500"/>
            <a:chExt cx="5471124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2" y="1800500"/>
              <a:ext cx="5471124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了解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HTML5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的多媒体处理技术。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270670" y="2787908"/>
            <a:ext cx="10297144" cy="685959"/>
            <a:chOff x="978872" y="2570437"/>
            <a:chExt cx="5437064" cy="514350"/>
          </a:xfrm>
        </p:grpSpPr>
        <p:sp>
          <p:nvSpPr>
            <p:cNvPr id="84" name="Pentagon 5"/>
            <p:cNvSpPr/>
            <p:nvPr/>
          </p:nvSpPr>
          <p:spPr bwMode="auto">
            <a:xfrm>
              <a:off x="978872" y="2570437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audio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组件及其对应媒体事件的使用技术。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5" name="MH_Others_1"/>
            <p:cNvSpPr/>
            <p:nvPr/>
          </p:nvSpPr>
          <p:spPr bwMode="auto">
            <a:xfrm>
              <a:off x="985222" y="2570437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270670" y="3656074"/>
            <a:ext cx="10441159" cy="688077"/>
            <a:chOff x="978872" y="3338787"/>
            <a:chExt cx="5437064" cy="515938"/>
          </a:xfrm>
        </p:grpSpPr>
        <p:sp>
          <p:nvSpPr>
            <p:cNvPr id="87" name="Pentagon 6"/>
            <p:cNvSpPr/>
            <p:nvPr/>
          </p:nvSpPr>
          <p:spPr bwMode="auto">
            <a:xfrm>
              <a:off x="978872" y="3338787"/>
              <a:ext cx="5437064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video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组件及其对应媒体事件的使用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技术。</a:t>
              </a:r>
              <a:endPara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8" name="MH_Others_1"/>
            <p:cNvSpPr/>
            <p:nvPr/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71292" y="572758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项目描述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1009935" y="1714674"/>
            <a:ext cx="10151132" cy="150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本章主要任务为在掌握 HTML5 关于音频、 视频播放的基本操作的基础上, 实现一个音频播放器应用———简易音乐播放器, 它虽然外观简单, 但具备音乐的播放、 暂停、 曲目切换、 快进快退等常用功能。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37863" y="572758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19265" y="1933199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19265" y="2853597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4817" y="1911020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0998" y="1036215"/>
              <a:ext cx="3261784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使用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&lt;audio&gt;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标签制作音乐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播放器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024817" y="2836771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589982" y="1730368"/>
              <a:ext cx="3512324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使用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&lt;video&gt;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标签制作视频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播放器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020" y="3014345"/>
            <a:ext cx="783336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使用</a:t>
            </a:r>
            <a:r>
              <a:rPr lang="en-US" altLang="zh-CN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&lt;audio&gt;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标签制作音乐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播放器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任务一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6022975" y="4077737"/>
            <a:ext cx="4983480" cy="178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本次任务为使用 HTML5 的&lt;audio&gt;标签设计并制作一个简易音乐播放器。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400" b="1" dirty="0" smtClea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982638" y="2115278"/>
            <a:ext cx="10441160" cy="335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HTML5 的&lt;audio&gt;标签能够播放声音文件或者音频流, 目前支持的4 种格式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MP3: MPEG-1 或 MPEG-2 Audio Layer III, 就是我们最常见的 MP3 格式, 可以在几乎所有的浏览器中播放。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Ogg: 开放媒体格式, 使用 Vorbis 编码, 可以在大多数浏览器中播放。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Wav: 全称为 “Waveform Audio File Format”, 可以在几乎所有的浏览器中播放, 但文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件较大, 不适合在网络上播放。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AAC: 全称为 “Advanced Audio Coding”, 高级音频编码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478585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audio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982638" y="2115278"/>
            <a:ext cx="10441160" cy="427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 设置&lt;audio&gt;的 src 属性, 属性值为音频资源的路径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&lt;audio src="audio_demo. mp3"&gt;&lt;/audio&gt;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在&lt;audio&gt;标签下级嵌入一个或多个&lt;source&gt;标签, 同时指定多个音频资源。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&lt;audio controls&gt;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&lt;source src="music. ogg" type="audio/ogg" /&gt;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&lt;source src="music. mp3" type="audio/mpeg" /&gt;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&lt;source src="music. wav" type="audio/wav" /&gt;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当前浏览器不支持 audio 元素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&lt;/audio&gt;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478585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audio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0725" y="2205355"/>
            <a:ext cx="7200000" cy="1359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Yjk5ODM0YmMxOWJiYWQyNDU4MGIzYWRmYTA0ZmI5NDcifQ==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ud0ofpxa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1384</Words>
  <Application>WPS 演示</Application>
  <PresentationFormat>自定义</PresentationFormat>
  <Paragraphs>112</Paragraphs>
  <Slides>15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思源黑体 CN Medium</vt:lpstr>
      <vt:lpstr>黑体</vt:lpstr>
      <vt:lpstr>字魂58号-创中黑</vt:lpstr>
      <vt:lpstr>Source Han Sans K Bold</vt:lpstr>
      <vt:lpstr>Calibri</vt:lpstr>
      <vt:lpstr>Yu Gothic UI Semibold</vt:lpstr>
      <vt:lpstr>U.S. 101</vt:lpstr>
      <vt:lpstr>Segoe Print</vt:lpstr>
      <vt:lpstr>Roboto</vt:lpstr>
      <vt:lpstr>Times New Roman</vt:lpstr>
      <vt:lpstr>Open Sans Light</vt:lpstr>
      <vt:lpstr>字魂105号-简雅黑</vt:lpstr>
      <vt:lpstr>Arial Unicode MS</vt:lpstr>
      <vt:lpstr>webwppDefTheme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张莹</cp:lastModifiedBy>
  <cp:revision>1762</cp:revision>
  <dcterms:created xsi:type="dcterms:W3CDTF">2023-08-31T12:58:00Z</dcterms:created>
  <dcterms:modified xsi:type="dcterms:W3CDTF">2024-04-28T03:18:39Z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2AAD6BC38DE78DAE7D8EF06463303385</vt:lpwstr>
  </property>
</Properties>
</file>