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6" r:id="rId3"/>
    <p:sldId id="393" r:id="rId4"/>
    <p:sldId id="318" r:id="rId5"/>
    <p:sldId id="319" r:id="rId6"/>
    <p:sldId id="320" r:id="rId7"/>
    <p:sldId id="321" r:id="rId8"/>
    <p:sldId id="322" r:id="rId9"/>
    <p:sldId id="324" r:id="rId10"/>
    <p:sldId id="325" r:id="rId11"/>
    <p:sldId id="326" r:id="rId12"/>
    <p:sldId id="327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  <p:sldId id="338" r:id="rId24"/>
    <p:sldId id="339" r:id="rId25"/>
    <p:sldId id="340" r:id="rId26"/>
    <p:sldId id="341" r:id="rId27"/>
    <p:sldId id="343" r:id="rId28"/>
    <p:sldId id="344" r:id="rId29"/>
    <p:sldId id="342" r:id="rId30"/>
    <p:sldId id="346" r:id="rId31"/>
    <p:sldId id="345" r:id="rId32"/>
    <p:sldId id="347" r:id="rId33"/>
    <p:sldId id="348" r:id="rId34"/>
    <p:sldId id="349" r:id="rId35"/>
    <p:sldId id="350" r:id="rId36"/>
    <p:sldId id="352" r:id="rId37"/>
    <p:sldId id="353" r:id="rId38"/>
    <p:sldId id="354" r:id="rId39"/>
    <p:sldId id="355" r:id="rId40"/>
    <p:sldId id="356" r:id="rId41"/>
  </p:sldIdLst>
  <p:sldSz cx="9144000" cy="6858000" type="screen4x3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48" autoAdjust="0"/>
    <p:restoredTop sz="94660"/>
  </p:normalViewPr>
  <p:slideViewPr>
    <p:cSldViewPr showGuides="1">
      <p:cViewPr varScale="1">
        <p:scale>
          <a:sx n="114" d="100"/>
          <a:sy n="114" d="100"/>
        </p:scale>
        <p:origin x="-1554" y="-108"/>
      </p:cViewPr>
      <p:guideLst>
        <p:guide orient="horz" pos="220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64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7FB0314-EC52-421C-A0B8-69D60BC51356}" type="doc">
      <dgm:prSet loTypeId="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BCEF991-10E6-4D9A-B629-DD06685C95EB}">
      <dgm:prSet phldrT="[文本]"/>
      <dgm:spPr/>
      <dgm:t>
        <a:bodyPr/>
        <a:lstStyle/>
        <a:p>
          <a:r>
            <a:rPr lang="zh-CN" altLang="en-US" dirty="0" smtClean="0"/>
            <a:t>任务分析</a:t>
          </a:r>
          <a:endParaRPr lang="zh-CN" altLang="en-US" dirty="0"/>
        </a:p>
      </dgm:t>
    </dgm:pt>
    <dgm:pt modelId="{4834CB6E-F571-48E1-AE17-E88D35AE8A1C}" cxnId="{E2E28C67-F9E5-4E08-A108-C728B280AF3E}" type="parTrans">
      <dgm:prSet/>
      <dgm:spPr/>
      <dgm:t>
        <a:bodyPr/>
        <a:lstStyle/>
        <a:p>
          <a:endParaRPr lang="zh-CN" altLang="en-US"/>
        </a:p>
      </dgm:t>
    </dgm:pt>
    <dgm:pt modelId="{3087C437-B2C6-4B60-8572-B994D7C73D23}" cxnId="{E2E28C67-F9E5-4E08-A108-C728B280AF3E}" type="sibTrans">
      <dgm:prSet/>
      <dgm:spPr/>
      <dgm:t>
        <a:bodyPr/>
        <a:lstStyle/>
        <a:p>
          <a:endParaRPr lang="zh-CN" altLang="en-US"/>
        </a:p>
      </dgm:t>
    </dgm:pt>
    <dgm:pt modelId="{3EFD3D9E-54B8-4F8B-A8D1-529E6D10536C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 dirty="0" smtClean="0"/>
            <a:t>通过</a:t>
          </a:r>
          <a:r>
            <a:rPr lang="en-US" altLang="zh-CN" sz="1600" dirty="0" smtClean="0"/>
            <a:t>v-on</a:t>
          </a:r>
          <a:r>
            <a:rPr lang="zh-CN" altLang="en-US" sz="1600" dirty="0" smtClean="0"/>
            <a:t>按钮</a:t>
          </a:r>
          <a:r>
            <a:rPr lang="zh-CN" altLang="en-US" sz="1600" dirty="0" smtClean="0"/>
            <a:t>绑定</a:t>
          </a:r>
          <a:r>
            <a:rPr lang="zh-CN" altLang="en-US" sz="1600" dirty="0" smtClean="0"/>
            <a:t>点击事件</a:t>
          </a:r>
          <a:r>
            <a:rPr lang="zh-CN" altLang="en-US" sz="1600" dirty="0" smtClean="0"/>
            <a:t>。</a:t>
          </a:r>
          <a:r>
            <a:rPr lang="zh-CN" altLang="en-US" sz="1600" dirty="0"/>
            <a:t/>
          </a:r>
          <a:endParaRPr lang="zh-CN" altLang="en-US" sz="1600" dirty="0"/>
        </a:p>
      </dgm:t>
    </dgm:pt>
    <dgm:pt modelId="{A32434F1-0BCE-4137-8373-E53B61096C23}" cxnId="{A627D586-D4D7-4061-8B4A-452407977CFA}" type="parTrans">
      <dgm:prSet/>
      <dgm:spPr/>
      <dgm:t>
        <a:bodyPr/>
        <a:lstStyle/>
        <a:p>
          <a:endParaRPr lang="zh-CN" altLang="en-US"/>
        </a:p>
      </dgm:t>
    </dgm:pt>
    <dgm:pt modelId="{174F5C68-15D8-4EA8-9B4C-47AA2CD78A1F}" cxnId="{A627D586-D4D7-4061-8B4A-452407977CFA}" type="sibTrans">
      <dgm:prSet/>
      <dgm:spPr/>
      <dgm:t>
        <a:bodyPr/>
        <a:lstStyle/>
        <a:p>
          <a:endParaRPr lang="zh-CN" altLang="en-US"/>
        </a:p>
      </dgm:t>
    </dgm:pt>
    <dgm:pt modelId="{CCB4BBC0-3708-4677-9D25-C535C23A8374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 dirty="0"/>
            <a:t>获取</a:t>
          </a:r>
          <a:r>
            <a:rPr lang="zh-CN" altLang="en-US" sz="1600" dirty="0"/>
            <a:t>数组</a:t>
          </a:r>
          <a:r>
            <a:rPr lang="zh-CN" altLang="en-US" sz="1600" dirty="0"/>
            <a:t>最后</a:t>
          </a:r>
          <a:r>
            <a:rPr lang="zh-CN" altLang="en-US" sz="1600" dirty="0"/>
            <a:t>的</a:t>
          </a:r>
          <a:r>
            <a:rPr lang="zh-CN" altLang="en-US" sz="1600" dirty="0"/>
            <a:t>元素</a:t>
          </a:r>
          <a:r>
            <a:rPr lang="zh-CN" altLang="en-US" sz="1600" dirty="0"/>
            <a:t>并</a:t>
          </a:r>
          <a:r>
            <a:rPr lang="en-US" altLang="zh-CN" sz="1600" dirty="0"/>
            <a:t>+10</a:t>
          </a:r>
          <a:r>
            <a:rPr lang="zh-CN" altLang="en-US" sz="1600" dirty="0"/>
            <a:t>，</a:t>
          </a:r>
          <a:r>
            <a:rPr lang="zh-CN" altLang="en-US" sz="1600" dirty="0"/>
            <a:t>利用</a:t>
          </a:r>
          <a:r>
            <a:rPr lang="zh-CN" altLang="en-US" sz="1600" dirty="0"/>
            <a:t>数组</a:t>
          </a:r>
          <a:r>
            <a:rPr lang="en-US" altLang="zh-CN" sz="1600" dirty="0"/>
            <a:t>p</a:t>
          </a:r>
          <a:r>
            <a:rPr lang="en-US" altLang="zh-CN" sz="1600" dirty="0"/>
            <a:t>ush</a:t>
          </a:r>
          <a:r>
            <a:rPr lang="zh-CN" altLang="en-US" sz="1600" dirty="0"/>
            <a:t>方法</a:t>
          </a:r>
          <a:r>
            <a:rPr lang="zh-CN" altLang="en-US" sz="1600" dirty="0"/>
            <a:t>将</a:t>
          </a:r>
          <a:r>
            <a:rPr lang="zh-CN" altLang="en-US" sz="1600" dirty="0"/>
            <a:t>改</a:t>
          </a:r>
          <a:r>
            <a:rPr lang="zh-CN" altLang="en-US" sz="1600" dirty="0"/>
            <a:t>元素</a:t>
          </a:r>
          <a:r>
            <a:rPr lang="zh-CN" altLang="en-US" sz="1600" dirty="0"/>
            <a:t>追加</a:t>
          </a:r>
          <a:r>
            <a:rPr lang="zh-CN" altLang="en-US" sz="1600" dirty="0"/>
            <a:t>后</a:t>
          </a:r>
          <a:r>
            <a:rPr lang="zh-CN" altLang="en-US" sz="1600" dirty="0"/>
            <a:t>数组</a:t>
          </a:r>
          <a:r>
            <a:rPr lang="zh-CN" altLang="en-US" sz="1600" dirty="0"/>
            <a:t>最后。</a:t>
          </a:r>
          <a:r>
            <a:rPr lang="zh-CN" altLang="en-US" sz="1600" dirty="0"/>
            <a:t/>
          </a:r>
          <a:endParaRPr lang="zh-CN" altLang="en-US" sz="1600" dirty="0"/>
        </a:p>
      </dgm:t>
    </dgm:pt>
    <dgm:pt modelId="{BCD8B299-0282-4A2E-9CC0-4A8EDE967F7E}" cxnId="{0ABDF4A1-B908-4D63-9351-4F1E5B4C6F9F}" type="parTrans">
      <dgm:prSet/>
      <dgm:spPr/>
    </dgm:pt>
    <dgm:pt modelId="{5D1997A4-8C68-4810-B460-813F83334E9B}" cxnId="{0ABDF4A1-B908-4D63-9351-4F1E5B4C6F9F}" type="sibTrans">
      <dgm:prSet/>
      <dgm:spPr/>
    </dgm:pt>
    <dgm:pt modelId="{46D3B113-B9F6-4809-84D4-4DD15D1FEE99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1600" dirty="0"/>
            <a:t>利用</a:t>
          </a:r>
          <a:r>
            <a:rPr lang="en-US" altLang="zh-CN" sz="1600" dirty="0"/>
            <a:t>v-for</a:t>
          </a:r>
          <a:r>
            <a:rPr lang="zh-CN" altLang="en-US" sz="1600" dirty="0"/>
            <a:t>循环</a:t>
          </a:r>
          <a:r>
            <a:rPr lang="zh-CN" altLang="en-US" sz="1600" dirty="0"/>
            <a:t>数组</a:t>
          </a:r>
          <a:r>
            <a:rPr lang="zh-CN" altLang="en-US" sz="1600" dirty="0"/>
            <a:t>每个</a:t>
          </a:r>
          <a:r>
            <a:rPr lang="zh-CN" altLang="en-US" sz="1600" dirty="0"/>
            <a:t>元素</a:t>
          </a:r>
          <a:r>
            <a:rPr lang="zh-CN" altLang="en-US" sz="1600" dirty="0"/>
            <a:t>并</a:t>
          </a:r>
          <a:r>
            <a:rPr lang="zh-CN" altLang="en-US" sz="1600" dirty="0"/>
            <a:t>输出。</a:t>
          </a:r>
          <a:r>
            <a:rPr lang="zh-CN" altLang="en-US" sz="1600" dirty="0"/>
            <a:t/>
          </a:r>
          <a:endParaRPr lang="zh-CN" altLang="en-US" sz="1600" dirty="0"/>
        </a:p>
      </dgm:t>
    </dgm:pt>
    <dgm:pt modelId="{69CA99D3-35D2-4BB4-AF20-C1BB6A927E3D}" cxnId="{FCFE3D60-CB4A-40DB-9BB5-2D0917B92215}" type="parTrans">
      <dgm:prSet/>
      <dgm:spPr/>
    </dgm:pt>
    <dgm:pt modelId="{5F685483-2A0B-45A7-A42F-90CD16827271}" cxnId="{FCFE3D60-CB4A-40DB-9BB5-2D0917B92215}" type="sibTrans">
      <dgm:prSet/>
      <dgm:spPr/>
    </dgm:pt>
    <dgm:pt modelId="{3B22B3B6-3937-45FB-AFD3-44AC5579C47F}" type="pres">
      <dgm:prSet presAssocID="{A7FB0314-EC52-421C-A0B8-69D60BC513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CE98FF7-2757-48DB-8AC6-0381DE1FE2E4}" type="pres">
      <dgm:prSet presAssocID="{EBCEF991-10E6-4D9A-B629-DD06685C95EB}" presName="composite" presStyleCnt="0"/>
      <dgm:spPr/>
    </dgm:pt>
    <dgm:pt modelId="{870B6C75-0298-4ECB-A9CE-E970FCCFFBCE}" type="pres">
      <dgm:prSet presAssocID="{EBCEF991-10E6-4D9A-B629-DD06685C95EB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2B700-8ED1-4A52-B698-C644B95E8A46}" type="pres">
      <dgm:prSet presAssocID="{EBCEF991-10E6-4D9A-B629-DD06685C95EB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2E28C67-F9E5-4E08-A108-C728B280AF3E}" srcId="{A7FB0314-EC52-421C-A0B8-69D60BC51356}" destId="{EBCEF991-10E6-4D9A-B629-DD06685C95EB}" srcOrd="0" destOrd="0" parTransId="{4834CB6E-F571-48E1-AE17-E88D35AE8A1C}" sibTransId="{3087C437-B2C6-4B60-8572-B994D7C73D23}"/>
    <dgm:cxn modelId="{A627D586-D4D7-4061-8B4A-452407977CFA}" srcId="{EBCEF991-10E6-4D9A-B629-DD06685C95EB}" destId="{3EFD3D9E-54B8-4F8B-A8D1-529E6D10536C}" srcOrd="0" destOrd="0" parTransId="{A32434F1-0BCE-4137-8373-E53B61096C23}" sibTransId="{174F5C68-15D8-4EA8-9B4C-47AA2CD78A1F}"/>
    <dgm:cxn modelId="{0ABDF4A1-B908-4D63-9351-4F1E5B4C6F9F}" srcId="{EBCEF991-10E6-4D9A-B629-DD06685C95EB}" destId="{CCB4BBC0-3708-4677-9D25-C535C23A8374}" srcOrd="1" destOrd="0" parTransId="{BCD8B299-0282-4A2E-9CC0-4A8EDE967F7E}" sibTransId="{5D1997A4-8C68-4810-B460-813F83334E9B}"/>
    <dgm:cxn modelId="{FCFE3D60-CB4A-40DB-9BB5-2D0917B92215}" srcId="{EBCEF991-10E6-4D9A-B629-DD06685C95EB}" destId="{46D3B113-B9F6-4809-84D4-4DD15D1FEE99}" srcOrd="2" destOrd="0" parTransId="{69CA99D3-35D2-4BB4-AF20-C1BB6A927E3D}" sibTransId="{5F685483-2A0B-45A7-A42F-90CD16827271}"/>
    <dgm:cxn modelId="{85F7D48C-BD9E-441A-B6D4-DEEB521074A8}" type="presOf" srcId="{A7FB0314-EC52-421C-A0B8-69D60BC51356}" destId="{3B22B3B6-3937-45FB-AFD3-44AC5579C47F}" srcOrd="0" destOrd="0" presId="urn:microsoft.com/office/officeart/2005/8/layout/chevron2"/>
    <dgm:cxn modelId="{4303965E-4BBA-49D5-90CF-5D4CE656EDE4}" type="presParOf" srcId="{3B22B3B6-3937-45FB-AFD3-44AC5579C47F}" destId="{1CE98FF7-2757-48DB-8AC6-0381DE1FE2E4}" srcOrd="0" destOrd="0" presId="urn:microsoft.com/office/officeart/2005/8/layout/chevron2"/>
    <dgm:cxn modelId="{08F85403-569C-430F-9DB1-819234990713}" type="presParOf" srcId="{1CE98FF7-2757-48DB-8AC6-0381DE1FE2E4}" destId="{870B6C75-0298-4ECB-A9CE-E970FCCFFBCE}" srcOrd="0" destOrd="0" presId="urn:microsoft.com/office/officeart/2005/8/layout/chevron2"/>
    <dgm:cxn modelId="{295F1840-0E22-46D9-A004-EFF922D68349}" type="presOf" srcId="{EBCEF991-10E6-4D9A-B629-DD06685C95EB}" destId="{870B6C75-0298-4ECB-A9CE-E970FCCFFBCE}" srcOrd="0" destOrd="0" presId="urn:microsoft.com/office/officeart/2005/8/layout/chevron2"/>
    <dgm:cxn modelId="{ED0231A7-ACBB-4819-B82C-F9066B477C90}" type="presParOf" srcId="{1CE98FF7-2757-48DB-8AC6-0381DE1FE2E4}" destId="{E842B700-8ED1-4A52-B698-C644B95E8A46}" srcOrd="1" destOrd="0" presId="urn:microsoft.com/office/officeart/2005/8/layout/chevron2"/>
    <dgm:cxn modelId="{1E328C9E-38A8-4810-97B5-05D44DC237A7}" type="presOf" srcId="{3EFD3D9E-54B8-4F8B-A8D1-529E6D10536C}" destId="{E842B700-8ED1-4A52-B698-C644B95E8A46}" srcOrd="0" destOrd="0" presId="urn:microsoft.com/office/officeart/2005/8/layout/chevron2"/>
    <dgm:cxn modelId="{B096AC3D-8542-4C43-A7D6-07F7E597013D}" type="presOf" srcId="{CCB4BBC0-3708-4677-9D25-C535C23A8374}" destId="{E842B700-8ED1-4A52-B698-C644B95E8A46}" srcOrd="0" destOrd="1" presId="urn:microsoft.com/office/officeart/2005/8/layout/chevron2"/>
    <dgm:cxn modelId="{0596AF77-6559-49DB-9A00-EEA4881FB3DF}" type="presOf" srcId="{46D3B113-B9F6-4809-84D4-4DD15D1FEE99}" destId="{E842B700-8ED1-4A52-B698-C644B95E8A46}" srcOrd="0" destOrd="2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FB0314-EC52-421C-A0B8-69D60BC51356}" type="doc">
      <dgm:prSet loTypeId="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BCEF991-10E6-4D9A-B629-DD06685C95EB}">
      <dgm:prSet phldrT="[文本]"/>
      <dgm:spPr/>
      <dgm:t>
        <a:bodyPr/>
        <a:lstStyle/>
        <a:p>
          <a:r>
            <a:rPr lang="zh-CN" altLang="en-US" dirty="0" smtClean="0"/>
            <a:t>任务分析</a:t>
          </a:r>
          <a:endParaRPr lang="zh-CN" altLang="en-US" dirty="0"/>
        </a:p>
      </dgm:t>
    </dgm:pt>
    <dgm:pt modelId="{4834CB6E-F571-48E1-AE17-E88D35AE8A1C}" cxnId="{E8048A21-3B8C-44D9-BDE7-73DE8F3F8CCE}" type="parTrans">
      <dgm:prSet/>
      <dgm:spPr/>
      <dgm:t>
        <a:bodyPr/>
        <a:lstStyle/>
        <a:p>
          <a:endParaRPr lang="zh-CN" altLang="en-US"/>
        </a:p>
      </dgm:t>
    </dgm:pt>
    <dgm:pt modelId="{3087C437-B2C6-4B60-8572-B994D7C73D23}" cxnId="{E8048A21-3B8C-44D9-BDE7-73DE8F3F8CCE}" type="sibTrans">
      <dgm:prSet/>
      <dgm:spPr/>
      <dgm:t>
        <a:bodyPr/>
        <a:lstStyle/>
        <a:p>
          <a:endParaRPr lang="zh-CN" altLang="en-US"/>
        </a:p>
      </dgm:t>
    </dgm:pt>
    <dgm:pt modelId="{3EFD3D9E-54B8-4F8B-A8D1-529E6D10536C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sz="1600" dirty="0" smtClean="0"/>
            <a:t>创建一个页面 (购物车统计</a:t>
          </a:r>
          <a:r>
            <a:rPr lang="en-US" sz="1600" dirty="0" smtClean="0"/>
            <a:t>.</a:t>
          </a:r>
          <a:r>
            <a:rPr sz="1600" dirty="0" smtClean="0"/>
            <a:t>html) , 购物车中放置两件或以上商品。</a:t>
          </a:r>
          <a:r>
            <a:rPr sz="1600" dirty="0" smtClean="0"/>
            <a:t/>
          </a:r>
          <a:endParaRPr sz="1600" dirty="0" smtClean="0"/>
        </a:p>
      </dgm:t>
    </dgm:pt>
    <dgm:pt modelId="{A32434F1-0BCE-4137-8373-E53B61096C23}" cxnId="{7C5E89AC-C4CC-484E-A75F-7182207280A9}" type="parTrans">
      <dgm:prSet/>
      <dgm:spPr/>
      <dgm:t>
        <a:bodyPr/>
        <a:lstStyle/>
        <a:p>
          <a:endParaRPr lang="zh-CN" altLang="en-US"/>
        </a:p>
      </dgm:t>
    </dgm:pt>
    <dgm:pt modelId="{174F5C68-15D8-4EA8-9B4C-47AA2CD78A1F}" cxnId="{7C5E89AC-C4CC-484E-A75F-7182207280A9}" type="sibTrans">
      <dgm:prSet/>
      <dgm:spPr/>
      <dgm:t>
        <a:bodyPr/>
        <a:lstStyle/>
        <a:p>
          <a:endParaRPr lang="zh-CN" altLang="en-US"/>
        </a:p>
      </dgm:t>
    </dgm:pt>
    <dgm:pt modelId="{6EE3B68B-FD4C-4ECF-A71B-2C1C6FAA80CF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sz="1600" dirty="0"/>
            <a:t>用户修改商品数量时, 该商品金额、商品总价和合计金额会发生相应的改变。</a:t>
          </a:r>
          <a:endParaRPr sz="1600" dirty="0"/>
        </a:p>
      </dgm:t>
    </dgm:pt>
    <dgm:pt modelId="{5AE859E5-DAE6-4DE3-A435-1A31CF1A3EE4}" cxnId="{C7EDA132-7A63-40FA-97A6-7825917577F6}" type="parTrans">
      <dgm:prSet/>
      <dgm:spPr/>
    </dgm:pt>
    <dgm:pt modelId="{640CEC9A-9679-4689-A3BE-187628AD444B}" cxnId="{C7EDA132-7A63-40FA-97A6-7825917577F6}" type="sibTrans">
      <dgm:prSet/>
      <dgm:spPr/>
    </dgm:pt>
    <dgm:pt modelId="{031B529D-95C1-479B-9429-4B7DFD334213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sz="1600" dirty="0"/>
            <a:t>用户可删除特定商品, 也可清空购物车。</a:t>
          </a:r>
          <a:r>
            <a:rPr sz="1600" dirty="0"/>
            <a:t/>
          </a:r>
          <a:endParaRPr sz="1600" dirty="0"/>
        </a:p>
      </dgm:t>
    </dgm:pt>
    <dgm:pt modelId="{91C6E87A-9DD0-41B0-9CF0-C5A3FF5FCB4A}" cxnId="{D5139985-544A-407F-8E3A-AAD3C600D49E}" type="parTrans">
      <dgm:prSet/>
      <dgm:spPr/>
    </dgm:pt>
    <dgm:pt modelId="{12D97A3A-66C8-43D1-B8F2-18FF230B71E9}" cxnId="{D5139985-544A-407F-8E3A-AAD3C600D49E}" type="sibTrans">
      <dgm:prSet/>
      <dgm:spPr/>
    </dgm:pt>
    <dgm:pt modelId="{3B22B3B6-3937-45FB-AFD3-44AC5579C47F}" type="pres">
      <dgm:prSet presAssocID="{A7FB0314-EC52-421C-A0B8-69D60BC513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CE98FF7-2757-48DB-8AC6-0381DE1FE2E4}" type="pres">
      <dgm:prSet presAssocID="{EBCEF991-10E6-4D9A-B629-DD06685C95EB}" presName="composite" presStyleCnt="0"/>
      <dgm:spPr/>
    </dgm:pt>
    <dgm:pt modelId="{870B6C75-0298-4ECB-A9CE-E970FCCFFBCE}" type="pres">
      <dgm:prSet presAssocID="{EBCEF991-10E6-4D9A-B629-DD06685C95EB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2B700-8ED1-4A52-B698-C644B95E8A46}" type="pres">
      <dgm:prSet presAssocID="{EBCEF991-10E6-4D9A-B629-DD06685C95EB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8048A21-3B8C-44D9-BDE7-73DE8F3F8CCE}" srcId="{A7FB0314-EC52-421C-A0B8-69D60BC51356}" destId="{EBCEF991-10E6-4D9A-B629-DD06685C95EB}" srcOrd="0" destOrd="0" parTransId="{4834CB6E-F571-48E1-AE17-E88D35AE8A1C}" sibTransId="{3087C437-B2C6-4B60-8572-B994D7C73D23}"/>
    <dgm:cxn modelId="{7C5E89AC-C4CC-484E-A75F-7182207280A9}" srcId="{EBCEF991-10E6-4D9A-B629-DD06685C95EB}" destId="{3EFD3D9E-54B8-4F8B-A8D1-529E6D10536C}" srcOrd="0" destOrd="0" parTransId="{A32434F1-0BCE-4137-8373-E53B61096C23}" sibTransId="{174F5C68-15D8-4EA8-9B4C-47AA2CD78A1F}"/>
    <dgm:cxn modelId="{C7EDA132-7A63-40FA-97A6-7825917577F6}" srcId="{EBCEF991-10E6-4D9A-B629-DD06685C95EB}" destId="{6EE3B68B-FD4C-4ECF-A71B-2C1C6FAA80CF}" srcOrd="1" destOrd="0" parTransId="{5AE859E5-DAE6-4DE3-A435-1A31CF1A3EE4}" sibTransId="{640CEC9A-9679-4689-A3BE-187628AD444B}"/>
    <dgm:cxn modelId="{D5139985-544A-407F-8E3A-AAD3C600D49E}" srcId="{EBCEF991-10E6-4D9A-B629-DD06685C95EB}" destId="{031B529D-95C1-479B-9429-4B7DFD334213}" srcOrd="2" destOrd="0" parTransId="{91C6E87A-9DD0-41B0-9CF0-C5A3FF5FCB4A}" sibTransId="{12D97A3A-66C8-43D1-B8F2-18FF230B71E9}"/>
    <dgm:cxn modelId="{3CAEF68A-4CF1-4812-97B4-AEE441E8131A}" type="presOf" srcId="{A7FB0314-EC52-421C-A0B8-69D60BC51356}" destId="{3B22B3B6-3937-45FB-AFD3-44AC5579C47F}" srcOrd="0" destOrd="0" presId="urn:microsoft.com/office/officeart/2005/8/layout/chevron2"/>
    <dgm:cxn modelId="{C6AA7810-FE75-4A1C-9AA5-96F5B46EF122}" type="presParOf" srcId="{3B22B3B6-3937-45FB-AFD3-44AC5579C47F}" destId="{1CE98FF7-2757-48DB-8AC6-0381DE1FE2E4}" srcOrd="0" destOrd="0" presId="urn:microsoft.com/office/officeart/2005/8/layout/chevron2"/>
    <dgm:cxn modelId="{35ADDA63-F262-414F-BB47-88AFB997C818}" type="presParOf" srcId="{1CE98FF7-2757-48DB-8AC6-0381DE1FE2E4}" destId="{870B6C75-0298-4ECB-A9CE-E970FCCFFBCE}" srcOrd="0" destOrd="0" presId="urn:microsoft.com/office/officeart/2005/8/layout/chevron2"/>
    <dgm:cxn modelId="{FA433908-789A-410F-812D-5AF6D210295C}" type="presOf" srcId="{EBCEF991-10E6-4D9A-B629-DD06685C95EB}" destId="{870B6C75-0298-4ECB-A9CE-E970FCCFFBCE}" srcOrd="0" destOrd="0" presId="urn:microsoft.com/office/officeart/2005/8/layout/chevron2"/>
    <dgm:cxn modelId="{78CC5BD0-8600-4E2A-A757-32CDEA83AA82}" type="presParOf" srcId="{1CE98FF7-2757-48DB-8AC6-0381DE1FE2E4}" destId="{E842B700-8ED1-4A52-B698-C644B95E8A46}" srcOrd="1" destOrd="0" presId="urn:microsoft.com/office/officeart/2005/8/layout/chevron2"/>
    <dgm:cxn modelId="{282EA2E1-F3D4-4C5B-88EA-A694FA04442F}" type="presOf" srcId="{3EFD3D9E-54B8-4F8B-A8D1-529E6D10536C}" destId="{E842B700-8ED1-4A52-B698-C644B95E8A46}" srcOrd="0" destOrd="0" presId="urn:microsoft.com/office/officeart/2005/8/layout/chevron2"/>
    <dgm:cxn modelId="{D5A22BFA-4117-4CC8-87C6-FCD32BD7625A}" type="presOf" srcId="{6EE3B68B-FD4C-4ECF-A71B-2C1C6FAA80CF}" destId="{E842B700-8ED1-4A52-B698-C644B95E8A46}" srcOrd="0" destOrd="1" presId="urn:microsoft.com/office/officeart/2005/8/layout/chevron2"/>
    <dgm:cxn modelId="{67D08520-EA6E-470E-85E2-74380EA38AF5}" type="presOf" srcId="{031B529D-95C1-479B-9429-4B7DFD334213}" destId="{E842B700-8ED1-4A52-B698-C644B95E8A46}" srcOrd="0" destOrd="2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80920" cy="1944216"/>
        <a:chOff x="0" y="0"/>
        <a:chExt cx="8280920" cy="1944216"/>
      </a:xfrm>
    </dsp:grpSpPr>
    <dsp:sp modelId="{870B6C75-0298-4ECB-A9CE-E970FCCFFBCE}">
      <dsp:nvSpPr>
        <dsp:cNvPr id="3" name="燕尾形 2"/>
        <dsp:cNvSpPr/>
      </dsp:nvSpPr>
      <dsp:spPr bwMode="white">
        <a:xfrm rot="5400000">
          <a:off x="-291632" y="291632"/>
          <a:ext cx="1944216" cy="1360951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6510" tIns="16510" rIns="16510" bIns="1651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任务分析</a:t>
          </a:r>
          <a:endParaRPr lang="zh-CN" altLang="en-US" dirty="0"/>
        </a:p>
      </dsp:txBody>
      <dsp:txXfrm rot="5400000">
        <a:off x="-291632" y="291632"/>
        <a:ext cx="1944216" cy="1360951"/>
      </dsp:txXfrm>
    </dsp:sp>
    <dsp:sp modelId="{E842B700-8ED1-4A52-B698-C644B95E8A46}">
      <dsp:nvSpPr>
        <dsp:cNvPr id="4" name="同侧圆角矩形 3"/>
        <dsp:cNvSpPr/>
      </dsp:nvSpPr>
      <dsp:spPr bwMode="white">
        <a:xfrm rot="5400000">
          <a:off x="4189065" y="-2828114"/>
          <a:ext cx="1263740" cy="6919969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13792" tIns="10160" rIns="10160" bIns="101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dirty="0" smtClean="0">
              <a:solidFill>
                <a:schemeClr val="dk1"/>
              </a:solidFill>
            </a:rPr>
            <a:t>通过</a:t>
          </a:r>
          <a:r>
            <a:rPr lang="en-US" altLang="zh-CN" sz="1600" dirty="0" smtClean="0">
              <a:solidFill>
                <a:schemeClr val="dk1"/>
              </a:solidFill>
            </a:rPr>
            <a:t>v-on</a:t>
          </a:r>
          <a:r>
            <a:rPr lang="zh-CN" altLang="en-US" sz="1600" dirty="0" smtClean="0">
              <a:solidFill>
                <a:schemeClr val="dk1"/>
              </a:solidFill>
            </a:rPr>
            <a:t>按钮</a:t>
          </a:r>
          <a:r>
            <a:rPr lang="zh-CN" altLang="en-US" sz="1600" dirty="0" smtClean="0">
              <a:solidFill>
                <a:schemeClr val="dk1"/>
              </a:solidFill>
            </a:rPr>
            <a:t>绑定</a:t>
          </a:r>
          <a:r>
            <a:rPr lang="zh-CN" altLang="en-US" sz="1600" dirty="0" smtClean="0">
              <a:solidFill>
                <a:schemeClr val="dk1"/>
              </a:solidFill>
            </a:rPr>
            <a:t>点击事件</a:t>
          </a:r>
          <a:r>
            <a:rPr lang="zh-CN" altLang="en-US" sz="1600" dirty="0" smtClean="0">
              <a:solidFill>
                <a:schemeClr val="dk1"/>
              </a:solidFill>
            </a:rPr>
            <a:t>。</a:t>
          </a:r>
          <a:endParaRPr lang="zh-CN" altLang="en-US" sz="1600" dirty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dirty="0">
              <a:solidFill>
                <a:schemeClr val="dk1"/>
              </a:solidFill>
            </a:rPr>
            <a:t>获取</a:t>
          </a:r>
          <a:r>
            <a:rPr lang="zh-CN" altLang="en-US" sz="1600" dirty="0">
              <a:solidFill>
                <a:schemeClr val="dk1"/>
              </a:solidFill>
            </a:rPr>
            <a:t>数组</a:t>
          </a:r>
          <a:r>
            <a:rPr lang="zh-CN" altLang="en-US" sz="1600" dirty="0">
              <a:solidFill>
                <a:schemeClr val="dk1"/>
              </a:solidFill>
            </a:rPr>
            <a:t>最后</a:t>
          </a:r>
          <a:r>
            <a:rPr lang="zh-CN" altLang="en-US" sz="1600" dirty="0">
              <a:solidFill>
                <a:schemeClr val="dk1"/>
              </a:solidFill>
            </a:rPr>
            <a:t>的</a:t>
          </a:r>
          <a:r>
            <a:rPr lang="zh-CN" altLang="en-US" sz="1600" dirty="0">
              <a:solidFill>
                <a:schemeClr val="dk1"/>
              </a:solidFill>
            </a:rPr>
            <a:t>元素</a:t>
          </a:r>
          <a:r>
            <a:rPr lang="zh-CN" altLang="en-US" sz="1600" dirty="0">
              <a:solidFill>
                <a:schemeClr val="dk1"/>
              </a:solidFill>
            </a:rPr>
            <a:t>并</a:t>
          </a:r>
          <a:r>
            <a:rPr lang="en-US" altLang="zh-CN" sz="1600" dirty="0">
              <a:solidFill>
                <a:schemeClr val="dk1"/>
              </a:solidFill>
            </a:rPr>
            <a:t>+10</a:t>
          </a:r>
          <a:r>
            <a:rPr lang="zh-CN" altLang="en-US" sz="1600" dirty="0">
              <a:solidFill>
                <a:schemeClr val="dk1"/>
              </a:solidFill>
            </a:rPr>
            <a:t>，</a:t>
          </a:r>
          <a:r>
            <a:rPr lang="zh-CN" altLang="en-US" sz="1600" dirty="0">
              <a:solidFill>
                <a:schemeClr val="dk1"/>
              </a:solidFill>
            </a:rPr>
            <a:t>利用</a:t>
          </a:r>
          <a:r>
            <a:rPr lang="zh-CN" altLang="en-US" sz="1600" dirty="0">
              <a:solidFill>
                <a:schemeClr val="dk1"/>
              </a:solidFill>
            </a:rPr>
            <a:t>数组</a:t>
          </a:r>
          <a:r>
            <a:rPr lang="en-US" altLang="zh-CN" sz="1600" dirty="0">
              <a:solidFill>
                <a:schemeClr val="dk1"/>
              </a:solidFill>
            </a:rPr>
            <a:t>p</a:t>
          </a:r>
          <a:r>
            <a:rPr lang="en-US" altLang="zh-CN" sz="1600" dirty="0">
              <a:solidFill>
                <a:schemeClr val="dk1"/>
              </a:solidFill>
            </a:rPr>
            <a:t>ush</a:t>
          </a:r>
          <a:r>
            <a:rPr lang="zh-CN" altLang="en-US" sz="1600" dirty="0">
              <a:solidFill>
                <a:schemeClr val="dk1"/>
              </a:solidFill>
            </a:rPr>
            <a:t>方法</a:t>
          </a:r>
          <a:r>
            <a:rPr lang="zh-CN" altLang="en-US" sz="1600" dirty="0">
              <a:solidFill>
                <a:schemeClr val="dk1"/>
              </a:solidFill>
            </a:rPr>
            <a:t>将</a:t>
          </a:r>
          <a:r>
            <a:rPr lang="zh-CN" altLang="en-US" sz="1600" dirty="0">
              <a:solidFill>
                <a:schemeClr val="dk1"/>
              </a:solidFill>
            </a:rPr>
            <a:t>改</a:t>
          </a:r>
          <a:r>
            <a:rPr lang="zh-CN" altLang="en-US" sz="1600" dirty="0">
              <a:solidFill>
                <a:schemeClr val="dk1"/>
              </a:solidFill>
            </a:rPr>
            <a:t>元素</a:t>
          </a:r>
          <a:r>
            <a:rPr lang="zh-CN" altLang="en-US" sz="1600" dirty="0">
              <a:solidFill>
                <a:schemeClr val="dk1"/>
              </a:solidFill>
            </a:rPr>
            <a:t>追加</a:t>
          </a:r>
          <a:r>
            <a:rPr lang="zh-CN" altLang="en-US" sz="1600" dirty="0">
              <a:solidFill>
                <a:schemeClr val="dk1"/>
              </a:solidFill>
            </a:rPr>
            <a:t>后</a:t>
          </a:r>
          <a:r>
            <a:rPr lang="zh-CN" altLang="en-US" sz="1600" dirty="0">
              <a:solidFill>
                <a:schemeClr val="dk1"/>
              </a:solidFill>
            </a:rPr>
            <a:t>数组</a:t>
          </a:r>
          <a:r>
            <a:rPr lang="zh-CN" altLang="en-US" sz="1600" dirty="0">
              <a:solidFill>
                <a:schemeClr val="dk1"/>
              </a:solidFill>
            </a:rPr>
            <a:t>最后。</a:t>
          </a:r>
          <a:endParaRPr lang="zh-CN" altLang="en-US" sz="1600" dirty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600" dirty="0">
              <a:solidFill>
                <a:schemeClr val="dk1"/>
              </a:solidFill>
            </a:rPr>
            <a:t>利用</a:t>
          </a:r>
          <a:r>
            <a:rPr lang="en-US" altLang="zh-CN" sz="1600" dirty="0">
              <a:solidFill>
                <a:schemeClr val="dk1"/>
              </a:solidFill>
            </a:rPr>
            <a:t>v-for</a:t>
          </a:r>
          <a:r>
            <a:rPr lang="zh-CN" altLang="en-US" sz="1600" dirty="0">
              <a:solidFill>
                <a:schemeClr val="dk1"/>
              </a:solidFill>
            </a:rPr>
            <a:t>循环</a:t>
          </a:r>
          <a:r>
            <a:rPr lang="zh-CN" altLang="en-US" sz="1600" dirty="0">
              <a:solidFill>
                <a:schemeClr val="dk1"/>
              </a:solidFill>
            </a:rPr>
            <a:t>数组</a:t>
          </a:r>
          <a:r>
            <a:rPr lang="zh-CN" altLang="en-US" sz="1600" dirty="0">
              <a:solidFill>
                <a:schemeClr val="dk1"/>
              </a:solidFill>
            </a:rPr>
            <a:t>每个</a:t>
          </a:r>
          <a:r>
            <a:rPr lang="zh-CN" altLang="en-US" sz="1600" dirty="0">
              <a:solidFill>
                <a:schemeClr val="dk1"/>
              </a:solidFill>
            </a:rPr>
            <a:t>元素</a:t>
          </a:r>
          <a:r>
            <a:rPr lang="zh-CN" altLang="en-US" sz="1600" dirty="0">
              <a:solidFill>
                <a:schemeClr val="dk1"/>
              </a:solidFill>
            </a:rPr>
            <a:t>并</a:t>
          </a:r>
          <a:r>
            <a:rPr lang="zh-CN" altLang="en-US" sz="1600" dirty="0">
              <a:solidFill>
                <a:schemeClr val="dk1"/>
              </a:solidFill>
            </a:rPr>
            <a:t>输出。</a:t>
          </a:r>
          <a:endParaRPr lang="zh-CN" altLang="en-US" sz="1600" dirty="0">
            <a:solidFill>
              <a:schemeClr val="dk1"/>
            </a:solidFill>
          </a:endParaRPr>
        </a:p>
      </dsp:txBody>
      <dsp:txXfrm rot="5400000">
        <a:off x="4189065" y="-2828114"/>
        <a:ext cx="1263740" cy="69199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80920" cy="1944216"/>
        <a:chOff x="0" y="0"/>
        <a:chExt cx="8280920" cy="1944216"/>
      </a:xfrm>
    </dsp:grpSpPr>
    <dsp:sp modelId="{870B6C75-0298-4ECB-A9CE-E970FCCFFBCE}">
      <dsp:nvSpPr>
        <dsp:cNvPr id="3" name="燕尾形 2"/>
        <dsp:cNvSpPr/>
      </dsp:nvSpPr>
      <dsp:spPr bwMode="white">
        <a:xfrm rot="5400000">
          <a:off x="-291632" y="291632"/>
          <a:ext cx="1944216" cy="1360951"/>
        </a:xfrm>
        <a:prstGeom prst="chevron">
          <a:avLst/>
        </a:prstGeom>
      </dsp:spPr>
      <dsp:style>
        <a:lnRef idx="2">
          <a:schemeClr val="accen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rot="-5400000" lIns="16510" tIns="16510" rIns="16510" bIns="16510" anchor="ctr"/>
        <a:lstStyle>
          <a:lvl1pPr algn="ctr">
            <a:defRPr sz="2600"/>
          </a:lvl1pPr>
          <a:lvl2pPr marL="228600" indent="-228600" algn="ctr">
            <a:defRPr sz="2000"/>
          </a:lvl2pPr>
          <a:lvl3pPr marL="457200" indent="-228600" algn="ctr">
            <a:defRPr sz="2000"/>
          </a:lvl3pPr>
          <a:lvl4pPr marL="685800" indent="-228600" algn="ctr">
            <a:defRPr sz="2000"/>
          </a:lvl4pPr>
          <a:lvl5pPr marL="914400" indent="-228600" algn="ctr">
            <a:defRPr sz="2000"/>
          </a:lvl5pPr>
          <a:lvl6pPr marL="1143000" indent="-228600" algn="ctr">
            <a:defRPr sz="2000"/>
          </a:lvl6pPr>
          <a:lvl7pPr marL="1371600" indent="-228600" algn="ctr">
            <a:defRPr sz="2000"/>
          </a:lvl7pPr>
          <a:lvl8pPr marL="1600200" indent="-228600" algn="ctr">
            <a:defRPr sz="2000"/>
          </a:lvl8pPr>
          <a:lvl9pPr marL="1828800" indent="-228600" algn="ctr">
            <a:defRPr sz="2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 smtClean="0"/>
            <a:t>任务分析</a:t>
          </a:r>
          <a:endParaRPr lang="zh-CN" altLang="en-US" dirty="0"/>
        </a:p>
      </dsp:txBody>
      <dsp:txXfrm rot="5400000">
        <a:off x="-291632" y="291632"/>
        <a:ext cx="1944216" cy="1360951"/>
      </dsp:txXfrm>
    </dsp:sp>
    <dsp:sp modelId="{E842B700-8ED1-4A52-B698-C644B95E8A46}">
      <dsp:nvSpPr>
        <dsp:cNvPr id="4" name="同侧圆角矩形 3"/>
        <dsp:cNvSpPr/>
      </dsp:nvSpPr>
      <dsp:spPr bwMode="white">
        <a:xfrm rot="5400000">
          <a:off x="4189065" y="-2828114"/>
          <a:ext cx="1263740" cy="6919969"/>
        </a:xfrm>
        <a:prstGeom prst="round2SameRect">
          <a:avLst/>
        </a:prstGeom>
      </dsp:spPr>
      <dsp:style>
        <a:lnRef idx="2">
          <a:schemeClr val="accent1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rot="-5400000" vert="horz" wrap="square" lIns="113792" tIns="10160" rIns="10160" bIns="1016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sz="1600" dirty="0" smtClean="0">
              <a:solidFill>
                <a:schemeClr val="dk1"/>
              </a:solidFill>
            </a:rPr>
            <a:t>创建一个页面 (购物车统计</a:t>
          </a:r>
          <a:r>
            <a:rPr lang="en-US" sz="1600" dirty="0" smtClean="0">
              <a:solidFill>
                <a:schemeClr val="dk1"/>
              </a:solidFill>
            </a:rPr>
            <a:t>.</a:t>
          </a:r>
          <a:r>
            <a:rPr sz="1600" dirty="0" smtClean="0">
              <a:solidFill>
                <a:schemeClr val="dk1"/>
              </a:solidFill>
            </a:rPr>
            <a:t>html) , 购物车中放置两件或以上商品。</a:t>
          </a:r>
          <a:endParaRPr sz="1600" dirty="0" smtClean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sz="1600" dirty="0">
              <a:solidFill>
                <a:schemeClr val="dk1"/>
              </a:solidFill>
            </a:rPr>
            <a:t>用户修改商品数量时, 该商品金额、商品总价和合计金额会发生相应的改变。</a:t>
          </a:r>
          <a:endParaRPr sz="1600" dirty="0">
            <a:solidFill>
              <a:schemeClr val="dk1"/>
            </a:solidFill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sz="1600" dirty="0">
              <a:solidFill>
                <a:schemeClr val="dk1"/>
              </a:solidFill>
            </a:rPr>
            <a:t>用户可删除特定商品, 也可清空购物车。</a:t>
          </a:r>
          <a:endParaRPr sz="1600" dirty="0">
            <a:solidFill>
              <a:schemeClr val="dk1"/>
            </a:solidFill>
          </a:endParaRPr>
        </a:p>
      </dsp:txBody>
      <dsp:txXfrm rot="5400000">
        <a:off x="4189065" y="-2828114"/>
        <a:ext cx="1263740" cy="69199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任意多边形 8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直角三角形 9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任意多边形 11"/>
          <p:cNvSpPr/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角三角形 13"/>
          <p:cNvSpPr/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05DC0C71-DAF7-4600-AD13-7DE87EF3CF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5E89365-E4EB-4AEB-8A0A-1CB2C1F27A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 panose="05040102010807070707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 panose="05020102010507070707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 panose="05020102010507070707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 panose="05020102010507070707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3" Type="http://schemas.openxmlformats.org/officeDocument/2006/relationships/slideLayout" Target="../slideLayouts/slideLayout2.xml"/><Relationship Id="rId62" Type="http://schemas.openxmlformats.org/officeDocument/2006/relationships/tags" Target="../tags/tag97.xml"/><Relationship Id="rId61" Type="http://schemas.openxmlformats.org/officeDocument/2006/relationships/tags" Target="../tags/tag96.xml"/><Relationship Id="rId60" Type="http://schemas.openxmlformats.org/officeDocument/2006/relationships/tags" Target="../tags/tag95.xml"/><Relationship Id="rId6" Type="http://schemas.openxmlformats.org/officeDocument/2006/relationships/tags" Target="../tags/tag41.xml"/><Relationship Id="rId59" Type="http://schemas.openxmlformats.org/officeDocument/2006/relationships/tags" Target="../tags/tag94.xml"/><Relationship Id="rId58" Type="http://schemas.openxmlformats.org/officeDocument/2006/relationships/tags" Target="../tags/tag93.xml"/><Relationship Id="rId57" Type="http://schemas.openxmlformats.org/officeDocument/2006/relationships/tags" Target="../tags/tag92.xml"/><Relationship Id="rId56" Type="http://schemas.openxmlformats.org/officeDocument/2006/relationships/tags" Target="../tags/tag91.xml"/><Relationship Id="rId55" Type="http://schemas.openxmlformats.org/officeDocument/2006/relationships/tags" Target="../tags/tag90.xml"/><Relationship Id="rId54" Type="http://schemas.openxmlformats.org/officeDocument/2006/relationships/tags" Target="../tags/tag89.xml"/><Relationship Id="rId53" Type="http://schemas.openxmlformats.org/officeDocument/2006/relationships/tags" Target="../tags/tag88.xml"/><Relationship Id="rId52" Type="http://schemas.openxmlformats.org/officeDocument/2006/relationships/tags" Target="../tags/tag87.xml"/><Relationship Id="rId51" Type="http://schemas.openxmlformats.org/officeDocument/2006/relationships/tags" Target="../tags/tag86.xml"/><Relationship Id="rId50" Type="http://schemas.openxmlformats.org/officeDocument/2006/relationships/tags" Target="../tags/tag85.xml"/><Relationship Id="rId5" Type="http://schemas.openxmlformats.org/officeDocument/2006/relationships/tags" Target="../tags/tag40.xml"/><Relationship Id="rId49" Type="http://schemas.openxmlformats.org/officeDocument/2006/relationships/tags" Target="../tags/tag84.xml"/><Relationship Id="rId48" Type="http://schemas.openxmlformats.org/officeDocument/2006/relationships/tags" Target="../tags/tag83.xml"/><Relationship Id="rId47" Type="http://schemas.openxmlformats.org/officeDocument/2006/relationships/tags" Target="../tags/tag82.xml"/><Relationship Id="rId46" Type="http://schemas.openxmlformats.org/officeDocument/2006/relationships/tags" Target="../tags/tag81.xml"/><Relationship Id="rId45" Type="http://schemas.openxmlformats.org/officeDocument/2006/relationships/tags" Target="../tags/tag80.xml"/><Relationship Id="rId44" Type="http://schemas.openxmlformats.org/officeDocument/2006/relationships/tags" Target="../tags/tag79.xml"/><Relationship Id="rId43" Type="http://schemas.openxmlformats.org/officeDocument/2006/relationships/tags" Target="../tags/tag78.xml"/><Relationship Id="rId42" Type="http://schemas.openxmlformats.org/officeDocument/2006/relationships/tags" Target="../tags/tag77.xml"/><Relationship Id="rId41" Type="http://schemas.openxmlformats.org/officeDocument/2006/relationships/tags" Target="../tags/tag76.xml"/><Relationship Id="rId40" Type="http://schemas.openxmlformats.org/officeDocument/2006/relationships/tags" Target="../tags/tag75.xml"/><Relationship Id="rId4" Type="http://schemas.openxmlformats.org/officeDocument/2006/relationships/tags" Target="../tags/tag39.xml"/><Relationship Id="rId39" Type="http://schemas.openxmlformats.org/officeDocument/2006/relationships/tags" Target="../tags/tag74.xml"/><Relationship Id="rId38" Type="http://schemas.openxmlformats.org/officeDocument/2006/relationships/tags" Target="../tags/tag73.xml"/><Relationship Id="rId37" Type="http://schemas.openxmlformats.org/officeDocument/2006/relationships/tags" Target="../tags/tag72.xml"/><Relationship Id="rId36" Type="http://schemas.openxmlformats.org/officeDocument/2006/relationships/tags" Target="../tags/tag71.xml"/><Relationship Id="rId35" Type="http://schemas.openxmlformats.org/officeDocument/2006/relationships/tags" Target="../tags/tag70.xml"/><Relationship Id="rId34" Type="http://schemas.openxmlformats.org/officeDocument/2006/relationships/tags" Target="../tags/tag69.xml"/><Relationship Id="rId33" Type="http://schemas.openxmlformats.org/officeDocument/2006/relationships/tags" Target="../tags/tag68.xml"/><Relationship Id="rId32" Type="http://schemas.openxmlformats.org/officeDocument/2006/relationships/tags" Target="../tags/tag67.xml"/><Relationship Id="rId31" Type="http://schemas.openxmlformats.org/officeDocument/2006/relationships/tags" Target="../tags/tag66.xml"/><Relationship Id="rId30" Type="http://schemas.openxmlformats.org/officeDocument/2006/relationships/tags" Target="../tags/tag65.xml"/><Relationship Id="rId3" Type="http://schemas.openxmlformats.org/officeDocument/2006/relationships/tags" Target="../tags/tag38.xml"/><Relationship Id="rId29" Type="http://schemas.openxmlformats.org/officeDocument/2006/relationships/tags" Target="../tags/tag64.xml"/><Relationship Id="rId28" Type="http://schemas.openxmlformats.org/officeDocument/2006/relationships/tags" Target="../tags/tag63.xml"/><Relationship Id="rId27" Type="http://schemas.openxmlformats.org/officeDocument/2006/relationships/tags" Target="../tags/tag62.xml"/><Relationship Id="rId26" Type="http://schemas.openxmlformats.org/officeDocument/2006/relationships/tags" Target="../tags/tag61.xml"/><Relationship Id="rId25" Type="http://schemas.openxmlformats.org/officeDocument/2006/relationships/tags" Target="../tags/tag60.xml"/><Relationship Id="rId24" Type="http://schemas.openxmlformats.org/officeDocument/2006/relationships/tags" Target="../tags/tag59.xml"/><Relationship Id="rId23" Type="http://schemas.openxmlformats.org/officeDocument/2006/relationships/tags" Target="../tags/tag58.xml"/><Relationship Id="rId22" Type="http://schemas.openxmlformats.org/officeDocument/2006/relationships/tags" Target="../tags/tag57.xml"/><Relationship Id="rId21" Type="http://schemas.openxmlformats.org/officeDocument/2006/relationships/tags" Target="../tags/tag56.xml"/><Relationship Id="rId20" Type="http://schemas.openxmlformats.org/officeDocument/2006/relationships/tags" Target="../tags/tag55.xml"/><Relationship Id="rId2" Type="http://schemas.openxmlformats.org/officeDocument/2006/relationships/tags" Target="../tags/tag37.xml"/><Relationship Id="rId19" Type="http://schemas.openxmlformats.org/officeDocument/2006/relationships/tags" Target="../tags/tag54.xml"/><Relationship Id="rId18" Type="http://schemas.openxmlformats.org/officeDocument/2006/relationships/tags" Target="../tags/tag53.xml"/><Relationship Id="rId17" Type="http://schemas.openxmlformats.org/officeDocument/2006/relationships/tags" Target="../tags/tag52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1.xml"/><Relationship Id="rId2" Type="http://schemas.openxmlformats.org/officeDocument/2006/relationships/image" Target="../media/image5.png"/><Relationship Id="rId1" Type="http://schemas.openxmlformats.org/officeDocument/2006/relationships/tags" Target="../tags/tag10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tags" Target="../tags/tag113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28.xml"/><Relationship Id="rId27" Type="http://schemas.openxmlformats.org/officeDocument/2006/relationships/tags" Target="../tags/tag27.xml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20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tags" Target="../tags/tag119.xml"/><Relationship Id="rId3" Type="http://schemas.openxmlformats.org/officeDocument/2006/relationships/image" Target="../media/image7.png"/><Relationship Id="rId2" Type="http://schemas.openxmlformats.org/officeDocument/2006/relationships/tags" Target="../tags/tag118.xml"/><Relationship Id="rId1" Type="http://schemas.openxmlformats.org/officeDocument/2006/relationships/tags" Target="../tags/tag117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3.xml"/><Relationship Id="rId3" Type="http://schemas.openxmlformats.org/officeDocument/2006/relationships/image" Target="../media/image10.png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0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6" Type="http://schemas.openxmlformats.org/officeDocument/2006/relationships/tags" Target="../tags/tag13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6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tags" Target="../tags/tag13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0.xml"/><Relationship Id="rId1" Type="http://schemas.openxmlformats.org/officeDocument/2006/relationships/tags" Target="../tags/tag159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8064896" cy="3168352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zh-CN" altLang="zh-CN" sz="88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第 </a:t>
            </a:r>
            <a:r>
              <a:rPr lang="en-US" altLang="zh-CN" sz="8800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en-US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章</a:t>
            </a:r>
            <a:r>
              <a:rPr lang="en-US" altLang="zh-CN" sz="88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br>
              <a:rPr lang="en-US" altLang="zh-CN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en-US" altLang="zh-CN" sz="7200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VUE.JS</a:t>
            </a:r>
            <a:r>
              <a:rPr lang="zh-CN" altLang="en-US" sz="72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基础</a:t>
            </a:r>
            <a:endParaRPr lang="zh-CN" altLang="en-US" sz="72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9.2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en-US" altLang="zh-CN" sz="32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js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基础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知识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328"/>
            <a:ext cx="8435280" cy="4525963"/>
          </a:xfrm>
        </p:spPr>
        <p:txBody>
          <a:bodyPr/>
          <a:lstStyle/>
          <a:p>
            <a:pPr marL="109855" indent="457200" eaLnBrk="0">
              <a:buNone/>
            </a:pPr>
            <a:endParaRPr lang="en-US" altLang="zh-CN" dirty="0" smtClean="0"/>
          </a:p>
          <a:p>
            <a:pPr marL="109855" indent="457200" eaLnBrk="0">
              <a:buNone/>
            </a:pPr>
            <a:endParaRPr lang="zh-CN" altLang="en-US"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539750" y="2421387"/>
            <a:ext cx="8085455" cy="2473325"/>
            <a:chOff x="850" y="2569"/>
            <a:chExt cx="12733" cy="3895"/>
          </a:xfrm>
        </p:grpSpPr>
        <p:sp>
          <p:nvSpPr>
            <p:cNvPr id="9" name="任意多边形: 形状 7"/>
            <p:cNvSpPr/>
            <p:nvPr>
              <p:custDataLst>
                <p:tags r:id="rId1"/>
              </p:custDataLst>
            </p:nvPr>
          </p:nvSpPr>
          <p:spPr>
            <a:xfrm>
              <a:off x="6264" y="3562"/>
              <a:ext cx="1903" cy="1903"/>
            </a:xfrm>
            <a:custGeom>
              <a:avLst/>
              <a:gdLst>
                <a:gd name="connsiteX0" fmla="*/ 1057085 w 1057084"/>
                <a:gd name="connsiteY0" fmla="*/ 528542 h 1057084"/>
                <a:gd name="connsiteX1" fmla="*/ 528542 w 1057084"/>
                <a:gd name="connsiteY1" fmla="*/ 1057085 h 1057084"/>
                <a:gd name="connsiteX2" fmla="*/ 0 w 1057084"/>
                <a:gd name="connsiteY2" fmla="*/ 528542 h 1057084"/>
                <a:gd name="connsiteX3" fmla="*/ 528542 w 1057084"/>
                <a:gd name="connsiteY3" fmla="*/ 0 h 1057084"/>
                <a:gd name="connsiteX4" fmla="*/ 1057085 w 1057084"/>
                <a:gd name="connsiteY4" fmla="*/ 528542 h 105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084" h="1057084">
                  <a:moveTo>
                    <a:pt x="1057085" y="528542"/>
                  </a:moveTo>
                  <a:cubicBezTo>
                    <a:pt x="1057085" y="820448"/>
                    <a:pt x="820448" y="1057085"/>
                    <a:pt x="528542" y="1057085"/>
                  </a:cubicBezTo>
                  <a:cubicBezTo>
                    <a:pt x="236636" y="1057085"/>
                    <a:pt x="0" y="820448"/>
                    <a:pt x="0" y="528542"/>
                  </a:cubicBezTo>
                  <a:cubicBezTo>
                    <a:pt x="0" y="236636"/>
                    <a:pt x="236636" y="0"/>
                    <a:pt x="528542" y="0"/>
                  </a:cubicBezTo>
                  <a:cubicBezTo>
                    <a:pt x="820448" y="0"/>
                    <a:pt x="1057085" y="236636"/>
                    <a:pt x="1057085" y="528542"/>
                  </a:cubicBezTo>
                  <a:close/>
                </a:path>
              </a:pathLst>
            </a:custGeom>
            <a:solidFill>
              <a:srgbClr val="F7B8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4861" y="3043"/>
              <a:ext cx="4710" cy="2941"/>
              <a:chOff x="4116188" y="2575167"/>
              <a:chExt cx="3987761" cy="2489803"/>
            </a:xfrm>
            <a:solidFill>
              <a:schemeClr val="bg1">
                <a:lumMod val="75000"/>
              </a:schemeClr>
            </a:solidFill>
          </p:grpSpPr>
          <p:grpSp>
            <p:nvGrpSpPr>
              <p:cNvPr id="13" name="图形 2"/>
              <p:cNvGrpSpPr/>
              <p:nvPr/>
            </p:nvGrpSpPr>
            <p:grpSpPr>
              <a:xfrm>
                <a:off x="4864289" y="2575167"/>
                <a:ext cx="2251605" cy="2489803"/>
                <a:chOff x="3905059" y="2625566"/>
                <a:chExt cx="1477516" cy="1633823"/>
              </a:xfrm>
              <a:grpFill/>
            </p:grpSpPr>
            <p:sp>
              <p:nvSpPr>
                <p:cNvPr id="14" name="任意多边形: 形状 9"/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5348422" y="3924096"/>
                  <a:ext cx="25690" cy="28587"/>
                </a:xfrm>
                <a:custGeom>
                  <a:avLst/>
                  <a:gdLst>
                    <a:gd name="connsiteX0" fmla="*/ 7961 w 25690"/>
                    <a:gd name="connsiteY0" fmla="*/ 28588 h 28587"/>
                    <a:gd name="connsiteX1" fmla="*/ 3008 w 25690"/>
                    <a:gd name="connsiteY1" fmla="*/ 26873 h 28587"/>
                    <a:gd name="connsiteX2" fmla="*/ 1675 w 25690"/>
                    <a:gd name="connsiteY2" fmla="*/ 15634 h 28587"/>
                    <a:gd name="connsiteX3" fmla="*/ 11390 w 25690"/>
                    <a:gd name="connsiteY3" fmla="*/ 3156 h 28587"/>
                    <a:gd name="connsiteX4" fmla="*/ 22535 w 25690"/>
                    <a:gd name="connsiteY4" fmla="*/ 1632 h 28587"/>
                    <a:gd name="connsiteX5" fmla="*/ 24059 w 25690"/>
                    <a:gd name="connsiteY5" fmla="*/ 12776 h 28587"/>
                    <a:gd name="connsiteX6" fmla="*/ 14153 w 25690"/>
                    <a:gd name="connsiteY6" fmla="*/ 25540 h 28587"/>
                    <a:gd name="connsiteX7" fmla="*/ 7961 w 25690"/>
                    <a:gd name="connsiteY7" fmla="*/ 28588 h 28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690" h="28587">
                      <a:moveTo>
                        <a:pt x="7961" y="28588"/>
                      </a:moveTo>
                      <a:cubicBezTo>
                        <a:pt x="6247" y="28588"/>
                        <a:pt x="4437" y="28016"/>
                        <a:pt x="3008" y="26873"/>
                      </a:cubicBezTo>
                      <a:cubicBezTo>
                        <a:pt x="-421" y="24111"/>
                        <a:pt x="-992" y="19158"/>
                        <a:pt x="1675" y="15634"/>
                      </a:cubicBezTo>
                      <a:cubicBezTo>
                        <a:pt x="4913" y="11538"/>
                        <a:pt x="8152" y="7347"/>
                        <a:pt x="11390" y="3156"/>
                      </a:cubicBezTo>
                      <a:cubicBezTo>
                        <a:pt x="14057" y="-368"/>
                        <a:pt x="19106" y="-1035"/>
                        <a:pt x="22535" y="1632"/>
                      </a:cubicBezTo>
                      <a:cubicBezTo>
                        <a:pt x="26059" y="4299"/>
                        <a:pt x="26726" y="9347"/>
                        <a:pt x="24059" y="12776"/>
                      </a:cubicBezTo>
                      <a:cubicBezTo>
                        <a:pt x="20820" y="17063"/>
                        <a:pt x="17486" y="21254"/>
                        <a:pt x="14153" y="25540"/>
                      </a:cubicBezTo>
                      <a:cubicBezTo>
                        <a:pt x="12629" y="27540"/>
                        <a:pt x="10343" y="28588"/>
                        <a:pt x="7961" y="28588"/>
                      </a:cubicBezTo>
                      <a:close/>
                    </a:path>
                  </a:pathLst>
                </a:custGeom>
                <a:solidFill>
                  <a:schemeClr val="l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35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5" name="任意多边形: 形状 10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3905059" y="2625566"/>
                  <a:ext cx="1393019" cy="1633823"/>
                </a:xfrm>
                <a:custGeom>
                  <a:avLst/>
                  <a:gdLst>
                    <a:gd name="connsiteX0" fmla="*/ 823722 w 1393019"/>
                    <a:gd name="connsiteY0" fmla="*/ 1633823 h 1633823"/>
                    <a:gd name="connsiteX1" fmla="*/ 815721 w 1393019"/>
                    <a:gd name="connsiteY1" fmla="*/ 1625918 h 1633823"/>
                    <a:gd name="connsiteX2" fmla="*/ 823627 w 1393019"/>
                    <a:gd name="connsiteY2" fmla="*/ 1617916 h 1633823"/>
                    <a:gd name="connsiteX3" fmla="*/ 855440 w 1393019"/>
                    <a:gd name="connsiteY3" fmla="*/ 1617059 h 1633823"/>
                    <a:gd name="connsiteX4" fmla="*/ 863822 w 1393019"/>
                    <a:gd name="connsiteY4" fmla="*/ 1624679 h 1633823"/>
                    <a:gd name="connsiteX5" fmla="*/ 856202 w 1393019"/>
                    <a:gd name="connsiteY5" fmla="*/ 1633061 h 1633823"/>
                    <a:gd name="connsiteX6" fmla="*/ 823722 w 1393019"/>
                    <a:gd name="connsiteY6" fmla="*/ 1633823 h 1633823"/>
                    <a:gd name="connsiteX7" fmla="*/ 823722 w 1393019"/>
                    <a:gd name="connsiteY7" fmla="*/ 1633823 h 1633823"/>
                    <a:gd name="connsiteX8" fmla="*/ 711613 w 1393019"/>
                    <a:gd name="connsiteY8" fmla="*/ 1627061 h 1633823"/>
                    <a:gd name="connsiteX9" fmla="*/ 710565 w 1393019"/>
                    <a:gd name="connsiteY9" fmla="*/ 1626965 h 1633823"/>
                    <a:gd name="connsiteX10" fmla="*/ 678466 w 1393019"/>
                    <a:gd name="connsiteY10" fmla="*/ 1622108 h 1633823"/>
                    <a:gd name="connsiteX11" fmla="*/ 671989 w 1393019"/>
                    <a:gd name="connsiteY11" fmla="*/ 1612868 h 1633823"/>
                    <a:gd name="connsiteX12" fmla="*/ 681228 w 1393019"/>
                    <a:gd name="connsiteY12" fmla="*/ 1606391 h 1633823"/>
                    <a:gd name="connsiteX13" fmla="*/ 712661 w 1393019"/>
                    <a:gd name="connsiteY13" fmla="*/ 1611154 h 1633823"/>
                    <a:gd name="connsiteX14" fmla="*/ 719519 w 1393019"/>
                    <a:gd name="connsiteY14" fmla="*/ 1620107 h 1633823"/>
                    <a:gd name="connsiteX15" fmla="*/ 711613 w 1393019"/>
                    <a:gd name="connsiteY15" fmla="*/ 1627061 h 1633823"/>
                    <a:gd name="connsiteX16" fmla="*/ 967264 w 1393019"/>
                    <a:gd name="connsiteY16" fmla="*/ 1619917 h 1633823"/>
                    <a:gd name="connsiteX17" fmla="*/ 959453 w 1393019"/>
                    <a:gd name="connsiteY17" fmla="*/ 1613440 h 1633823"/>
                    <a:gd name="connsiteX18" fmla="*/ 965835 w 1393019"/>
                    <a:gd name="connsiteY18" fmla="*/ 1604105 h 1633823"/>
                    <a:gd name="connsiteX19" fmla="*/ 996887 w 1393019"/>
                    <a:gd name="connsiteY19" fmla="*/ 1597628 h 1633823"/>
                    <a:gd name="connsiteX20" fmla="*/ 1006412 w 1393019"/>
                    <a:gd name="connsiteY20" fmla="*/ 1603629 h 1633823"/>
                    <a:gd name="connsiteX21" fmla="*/ 1000411 w 1393019"/>
                    <a:gd name="connsiteY21" fmla="*/ 1613154 h 1633823"/>
                    <a:gd name="connsiteX22" fmla="*/ 968693 w 1393019"/>
                    <a:gd name="connsiteY22" fmla="*/ 1619726 h 1633823"/>
                    <a:gd name="connsiteX23" fmla="*/ 967264 w 1393019"/>
                    <a:gd name="connsiteY23" fmla="*/ 1619917 h 1633823"/>
                    <a:gd name="connsiteX24" fmla="*/ 570833 w 1393019"/>
                    <a:gd name="connsiteY24" fmla="*/ 1595723 h 1633823"/>
                    <a:gd name="connsiteX25" fmla="*/ 568452 w 1393019"/>
                    <a:gd name="connsiteY25" fmla="*/ 1595342 h 1633823"/>
                    <a:gd name="connsiteX26" fmla="*/ 537686 w 1393019"/>
                    <a:gd name="connsiteY26" fmla="*/ 1584865 h 1633823"/>
                    <a:gd name="connsiteX27" fmla="*/ 532924 w 1393019"/>
                    <a:gd name="connsiteY27" fmla="*/ 1574673 h 1633823"/>
                    <a:gd name="connsiteX28" fmla="*/ 543116 w 1393019"/>
                    <a:gd name="connsiteY28" fmla="*/ 1569911 h 1633823"/>
                    <a:gd name="connsiteX29" fmla="*/ 573310 w 1393019"/>
                    <a:gd name="connsiteY29" fmla="*/ 1580198 h 1633823"/>
                    <a:gd name="connsiteX30" fmla="*/ 578453 w 1393019"/>
                    <a:gd name="connsiteY30" fmla="*/ 1590199 h 1633823"/>
                    <a:gd name="connsiteX31" fmla="*/ 570833 w 1393019"/>
                    <a:gd name="connsiteY31" fmla="*/ 1595723 h 1633823"/>
                    <a:gd name="connsiteX32" fmla="*/ 1106138 w 1393019"/>
                    <a:gd name="connsiteY32" fmla="*/ 1580674 h 1633823"/>
                    <a:gd name="connsiteX33" fmla="*/ 1098709 w 1393019"/>
                    <a:gd name="connsiteY33" fmla="*/ 1575530 h 1633823"/>
                    <a:gd name="connsiteX34" fmla="*/ 1103281 w 1393019"/>
                    <a:gd name="connsiteY34" fmla="*/ 1565243 h 1633823"/>
                    <a:gd name="connsiteX35" fmla="*/ 1132713 w 1393019"/>
                    <a:gd name="connsiteY35" fmla="*/ 1553337 h 1633823"/>
                    <a:gd name="connsiteX36" fmla="*/ 1143191 w 1393019"/>
                    <a:gd name="connsiteY36" fmla="*/ 1557528 h 1633823"/>
                    <a:gd name="connsiteX37" fmla="*/ 1139000 w 1393019"/>
                    <a:gd name="connsiteY37" fmla="*/ 1568006 h 1633823"/>
                    <a:gd name="connsiteX38" fmla="*/ 1108996 w 1393019"/>
                    <a:gd name="connsiteY38" fmla="*/ 1580198 h 1633823"/>
                    <a:gd name="connsiteX39" fmla="*/ 1106138 w 1393019"/>
                    <a:gd name="connsiteY39" fmla="*/ 1580674 h 1633823"/>
                    <a:gd name="connsiteX40" fmla="*/ 437769 w 1393019"/>
                    <a:gd name="connsiteY40" fmla="*/ 1539621 h 1633823"/>
                    <a:gd name="connsiteX41" fmla="*/ 434054 w 1393019"/>
                    <a:gd name="connsiteY41" fmla="*/ 1538669 h 1633823"/>
                    <a:gd name="connsiteX42" fmla="*/ 405670 w 1393019"/>
                    <a:gd name="connsiteY42" fmla="*/ 1522857 h 1633823"/>
                    <a:gd name="connsiteX43" fmla="*/ 402812 w 1393019"/>
                    <a:gd name="connsiteY43" fmla="*/ 1511903 h 1633823"/>
                    <a:gd name="connsiteX44" fmla="*/ 413766 w 1393019"/>
                    <a:gd name="connsiteY44" fmla="*/ 1509046 h 1633823"/>
                    <a:gd name="connsiteX45" fmla="*/ 441579 w 1393019"/>
                    <a:gd name="connsiteY45" fmla="*/ 1524572 h 1633823"/>
                    <a:gd name="connsiteX46" fmla="*/ 444913 w 1393019"/>
                    <a:gd name="connsiteY46" fmla="*/ 1535335 h 1633823"/>
                    <a:gd name="connsiteX47" fmla="*/ 437769 w 1393019"/>
                    <a:gd name="connsiteY47" fmla="*/ 1539621 h 1633823"/>
                    <a:gd name="connsiteX48" fmla="*/ 1235678 w 1393019"/>
                    <a:gd name="connsiteY48" fmla="*/ 1517237 h 1633823"/>
                    <a:gd name="connsiteX49" fmla="*/ 1228820 w 1393019"/>
                    <a:gd name="connsiteY49" fmla="*/ 1513427 h 1633823"/>
                    <a:gd name="connsiteX50" fmla="*/ 1231487 w 1393019"/>
                    <a:gd name="connsiteY50" fmla="*/ 1502474 h 1633823"/>
                    <a:gd name="connsiteX51" fmla="*/ 1258348 w 1393019"/>
                    <a:gd name="connsiteY51" fmla="*/ 1485424 h 1633823"/>
                    <a:gd name="connsiteX52" fmla="*/ 1269397 w 1393019"/>
                    <a:gd name="connsiteY52" fmla="*/ 1487710 h 1633823"/>
                    <a:gd name="connsiteX53" fmla="*/ 1267111 w 1393019"/>
                    <a:gd name="connsiteY53" fmla="*/ 1498759 h 1633823"/>
                    <a:gd name="connsiteX54" fmla="*/ 1239679 w 1393019"/>
                    <a:gd name="connsiteY54" fmla="*/ 1516094 h 1633823"/>
                    <a:gd name="connsiteX55" fmla="*/ 1235678 w 1393019"/>
                    <a:gd name="connsiteY55" fmla="*/ 1517237 h 1633823"/>
                    <a:gd name="connsiteX56" fmla="*/ 316897 w 1393019"/>
                    <a:gd name="connsiteY56" fmla="*/ 1460754 h 1633823"/>
                    <a:gd name="connsiteX57" fmla="*/ 311944 w 1393019"/>
                    <a:gd name="connsiteY57" fmla="*/ 1459040 h 1633823"/>
                    <a:gd name="connsiteX58" fmla="*/ 286893 w 1393019"/>
                    <a:gd name="connsiteY58" fmla="*/ 1438466 h 1633823"/>
                    <a:gd name="connsiteX59" fmla="*/ 286036 w 1393019"/>
                    <a:gd name="connsiteY59" fmla="*/ 1427226 h 1633823"/>
                    <a:gd name="connsiteX60" fmla="*/ 297275 w 1393019"/>
                    <a:gd name="connsiteY60" fmla="*/ 1426369 h 1633823"/>
                    <a:gd name="connsiteX61" fmla="*/ 321850 w 1393019"/>
                    <a:gd name="connsiteY61" fmla="*/ 1446562 h 1633823"/>
                    <a:gd name="connsiteX62" fmla="*/ 323183 w 1393019"/>
                    <a:gd name="connsiteY62" fmla="*/ 1457801 h 1633823"/>
                    <a:gd name="connsiteX63" fmla="*/ 316897 w 1393019"/>
                    <a:gd name="connsiteY63" fmla="*/ 1460754 h 1633823"/>
                    <a:gd name="connsiteX64" fmla="*/ 1351979 w 1393019"/>
                    <a:gd name="connsiteY64" fmla="*/ 1431798 h 1633823"/>
                    <a:gd name="connsiteX65" fmla="*/ 1345978 w 1393019"/>
                    <a:gd name="connsiteY65" fmla="*/ 1429131 h 1633823"/>
                    <a:gd name="connsiteX66" fmla="*/ 1346645 w 1393019"/>
                    <a:gd name="connsiteY66" fmla="*/ 1417891 h 1633823"/>
                    <a:gd name="connsiteX67" fmla="*/ 1370076 w 1393019"/>
                    <a:gd name="connsiteY67" fmla="*/ 1396365 h 1633823"/>
                    <a:gd name="connsiteX68" fmla="*/ 1381316 w 1393019"/>
                    <a:gd name="connsiteY68" fmla="*/ 1396651 h 1633823"/>
                    <a:gd name="connsiteX69" fmla="*/ 1381030 w 1393019"/>
                    <a:gd name="connsiteY69" fmla="*/ 1407890 h 1633823"/>
                    <a:gd name="connsiteX70" fmla="*/ 1357122 w 1393019"/>
                    <a:gd name="connsiteY70" fmla="*/ 1429798 h 1633823"/>
                    <a:gd name="connsiteX71" fmla="*/ 1351979 w 1393019"/>
                    <a:gd name="connsiteY71" fmla="*/ 1431798 h 1633823"/>
                    <a:gd name="connsiteX72" fmla="*/ 211931 w 1393019"/>
                    <a:gd name="connsiteY72" fmla="*/ 1361789 h 1633823"/>
                    <a:gd name="connsiteX73" fmla="*/ 205930 w 1393019"/>
                    <a:gd name="connsiteY73" fmla="*/ 1359122 h 1633823"/>
                    <a:gd name="connsiteX74" fmla="*/ 184880 w 1393019"/>
                    <a:gd name="connsiteY74" fmla="*/ 1334453 h 1633823"/>
                    <a:gd name="connsiteX75" fmla="*/ 186023 w 1393019"/>
                    <a:gd name="connsiteY75" fmla="*/ 1323213 h 1633823"/>
                    <a:gd name="connsiteX76" fmla="*/ 197263 w 1393019"/>
                    <a:gd name="connsiteY76" fmla="*/ 1324356 h 1633823"/>
                    <a:gd name="connsiteX77" fmla="*/ 217932 w 1393019"/>
                    <a:gd name="connsiteY77" fmla="*/ 1348550 h 1633823"/>
                    <a:gd name="connsiteX78" fmla="*/ 217265 w 1393019"/>
                    <a:gd name="connsiteY78" fmla="*/ 1359789 h 1633823"/>
                    <a:gd name="connsiteX79" fmla="*/ 211931 w 1393019"/>
                    <a:gd name="connsiteY79" fmla="*/ 1361789 h 1633823"/>
                    <a:gd name="connsiteX80" fmla="*/ 126111 w 1393019"/>
                    <a:gd name="connsiteY80" fmla="*/ 1245870 h 1633823"/>
                    <a:gd name="connsiteX81" fmla="*/ 119253 w 1393019"/>
                    <a:gd name="connsiteY81" fmla="*/ 1242060 h 1633823"/>
                    <a:gd name="connsiteX82" fmla="*/ 102965 w 1393019"/>
                    <a:gd name="connsiteY82" fmla="*/ 1214152 h 1633823"/>
                    <a:gd name="connsiteX83" fmla="*/ 106013 w 1393019"/>
                    <a:gd name="connsiteY83" fmla="*/ 1203293 h 1633823"/>
                    <a:gd name="connsiteX84" fmla="*/ 116872 w 1393019"/>
                    <a:gd name="connsiteY84" fmla="*/ 1206341 h 1633823"/>
                    <a:gd name="connsiteX85" fmla="*/ 132874 w 1393019"/>
                    <a:gd name="connsiteY85" fmla="*/ 1233773 h 1633823"/>
                    <a:gd name="connsiteX86" fmla="*/ 130207 w 1393019"/>
                    <a:gd name="connsiteY86" fmla="*/ 1244727 h 1633823"/>
                    <a:gd name="connsiteX87" fmla="*/ 126111 w 1393019"/>
                    <a:gd name="connsiteY87" fmla="*/ 1245870 h 1633823"/>
                    <a:gd name="connsiteX88" fmla="*/ 62294 w 1393019"/>
                    <a:gd name="connsiteY88" fmla="*/ 1116616 h 1633823"/>
                    <a:gd name="connsiteX89" fmla="*/ 54864 w 1393019"/>
                    <a:gd name="connsiteY89" fmla="*/ 1111472 h 1633823"/>
                    <a:gd name="connsiteX90" fmla="*/ 43815 w 1393019"/>
                    <a:gd name="connsiteY90" fmla="*/ 1080992 h 1633823"/>
                    <a:gd name="connsiteX91" fmla="*/ 48768 w 1393019"/>
                    <a:gd name="connsiteY91" fmla="*/ 1070896 h 1633823"/>
                    <a:gd name="connsiteX92" fmla="*/ 58865 w 1393019"/>
                    <a:gd name="connsiteY92" fmla="*/ 1075849 h 1633823"/>
                    <a:gd name="connsiteX93" fmla="*/ 69723 w 1393019"/>
                    <a:gd name="connsiteY93" fmla="*/ 1105757 h 1633823"/>
                    <a:gd name="connsiteX94" fmla="*/ 65151 w 1393019"/>
                    <a:gd name="connsiteY94" fmla="*/ 1116044 h 1633823"/>
                    <a:gd name="connsiteX95" fmla="*/ 62294 w 1393019"/>
                    <a:gd name="connsiteY95" fmla="*/ 1116616 h 1633823"/>
                    <a:gd name="connsiteX96" fmla="*/ 22479 w 1393019"/>
                    <a:gd name="connsiteY96" fmla="*/ 977932 h 1633823"/>
                    <a:gd name="connsiteX97" fmla="*/ 14669 w 1393019"/>
                    <a:gd name="connsiteY97" fmla="*/ 971455 h 1633823"/>
                    <a:gd name="connsiteX98" fmla="*/ 9239 w 1393019"/>
                    <a:gd name="connsiteY98" fmla="*/ 939546 h 1633823"/>
                    <a:gd name="connsiteX99" fmla="*/ 15907 w 1393019"/>
                    <a:gd name="connsiteY99" fmla="*/ 930497 h 1633823"/>
                    <a:gd name="connsiteX100" fmla="*/ 24956 w 1393019"/>
                    <a:gd name="connsiteY100" fmla="*/ 937165 h 1633823"/>
                    <a:gd name="connsiteX101" fmla="*/ 30290 w 1393019"/>
                    <a:gd name="connsiteY101" fmla="*/ 968502 h 1633823"/>
                    <a:gd name="connsiteX102" fmla="*/ 23908 w 1393019"/>
                    <a:gd name="connsiteY102" fmla="*/ 977836 h 1633823"/>
                    <a:gd name="connsiteX103" fmla="*/ 22479 w 1393019"/>
                    <a:gd name="connsiteY103" fmla="*/ 977932 h 1633823"/>
                    <a:gd name="connsiteX104" fmla="*/ 8096 w 1393019"/>
                    <a:gd name="connsiteY104" fmla="*/ 834390 h 1633823"/>
                    <a:gd name="connsiteX105" fmla="*/ 95 w 1393019"/>
                    <a:gd name="connsiteY105" fmla="*/ 826484 h 1633823"/>
                    <a:gd name="connsiteX106" fmla="*/ 0 w 1393019"/>
                    <a:gd name="connsiteY106" fmla="*/ 816769 h 1633823"/>
                    <a:gd name="connsiteX107" fmla="*/ 286 w 1393019"/>
                    <a:gd name="connsiteY107" fmla="*/ 794004 h 1633823"/>
                    <a:gd name="connsiteX108" fmla="*/ 8477 w 1393019"/>
                    <a:gd name="connsiteY108" fmla="*/ 786289 h 1633823"/>
                    <a:gd name="connsiteX109" fmla="*/ 16193 w 1393019"/>
                    <a:gd name="connsiteY109" fmla="*/ 794480 h 1633823"/>
                    <a:gd name="connsiteX110" fmla="*/ 15907 w 1393019"/>
                    <a:gd name="connsiteY110" fmla="*/ 816769 h 1633823"/>
                    <a:gd name="connsiteX111" fmla="*/ 16002 w 1393019"/>
                    <a:gd name="connsiteY111" fmla="*/ 826294 h 1633823"/>
                    <a:gd name="connsiteX112" fmla="*/ 8096 w 1393019"/>
                    <a:gd name="connsiteY112" fmla="*/ 834390 h 1633823"/>
                    <a:gd name="connsiteX113" fmla="*/ 8096 w 1393019"/>
                    <a:gd name="connsiteY113" fmla="*/ 834390 h 1633823"/>
                    <a:gd name="connsiteX114" fmla="*/ 19145 w 1393019"/>
                    <a:gd name="connsiteY114" fmla="*/ 690562 h 1633823"/>
                    <a:gd name="connsiteX115" fmla="*/ 17812 w 1393019"/>
                    <a:gd name="connsiteY115" fmla="*/ 690467 h 1633823"/>
                    <a:gd name="connsiteX116" fmla="*/ 11240 w 1393019"/>
                    <a:gd name="connsiteY116" fmla="*/ 681323 h 1633823"/>
                    <a:gd name="connsiteX117" fmla="*/ 17240 w 1393019"/>
                    <a:gd name="connsiteY117" fmla="*/ 649510 h 1633823"/>
                    <a:gd name="connsiteX118" fmla="*/ 26670 w 1393019"/>
                    <a:gd name="connsiteY118" fmla="*/ 643319 h 1633823"/>
                    <a:gd name="connsiteX119" fmla="*/ 32861 w 1393019"/>
                    <a:gd name="connsiteY119" fmla="*/ 652748 h 1633823"/>
                    <a:gd name="connsiteX120" fmla="*/ 27051 w 1393019"/>
                    <a:gd name="connsiteY120" fmla="*/ 683990 h 1633823"/>
                    <a:gd name="connsiteX121" fmla="*/ 19145 w 1393019"/>
                    <a:gd name="connsiteY121" fmla="*/ 690562 h 1633823"/>
                    <a:gd name="connsiteX122" fmla="*/ 55626 w 1393019"/>
                    <a:gd name="connsiteY122" fmla="*/ 550926 h 1633823"/>
                    <a:gd name="connsiteX123" fmla="*/ 52959 w 1393019"/>
                    <a:gd name="connsiteY123" fmla="*/ 550450 h 1633823"/>
                    <a:gd name="connsiteX124" fmla="*/ 48197 w 1393019"/>
                    <a:gd name="connsiteY124" fmla="*/ 540258 h 1633823"/>
                    <a:gd name="connsiteX125" fmla="*/ 59817 w 1393019"/>
                    <a:gd name="connsiteY125" fmla="*/ 509873 h 1633823"/>
                    <a:gd name="connsiteX126" fmla="*/ 70199 w 1393019"/>
                    <a:gd name="connsiteY126" fmla="*/ 505492 h 1633823"/>
                    <a:gd name="connsiteX127" fmla="*/ 74581 w 1393019"/>
                    <a:gd name="connsiteY127" fmla="*/ 515874 h 1633823"/>
                    <a:gd name="connsiteX128" fmla="*/ 63151 w 1393019"/>
                    <a:gd name="connsiteY128" fmla="*/ 545592 h 1633823"/>
                    <a:gd name="connsiteX129" fmla="*/ 55626 w 1393019"/>
                    <a:gd name="connsiteY129" fmla="*/ 550926 h 1633823"/>
                    <a:gd name="connsiteX130" fmla="*/ 116491 w 1393019"/>
                    <a:gd name="connsiteY130" fmla="*/ 419957 h 1633823"/>
                    <a:gd name="connsiteX131" fmla="*/ 112490 w 1393019"/>
                    <a:gd name="connsiteY131" fmla="*/ 418909 h 1633823"/>
                    <a:gd name="connsiteX132" fmla="*/ 109538 w 1393019"/>
                    <a:gd name="connsiteY132" fmla="*/ 408051 h 1633823"/>
                    <a:gd name="connsiteX133" fmla="*/ 126397 w 1393019"/>
                    <a:gd name="connsiteY133" fmla="*/ 380333 h 1633823"/>
                    <a:gd name="connsiteX134" fmla="*/ 137446 w 1393019"/>
                    <a:gd name="connsiteY134" fmla="*/ 377857 h 1633823"/>
                    <a:gd name="connsiteX135" fmla="*/ 139922 w 1393019"/>
                    <a:gd name="connsiteY135" fmla="*/ 388906 h 1633823"/>
                    <a:gd name="connsiteX136" fmla="*/ 123444 w 1393019"/>
                    <a:gd name="connsiteY136" fmla="*/ 416147 h 1633823"/>
                    <a:gd name="connsiteX137" fmla="*/ 116491 w 1393019"/>
                    <a:gd name="connsiteY137" fmla="*/ 419957 h 1633823"/>
                    <a:gd name="connsiteX138" fmla="*/ 199644 w 1393019"/>
                    <a:gd name="connsiteY138" fmla="*/ 302038 h 1633823"/>
                    <a:gd name="connsiteX139" fmla="*/ 194501 w 1393019"/>
                    <a:gd name="connsiteY139" fmla="*/ 300133 h 1633823"/>
                    <a:gd name="connsiteX140" fmla="*/ 193548 w 1393019"/>
                    <a:gd name="connsiteY140" fmla="*/ 288893 h 1633823"/>
                    <a:gd name="connsiteX141" fmla="*/ 214979 w 1393019"/>
                    <a:gd name="connsiteY141" fmla="*/ 264605 h 1633823"/>
                    <a:gd name="connsiteX142" fmla="*/ 226219 w 1393019"/>
                    <a:gd name="connsiteY142" fmla="*/ 264128 h 1633823"/>
                    <a:gd name="connsiteX143" fmla="*/ 226695 w 1393019"/>
                    <a:gd name="connsiteY143" fmla="*/ 275368 h 1633823"/>
                    <a:gd name="connsiteX144" fmla="*/ 205645 w 1393019"/>
                    <a:gd name="connsiteY144" fmla="*/ 299180 h 1633823"/>
                    <a:gd name="connsiteX145" fmla="*/ 199644 w 1393019"/>
                    <a:gd name="connsiteY145" fmla="*/ 302038 h 1633823"/>
                    <a:gd name="connsiteX146" fmla="*/ 1385126 w 1393019"/>
                    <a:gd name="connsiteY146" fmla="*/ 248793 h 1633823"/>
                    <a:gd name="connsiteX147" fmla="*/ 1379506 w 1393019"/>
                    <a:gd name="connsiteY147" fmla="*/ 246507 h 1633823"/>
                    <a:gd name="connsiteX148" fmla="*/ 1356455 w 1393019"/>
                    <a:gd name="connsiteY148" fmla="*/ 224600 h 1633823"/>
                    <a:gd name="connsiteX149" fmla="*/ 1355884 w 1393019"/>
                    <a:gd name="connsiteY149" fmla="*/ 213360 h 1633823"/>
                    <a:gd name="connsiteX150" fmla="*/ 1367123 w 1393019"/>
                    <a:gd name="connsiteY150" fmla="*/ 212884 h 1633823"/>
                    <a:gd name="connsiteX151" fmla="*/ 1390650 w 1393019"/>
                    <a:gd name="connsiteY151" fmla="*/ 235172 h 1633823"/>
                    <a:gd name="connsiteX152" fmla="*/ 1390745 w 1393019"/>
                    <a:gd name="connsiteY152" fmla="*/ 246507 h 1633823"/>
                    <a:gd name="connsiteX153" fmla="*/ 1385126 w 1393019"/>
                    <a:gd name="connsiteY153" fmla="*/ 248793 h 1633823"/>
                    <a:gd name="connsiteX154" fmla="*/ 302324 w 1393019"/>
                    <a:gd name="connsiteY154" fmla="*/ 200692 h 1633823"/>
                    <a:gd name="connsiteX155" fmla="*/ 296132 w 1393019"/>
                    <a:gd name="connsiteY155" fmla="*/ 197834 h 1633823"/>
                    <a:gd name="connsiteX156" fmla="*/ 297180 w 1393019"/>
                    <a:gd name="connsiteY156" fmla="*/ 186595 h 1633823"/>
                    <a:gd name="connsiteX157" fmla="*/ 322517 w 1393019"/>
                    <a:gd name="connsiteY157" fmla="*/ 166497 h 1633823"/>
                    <a:gd name="connsiteX158" fmla="*/ 333661 w 1393019"/>
                    <a:gd name="connsiteY158" fmla="*/ 168021 h 1633823"/>
                    <a:gd name="connsiteX159" fmla="*/ 332137 w 1393019"/>
                    <a:gd name="connsiteY159" fmla="*/ 179165 h 1633823"/>
                    <a:gd name="connsiteX160" fmla="*/ 307277 w 1393019"/>
                    <a:gd name="connsiteY160" fmla="*/ 198882 h 1633823"/>
                    <a:gd name="connsiteX161" fmla="*/ 302324 w 1393019"/>
                    <a:gd name="connsiteY161" fmla="*/ 200692 h 1633823"/>
                    <a:gd name="connsiteX162" fmla="*/ 1273778 w 1393019"/>
                    <a:gd name="connsiteY162" fmla="*/ 156972 h 1633823"/>
                    <a:gd name="connsiteX163" fmla="*/ 1269302 w 1393019"/>
                    <a:gd name="connsiteY163" fmla="*/ 155543 h 1633823"/>
                    <a:gd name="connsiteX164" fmla="*/ 1242727 w 1393019"/>
                    <a:gd name="connsiteY164" fmla="*/ 138113 h 1633823"/>
                    <a:gd name="connsiteX165" fmla="*/ 1240250 w 1393019"/>
                    <a:gd name="connsiteY165" fmla="*/ 127063 h 1633823"/>
                    <a:gd name="connsiteX166" fmla="*/ 1251299 w 1393019"/>
                    <a:gd name="connsiteY166" fmla="*/ 124587 h 1633823"/>
                    <a:gd name="connsiteX167" fmla="*/ 1278446 w 1393019"/>
                    <a:gd name="connsiteY167" fmla="*/ 142399 h 1633823"/>
                    <a:gd name="connsiteX168" fmla="*/ 1280541 w 1393019"/>
                    <a:gd name="connsiteY168" fmla="*/ 153543 h 1633823"/>
                    <a:gd name="connsiteX169" fmla="*/ 1273778 w 1393019"/>
                    <a:gd name="connsiteY169" fmla="*/ 156972 h 1633823"/>
                    <a:gd name="connsiteX170" fmla="*/ 421195 w 1393019"/>
                    <a:gd name="connsiteY170" fmla="*/ 119158 h 1633823"/>
                    <a:gd name="connsiteX171" fmla="*/ 414242 w 1393019"/>
                    <a:gd name="connsiteY171" fmla="*/ 115062 h 1633823"/>
                    <a:gd name="connsiteX172" fmla="*/ 417290 w 1393019"/>
                    <a:gd name="connsiteY172" fmla="*/ 104203 h 1633823"/>
                    <a:gd name="connsiteX173" fmla="*/ 445770 w 1393019"/>
                    <a:gd name="connsiteY173" fmla="*/ 88868 h 1633823"/>
                    <a:gd name="connsiteX174" fmla="*/ 456533 w 1393019"/>
                    <a:gd name="connsiteY174" fmla="*/ 92297 h 1633823"/>
                    <a:gd name="connsiteX175" fmla="*/ 453009 w 1393019"/>
                    <a:gd name="connsiteY175" fmla="*/ 103061 h 1633823"/>
                    <a:gd name="connsiteX176" fmla="*/ 425101 w 1393019"/>
                    <a:gd name="connsiteY176" fmla="*/ 118015 h 1633823"/>
                    <a:gd name="connsiteX177" fmla="*/ 421195 w 1393019"/>
                    <a:gd name="connsiteY177" fmla="*/ 119158 h 1633823"/>
                    <a:gd name="connsiteX178" fmla="*/ 1147953 w 1393019"/>
                    <a:gd name="connsiteY178" fmla="*/ 86392 h 1633823"/>
                    <a:gd name="connsiteX179" fmla="*/ 1144715 w 1393019"/>
                    <a:gd name="connsiteY179" fmla="*/ 85725 h 1633823"/>
                    <a:gd name="connsiteX180" fmla="*/ 1115473 w 1393019"/>
                    <a:gd name="connsiteY180" fmla="*/ 73247 h 1633823"/>
                    <a:gd name="connsiteX181" fmla="*/ 1110996 w 1393019"/>
                    <a:gd name="connsiteY181" fmla="*/ 62865 h 1633823"/>
                    <a:gd name="connsiteX182" fmla="*/ 1121378 w 1393019"/>
                    <a:gd name="connsiteY182" fmla="*/ 58483 h 1633823"/>
                    <a:gd name="connsiteX183" fmla="*/ 1151192 w 1393019"/>
                    <a:gd name="connsiteY183" fmla="*/ 71152 h 1633823"/>
                    <a:gd name="connsiteX184" fmla="*/ 1155192 w 1393019"/>
                    <a:gd name="connsiteY184" fmla="*/ 81725 h 1633823"/>
                    <a:gd name="connsiteX185" fmla="*/ 1147953 w 1393019"/>
                    <a:gd name="connsiteY185" fmla="*/ 86392 h 1633823"/>
                    <a:gd name="connsiteX186" fmla="*/ 552736 w 1393019"/>
                    <a:gd name="connsiteY186" fmla="*/ 60007 h 1633823"/>
                    <a:gd name="connsiteX187" fmla="*/ 545211 w 1393019"/>
                    <a:gd name="connsiteY187" fmla="*/ 54673 h 1633823"/>
                    <a:gd name="connsiteX188" fmla="*/ 550164 w 1393019"/>
                    <a:gd name="connsiteY188" fmla="*/ 44482 h 1633823"/>
                    <a:gd name="connsiteX189" fmla="*/ 581025 w 1393019"/>
                    <a:gd name="connsiteY189" fmla="*/ 34480 h 1633823"/>
                    <a:gd name="connsiteX190" fmla="*/ 590931 w 1393019"/>
                    <a:gd name="connsiteY190" fmla="*/ 39815 h 1633823"/>
                    <a:gd name="connsiteX191" fmla="*/ 585597 w 1393019"/>
                    <a:gd name="connsiteY191" fmla="*/ 49721 h 1633823"/>
                    <a:gd name="connsiteX192" fmla="*/ 555403 w 1393019"/>
                    <a:gd name="connsiteY192" fmla="*/ 59531 h 1633823"/>
                    <a:gd name="connsiteX193" fmla="*/ 552736 w 1393019"/>
                    <a:gd name="connsiteY193" fmla="*/ 60007 h 1633823"/>
                    <a:gd name="connsiteX194" fmla="*/ 1011460 w 1393019"/>
                    <a:gd name="connsiteY194" fmla="*/ 39338 h 1633823"/>
                    <a:gd name="connsiteX195" fmla="*/ 1009555 w 1393019"/>
                    <a:gd name="connsiteY195" fmla="*/ 39148 h 1633823"/>
                    <a:gd name="connsiteX196" fmla="*/ 978503 w 1393019"/>
                    <a:gd name="connsiteY196" fmla="*/ 32099 h 1633823"/>
                    <a:gd name="connsiteX197" fmla="*/ 972312 w 1393019"/>
                    <a:gd name="connsiteY197" fmla="*/ 22669 h 1633823"/>
                    <a:gd name="connsiteX198" fmla="*/ 981742 w 1393019"/>
                    <a:gd name="connsiteY198" fmla="*/ 16478 h 1633823"/>
                    <a:gd name="connsiteX199" fmla="*/ 1013365 w 1393019"/>
                    <a:gd name="connsiteY199" fmla="*/ 23622 h 1633823"/>
                    <a:gd name="connsiteX200" fmla="*/ 1019175 w 1393019"/>
                    <a:gd name="connsiteY200" fmla="*/ 33242 h 1633823"/>
                    <a:gd name="connsiteX201" fmla="*/ 1011460 w 1393019"/>
                    <a:gd name="connsiteY201" fmla="*/ 39338 h 1633823"/>
                    <a:gd name="connsiteX202" fmla="*/ 692753 w 1393019"/>
                    <a:gd name="connsiteY202" fmla="*/ 25336 h 1633823"/>
                    <a:gd name="connsiteX203" fmla="*/ 684848 w 1393019"/>
                    <a:gd name="connsiteY203" fmla="*/ 18574 h 1633823"/>
                    <a:gd name="connsiteX204" fmla="*/ 691515 w 1393019"/>
                    <a:gd name="connsiteY204" fmla="*/ 9430 h 1633823"/>
                    <a:gd name="connsiteX205" fmla="*/ 723614 w 1393019"/>
                    <a:gd name="connsiteY205" fmla="*/ 5143 h 1633823"/>
                    <a:gd name="connsiteX206" fmla="*/ 732473 w 1393019"/>
                    <a:gd name="connsiteY206" fmla="*/ 12192 h 1633823"/>
                    <a:gd name="connsiteX207" fmla="*/ 725424 w 1393019"/>
                    <a:gd name="connsiteY207" fmla="*/ 21050 h 1633823"/>
                    <a:gd name="connsiteX208" fmla="*/ 693896 w 1393019"/>
                    <a:gd name="connsiteY208" fmla="*/ 25241 h 1633823"/>
                    <a:gd name="connsiteX209" fmla="*/ 692753 w 1393019"/>
                    <a:gd name="connsiteY209" fmla="*/ 25336 h 1633823"/>
                    <a:gd name="connsiteX210" fmla="*/ 868775 w 1393019"/>
                    <a:gd name="connsiteY210" fmla="*/ 17431 h 1633823"/>
                    <a:gd name="connsiteX211" fmla="*/ 868299 w 1393019"/>
                    <a:gd name="connsiteY211" fmla="*/ 17431 h 1633823"/>
                    <a:gd name="connsiteX212" fmla="*/ 836581 w 1393019"/>
                    <a:gd name="connsiteY212" fmla="*/ 16002 h 1633823"/>
                    <a:gd name="connsiteX213" fmla="*/ 828770 w 1393019"/>
                    <a:gd name="connsiteY213" fmla="*/ 7810 h 1633823"/>
                    <a:gd name="connsiteX214" fmla="*/ 836962 w 1393019"/>
                    <a:gd name="connsiteY214" fmla="*/ 0 h 1633823"/>
                    <a:gd name="connsiteX215" fmla="*/ 869347 w 1393019"/>
                    <a:gd name="connsiteY215" fmla="*/ 1429 h 1633823"/>
                    <a:gd name="connsiteX216" fmla="*/ 876776 w 1393019"/>
                    <a:gd name="connsiteY216" fmla="*/ 9906 h 1633823"/>
                    <a:gd name="connsiteX217" fmla="*/ 868775 w 1393019"/>
                    <a:gd name="connsiteY217" fmla="*/ 17431 h 1633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</a:cxnLst>
                  <a:rect l="l" t="t" r="r" b="b"/>
                  <a:pathLst>
                    <a:path w="1393019" h="1633823">
                      <a:moveTo>
                        <a:pt x="823722" y="1633823"/>
                      </a:moveTo>
                      <a:cubicBezTo>
                        <a:pt x="819341" y="1633823"/>
                        <a:pt x="815816" y="1630299"/>
                        <a:pt x="815721" y="1625918"/>
                      </a:cubicBezTo>
                      <a:cubicBezTo>
                        <a:pt x="815721" y="1621536"/>
                        <a:pt x="819245" y="1617916"/>
                        <a:pt x="823627" y="1617916"/>
                      </a:cubicBezTo>
                      <a:cubicBezTo>
                        <a:pt x="834295" y="1617821"/>
                        <a:pt x="844868" y="1617536"/>
                        <a:pt x="855440" y="1617059"/>
                      </a:cubicBezTo>
                      <a:cubicBezTo>
                        <a:pt x="859822" y="1616678"/>
                        <a:pt x="863632" y="1620298"/>
                        <a:pt x="863822" y="1624679"/>
                      </a:cubicBezTo>
                      <a:cubicBezTo>
                        <a:pt x="864013" y="1629061"/>
                        <a:pt x="860584" y="1632776"/>
                        <a:pt x="856202" y="1633061"/>
                      </a:cubicBezTo>
                      <a:cubicBezTo>
                        <a:pt x="845344" y="1633442"/>
                        <a:pt x="834485" y="1633728"/>
                        <a:pt x="823722" y="1633823"/>
                      </a:cubicBezTo>
                      <a:cubicBezTo>
                        <a:pt x="823722" y="1633823"/>
                        <a:pt x="823722" y="1633823"/>
                        <a:pt x="823722" y="1633823"/>
                      </a:cubicBezTo>
                      <a:close/>
                      <a:moveTo>
                        <a:pt x="711613" y="1627061"/>
                      </a:moveTo>
                      <a:cubicBezTo>
                        <a:pt x="711232" y="1627061"/>
                        <a:pt x="710946" y="1627061"/>
                        <a:pt x="710565" y="1626965"/>
                      </a:cubicBezTo>
                      <a:cubicBezTo>
                        <a:pt x="699802" y="1625537"/>
                        <a:pt x="689039" y="1623917"/>
                        <a:pt x="678466" y="1622108"/>
                      </a:cubicBezTo>
                      <a:cubicBezTo>
                        <a:pt x="674084" y="1621346"/>
                        <a:pt x="671227" y="1617250"/>
                        <a:pt x="671989" y="1612868"/>
                      </a:cubicBezTo>
                      <a:cubicBezTo>
                        <a:pt x="672751" y="1608487"/>
                        <a:pt x="676847" y="1605629"/>
                        <a:pt x="681228" y="1606391"/>
                      </a:cubicBezTo>
                      <a:cubicBezTo>
                        <a:pt x="691515" y="1608201"/>
                        <a:pt x="702088" y="1609725"/>
                        <a:pt x="712661" y="1611154"/>
                      </a:cubicBezTo>
                      <a:cubicBezTo>
                        <a:pt x="717042" y="1611725"/>
                        <a:pt x="720090" y="1615726"/>
                        <a:pt x="719519" y="1620107"/>
                      </a:cubicBezTo>
                      <a:cubicBezTo>
                        <a:pt x="719042" y="1624108"/>
                        <a:pt x="715613" y="1627061"/>
                        <a:pt x="711613" y="1627061"/>
                      </a:cubicBezTo>
                      <a:close/>
                      <a:moveTo>
                        <a:pt x="967264" y="1619917"/>
                      </a:moveTo>
                      <a:cubicBezTo>
                        <a:pt x="963454" y="1619917"/>
                        <a:pt x="960120" y="1617250"/>
                        <a:pt x="959453" y="1613440"/>
                      </a:cubicBezTo>
                      <a:cubicBezTo>
                        <a:pt x="958596" y="1609154"/>
                        <a:pt x="961454" y="1604962"/>
                        <a:pt x="965835" y="1604105"/>
                      </a:cubicBezTo>
                      <a:cubicBezTo>
                        <a:pt x="976122" y="1602200"/>
                        <a:pt x="986600" y="1600010"/>
                        <a:pt x="996887" y="1597628"/>
                      </a:cubicBezTo>
                      <a:cubicBezTo>
                        <a:pt x="1001173" y="1596676"/>
                        <a:pt x="1005459" y="1599343"/>
                        <a:pt x="1006412" y="1603629"/>
                      </a:cubicBezTo>
                      <a:cubicBezTo>
                        <a:pt x="1007364" y="1607915"/>
                        <a:pt x="1004697" y="1612202"/>
                        <a:pt x="1000411" y="1613154"/>
                      </a:cubicBezTo>
                      <a:cubicBezTo>
                        <a:pt x="989933" y="1615535"/>
                        <a:pt x="979265" y="1617821"/>
                        <a:pt x="968693" y="1619726"/>
                      </a:cubicBezTo>
                      <a:cubicBezTo>
                        <a:pt x="968312" y="1619917"/>
                        <a:pt x="967740" y="1619917"/>
                        <a:pt x="967264" y="1619917"/>
                      </a:cubicBezTo>
                      <a:close/>
                      <a:moveTo>
                        <a:pt x="570833" y="1595723"/>
                      </a:moveTo>
                      <a:cubicBezTo>
                        <a:pt x="570071" y="1595723"/>
                        <a:pt x="569214" y="1595628"/>
                        <a:pt x="568452" y="1595342"/>
                      </a:cubicBezTo>
                      <a:cubicBezTo>
                        <a:pt x="558165" y="1592104"/>
                        <a:pt x="547878" y="1588579"/>
                        <a:pt x="537686" y="1584865"/>
                      </a:cubicBezTo>
                      <a:cubicBezTo>
                        <a:pt x="533495" y="1583341"/>
                        <a:pt x="531400" y="1578769"/>
                        <a:pt x="532924" y="1574673"/>
                      </a:cubicBezTo>
                      <a:cubicBezTo>
                        <a:pt x="534448" y="1570482"/>
                        <a:pt x="539020" y="1568387"/>
                        <a:pt x="543116" y="1569911"/>
                      </a:cubicBezTo>
                      <a:cubicBezTo>
                        <a:pt x="553117" y="1573530"/>
                        <a:pt x="563213" y="1576959"/>
                        <a:pt x="573310" y="1580198"/>
                      </a:cubicBezTo>
                      <a:cubicBezTo>
                        <a:pt x="577501" y="1581531"/>
                        <a:pt x="579787" y="1586008"/>
                        <a:pt x="578453" y="1590199"/>
                      </a:cubicBezTo>
                      <a:cubicBezTo>
                        <a:pt x="577406" y="1593533"/>
                        <a:pt x="574262" y="1595723"/>
                        <a:pt x="570833" y="1595723"/>
                      </a:cubicBezTo>
                      <a:close/>
                      <a:moveTo>
                        <a:pt x="1106138" y="1580674"/>
                      </a:moveTo>
                      <a:cubicBezTo>
                        <a:pt x="1102900" y="1580674"/>
                        <a:pt x="1099852" y="1578769"/>
                        <a:pt x="1098709" y="1575530"/>
                      </a:cubicBezTo>
                      <a:cubicBezTo>
                        <a:pt x="1097090" y="1571435"/>
                        <a:pt x="1099185" y="1566767"/>
                        <a:pt x="1103281" y="1565243"/>
                      </a:cubicBezTo>
                      <a:cubicBezTo>
                        <a:pt x="1113092" y="1561433"/>
                        <a:pt x="1122998" y="1557433"/>
                        <a:pt x="1132713" y="1553337"/>
                      </a:cubicBezTo>
                      <a:cubicBezTo>
                        <a:pt x="1136809" y="1551623"/>
                        <a:pt x="1141476" y="1553432"/>
                        <a:pt x="1143191" y="1557528"/>
                      </a:cubicBezTo>
                      <a:cubicBezTo>
                        <a:pt x="1144905" y="1561624"/>
                        <a:pt x="1143095" y="1566291"/>
                        <a:pt x="1139000" y="1568006"/>
                      </a:cubicBezTo>
                      <a:cubicBezTo>
                        <a:pt x="1129094" y="1572197"/>
                        <a:pt x="1118997" y="1576387"/>
                        <a:pt x="1108996" y="1580198"/>
                      </a:cubicBezTo>
                      <a:cubicBezTo>
                        <a:pt x="1108043" y="1580483"/>
                        <a:pt x="1107091" y="1580674"/>
                        <a:pt x="1106138" y="1580674"/>
                      </a:cubicBezTo>
                      <a:close/>
                      <a:moveTo>
                        <a:pt x="437769" y="1539621"/>
                      </a:moveTo>
                      <a:cubicBezTo>
                        <a:pt x="436531" y="1539621"/>
                        <a:pt x="435197" y="1539335"/>
                        <a:pt x="434054" y="1538669"/>
                      </a:cubicBezTo>
                      <a:cubicBezTo>
                        <a:pt x="424529" y="1533620"/>
                        <a:pt x="415004" y="1528286"/>
                        <a:pt x="405670" y="1522857"/>
                      </a:cubicBezTo>
                      <a:cubicBezTo>
                        <a:pt x="401860" y="1520666"/>
                        <a:pt x="400622" y="1515713"/>
                        <a:pt x="402812" y="1511903"/>
                      </a:cubicBezTo>
                      <a:cubicBezTo>
                        <a:pt x="405003" y="1508093"/>
                        <a:pt x="409956" y="1506855"/>
                        <a:pt x="413766" y="1509046"/>
                      </a:cubicBezTo>
                      <a:cubicBezTo>
                        <a:pt x="422910" y="1514380"/>
                        <a:pt x="432245" y="1519619"/>
                        <a:pt x="441579" y="1524572"/>
                      </a:cubicBezTo>
                      <a:cubicBezTo>
                        <a:pt x="445484" y="1526667"/>
                        <a:pt x="446913" y="1531429"/>
                        <a:pt x="444913" y="1535335"/>
                      </a:cubicBezTo>
                      <a:cubicBezTo>
                        <a:pt x="443389" y="1538097"/>
                        <a:pt x="440626" y="1539621"/>
                        <a:pt x="437769" y="1539621"/>
                      </a:cubicBezTo>
                      <a:close/>
                      <a:moveTo>
                        <a:pt x="1235678" y="1517237"/>
                      </a:moveTo>
                      <a:cubicBezTo>
                        <a:pt x="1233011" y="1517237"/>
                        <a:pt x="1230344" y="1515904"/>
                        <a:pt x="1228820" y="1513427"/>
                      </a:cubicBezTo>
                      <a:cubicBezTo>
                        <a:pt x="1226534" y="1509617"/>
                        <a:pt x="1227773" y="1504760"/>
                        <a:pt x="1231487" y="1502474"/>
                      </a:cubicBezTo>
                      <a:cubicBezTo>
                        <a:pt x="1240536" y="1496949"/>
                        <a:pt x="1249490" y="1491329"/>
                        <a:pt x="1258348" y="1485424"/>
                      </a:cubicBezTo>
                      <a:cubicBezTo>
                        <a:pt x="1262063" y="1482947"/>
                        <a:pt x="1267016" y="1483995"/>
                        <a:pt x="1269397" y="1487710"/>
                      </a:cubicBezTo>
                      <a:cubicBezTo>
                        <a:pt x="1271873" y="1491425"/>
                        <a:pt x="1270826" y="1496378"/>
                        <a:pt x="1267111" y="1498759"/>
                      </a:cubicBezTo>
                      <a:cubicBezTo>
                        <a:pt x="1258157" y="1504664"/>
                        <a:pt x="1248918" y="1510475"/>
                        <a:pt x="1239679" y="1516094"/>
                      </a:cubicBezTo>
                      <a:cubicBezTo>
                        <a:pt x="1238536" y="1516856"/>
                        <a:pt x="1237107" y="1517237"/>
                        <a:pt x="1235678" y="1517237"/>
                      </a:cubicBezTo>
                      <a:close/>
                      <a:moveTo>
                        <a:pt x="316897" y="1460754"/>
                      </a:moveTo>
                      <a:cubicBezTo>
                        <a:pt x="315182" y="1460754"/>
                        <a:pt x="313468" y="1460183"/>
                        <a:pt x="311944" y="1459040"/>
                      </a:cubicBezTo>
                      <a:cubicBezTo>
                        <a:pt x="303467" y="1452372"/>
                        <a:pt x="295085" y="1445419"/>
                        <a:pt x="286893" y="1438466"/>
                      </a:cubicBezTo>
                      <a:cubicBezTo>
                        <a:pt x="283559" y="1435608"/>
                        <a:pt x="283178" y="1430560"/>
                        <a:pt x="286036" y="1427226"/>
                      </a:cubicBezTo>
                      <a:cubicBezTo>
                        <a:pt x="288893" y="1423892"/>
                        <a:pt x="293942" y="1423511"/>
                        <a:pt x="297275" y="1426369"/>
                      </a:cubicBezTo>
                      <a:cubicBezTo>
                        <a:pt x="305372" y="1433227"/>
                        <a:pt x="313563" y="1439990"/>
                        <a:pt x="321850" y="1446562"/>
                      </a:cubicBezTo>
                      <a:cubicBezTo>
                        <a:pt x="325279" y="1449324"/>
                        <a:pt x="325946" y="1454277"/>
                        <a:pt x="323183" y="1457801"/>
                      </a:cubicBezTo>
                      <a:cubicBezTo>
                        <a:pt x="321564" y="1459706"/>
                        <a:pt x="319183" y="1460754"/>
                        <a:pt x="316897" y="1460754"/>
                      </a:cubicBezTo>
                      <a:close/>
                      <a:moveTo>
                        <a:pt x="1351979" y="1431798"/>
                      </a:moveTo>
                      <a:cubicBezTo>
                        <a:pt x="1349788" y="1431798"/>
                        <a:pt x="1347597" y="1430846"/>
                        <a:pt x="1345978" y="1429131"/>
                      </a:cubicBezTo>
                      <a:cubicBezTo>
                        <a:pt x="1343025" y="1425797"/>
                        <a:pt x="1343406" y="1420749"/>
                        <a:pt x="1346645" y="1417891"/>
                      </a:cubicBezTo>
                      <a:cubicBezTo>
                        <a:pt x="1354550" y="1410843"/>
                        <a:pt x="1362361" y="1403699"/>
                        <a:pt x="1370076" y="1396365"/>
                      </a:cubicBezTo>
                      <a:cubicBezTo>
                        <a:pt x="1373219" y="1393317"/>
                        <a:pt x="1378363" y="1393412"/>
                        <a:pt x="1381316" y="1396651"/>
                      </a:cubicBezTo>
                      <a:cubicBezTo>
                        <a:pt x="1384364" y="1399794"/>
                        <a:pt x="1384268" y="1404937"/>
                        <a:pt x="1381030" y="1407890"/>
                      </a:cubicBezTo>
                      <a:cubicBezTo>
                        <a:pt x="1373219" y="1415320"/>
                        <a:pt x="1365218" y="1422654"/>
                        <a:pt x="1357122" y="1429798"/>
                      </a:cubicBezTo>
                      <a:cubicBezTo>
                        <a:pt x="1355693" y="1431131"/>
                        <a:pt x="1353884" y="1431798"/>
                        <a:pt x="1351979" y="1431798"/>
                      </a:cubicBezTo>
                      <a:close/>
                      <a:moveTo>
                        <a:pt x="211931" y="1361789"/>
                      </a:moveTo>
                      <a:cubicBezTo>
                        <a:pt x="209741" y="1361789"/>
                        <a:pt x="207550" y="1360837"/>
                        <a:pt x="205930" y="1359122"/>
                      </a:cubicBezTo>
                      <a:cubicBezTo>
                        <a:pt x="198787" y="1351121"/>
                        <a:pt x="191738" y="1342835"/>
                        <a:pt x="184880" y="1334453"/>
                      </a:cubicBezTo>
                      <a:cubicBezTo>
                        <a:pt x="182118" y="1331024"/>
                        <a:pt x="182594" y="1325975"/>
                        <a:pt x="186023" y="1323213"/>
                      </a:cubicBezTo>
                      <a:cubicBezTo>
                        <a:pt x="189452" y="1320451"/>
                        <a:pt x="194501" y="1320927"/>
                        <a:pt x="197263" y="1324356"/>
                      </a:cubicBezTo>
                      <a:cubicBezTo>
                        <a:pt x="204026" y="1332548"/>
                        <a:pt x="210884" y="1340644"/>
                        <a:pt x="217932" y="1348550"/>
                      </a:cubicBezTo>
                      <a:cubicBezTo>
                        <a:pt x="220885" y="1351883"/>
                        <a:pt x="220599" y="1356932"/>
                        <a:pt x="217265" y="1359789"/>
                      </a:cubicBezTo>
                      <a:cubicBezTo>
                        <a:pt x="215646" y="1361123"/>
                        <a:pt x="213741" y="1361789"/>
                        <a:pt x="211931" y="1361789"/>
                      </a:cubicBezTo>
                      <a:close/>
                      <a:moveTo>
                        <a:pt x="126111" y="1245870"/>
                      </a:moveTo>
                      <a:cubicBezTo>
                        <a:pt x="123444" y="1245870"/>
                        <a:pt x="120777" y="1244537"/>
                        <a:pt x="119253" y="1242060"/>
                      </a:cubicBezTo>
                      <a:cubicBezTo>
                        <a:pt x="113633" y="1232821"/>
                        <a:pt x="108109" y="1223486"/>
                        <a:pt x="102965" y="1214152"/>
                      </a:cubicBezTo>
                      <a:cubicBezTo>
                        <a:pt x="100775" y="1210342"/>
                        <a:pt x="102203" y="1205484"/>
                        <a:pt x="106013" y="1203293"/>
                      </a:cubicBezTo>
                      <a:cubicBezTo>
                        <a:pt x="109823" y="1201198"/>
                        <a:pt x="114681" y="1202531"/>
                        <a:pt x="116872" y="1206341"/>
                      </a:cubicBezTo>
                      <a:cubicBezTo>
                        <a:pt x="122015" y="1215485"/>
                        <a:pt x="127349" y="1224725"/>
                        <a:pt x="132874" y="1233773"/>
                      </a:cubicBezTo>
                      <a:cubicBezTo>
                        <a:pt x="135160" y="1237583"/>
                        <a:pt x="134017" y="1242441"/>
                        <a:pt x="130207" y="1244727"/>
                      </a:cubicBezTo>
                      <a:cubicBezTo>
                        <a:pt x="128969" y="1245489"/>
                        <a:pt x="127540" y="1245870"/>
                        <a:pt x="126111" y="1245870"/>
                      </a:cubicBezTo>
                      <a:close/>
                      <a:moveTo>
                        <a:pt x="62294" y="1116616"/>
                      </a:moveTo>
                      <a:cubicBezTo>
                        <a:pt x="59055" y="1116616"/>
                        <a:pt x="56102" y="1114711"/>
                        <a:pt x="54864" y="1111472"/>
                      </a:cubicBezTo>
                      <a:cubicBezTo>
                        <a:pt x="50959" y="1101376"/>
                        <a:pt x="47244" y="1091184"/>
                        <a:pt x="43815" y="1080992"/>
                      </a:cubicBezTo>
                      <a:cubicBezTo>
                        <a:pt x="42386" y="1076801"/>
                        <a:pt x="44577" y="1072325"/>
                        <a:pt x="48768" y="1070896"/>
                      </a:cubicBezTo>
                      <a:cubicBezTo>
                        <a:pt x="52959" y="1069467"/>
                        <a:pt x="57436" y="1071658"/>
                        <a:pt x="58865" y="1075849"/>
                      </a:cubicBezTo>
                      <a:cubicBezTo>
                        <a:pt x="62294" y="1085850"/>
                        <a:pt x="65913" y="1095851"/>
                        <a:pt x="69723" y="1105757"/>
                      </a:cubicBezTo>
                      <a:cubicBezTo>
                        <a:pt x="71342" y="1109853"/>
                        <a:pt x="69247" y="1114520"/>
                        <a:pt x="65151" y="1116044"/>
                      </a:cubicBezTo>
                      <a:cubicBezTo>
                        <a:pt x="64198" y="1116425"/>
                        <a:pt x="63246" y="1116616"/>
                        <a:pt x="62294" y="1116616"/>
                      </a:cubicBezTo>
                      <a:close/>
                      <a:moveTo>
                        <a:pt x="22479" y="977932"/>
                      </a:moveTo>
                      <a:cubicBezTo>
                        <a:pt x="18764" y="977932"/>
                        <a:pt x="15335" y="975265"/>
                        <a:pt x="14669" y="971455"/>
                      </a:cubicBezTo>
                      <a:cubicBezTo>
                        <a:pt x="12668" y="960882"/>
                        <a:pt x="10763" y="950119"/>
                        <a:pt x="9239" y="939546"/>
                      </a:cubicBezTo>
                      <a:cubicBezTo>
                        <a:pt x="8572" y="935165"/>
                        <a:pt x="11621" y="931164"/>
                        <a:pt x="15907" y="930497"/>
                      </a:cubicBezTo>
                      <a:cubicBezTo>
                        <a:pt x="20288" y="929831"/>
                        <a:pt x="24289" y="932878"/>
                        <a:pt x="24956" y="937165"/>
                      </a:cubicBezTo>
                      <a:cubicBezTo>
                        <a:pt x="26575" y="947642"/>
                        <a:pt x="28289" y="958120"/>
                        <a:pt x="30290" y="968502"/>
                      </a:cubicBezTo>
                      <a:cubicBezTo>
                        <a:pt x="31147" y="972788"/>
                        <a:pt x="28289" y="976979"/>
                        <a:pt x="23908" y="977836"/>
                      </a:cubicBezTo>
                      <a:cubicBezTo>
                        <a:pt x="23527" y="977932"/>
                        <a:pt x="22955" y="977932"/>
                        <a:pt x="22479" y="977932"/>
                      </a:cubicBezTo>
                      <a:close/>
                      <a:moveTo>
                        <a:pt x="8096" y="834390"/>
                      </a:moveTo>
                      <a:cubicBezTo>
                        <a:pt x="3715" y="834390"/>
                        <a:pt x="191" y="830866"/>
                        <a:pt x="95" y="826484"/>
                      </a:cubicBezTo>
                      <a:cubicBezTo>
                        <a:pt x="95" y="823246"/>
                        <a:pt x="0" y="820007"/>
                        <a:pt x="0" y="816769"/>
                      </a:cubicBezTo>
                      <a:cubicBezTo>
                        <a:pt x="0" y="809149"/>
                        <a:pt x="95" y="801624"/>
                        <a:pt x="286" y="794004"/>
                      </a:cubicBezTo>
                      <a:cubicBezTo>
                        <a:pt x="381" y="789623"/>
                        <a:pt x="4191" y="786098"/>
                        <a:pt x="8477" y="786289"/>
                      </a:cubicBezTo>
                      <a:cubicBezTo>
                        <a:pt x="12859" y="786384"/>
                        <a:pt x="16383" y="790099"/>
                        <a:pt x="16193" y="794480"/>
                      </a:cubicBezTo>
                      <a:cubicBezTo>
                        <a:pt x="16002" y="801910"/>
                        <a:pt x="15907" y="809339"/>
                        <a:pt x="15907" y="816769"/>
                      </a:cubicBezTo>
                      <a:cubicBezTo>
                        <a:pt x="15907" y="819912"/>
                        <a:pt x="15907" y="823151"/>
                        <a:pt x="16002" y="826294"/>
                      </a:cubicBezTo>
                      <a:cubicBezTo>
                        <a:pt x="16097" y="830675"/>
                        <a:pt x="12478" y="834295"/>
                        <a:pt x="8096" y="834390"/>
                      </a:cubicBezTo>
                      <a:cubicBezTo>
                        <a:pt x="8192" y="834390"/>
                        <a:pt x="8096" y="834390"/>
                        <a:pt x="8096" y="834390"/>
                      </a:cubicBezTo>
                      <a:close/>
                      <a:moveTo>
                        <a:pt x="19145" y="690562"/>
                      </a:moveTo>
                      <a:cubicBezTo>
                        <a:pt x="18669" y="690562"/>
                        <a:pt x="18288" y="690562"/>
                        <a:pt x="17812" y="690467"/>
                      </a:cubicBezTo>
                      <a:cubicBezTo>
                        <a:pt x="13430" y="689705"/>
                        <a:pt x="10573" y="685610"/>
                        <a:pt x="11240" y="681323"/>
                      </a:cubicBezTo>
                      <a:cubicBezTo>
                        <a:pt x="13049" y="670751"/>
                        <a:pt x="15049" y="659987"/>
                        <a:pt x="17240" y="649510"/>
                      </a:cubicBezTo>
                      <a:cubicBezTo>
                        <a:pt x="18097" y="645224"/>
                        <a:pt x="22384" y="642461"/>
                        <a:pt x="26670" y="643319"/>
                      </a:cubicBezTo>
                      <a:cubicBezTo>
                        <a:pt x="30956" y="644176"/>
                        <a:pt x="33719" y="648462"/>
                        <a:pt x="32861" y="652748"/>
                      </a:cubicBezTo>
                      <a:cubicBezTo>
                        <a:pt x="30671" y="663131"/>
                        <a:pt x="28766" y="673608"/>
                        <a:pt x="27051" y="683990"/>
                      </a:cubicBezTo>
                      <a:cubicBezTo>
                        <a:pt x="26384" y="687800"/>
                        <a:pt x="22955" y="690562"/>
                        <a:pt x="19145" y="690562"/>
                      </a:cubicBezTo>
                      <a:close/>
                      <a:moveTo>
                        <a:pt x="55626" y="550926"/>
                      </a:moveTo>
                      <a:cubicBezTo>
                        <a:pt x="54769" y="550926"/>
                        <a:pt x="53816" y="550736"/>
                        <a:pt x="52959" y="550450"/>
                      </a:cubicBezTo>
                      <a:cubicBezTo>
                        <a:pt x="48768" y="548926"/>
                        <a:pt x="46672" y="544354"/>
                        <a:pt x="48197" y="540258"/>
                      </a:cubicBezTo>
                      <a:cubicBezTo>
                        <a:pt x="51816" y="530161"/>
                        <a:pt x="55721" y="519970"/>
                        <a:pt x="59817" y="509873"/>
                      </a:cubicBezTo>
                      <a:cubicBezTo>
                        <a:pt x="61436" y="505778"/>
                        <a:pt x="66104" y="503777"/>
                        <a:pt x="70199" y="505492"/>
                      </a:cubicBezTo>
                      <a:cubicBezTo>
                        <a:pt x="74295" y="507111"/>
                        <a:pt x="76295" y="511778"/>
                        <a:pt x="74581" y="515874"/>
                      </a:cubicBezTo>
                      <a:cubicBezTo>
                        <a:pt x="70580" y="525685"/>
                        <a:pt x="66770" y="535686"/>
                        <a:pt x="63151" y="545592"/>
                      </a:cubicBezTo>
                      <a:cubicBezTo>
                        <a:pt x="61913" y="548926"/>
                        <a:pt x="58865" y="550926"/>
                        <a:pt x="55626" y="550926"/>
                      </a:cubicBezTo>
                      <a:close/>
                      <a:moveTo>
                        <a:pt x="116491" y="419957"/>
                      </a:moveTo>
                      <a:cubicBezTo>
                        <a:pt x="115157" y="419957"/>
                        <a:pt x="113728" y="419576"/>
                        <a:pt x="112490" y="418909"/>
                      </a:cubicBezTo>
                      <a:cubicBezTo>
                        <a:pt x="108680" y="416719"/>
                        <a:pt x="107347" y="411861"/>
                        <a:pt x="109538" y="408051"/>
                      </a:cubicBezTo>
                      <a:cubicBezTo>
                        <a:pt x="114967" y="398717"/>
                        <a:pt x="120587" y="389382"/>
                        <a:pt x="126397" y="380333"/>
                      </a:cubicBezTo>
                      <a:cubicBezTo>
                        <a:pt x="128778" y="376619"/>
                        <a:pt x="133731" y="375475"/>
                        <a:pt x="137446" y="377857"/>
                      </a:cubicBezTo>
                      <a:cubicBezTo>
                        <a:pt x="141161" y="380238"/>
                        <a:pt x="142303" y="385191"/>
                        <a:pt x="139922" y="388906"/>
                      </a:cubicBezTo>
                      <a:cubicBezTo>
                        <a:pt x="134303" y="397859"/>
                        <a:pt x="128683" y="407003"/>
                        <a:pt x="123444" y="416147"/>
                      </a:cubicBezTo>
                      <a:cubicBezTo>
                        <a:pt x="121920" y="418528"/>
                        <a:pt x="119253" y="419957"/>
                        <a:pt x="116491" y="419957"/>
                      </a:cubicBezTo>
                      <a:close/>
                      <a:moveTo>
                        <a:pt x="199644" y="302038"/>
                      </a:moveTo>
                      <a:cubicBezTo>
                        <a:pt x="197834" y="302038"/>
                        <a:pt x="196025" y="301466"/>
                        <a:pt x="194501" y="300133"/>
                      </a:cubicBezTo>
                      <a:cubicBezTo>
                        <a:pt x="191167" y="297275"/>
                        <a:pt x="190691" y="292227"/>
                        <a:pt x="193548" y="288893"/>
                      </a:cubicBezTo>
                      <a:cubicBezTo>
                        <a:pt x="200501" y="280702"/>
                        <a:pt x="207740" y="272510"/>
                        <a:pt x="214979" y="264605"/>
                      </a:cubicBezTo>
                      <a:cubicBezTo>
                        <a:pt x="217932" y="261366"/>
                        <a:pt x="222980" y="261175"/>
                        <a:pt x="226219" y="264128"/>
                      </a:cubicBezTo>
                      <a:cubicBezTo>
                        <a:pt x="229457" y="267081"/>
                        <a:pt x="229648" y="272129"/>
                        <a:pt x="226695" y="275368"/>
                      </a:cubicBezTo>
                      <a:cubicBezTo>
                        <a:pt x="219551" y="283178"/>
                        <a:pt x="212503" y="291084"/>
                        <a:pt x="205645" y="299180"/>
                      </a:cubicBezTo>
                      <a:cubicBezTo>
                        <a:pt x="204121" y="301085"/>
                        <a:pt x="201930" y="302038"/>
                        <a:pt x="199644" y="302038"/>
                      </a:cubicBezTo>
                      <a:close/>
                      <a:moveTo>
                        <a:pt x="1385126" y="248793"/>
                      </a:moveTo>
                      <a:cubicBezTo>
                        <a:pt x="1383125" y="248793"/>
                        <a:pt x="1381030" y="248031"/>
                        <a:pt x="1379506" y="246507"/>
                      </a:cubicBezTo>
                      <a:cubicBezTo>
                        <a:pt x="1371981" y="239077"/>
                        <a:pt x="1364266" y="231743"/>
                        <a:pt x="1356455" y="224600"/>
                      </a:cubicBezTo>
                      <a:cubicBezTo>
                        <a:pt x="1353217" y="221647"/>
                        <a:pt x="1352931" y="216598"/>
                        <a:pt x="1355884" y="213360"/>
                      </a:cubicBezTo>
                      <a:cubicBezTo>
                        <a:pt x="1358837" y="210121"/>
                        <a:pt x="1363885" y="209836"/>
                        <a:pt x="1367123" y="212884"/>
                      </a:cubicBezTo>
                      <a:cubicBezTo>
                        <a:pt x="1375029" y="220123"/>
                        <a:pt x="1382935" y="227552"/>
                        <a:pt x="1390650" y="235172"/>
                      </a:cubicBezTo>
                      <a:cubicBezTo>
                        <a:pt x="1393793" y="238220"/>
                        <a:pt x="1393793" y="243364"/>
                        <a:pt x="1390745" y="246507"/>
                      </a:cubicBezTo>
                      <a:cubicBezTo>
                        <a:pt x="1389221" y="248031"/>
                        <a:pt x="1387221" y="248793"/>
                        <a:pt x="1385126" y="248793"/>
                      </a:cubicBezTo>
                      <a:close/>
                      <a:moveTo>
                        <a:pt x="302324" y="200692"/>
                      </a:moveTo>
                      <a:cubicBezTo>
                        <a:pt x="300038" y="200692"/>
                        <a:pt x="297752" y="199739"/>
                        <a:pt x="296132" y="197834"/>
                      </a:cubicBezTo>
                      <a:cubicBezTo>
                        <a:pt x="293370" y="194405"/>
                        <a:pt x="293846" y="189452"/>
                        <a:pt x="297180" y="186595"/>
                      </a:cubicBezTo>
                      <a:cubicBezTo>
                        <a:pt x="305467" y="179737"/>
                        <a:pt x="313944" y="172974"/>
                        <a:pt x="322517" y="166497"/>
                      </a:cubicBezTo>
                      <a:cubicBezTo>
                        <a:pt x="326041" y="163830"/>
                        <a:pt x="330994" y="164497"/>
                        <a:pt x="333661" y="168021"/>
                      </a:cubicBezTo>
                      <a:cubicBezTo>
                        <a:pt x="336328" y="171545"/>
                        <a:pt x="335661" y="176498"/>
                        <a:pt x="332137" y="179165"/>
                      </a:cubicBezTo>
                      <a:cubicBezTo>
                        <a:pt x="323660" y="185547"/>
                        <a:pt x="315373" y="192215"/>
                        <a:pt x="307277" y="198882"/>
                      </a:cubicBezTo>
                      <a:cubicBezTo>
                        <a:pt x="305943" y="200120"/>
                        <a:pt x="304133" y="200692"/>
                        <a:pt x="302324" y="200692"/>
                      </a:cubicBezTo>
                      <a:close/>
                      <a:moveTo>
                        <a:pt x="1273778" y="156972"/>
                      </a:moveTo>
                      <a:cubicBezTo>
                        <a:pt x="1272254" y="156972"/>
                        <a:pt x="1270635" y="156496"/>
                        <a:pt x="1269302" y="155543"/>
                      </a:cubicBezTo>
                      <a:cubicBezTo>
                        <a:pt x="1260634" y="149638"/>
                        <a:pt x="1251680" y="143732"/>
                        <a:pt x="1242727" y="138113"/>
                      </a:cubicBezTo>
                      <a:cubicBezTo>
                        <a:pt x="1239012" y="135731"/>
                        <a:pt x="1237869" y="130873"/>
                        <a:pt x="1240250" y="127063"/>
                      </a:cubicBezTo>
                      <a:cubicBezTo>
                        <a:pt x="1242632" y="123349"/>
                        <a:pt x="1247489" y="122206"/>
                        <a:pt x="1251299" y="124587"/>
                      </a:cubicBezTo>
                      <a:cubicBezTo>
                        <a:pt x="1260443" y="130397"/>
                        <a:pt x="1269587" y="136303"/>
                        <a:pt x="1278446" y="142399"/>
                      </a:cubicBezTo>
                      <a:cubicBezTo>
                        <a:pt x="1282065" y="144875"/>
                        <a:pt x="1283017" y="149828"/>
                        <a:pt x="1280541" y="153543"/>
                      </a:cubicBezTo>
                      <a:cubicBezTo>
                        <a:pt x="1278827" y="155829"/>
                        <a:pt x="1276350" y="156972"/>
                        <a:pt x="1273778" y="156972"/>
                      </a:cubicBezTo>
                      <a:close/>
                      <a:moveTo>
                        <a:pt x="421195" y="119158"/>
                      </a:moveTo>
                      <a:cubicBezTo>
                        <a:pt x="418433" y="119158"/>
                        <a:pt x="415671" y="117729"/>
                        <a:pt x="414242" y="115062"/>
                      </a:cubicBezTo>
                      <a:cubicBezTo>
                        <a:pt x="412051" y="111252"/>
                        <a:pt x="413480" y="106394"/>
                        <a:pt x="417290" y="104203"/>
                      </a:cubicBezTo>
                      <a:cubicBezTo>
                        <a:pt x="426720" y="98965"/>
                        <a:pt x="436245" y="93821"/>
                        <a:pt x="445770" y="88868"/>
                      </a:cubicBezTo>
                      <a:cubicBezTo>
                        <a:pt x="449675" y="86868"/>
                        <a:pt x="454533" y="88392"/>
                        <a:pt x="456533" y="92297"/>
                      </a:cubicBezTo>
                      <a:cubicBezTo>
                        <a:pt x="458534" y="96202"/>
                        <a:pt x="457010" y="101060"/>
                        <a:pt x="453009" y="103061"/>
                      </a:cubicBezTo>
                      <a:cubicBezTo>
                        <a:pt x="443674" y="107823"/>
                        <a:pt x="434245" y="112871"/>
                        <a:pt x="425101" y="118015"/>
                      </a:cubicBezTo>
                      <a:cubicBezTo>
                        <a:pt x="423863" y="118777"/>
                        <a:pt x="422529" y="119158"/>
                        <a:pt x="421195" y="119158"/>
                      </a:cubicBezTo>
                      <a:close/>
                      <a:moveTo>
                        <a:pt x="1147953" y="86392"/>
                      </a:moveTo>
                      <a:cubicBezTo>
                        <a:pt x="1146905" y="86392"/>
                        <a:pt x="1145762" y="86201"/>
                        <a:pt x="1144715" y="85725"/>
                      </a:cubicBezTo>
                      <a:cubicBezTo>
                        <a:pt x="1135094" y="81439"/>
                        <a:pt x="1125188" y="77248"/>
                        <a:pt x="1115473" y="73247"/>
                      </a:cubicBezTo>
                      <a:cubicBezTo>
                        <a:pt x="1111377" y="71628"/>
                        <a:pt x="1109377" y="66961"/>
                        <a:pt x="1110996" y="62865"/>
                      </a:cubicBezTo>
                      <a:cubicBezTo>
                        <a:pt x="1112615" y="58769"/>
                        <a:pt x="1117283" y="56769"/>
                        <a:pt x="1121378" y="58483"/>
                      </a:cubicBezTo>
                      <a:cubicBezTo>
                        <a:pt x="1131380" y="62484"/>
                        <a:pt x="1141381" y="66770"/>
                        <a:pt x="1151192" y="71152"/>
                      </a:cubicBezTo>
                      <a:cubicBezTo>
                        <a:pt x="1155192" y="72961"/>
                        <a:pt x="1157002" y="77724"/>
                        <a:pt x="1155192" y="81725"/>
                      </a:cubicBezTo>
                      <a:cubicBezTo>
                        <a:pt x="1153859" y="84677"/>
                        <a:pt x="1151001" y="86392"/>
                        <a:pt x="1147953" y="86392"/>
                      </a:cubicBezTo>
                      <a:close/>
                      <a:moveTo>
                        <a:pt x="552736" y="60007"/>
                      </a:moveTo>
                      <a:cubicBezTo>
                        <a:pt x="549402" y="60007"/>
                        <a:pt x="546354" y="57912"/>
                        <a:pt x="545211" y="54673"/>
                      </a:cubicBezTo>
                      <a:cubicBezTo>
                        <a:pt x="543782" y="50482"/>
                        <a:pt x="545973" y="46006"/>
                        <a:pt x="550164" y="44482"/>
                      </a:cubicBezTo>
                      <a:cubicBezTo>
                        <a:pt x="560356" y="40957"/>
                        <a:pt x="570738" y="37624"/>
                        <a:pt x="581025" y="34480"/>
                      </a:cubicBezTo>
                      <a:cubicBezTo>
                        <a:pt x="585216" y="33147"/>
                        <a:pt x="589693" y="35623"/>
                        <a:pt x="590931" y="39815"/>
                      </a:cubicBezTo>
                      <a:cubicBezTo>
                        <a:pt x="592169" y="44005"/>
                        <a:pt x="589788" y="48482"/>
                        <a:pt x="585597" y="49721"/>
                      </a:cubicBezTo>
                      <a:cubicBezTo>
                        <a:pt x="575501" y="52769"/>
                        <a:pt x="565309" y="56102"/>
                        <a:pt x="555403" y="59531"/>
                      </a:cubicBezTo>
                      <a:cubicBezTo>
                        <a:pt x="554450" y="59817"/>
                        <a:pt x="553593" y="60007"/>
                        <a:pt x="552736" y="60007"/>
                      </a:cubicBezTo>
                      <a:close/>
                      <a:moveTo>
                        <a:pt x="1011460" y="39338"/>
                      </a:moveTo>
                      <a:cubicBezTo>
                        <a:pt x="1010793" y="39338"/>
                        <a:pt x="1010221" y="39243"/>
                        <a:pt x="1009555" y="39148"/>
                      </a:cubicBezTo>
                      <a:cubicBezTo>
                        <a:pt x="999363" y="36671"/>
                        <a:pt x="988886" y="34290"/>
                        <a:pt x="978503" y="32099"/>
                      </a:cubicBezTo>
                      <a:cubicBezTo>
                        <a:pt x="974217" y="31242"/>
                        <a:pt x="971360" y="26956"/>
                        <a:pt x="972312" y="22669"/>
                      </a:cubicBezTo>
                      <a:cubicBezTo>
                        <a:pt x="973169" y="18383"/>
                        <a:pt x="977456" y="15526"/>
                        <a:pt x="981742" y="16478"/>
                      </a:cubicBezTo>
                      <a:cubicBezTo>
                        <a:pt x="992315" y="18669"/>
                        <a:pt x="1002983" y="21050"/>
                        <a:pt x="1013365" y="23622"/>
                      </a:cubicBezTo>
                      <a:cubicBezTo>
                        <a:pt x="1017651" y="24670"/>
                        <a:pt x="1020223" y="29051"/>
                        <a:pt x="1019175" y="33242"/>
                      </a:cubicBezTo>
                      <a:cubicBezTo>
                        <a:pt x="1018318" y="36957"/>
                        <a:pt x="1015079" y="39338"/>
                        <a:pt x="1011460" y="39338"/>
                      </a:cubicBezTo>
                      <a:close/>
                      <a:moveTo>
                        <a:pt x="692753" y="25336"/>
                      </a:moveTo>
                      <a:cubicBezTo>
                        <a:pt x="688848" y="25336"/>
                        <a:pt x="685514" y="22479"/>
                        <a:pt x="684848" y="18574"/>
                      </a:cubicBezTo>
                      <a:cubicBezTo>
                        <a:pt x="684181" y="14192"/>
                        <a:pt x="687134" y="10096"/>
                        <a:pt x="691515" y="9430"/>
                      </a:cubicBezTo>
                      <a:cubicBezTo>
                        <a:pt x="702183" y="7810"/>
                        <a:pt x="712946" y="6382"/>
                        <a:pt x="723614" y="5143"/>
                      </a:cubicBezTo>
                      <a:cubicBezTo>
                        <a:pt x="727996" y="4572"/>
                        <a:pt x="731996" y="7810"/>
                        <a:pt x="732473" y="12192"/>
                      </a:cubicBezTo>
                      <a:cubicBezTo>
                        <a:pt x="732949" y="16573"/>
                        <a:pt x="729806" y="20574"/>
                        <a:pt x="725424" y="21050"/>
                      </a:cubicBezTo>
                      <a:cubicBezTo>
                        <a:pt x="714851" y="22289"/>
                        <a:pt x="704374" y="23622"/>
                        <a:pt x="693896" y="25241"/>
                      </a:cubicBezTo>
                      <a:cubicBezTo>
                        <a:pt x="693611" y="25336"/>
                        <a:pt x="693134" y="25336"/>
                        <a:pt x="692753" y="25336"/>
                      </a:cubicBezTo>
                      <a:close/>
                      <a:moveTo>
                        <a:pt x="868775" y="17431"/>
                      </a:moveTo>
                      <a:cubicBezTo>
                        <a:pt x="868585" y="17431"/>
                        <a:pt x="868394" y="17431"/>
                        <a:pt x="868299" y="17431"/>
                      </a:cubicBezTo>
                      <a:cubicBezTo>
                        <a:pt x="857726" y="16764"/>
                        <a:pt x="847154" y="16288"/>
                        <a:pt x="836581" y="16002"/>
                      </a:cubicBezTo>
                      <a:cubicBezTo>
                        <a:pt x="832199" y="15907"/>
                        <a:pt x="828675" y="12192"/>
                        <a:pt x="828770" y="7810"/>
                      </a:cubicBezTo>
                      <a:cubicBezTo>
                        <a:pt x="828866" y="3429"/>
                        <a:pt x="832485" y="95"/>
                        <a:pt x="836962" y="0"/>
                      </a:cubicBezTo>
                      <a:cubicBezTo>
                        <a:pt x="847725" y="286"/>
                        <a:pt x="858679" y="762"/>
                        <a:pt x="869347" y="1429"/>
                      </a:cubicBezTo>
                      <a:cubicBezTo>
                        <a:pt x="873728" y="1715"/>
                        <a:pt x="877062" y="5524"/>
                        <a:pt x="876776" y="9906"/>
                      </a:cubicBezTo>
                      <a:cubicBezTo>
                        <a:pt x="876491" y="14192"/>
                        <a:pt x="872966" y="17431"/>
                        <a:pt x="868775" y="17431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35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6" name="任意多边形: 形状 11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5357132" y="2943402"/>
                  <a:ext cx="25443" cy="28683"/>
                </a:xfrm>
                <a:custGeom>
                  <a:avLst/>
                  <a:gdLst>
                    <a:gd name="connsiteX0" fmla="*/ 17539 w 25443"/>
                    <a:gd name="connsiteY0" fmla="*/ 28683 h 28683"/>
                    <a:gd name="connsiteX1" fmla="*/ 11062 w 25443"/>
                    <a:gd name="connsiteY1" fmla="*/ 25445 h 28683"/>
                    <a:gd name="connsiteX2" fmla="*/ 1632 w 25443"/>
                    <a:gd name="connsiteY2" fmla="*/ 12776 h 28683"/>
                    <a:gd name="connsiteX3" fmla="*/ 3156 w 25443"/>
                    <a:gd name="connsiteY3" fmla="*/ 1632 h 28683"/>
                    <a:gd name="connsiteX4" fmla="*/ 14300 w 25443"/>
                    <a:gd name="connsiteY4" fmla="*/ 3156 h 28683"/>
                    <a:gd name="connsiteX5" fmla="*/ 23921 w 25443"/>
                    <a:gd name="connsiteY5" fmla="*/ 16015 h 28683"/>
                    <a:gd name="connsiteX6" fmla="*/ 22206 w 25443"/>
                    <a:gd name="connsiteY6" fmla="*/ 27159 h 28683"/>
                    <a:gd name="connsiteX7" fmla="*/ 17539 w 25443"/>
                    <a:gd name="connsiteY7" fmla="*/ 28683 h 28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43" h="28683">
                      <a:moveTo>
                        <a:pt x="17539" y="28683"/>
                      </a:moveTo>
                      <a:cubicBezTo>
                        <a:pt x="15062" y="28683"/>
                        <a:pt x="12681" y="27540"/>
                        <a:pt x="11062" y="25445"/>
                      </a:cubicBezTo>
                      <a:cubicBezTo>
                        <a:pt x="7918" y="21158"/>
                        <a:pt x="4775" y="16967"/>
                        <a:pt x="1632" y="12776"/>
                      </a:cubicBezTo>
                      <a:cubicBezTo>
                        <a:pt x="-1035" y="9252"/>
                        <a:pt x="-368" y="4299"/>
                        <a:pt x="3156" y="1632"/>
                      </a:cubicBezTo>
                      <a:cubicBezTo>
                        <a:pt x="6680" y="-1035"/>
                        <a:pt x="11633" y="-368"/>
                        <a:pt x="14300" y="3156"/>
                      </a:cubicBezTo>
                      <a:cubicBezTo>
                        <a:pt x="17539" y="7442"/>
                        <a:pt x="20777" y="11729"/>
                        <a:pt x="23921" y="16015"/>
                      </a:cubicBezTo>
                      <a:cubicBezTo>
                        <a:pt x="26492" y="19539"/>
                        <a:pt x="25730" y="24587"/>
                        <a:pt x="22206" y="27159"/>
                      </a:cubicBezTo>
                      <a:cubicBezTo>
                        <a:pt x="20777" y="28207"/>
                        <a:pt x="19158" y="28683"/>
                        <a:pt x="17539" y="28683"/>
                      </a:cubicBezTo>
                      <a:close/>
                    </a:path>
                  </a:pathLst>
                </a:custGeom>
                <a:solidFill>
                  <a:schemeClr val="lt1">
                    <a:lumMod val="7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35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8" name="任意多边形: 形状 12"/>
              <p:cNvSpPr/>
              <p:nvPr>
                <p:custDataLst>
                  <p:tags r:id="rId5"/>
                </p:custDataLst>
              </p:nvPr>
            </p:nvSpPr>
            <p:spPr>
              <a:xfrm>
                <a:off x="7078718" y="3078993"/>
                <a:ext cx="275664" cy="1499278"/>
              </a:xfrm>
              <a:custGeom>
                <a:avLst/>
                <a:gdLst>
                  <a:gd name="connsiteX0" fmla="*/ 8014 w 180892"/>
                  <a:gd name="connsiteY0" fmla="*/ 983836 h 983835"/>
                  <a:gd name="connsiteX1" fmla="*/ 3156 w 180892"/>
                  <a:gd name="connsiteY1" fmla="*/ 982216 h 983835"/>
                  <a:gd name="connsiteX2" fmla="*/ 1632 w 180892"/>
                  <a:gd name="connsiteY2" fmla="*/ 971072 h 983835"/>
                  <a:gd name="connsiteX3" fmla="*/ 164986 w 180892"/>
                  <a:gd name="connsiteY3" fmla="*/ 486250 h 983835"/>
                  <a:gd name="connsiteX4" fmla="*/ 10014 w 180892"/>
                  <a:gd name="connsiteY4" fmla="*/ 12667 h 983835"/>
                  <a:gd name="connsiteX5" fmla="*/ 11729 w 180892"/>
                  <a:gd name="connsiteY5" fmla="*/ 1522 h 983835"/>
                  <a:gd name="connsiteX6" fmla="*/ 22873 w 180892"/>
                  <a:gd name="connsiteY6" fmla="*/ 3237 h 983835"/>
                  <a:gd name="connsiteX7" fmla="*/ 180893 w 180892"/>
                  <a:gd name="connsiteY7" fmla="*/ 486250 h 983835"/>
                  <a:gd name="connsiteX8" fmla="*/ 14300 w 180892"/>
                  <a:gd name="connsiteY8" fmla="*/ 980693 h 983835"/>
                  <a:gd name="connsiteX9" fmla="*/ 8014 w 180892"/>
                  <a:gd name="connsiteY9" fmla="*/ 983836 h 98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892" h="983835">
                    <a:moveTo>
                      <a:pt x="8014" y="983836"/>
                    </a:moveTo>
                    <a:cubicBezTo>
                      <a:pt x="6299" y="983836"/>
                      <a:pt x="4585" y="983264"/>
                      <a:pt x="3156" y="982216"/>
                    </a:cubicBezTo>
                    <a:cubicBezTo>
                      <a:pt x="-368" y="979549"/>
                      <a:pt x="-1035" y="974501"/>
                      <a:pt x="1632" y="971072"/>
                    </a:cubicBezTo>
                    <a:cubicBezTo>
                      <a:pt x="108503" y="830769"/>
                      <a:pt x="164986" y="663129"/>
                      <a:pt x="164986" y="486250"/>
                    </a:cubicBezTo>
                    <a:cubicBezTo>
                      <a:pt x="164986" y="314419"/>
                      <a:pt x="111455" y="150684"/>
                      <a:pt x="10014" y="12667"/>
                    </a:cubicBezTo>
                    <a:cubicBezTo>
                      <a:pt x="7442" y="9142"/>
                      <a:pt x="8204" y="4094"/>
                      <a:pt x="11729" y="1522"/>
                    </a:cubicBezTo>
                    <a:cubicBezTo>
                      <a:pt x="15253" y="-1049"/>
                      <a:pt x="20301" y="-287"/>
                      <a:pt x="22873" y="3237"/>
                    </a:cubicBezTo>
                    <a:cubicBezTo>
                      <a:pt x="126219" y="144017"/>
                      <a:pt x="180893" y="311085"/>
                      <a:pt x="180893" y="486250"/>
                    </a:cubicBezTo>
                    <a:cubicBezTo>
                      <a:pt x="180893" y="666653"/>
                      <a:pt x="123266" y="837627"/>
                      <a:pt x="14300" y="980693"/>
                    </a:cubicBezTo>
                    <a:cubicBezTo>
                      <a:pt x="12776" y="982788"/>
                      <a:pt x="10395" y="983836"/>
                      <a:pt x="8014" y="9838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任意多边形: 形状 13"/>
              <p:cNvSpPr/>
              <p:nvPr>
                <p:custDataLst>
                  <p:tags r:id="rId6"/>
                </p:custDataLst>
              </p:nvPr>
            </p:nvSpPr>
            <p:spPr>
              <a:xfrm>
                <a:off x="7329997" y="3807803"/>
                <a:ext cx="773952" cy="24384"/>
              </a:xfrm>
              <a:custGeom>
                <a:avLst/>
                <a:gdLst>
                  <a:gd name="connsiteX0" fmla="*/ 499872 w 507872"/>
                  <a:gd name="connsiteY0" fmla="*/ 16002 h 16001"/>
                  <a:gd name="connsiteX1" fmla="*/ 8001 w 507872"/>
                  <a:gd name="connsiteY1" fmla="*/ 16002 h 16001"/>
                  <a:gd name="connsiteX2" fmla="*/ 0 w 507872"/>
                  <a:gd name="connsiteY2" fmla="*/ 8001 h 16001"/>
                  <a:gd name="connsiteX3" fmla="*/ 8001 w 507872"/>
                  <a:gd name="connsiteY3" fmla="*/ 0 h 16001"/>
                  <a:gd name="connsiteX4" fmla="*/ 499872 w 507872"/>
                  <a:gd name="connsiteY4" fmla="*/ 0 h 16001"/>
                  <a:gd name="connsiteX5" fmla="*/ 507873 w 507872"/>
                  <a:gd name="connsiteY5" fmla="*/ 8001 h 16001"/>
                  <a:gd name="connsiteX6" fmla="*/ 499872 w 507872"/>
                  <a:gd name="connsiteY6" fmla="*/ 16002 h 1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7872" h="16001">
                    <a:moveTo>
                      <a:pt x="499872" y="16002"/>
                    </a:moveTo>
                    <a:lnTo>
                      <a:pt x="8001" y="16002"/>
                    </a:lnTo>
                    <a:cubicBezTo>
                      <a:pt x="3619" y="16002"/>
                      <a:pt x="0" y="12382"/>
                      <a:pt x="0" y="8001"/>
                    </a:cubicBezTo>
                    <a:cubicBezTo>
                      <a:pt x="0" y="3619"/>
                      <a:pt x="3619" y="0"/>
                      <a:pt x="8001" y="0"/>
                    </a:cubicBezTo>
                    <a:lnTo>
                      <a:pt x="499872" y="0"/>
                    </a:lnTo>
                    <a:cubicBezTo>
                      <a:pt x="504253" y="0"/>
                      <a:pt x="507873" y="3619"/>
                      <a:pt x="507873" y="8001"/>
                    </a:cubicBezTo>
                    <a:cubicBezTo>
                      <a:pt x="507873" y="12382"/>
                      <a:pt x="504349" y="16002"/>
                      <a:pt x="499872" y="16002"/>
                    </a:cubicBezTo>
                    <a:close/>
                  </a:path>
                </a:pathLst>
              </a:custGeom>
              <a:solidFill>
                <a:srgbClr val="96C83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0" name="任意多边形: 形状 14"/>
              <p:cNvSpPr/>
              <p:nvPr>
                <p:custDataLst>
                  <p:tags r:id="rId7"/>
                </p:custDataLst>
              </p:nvPr>
            </p:nvSpPr>
            <p:spPr>
              <a:xfrm>
                <a:off x="7084455" y="2613632"/>
                <a:ext cx="753285" cy="480019"/>
              </a:xfrm>
              <a:custGeom>
                <a:avLst/>
                <a:gdLst>
                  <a:gd name="connsiteX0" fmla="*/ 7964 w 494310"/>
                  <a:gd name="connsiteY0" fmla="*/ 314992 h 314991"/>
                  <a:gd name="connsiteX1" fmla="*/ 2916 w 494310"/>
                  <a:gd name="connsiteY1" fmla="*/ 313182 h 314991"/>
                  <a:gd name="connsiteX2" fmla="*/ 1868 w 494310"/>
                  <a:gd name="connsiteY2" fmla="*/ 301943 h 314991"/>
                  <a:gd name="connsiteX3" fmla="*/ 249804 w 494310"/>
                  <a:gd name="connsiteY3" fmla="*/ 2857 h 314991"/>
                  <a:gd name="connsiteX4" fmla="*/ 255995 w 494310"/>
                  <a:gd name="connsiteY4" fmla="*/ 0 h 314991"/>
                  <a:gd name="connsiteX5" fmla="*/ 486310 w 494310"/>
                  <a:gd name="connsiteY5" fmla="*/ 0 h 314991"/>
                  <a:gd name="connsiteX6" fmla="*/ 494311 w 494310"/>
                  <a:gd name="connsiteY6" fmla="*/ 8001 h 314991"/>
                  <a:gd name="connsiteX7" fmla="*/ 486310 w 494310"/>
                  <a:gd name="connsiteY7" fmla="*/ 16002 h 314991"/>
                  <a:gd name="connsiteX8" fmla="*/ 259710 w 494310"/>
                  <a:gd name="connsiteY8" fmla="*/ 16002 h 314991"/>
                  <a:gd name="connsiteX9" fmla="*/ 14155 w 494310"/>
                  <a:gd name="connsiteY9" fmla="*/ 312230 h 314991"/>
                  <a:gd name="connsiteX10" fmla="*/ 7964 w 494310"/>
                  <a:gd name="connsiteY10" fmla="*/ 314992 h 314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4310" h="314991">
                    <a:moveTo>
                      <a:pt x="7964" y="314992"/>
                    </a:moveTo>
                    <a:cubicBezTo>
                      <a:pt x="6154" y="314992"/>
                      <a:pt x="4345" y="314420"/>
                      <a:pt x="2916" y="313182"/>
                    </a:cubicBezTo>
                    <a:cubicBezTo>
                      <a:pt x="-513" y="310324"/>
                      <a:pt x="-989" y="305372"/>
                      <a:pt x="1868" y="301943"/>
                    </a:cubicBezTo>
                    <a:lnTo>
                      <a:pt x="249804" y="2857"/>
                    </a:lnTo>
                    <a:cubicBezTo>
                      <a:pt x="251328" y="1048"/>
                      <a:pt x="253614" y="0"/>
                      <a:pt x="255995" y="0"/>
                    </a:cubicBezTo>
                    <a:lnTo>
                      <a:pt x="486310" y="0"/>
                    </a:lnTo>
                    <a:cubicBezTo>
                      <a:pt x="490691" y="0"/>
                      <a:pt x="494311" y="3620"/>
                      <a:pt x="494311" y="8001"/>
                    </a:cubicBezTo>
                    <a:cubicBezTo>
                      <a:pt x="494311" y="12382"/>
                      <a:pt x="490691" y="16002"/>
                      <a:pt x="486310" y="16002"/>
                    </a:cubicBezTo>
                    <a:lnTo>
                      <a:pt x="259710" y="16002"/>
                    </a:lnTo>
                    <a:lnTo>
                      <a:pt x="14155" y="312230"/>
                    </a:lnTo>
                    <a:cubicBezTo>
                      <a:pt x="12536" y="313944"/>
                      <a:pt x="10250" y="314992"/>
                      <a:pt x="7964" y="314992"/>
                    </a:cubicBezTo>
                    <a:close/>
                  </a:path>
                </a:pathLst>
              </a:custGeom>
              <a:solidFill>
                <a:srgbClr val="FFA1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任意多边形: 形状 15"/>
              <p:cNvSpPr/>
              <p:nvPr>
                <p:custDataLst>
                  <p:tags r:id="rId8"/>
                </p:custDataLst>
              </p:nvPr>
            </p:nvSpPr>
            <p:spPr>
              <a:xfrm>
                <a:off x="7084309" y="4554814"/>
                <a:ext cx="753285" cy="480109"/>
              </a:xfrm>
              <a:custGeom>
                <a:avLst/>
                <a:gdLst>
                  <a:gd name="connsiteX0" fmla="*/ 486310 w 494310"/>
                  <a:gd name="connsiteY0" fmla="*/ 315050 h 315050"/>
                  <a:gd name="connsiteX1" fmla="*/ 255995 w 494310"/>
                  <a:gd name="connsiteY1" fmla="*/ 315050 h 315050"/>
                  <a:gd name="connsiteX2" fmla="*/ 249804 w 494310"/>
                  <a:gd name="connsiteY2" fmla="*/ 312193 h 315050"/>
                  <a:gd name="connsiteX3" fmla="*/ 1868 w 494310"/>
                  <a:gd name="connsiteY3" fmla="*/ 13108 h 315050"/>
                  <a:gd name="connsiteX4" fmla="*/ 2916 w 494310"/>
                  <a:gd name="connsiteY4" fmla="*/ 1868 h 315050"/>
                  <a:gd name="connsiteX5" fmla="*/ 14155 w 494310"/>
                  <a:gd name="connsiteY5" fmla="*/ 2916 h 315050"/>
                  <a:gd name="connsiteX6" fmla="*/ 259710 w 494310"/>
                  <a:gd name="connsiteY6" fmla="*/ 299143 h 315050"/>
                  <a:gd name="connsiteX7" fmla="*/ 486310 w 494310"/>
                  <a:gd name="connsiteY7" fmla="*/ 299143 h 315050"/>
                  <a:gd name="connsiteX8" fmla="*/ 494311 w 494310"/>
                  <a:gd name="connsiteY8" fmla="*/ 307144 h 315050"/>
                  <a:gd name="connsiteX9" fmla="*/ 486310 w 494310"/>
                  <a:gd name="connsiteY9" fmla="*/ 315050 h 31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310" h="315050">
                    <a:moveTo>
                      <a:pt x="486310" y="315050"/>
                    </a:moveTo>
                    <a:lnTo>
                      <a:pt x="255995" y="315050"/>
                    </a:lnTo>
                    <a:cubicBezTo>
                      <a:pt x="253614" y="315050"/>
                      <a:pt x="251328" y="314002"/>
                      <a:pt x="249804" y="312193"/>
                    </a:cubicBezTo>
                    <a:lnTo>
                      <a:pt x="1868" y="13108"/>
                    </a:lnTo>
                    <a:cubicBezTo>
                      <a:pt x="-989" y="9679"/>
                      <a:pt x="-513" y="4726"/>
                      <a:pt x="2916" y="1868"/>
                    </a:cubicBezTo>
                    <a:cubicBezTo>
                      <a:pt x="6345" y="-989"/>
                      <a:pt x="11298" y="-513"/>
                      <a:pt x="14155" y="2916"/>
                    </a:cubicBezTo>
                    <a:lnTo>
                      <a:pt x="259710" y="299143"/>
                    </a:lnTo>
                    <a:lnTo>
                      <a:pt x="486310" y="299143"/>
                    </a:lnTo>
                    <a:cubicBezTo>
                      <a:pt x="490691" y="299143"/>
                      <a:pt x="494311" y="302763"/>
                      <a:pt x="494311" y="307144"/>
                    </a:cubicBezTo>
                    <a:cubicBezTo>
                      <a:pt x="494311" y="311526"/>
                      <a:pt x="490691" y="315050"/>
                      <a:pt x="486310" y="315050"/>
                    </a:cubicBezTo>
                    <a:close/>
                  </a:path>
                </a:pathLst>
              </a:custGeom>
              <a:solidFill>
                <a:srgbClr val="36BEE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5" name="任意多边形: 形状 504"/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4865755" y="3074274"/>
                <a:ext cx="275664" cy="1499277"/>
              </a:xfrm>
              <a:custGeom>
                <a:avLst/>
                <a:gdLst>
                  <a:gd name="connsiteX0" fmla="*/ 8014 w 180892"/>
                  <a:gd name="connsiteY0" fmla="*/ 983836 h 983835"/>
                  <a:gd name="connsiteX1" fmla="*/ 3156 w 180892"/>
                  <a:gd name="connsiteY1" fmla="*/ 982216 h 983835"/>
                  <a:gd name="connsiteX2" fmla="*/ 1632 w 180892"/>
                  <a:gd name="connsiteY2" fmla="*/ 971072 h 983835"/>
                  <a:gd name="connsiteX3" fmla="*/ 164986 w 180892"/>
                  <a:gd name="connsiteY3" fmla="*/ 486250 h 983835"/>
                  <a:gd name="connsiteX4" fmla="*/ 10014 w 180892"/>
                  <a:gd name="connsiteY4" fmla="*/ 12667 h 983835"/>
                  <a:gd name="connsiteX5" fmla="*/ 11729 w 180892"/>
                  <a:gd name="connsiteY5" fmla="*/ 1522 h 983835"/>
                  <a:gd name="connsiteX6" fmla="*/ 22873 w 180892"/>
                  <a:gd name="connsiteY6" fmla="*/ 3237 h 983835"/>
                  <a:gd name="connsiteX7" fmla="*/ 180893 w 180892"/>
                  <a:gd name="connsiteY7" fmla="*/ 486250 h 983835"/>
                  <a:gd name="connsiteX8" fmla="*/ 14300 w 180892"/>
                  <a:gd name="connsiteY8" fmla="*/ 980693 h 983835"/>
                  <a:gd name="connsiteX9" fmla="*/ 8014 w 180892"/>
                  <a:gd name="connsiteY9" fmla="*/ 983836 h 983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892" h="983835">
                    <a:moveTo>
                      <a:pt x="8014" y="983836"/>
                    </a:moveTo>
                    <a:cubicBezTo>
                      <a:pt x="6299" y="983836"/>
                      <a:pt x="4585" y="983264"/>
                      <a:pt x="3156" y="982216"/>
                    </a:cubicBezTo>
                    <a:cubicBezTo>
                      <a:pt x="-368" y="979549"/>
                      <a:pt x="-1035" y="974501"/>
                      <a:pt x="1632" y="971072"/>
                    </a:cubicBezTo>
                    <a:cubicBezTo>
                      <a:pt x="108503" y="830769"/>
                      <a:pt x="164986" y="663129"/>
                      <a:pt x="164986" y="486250"/>
                    </a:cubicBezTo>
                    <a:cubicBezTo>
                      <a:pt x="164986" y="314419"/>
                      <a:pt x="111455" y="150684"/>
                      <a:pt x="10014" y="12667"/>
                    </a:cubicBezTo>
                    <a:cubicBezTo>
                      <a:pt x="7442" y="9142"/>
                      <a:pt x="8204" y="4094"/>
                      <a:pt x="11729" y="1522"/>
                    </a:cubicBezTo>
                    <a:cubicBezTo>
                      <a:pt x="15253" y="-1049"/>
                      <a:pt x="20301" y="-287"/>
                      <a:pt x="22873" y="3237"/>
                    </a:cubicBezTo>
                    <a:cubicBezTo>
                      <a:pt x="126219" y="144017"/>
                      <a:pt x="180893" y="311085"/>
                      <a:pt x="180893" y="486250"/>
                    </a:cubicBezTo>
                    <a:cubicBezTo>
                      <a:pt x="180893" y="666653"/>
                      <a:pt x="123266" y="837627"/>
                      <a:pt x="14300" y="980693"/>
                    </a:cubicBezTo>
                    <a:cubicBezTo>
                      <a:pt x="12776" y="982788"/>
                      <a:pt x="10395" y="983836"/>
                      <a:pt x="8014" y="983836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6" name="任意多边形: 形状 505"/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4116188" y="3803084"/>
                <a:ext cx="773952" cy="24384"/>
              </a:xfrm>
              <a:custGeom>
                <a:avLst/>
                <a:gdLst>
                  <a:gd name="connsiteX0" fmla="*/ 499872 w 507872"/>
                  <a:gd name="connsiteY0" fmla="*/ 16002 h 16001"/>
                  <a:gd name="connsiteX1" fmla="*/ 8001 w 507872"/>
                  <a:gd name="connsiteY1" fmla="*/ 16002 h 16001"/>
                  <a:gd name="connsiteX2" fmla="*/ 0 w 507872"/>
                  <a:gd name="connsiteY2" fmla="*/ 8001 h 16001"/>
                  <a:gd name="connsiteX3" fmla="*/ 8001 w 507872"/>
                  <a:gd name="connsiteY3" fmla="*/ 0 h 16001"/>
                  <a:gd name="connsiteX4" fmla="*/ 499872 w 507872"/>
                  <a:gd name="connsiteY4" fmla="*/ 0 h 16001"/>
                  <a:gd name="connsiteX5" fmla="*/ 507873 w 507872"/>
                  <a:gd name="connsiteY5" fmla="*/ 8001 h 16001"/>
                  <a:gd name="connsiteX6" fmla="*/ 499872 w 507872"/>
                  <a:gd name="connsiteY6" fmla="*/ 16002 h 16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7872" h="16001">
                    <a:moveTo>
                      <a:pt x="499872" y="16002"/>
                    </a:moveTo>
                    <a:lnTo>
                      <a:pt x="8001" y="16002"/>
                    </a:lnTo>
                    <a:cubicBezTo>
                      <a:pt x="3619" y="16002"/>
                      <a:pt x="0" y="12382"/>
                      <a:pt x="0" y="8001"/>
                    </a:cubicBezTo>
                    <a:cubicBezTo>
                      <a:pt x="0" y="3619"/>
                      <a:pt x="3619" y="0"/>
                      <a:pt x="8001" y="0"/>
                    </a:cubicBezTo>
                    <a:lnTo>
                      <a:pt x="499872" y="0"/>
                    </a:lnTo>
                    <a:cubicBezTo>
                      <a:pt x="504253" y="0"/>
                      <a:pt x="507873" y="3619"/>
                      <a:pt x="507873" y="8001"/>
                    </a:cubicBezTo>
                    <a:cubicBezTo>
                      <a:pt x="507873" y="12382"/>
                      <a:pt x="504349" y="16002"/>
                      <a:pt x="499872" y="16002"/>
                    </a:cubicBezTo>
                    <a:close/>
                  </a:path>
                </a:pathLst>
              </a:custGeom>
              <a:solidFill>
                <a:srgbClr val="F7B80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7" name="任意多边形: 形状 506"/>
              <p:cNvSpPr/>
              <p:nvPr>
                <p:custDataLst>
                  <p:tags r:id="rId11"/>
                </p:custDataLst>
              </p:nvPr>
            </p:nvSpPr>
            <p:spPr>
              <a:xfrm flipH="1">
                <a:off x="4382396" y="2608914"/>
                <a:ext cx="753284" cy="480018"/>
              </a:xfrm>
              <a:custGeom>
                <a:avLst/>
                <a:gdLst>
                  <a:gd name="connsiteX0" fmla="*/ 7964 w 494310"/>
                  <a:gd name="connsiteY0" fmla="*/ 314992 h 314991"/>
                  <a:gd name="connsiteX1" fmla="*/ 2916 w 494310"/>
                  <a:gd name="connsiteY1" fmla="*/ 313182 h 314991"/>
                  <a:gd name="connsiteX2" fmla="*/ 1868 w 494310"/>
                  <a:gd name="connsiteY2" fmla="*/ 301943 h 314991"/>
                  <a:gd name="connsiteX3" fmla="*/ 249804 w 494310"/>
                  <a:gd name="connsiteY3" fmla="*/ 2857 h 314991"/>
                  <a:gd name="connsiteX4" fmla="*/ 255995 w 494310"/>
                  <a:gd name="connsiteY4" fmla="*/ 0 h 314991"/>
                  <a:gd name="connsiteX5" fmla="*/ 486310 w 494310"/>
                  <a:gd name="connsiteY5" fmla="*/ 0 h 314991"/>
                  <a:gd name="connsiteX6" fmla="*/ 494311 w 494310"/>
                  <a:gd name="connsiteY6" fmla="*/ 8001 h 314991"/>
                  <a:gd name="connsiteX7" fmla="*/ 486310 w 494310"/>
                  <a:gd name="connsiteY7" fmla="*/ 16002 h 314991"/>
                  <a:gd name="connsiteX8" fmla="*/ 259710 w 494310"/>
                  <a:gd name="connsiteY8" fmla="*/ 16002 h 314991"/>
                  <a:gd name="connsiteX9" fmla="*/ 14155 w 494310"/>
                  <a:gd name="connsiteY9" fmla="*/ 312230 h 314991"/>
                  <a:gd name="connsiteX10" fmla="*/ 7964 w 494310"/>
                  <a:gd name="connsiteY10" fmla="*/ 314992 h 314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4310" h="314991">
                    <a:moveTo>
                      <a:pt x="7964" y="314992"/>
                    </a:moveTo>
                    <a:cubicBezTo>
                      <a:pt x="6154" y="314992"/>
                      <a:pt x="4345" y="314420"/>
                      <a:pt x="2916" y="313182"/>
                    </a:cubicBezTo>
                    <a:cubicBezTo>
                      <a:pt x="-513" y="310324"/>
                      <a:pt x="-989" y="305372"/>
                      <a:pt x="1868" y="301943"/>
                    </a:cubicBezTo>
                    <a:lnTo>
                      <a:pt x="249804" y="2857"/>
                    </a:lnTo>
                    <a:cubicBezTo>
                      <a:pt x="251328" y="1048"/>
                      <a:pt x="253614" y="0"/>
                      <a:pt x="255995" y="0"/>
                    </a:cubicBezTo>
                    <a:lnTo>
                      <a:pt x="486310" y="0"/>
                    </a:lnTo>
                    <a:cubicBezTo>
                      <a:pt x="490691" y="0"/>
                      <a:pt x="494311" y="3620"/>
                      <a:pt x="494311" y="8001"/>
                    </a:cubicBezTo>
                    <a:cubicBezTo>
                      <a:pt x="494311" y="12382"/>
                      <a:pt x="490691" y="16002"/>
                      <a:pt x="486310" y="16002"/>
                    </a:cubicBezTo>
                    <a:lnTo>
                      <a:pt x="259710" y="16002"/>
                    </a:lnTo>
                    <a:lnTo>
                      <a:pt x="14155" y="312230"/>
                    </a:lnTo>
                    <a:cubicBezTo>
                      <a:pt x="12536" y="313944"/>
                      <a:pt x="10250" y="314992"/>
                      <a:pt x="7964" y="314992"/>
                    </a:cubicBezTo>
                    <a:close/>
                  </a:path>
                </a:pathLst>
              </a:custGeom>
              <a:solidFill>
                <a:srgbClr val="7578E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8" name="任意多边形: 形状 507"/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4382543" y="4550095"/>
                <a:ext cx="753284" cy="480108"/>
              </a:xfrm>
              <a:custGeom>
                <a:avLst/>
                <a:gdLst>
                  <a:gd name="connsiteX0" fmla="*/ 486310 w 494310"/>
                  <a:gd name="connsiteY0" fmla="*/ 315050 h 315050"/>
                  <a:gd name="connsiteX1" fmla="*/ 255995 w 494310"/>
                  <a:gd name="connsiteY1" fmla="*/ 315050 h 315050"/>
                  <a:gd name="connsiteX2" fmla="*/ 249804 w 494310"/>
                  <a:gd name="connsiteY2" fmla="*/ 312193 h 315050"/>
                  <a:gd name="connsiteX3" fmla="*/ 1868 w 494310"/>
                  <a:gd name="connsiteY3" fmla="*/ 13108 h 315050"/>
                  <a:gd name="connsiteX4" fmla="*/ 2916 w 494310"/>
                  <a:gd name="connsiteY4" fmla="*/ 1868 h 315050"/>
                  <a:gd name="connsiteX5" fmla="*/ 14155 w 494310"/>
                  <a:gd name="connsiteY5" fmla="*/ 2916 h 315050"/>
                  <a:gd name="connsiteX6" fmla="*/ 259710 w 494310"/>
                  <a:gd name="connsiteY6" fmla="*/ 299143 h 315050"/>
                  <a:gd name="connsiteX7" fmla="*/ 486310 w 494310"/>
                  <a:gd name="connsiteY7" fmla="*/ 299143 h 315050"/>
                  <a:gd name="connsiteX8" fmla="*/ 494311 w 494310"/>
                  <a:gd name="connsiteY8" fmla="*/ 307144 h 315050"/>
                  <a:gd name="connsiteX9" fmla="*/ 486310 w 494310"/>
                  <a:gd name="connsiteY9" fmla="*/ 315050 h 315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94310" h="315050">
                    <a:moveTo>
                      <a:pt x="486310" y="315050"/>
                    </a:moveTo>
                    <a:lnTo>
                      <a:pt x="255995" y="315050"/>
                    </a:lnTo>
                    <a:cubicBezTo>
                      <a:pt x="253614" y="315050"/>
                      <a:pt x="251328" y="314002"/>
                      <a:pt x="249804" y="312193"/>
                    </a:cubicBezTo>
                    <a:lnTo>
                      <a:pt x="1868" y="13108"/>
                    </a:lnTo>
                    <a:cubicBezTo>
                      <a:pt x="-989" y="9679"/>
                      <a:pt x="-513" y="4726"/>
                      <a:pt x="2916" y="1868"/>
                    </a:cubicBezTo>
                    <a:cubicBezTo>
                      <a:pt x="6345" y="-989"/>
                      <a:pt x="11298" y="-513"/>
                      <a:pt x="14155" y="2916"/>
                    </a:cubicBezTo>
                    <a:lnTo>
                      <a:pt x="259710" y="299143"/>
                    </a:lnTo>
                    <a:lnTo>
                      <a:pt x="486310" y="299143"/>
                    </a:lnTo>
                    <a:cubicBezTo>
                      <a:pt x="490691" y="299143"/>
                      <a:pt x="494311" y="302763"/>
                      <a:pt x="494311" y="307144"/>
                    </a:cubicBezTo>
                    <a:cubicBezTo>
                      <a:pt x="494311" y="311526"/>
                      <a:pt x="490691" y="315050"/>
                      <a:pt x="486310" y="315050"/>
                    </a:cubicBezTo>
                    <a:close/>
                  </a:path>
                </a:pathLst>
              </a:custGeom>
              <a:solidFill>
                <a:srgbClr val="3CBE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57" name="任意多边形: 形状 156"/>
            <p:cNvSpPr/>
            <p:nvPr>
              <p:custDataLst>
                <p:tags r:id="rId13"/>
              </p:custDataLst>
            </p:nvPr>
          </p:nvSpPr>
          <p:spPr>
            <a:xfrm>
              <a:off x="9217" y="2575"/>
              <a:ext cx="4030" cy="1039"/>
            </a:xfrm>
            <a:custGeom>
              <a:avLst/>
              <a:gdLst>
                <a:gd name="connsiteX0" fmla="*/ 1950148 w 2238756"/>
                <a:gd name="connsiteY0" fmla="*/ 577215 h 577215"/>
                <a:gd name="connsiteX1" fmla="*/ 288608 w 2238756"/>
                <a:gd name="connsiteY1" fmla="*/ 577215 h 577215"/>
                <a:gd name="connsiteX2" fmla="*/ 0 w 2238756"/>
                <a:gd name="connsiteY2" fmla="*/ 288608 h 577215"/>
                <a:gd name="connsiteX3" fmla="*/ 288608 w 2238756"/>
                <a:gd name="connsiteY3" fmla="*/ 0 h 577215"/>
                <a:gd name="connsiteX4" fmla="*/ 1950148 w 2238756"/>
                <a:gd name="connsiteY4" fmla="*/ 0 h 577215"/>
                <a:gd name="connsiteX5" fmla="*/ 2238756 w 2238756"/>
                <a:gd name="connsiteY5" fmla="*/ 288608 h 577215"/>
                <a:gd name="connsiteX6" fmla="*/ 1950148 w 2238756"/>
                <a:gd name="connsiteY6" fmla="*/ 577215 h 577215"/>
                <a:gd name="connsiteX7" fmla="*/ 288608 w 2238756"/>
                <a:gd name="connsiteY7" fmla="*/ 28766 h 577215"/>
                <a:gd name="connsiteX8" fmla="*/ 28766 w 2238756"/>
                <a:gd name="connsiteY8" fmla="*/ 288608 h 577215"/>
                <a:gd name="connsiteX9" fmla="*/ 288608 w 2238756"/>
                <a:gd name="connsiteY9" fmla="*/ 548450 h 577215"/>
                <a:gd name="connsiteX10" fmla="*/ 1950148 w 2238756"/>
                <a:gd name="connsiteY10" fmla="*/ 548450 h 577215"/>
                <a:gd name="connsiteX11" fmla="*/ 2209991 w 2238756"/>
                <a:gd name="connsiteY11" fmla="*/ 288608 h 577215"/>
                <a:gd name="connsiteX12" fmla="*/ 1950148 w 2238756"/>
                <a:gd name="connsiteY12" fmla="*/ 28766 h 577215"/>
                <a:gd name="connsiteX13" fmla="*/ 288608 w 2238756"/>
                <a:gd name="connsiteY13" fmla="*/ 28766 h 57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8756" h="577215">
                  <a:moveTo>
                    <a:pt x="1950148" y="577215"/>
                  </a:moveTo>
                  <a:lnTo>
                    <a:pt x="288608" y="577215"/>
                  </a:lnTo>
                  <a:cubicBezTo>
                    <a:pt x="129445" y="577215"/>
                    <a:pt x="0" y="447770"/>
                    <a:pt x="0" y="288608"/>
                  </a:cubicBezTo>
                  <a:cubicBezTo>
                    <a:pt x="0" y="129445"/>
                    <a:pt x="129445" y="0"/>
                    <a:pt x="288608" y="0"/>
                  </a:cubicBezTo>
                  <a:lnTo>
                    <a:pt x="1950148" y="0"/>
                  </a:lnTo>
                  <a:cubicBezTo>
                    <a:pt x="2109311" y="0"/>
                    <a:pt x="2238756" y="129445"/>
                    <a:pt x="2238756" y="288608"/>
                  </a:cubicBezTo>
                  <a:cubicBezTo>
                    <a:pt x="2238756" y="447770"/>
                    <a:pt x="2109311" y="577215"/>
                    <a:pt x="1950148" y="577215"/>
                  </a:cubicBezTo>
                  <a:close/>
                  <a:moveTo>
                    <a:pt x="288608" y="28766"/>
                  </a:moveTo>
                  <a:cubicBezTo>
                    <a:pt x="145351" y="28766"/>
                    <a:pt x="28766" y="145352"/>
                    <a:pt x="28766" y="288608"/>
                  </a:cubicBezTo>
                  <a:cubicBezTo>
                    <a:pt x="28766" y="431864"/>
                    <a:pt x="145351" y="548450"/>
                    <a:pt x="288608" y="548450"/>
                  </a:cubicBezTo>
                  <a:lnTo>
                    <a:pt x="1950148" y="548450"/>
                  </a:lnTo>
                  <a:cubicBezTo>
                    <a:pt x="2093405" y="548450"/>
                    <a:pt x="2209991" y="431864"/>
                    <a:pt x="2209991" y="288608"/>
                  </a:cubicBezTo>
                  <a:cubicBezTo>
                    <a:pt x="2209991" y="145352"/>
                    <a:pt x="2093405" y="28766"/>
                    <a:pt x="1950148" y="28766"/>
                  </a:cubicBezTo>
                  <a:lnTo>
                    <a:pt x="288608" y="28766"/>
                  </a:lnTo>
                  <a:close/>
                </a:path>
              </a:pathLst>
            </a:custGeom>
            <a:solidFill>
              <a:srgbClr val="FFA1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0" name="任意多边形: 形状 159"/>
            <p:cNvSpPr/>
            <p:nvPr>
              <p:custDataLst>
                <p:tags r:id="rId14"/>
              </p:custDataLst>
            </p:nvPr>
          </p:nvSpPr>
          <p:spPr>
            <a:xfrm>
              <a:off x="9431" y="2776"/>
              <a:ext cx="635" cy="635"/>
            </a:xfrm>
            <a:custGeom>
              <a:avLst/>
              <a:gdLst>
                <a:gd name="connsiteX0" fmla="*/ 352615 w 352615"/>
                <a:gd name="connsiteY0" fmla="*/ 176308 h 352615"/>
                <a:gd name="connsiteX1" fmla="*/ 176308 w 352615"/>
                <a:gd name="connsiteY1" fmla="*/ 352616 h 352615"/>
                <a:gd name="connsiteX2" fmla="*/ 0 w 352615"/>
                <a:gd name="connsiteY2" fmla="*/ 176308 h 352615"/>
                <a:gd name="connsiteX3" fmla="*/ 176308 w 352615"/>
                <a:gd name="connsiteY3" fmla="*/ 0 h 352615"/>
                <a:gd name="connsiteX4" fmla="*/ 352615 w 352615"/>
                <a:gd name="connsiteY4" fmla="*/ 176308 h 35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615" h="352615">
                  <a:moveTo>
                    <a:pt x="352615" y="176308"/>
                  </a:moveTo>
                  <a:cubicBezTo>
                    <a:pt x="352615" y="273680"/>
                    <a:pt x="273680" y="352616"/>
                    <a:pt x="176308" y="352616"/>
                  </a:cubicBezTo>
                  <a:cubicBezTo>
                    <a:pt x="78936" y="352616"/>
                    <a:pt x="0" y="273680"/>
                    <a:pt x="0" y="176308"/>
                  </a:cubicBezTo>
                  <a:cubicBezTo>
                    <a:pt x="0" y="78936"/>
                    <a:pt x="78936" y="0"/>
                    <a:pt x="176308" y="0"/>
                  </a:cubicBezTo>
                  <a:cubicBezTo>
                    <a:pt x="273680" y="0"/>
                    <a:pt x="352615" y="78936"/>
                    <a:pt x="352615" y="176308"/>
                  </a:cubicBezTo>
                  <a:close/>
                </a:path>
              </a:pathLst>
            </a:custGeom>
            <a:solidFill>
              <a:srgbClr val="FFA1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6" name="任意多边形: 形状 305"/>
            <p:cNvSpPr/>
            <p:nvPr>
              <p:custDataLst>
                <p:tags r:id="rId15"/>
              </p:custDataLst>
            </p:nvPr>
          </p:nvSpPr>
          <p:spPr>
            <a:xfrm>
              <a:off x="9217" y="5425"/>
              <a:ext cx="4030" cy="1039"/>
            </a:xfrm>
            <a:custGeom>
              <a:avLst/>
              <a:gdLst>
                <a:gd name="connsiteX0" fmla="*/ 1950148 w 2238756"/>
                <a:gd name="connsiteY0" fmla="*/ 577215 h 577215"/>
                <a:gd name="connsiteX1" fmla="*/ 288608 w 2238756"/>
                <a:gd name="connsiteY1" fmla="*/ 577215 h 577215"/>
                <a:gd name="connsiteX2" fmla="*/ 0 w 2238756"/>
                <a:gd name="connsiteY2" fmla="*/ 288607 h 577215"/>
                <a:gd name="connsiteX3" fmla="*/ 288608 w 2238756"/>
                <a:gd name="connsiteY3" fmla="*/ 0 h 577215"/>
                <a:gd name="connsiteX4" fmla="*/ 1950148 w 2238756"/>
                <a:gd name="connsiteY4" fmla="*/ 0 h 577215"/>
                <a:gd name="connsiteX5" fmla="*/ 2238756 w 2238756"/>
                <a:gd name="connsiteY5" fmla="*/ 288607 h 577215"/>
                <a:gd name="connsiteX6" fmla="*/ 1950148 w 2238756"/>
                <a:gd name="connsiteY6" fmla="*/ 577215 h 577215"/>
                <a:gd name="connsiteX7" fmla="*/ 288608 w 2238756"/>
                <a:gd name="connsiteY7" fmla="*/ 28861 h 577215"/>
                <a:gd name="connsiteX8" fmla="*/ 28766 w 2238756"/>
                <a:gd name="connsiteY8" fmla="*/ 288703 h 577215"/>
                <a:gd name="connsiteX9" fmla="*/ 288608 w 2238756"/>
                <a:gd name="connsiteY9" fmla="*/ 548545 h 577215"/>
                <a:gd name="connsiteX10" fmla="*/ 1950148 w 2238756"/>
                <a:gd name="connsiteY10" fmla="*/ 548545 h 577215"/>
                <a:gd name="connsiteX11" fmla="*/ 2209991 w 2238756"/>
                <a:gd name="connsiteY11" fmla="*/ 288703 h 577215"/>
                <a:gd name="connsiteX12" fmla="*/ 1950148 w 2238756"/>
                <a:gd name="connsiteY12" fmla="*/ 28861 h 577215"/>
                <a:gd name="connsiteX13" fmla="*/ 288608 w 2238756"/>
                <a:gd name="connsiteY13" fmla="*/ 28861 h 57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8756" h="577215">
                  <a:moveTo>
                    <a:pt x="1950148" y="577215"/>
                  </a:moveTo>
                  <a:lnTo>
                    <a:pt x="288608" y="577215"/>
                  </a:lnTo>
                  <a:cubicBezTo>
                    <a:pt x="129445" y="577215"/>
                    <a:pt x="0" y="447770"/>
                    <a:pt x="0" y="288607"/>
                  </a:cubicBezTo>
                  <a:cubicBezTo>
                    <a:pt x="0" y="129445"/>
                    <a:pt x="129445" y="0"/>
                    <a:pt x="288608" y="0"/>
                  </a:cubicBezTo>
                  <a:lnTo>
                    <a:pt x="1950148" y="0"/>
                  </a:lnTo>
                  <a:cubicBezTo>
                    <a:pt x="2109311" y="0"/>
                    <a:pt x="2238756" y="129445"/>
                    <a:pt x="2238756" y="288607"/>
                  </a:cubicBezTo>
                  <a:cubicBezTo>
                    <a:pt x="2238756" y="447770"/>
                    <a:pt x="2109311" y="577215"/>
                    <a:pt x="1950148" y="577215"/>
                  </a:cubicBezTo>
                  <a:close/>
                  <a:moveTo>
                    <a:pt x="288608" y="28861"/>
                  </a:moveTo>
                  <a:cubicBezTo>
                    <a:pt x="145351" y="28861"/>
                    <a:pt x="28766" y="145447"/>
                    <a:pt x="28766" y="288703"/>
                  </a:cubicBezTo>
                  <a:cubicBezTo>
                    <a:pt x="28766" y="431959"/>
                    <a:pt x="145351" y="548545"/>
                    <a:pt x="288608" y="548545"/>
                  </a:cubicBezTo>
                  <a:lnTo>
                    <a:pt x="1950148" y="548545"/>
                  </a:lnTo>
                  <a:cubicBezTo>
                    <a:pt x="2093405" y="548545"/>
                    <a:pt x="2209991" y="431959"/>
                    <a:pt x="2209991" y="288703"/>
                  </a:cubicBezTo>
                  <a:cubicBezTo>
                    <a:pt x="2209991" y="145447"/>
                    <a:pt x="2093405" y="28861"/>
                    <a:pt x="1950148" y="28861"/>
                  </a:cubicBezTo>
                  <a:lnTo>
                    <a:pt x="288608" y="28861"/>
                  </a:lnTo>
                  <a:close/>
                </a:path>
              </a:pathLst>
            </a:custGeom>
            <a:solidFill>
              <a:srgbClr val="36BE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9" name="任意多边形: 形状 308"/>
            <p:cNvSpPr/>
            <p:nvPr>
              <p:custDataLst>
                <p:tags r:id="rId16"/>
              </p:custDataLst>
            </p:nvPr>
          </p:nvSpPr>
          <p:spPr>
            <a:xfrm>
              <a:off x="9431" y="5627"/>
              <a:ext cx="635" cy="635"/>
            </a:xfrm>
            <a:custGeom>
              <a:avLst/>
              <a:gdLst>
                <a:gd name="connsiteX0" fmla="*/ 352615 w 352615"/>
                <a:gd name="connsiteY0" fmla="*/ 176308 h 352615"/>
                <a:gd name="connsiteX1" fmla="*/ 176308 w 352615"/>
                <a:gd name="connsiteY1" fmla="*/ 352615 h 352615"/>
                <a:gd name="connsiteX2" fmla="*/ 0 w 352615"/>
                <a:gd name="connsiteY2" fmla="*/ 176308 h 352615"/>
                <a:gd name="connsiteX3" fmla="*/ 176308 w 352615"/>
                <a:gd name="connsiteY3" fmla="*/ 0 h 352615"/>
                <a:gd name="connsiteX4" fmla="*/ 352615 w 352615"/>
                <a:gd name="connsiteY4" fmla="*/ 176308 h 35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615" h="352615">
                  <a:moveTo>
                    <a:pt x="352615" y="176308"/>
                  </a:moveTo>
                  <a:cubicBezTo>
                    <a:pt x="352615" y="273680"/>
                    <a:pt x="273680" y="352615"/>
                    <a:pt x="176308" y="352615"/>
                  </a:cubicBezTo>
                  <a:cubicBezTo>
                    <a:pt x="78936" y="352615"/>
                    <a:pt x="0" y="273680"/>
                    <a:pt x="0" y="176308"/>
                  </a:cubicBezTo>
                  <a:cubicBezTo>
                    <a:pt x="0" y="78936"/>
                    <a:pt x="78936" y="0"/>
                    <a:pt x="176308" y="0"/>
                  </a:cubicBezTo>
                  <a:cubicBezTo>
                    <a:pt x="273680" y="0"/>
                    <a:pt x="352615" y="78936"/>
                    <a:pt x="352615" y="176308"/>
                  </a:cubicBezTo>
                  <a:close/>
                </a:path>
              </a:pathLst>
            </a:custGeom>
            <a:solidFill>
              <a:srgbClr val="36BE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1" name="任意多边形: 形状 450"/>
            <p:cNvSpPr/>
            <p:nvPr>
              <p:custDataLst>
                <p:tags r:id="rId17"/>
              </p:custDataLst>
            </p:nvPr>
          </p:nvSpPr>
          <p:spPr>
            <a:xfrm>
              <a:off x="9553" y="3975"/>
              <a:ext cx="4030" cy="1039"/>
            </a:xfrm>
            <a:custGeom>
              <a:avLst/>
              <a:gdLst>
                <a:gd name="connsiteX0" fmla="*/ 1950149 w 2238755"/>
                <a:gd name="connsiteY0" fmla="*/ 577215 h 577214"/>
                <a:gd name="connsiteX1" fmla="*/ 288608 w 2238755"/>
                <a:gd name="connsiteY1" fmla="*/ 577215 h 577214"/>
                <a:gd name="connsiteX2" fmla="*/ 0 w 2238755"/>
                <a:gd name="connsiteY2" fmla="*/ 288607 h 577214"/>
                <a:gd name="connsiteX3" fmla="*/ 288608 w 2238755"/>
                <a:gd name="connsiteY3" fmla="*/ 0 h 577214"/>
                <a:gd name="connsiteX4" fmla="*/ 1950149 w 2238755"/>
                <a:gd name="connsiteY4" fmla="*/ 0 h 577214"/>
                <a:gd name="connsiteX5" fmla="*/ 2238756 w 2238755"/>
                <a:gd name="connsiteY5" fmla="*/ 288607 h 577214"/>
                <a:gd name="connsiteX6" fmla="*/ 1950149 w 2238755"/>
                <a:gd name="connsiteY6" fmla="*/ 577215 h 577214"/>
                <a:gd name="connsiteX7" fmla="*/ 288608 w 2238755"/>
                <a:gd name="connsiteY7" fmla="*/ 28765 h 577214"/>
                <a:gd name="connsiteX8" fmla="*/ 28766 w 2238755"/>
                <a:gd name="connsiteY8" fmla="*/ 288607 h 577214"/>
                <a:gd name="connsiteX9" fmla="*/ 288608 w 2238755"/>
                <a:gd name="connsiteY9" fmla="*/ 548449 h 577214"/>
                <a:gd name="connsiteX10" fmla="*/ 1950149 w 2238755"/>
                <a:gd name="connsiteY10" fmla="*/ 548449 h 577214"/>
                <a:gd name="connsiteX11" fmla="*/ 2209991 w 2238755"/>
                <a:gd name="connsiteY11" fmla="*/ 288607 h 577214"/>
                <a:gd name="connsiteX12" fmla="*/ 1950149 w 2238755"/>
                <a:gd name="connsiteY12" fmla="*/ 28765 h 577214"/>
                <a:gd name="connsiteX13" fmla="*/ 288608 w 2238755"/>
                <a:gd name="connsiteY13" fmla="*/ 28765 h 57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8755" h="577214">
                  <a:moveTo>
                    <a:pt x="1950149" y="577215"/>
                  </a:moveTo>
                  <a:lnTo>
                    <a:pt x="288608" y="577215"/>
                  </a:lnTo>
                  <a:cubicBezTo>
                    <a:pt x="129445" y="577215"/>
                    <a:pt x="0" y="447770"/>
                    <a:pt x="0" y="288607"/>
                  </a:cubicBezTo>
                  <a:cubicBezTo>
                    <a:pt x="0" y="129445"/>
                    <a:pt x="129445" y="0"/>
                    <a:pt x="288608" y="0"/>
                  </a:cubicBezTo>
                  <a:lnTo>
                    <a:pt x="1950149" y="0"/>
                  </a:lnTo>
                  <a:cubicBezTo>
                    <a:pt x="2109311" y="0"/>
                    <a:pt x="2238756" y="129445"/>
                    <a:pt x="2238756" y="288607"/>
                  </a:cubicBezTo>
                  <a:cubicBezTo>
                    <a:pt x="2238756" y="447770"/>
                    <a:pt x="2109216" y="577215"/>
                    <a:pt x="1950149" y="577215"/>
                  </a:cubicBezTo>
                  <a:close/>
                  <a:moveTo>
                    <a:pt x="288608" y="28765"/>
                  </a:moveTo>
                  <a:cubicBezTo>
                    <a:pt x="145351" y="28765"/>
                    <a:pt x="28766" y="145352"/>
                    <a:pt x="28766" y="288607"/>
                  </a:cubicBezTo>
                  <a:cubicBezTo>
                    <a:pt x="28766" y="431864"/>
                    <a:pt x="145351" y="548449"/>
                    <a:pt x="288608" y="548449"/>
                  </a:cubicBezTo>
                  <a:lnTo>
                    <a:pt x="1950149" y="548449"/>
                  </a:lnTo>
                  <a:cubicBezTo>
                    <a:pt x="2093405" y="548449"/>
                    <a:pt x="2209991" y="431864"/>
                    <a:pt x="2209991" y="288607"/>
                  </a:cubicBezTo>
                  <a:cubicBezTo>
                    <a:pt x="2209991" y="145352"/>
                    <a:pt x="2093405" y="28765"/>
                    <a:pt x="1950149" y="28765"/>
                  </a:cubicBezTo>
                  <a:lnTo>
                    <a:pt x="288608" y="28765"/>
                  </a:lnTo>
                  <a:close/>
                </a:path>
              </a:pathLst>
            </a:custGeom>
            <a:solidFill>
              <a:srgbClr val="96C8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4" name="任意多边形: 形状 453"/>
            <p:cNvSpPr/>
            <p:nvPr>
              <p:custDataLst>
                <p:tags r:id="rId18"/>
              </p:custDataLst>
            </p:nvPr>
          </p:nvSpPr>
          <p:spPr>
            <a:xfrm>
              <a:off x="9768" y="4177"/>
              <a:ext cx="635" cy="635"/>
            </a:xfrm>
            <a:custGeom>
              <a:avLst/>
              <a:gdLst>
                <a:gd name="connsiteX0" fmla="*/ 352616 w 352615"/>
                <a:gd name="connsiteY0" fmla="*/ 176308 h 352615"/>
                <a:gd name="connsiteX1" fmla="*/ 176308 w 352615"/>
                <a:gd name="connsiteY1" fmla="*/ 352616 h 352615"/>
                <a:gd name="connsiteX2" fmla="*/ 0 w 352615"/>
                <a:gd name="connsiteY2" fmla="*/ 176308 h 352615"/>
                <a:gd name="connsiteX3" fmla="*/ 176308 w 352615"/>
                <a:gd name="connsiteY3" fmla="*/ 0 h 352615"/>
                <a:gd name="connsiteX4" fmla="*/ 352616 w 352615"/>
                <a:gd name="connsiteY4" fmla="*/ 176308 h 35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615" h="352615">
                  <a:moveTo>
                    <a:pt x="352616" y="176308"/>
                  </a:moveTo>
                  <a:cubicBezTo>
                    <a:pt x="352616" y="273680"/>
                    <a:pt x="273680" y="352616"/>
                    <a:pt x="176308" y="352616"/>
                  </a:cubicBezTo>
                  <a:cubicBezTo>
                    <a:pt x="78936" y="352616"/>
                    <a:pt x="0" y="273680"/>
                    <a:pt x="0" y="176308"/>
                  </a:cubicBezTo>
                  <a:cubicBezTo>
                    <a:pt x="0" y="78936"/>
                    <a:pt x="78935" y="0"/>
                    <a:pt x="176308" y="0"/>
                  </a:cubicBezTo>
                  <a:cubicBezTo>
                    <a:pt x="273680" y="0"/>
                    <a:pt x="352616" y="78936"/>
                    <a:pt x="352616" y="176308"/>
                  </a:cubicBezTo>
                  <a:close/>
                </a:path>
              </a:pathLst>
            </a:custGeom>
            <a:solidFill>
              <a:srgbClr val="96C8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6" name="任意多边形: 形状 455"/>
            <p:cNvSpPr/>
            <p:nvPr>
              <p:custDataLst>
                <p:tags r:id="rId19"/>
              </p:custDataLst>
            </p:nvPr>
          </p:nvSpPr>
          <p:spPr>
            <a:xfrm>
              <a:off x="8293" y="3544"/>
              <a:ext cx="195" cy="195"/>
            </a:xfrm>
            <a:custGeom>
              <a:avLst/>
              <a:gdLst>
                <a:gd name="connsiteX0" fmla="*/ 108585 w 108584"/>
                <a:gd name="connsiteY0" fmla="*/ 54293 h 108585"/>
                <a:gd name="connsiteX1" fmla="*/ 54292 w 108584"/>
                <a:gd name="connsiteY1" fmla="*/ 108585 h 108585"/>
                <a:gd name="connsiteX2" fmla="*/ 0 w 108584"/>
                <a:gd name="connsiteY2" fmla="*/ 54293 h 108585"/>
                <a:gd name="connsiteX3" fmla="*/ 54292 w 108584"/>
                <a:gd name="connsiteY3" fmla="*/ 0 h 108585"/>
                <a:gd name="connsiteX4" fmla="*/ 108585 w 108584"/>
                <a:gd name="connsiteY4" fmla="*/ 54293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4" h="108585">
                  <a:moveTo>
                    <a:pt x="108585" y="54293"/>
                  </a:moveTo>
                  <a:cubicBezTo>
                    <a:pt x="108585" y="84296"/>
                    <a:pt x="84296" y="108585"/>
                    <a:pt x="54292" y="108585"/>
                  </a:cubicBezTo>
                  <a:cubicBezTo>
                    <a:pt x="24289" y="108585"/>
                    <a:pt x="0" y="84296"/>
                    <a:pt x="0" y="54293"/>
                  </a:cubicBezTo>
                  <a:cubicBezTo>
                    <a:pt x="0" y="24289"/>
                    <a:pt x="24289" y="0"/>
                    <a:pt x="54292" y="0"/>
                  </a:cubicBezTo>
                  <a:cubicBezTo>
                    <a:pt x="84201" y="0"/>
                    <a:pt x="108585" y="24289"/>
                    <a:pt x="108585" y="54293"/>
                  </a:cubicBezTo>
                  <a:close/>
                </a:path>
              </a:pathLst>
            </a:custGeom>
            <a:solidFill>
              <a:srgbClr val="FFA1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7" name="任意多边形: 形状 456"/>
            <p:cNvSpPr/>
            <p:nvPr>
              <p:custDataLst>
                <p:tags r:id="rId20"/>
              </p:custDataLst>
            </p:nvPr>
          </p:nvSpPr>
          <p:spPr>
            <a:xfrm>
              <a:off x="8574" y="4424"/>
              <a:ext cx="195" cy="195"/>
            </a:xfrm>
            <a:custGeom>
              <a:avLst/>
              <a:gdLst>
                <a:gd name="connsiteX0" fmla="*/ 108585 w 108584"/>
                <a:gd name="connsiteY0" fmla="*/ 54293 h 108585"/>
                <a:gd name="connsiteX1" fmla="*/ 54292 w 108584"/>
                <a:gd name="connsiteY1" fmla="*/ 108585 h 108585"/>
                <a:gd name="connsiteX2" fmla="*/ 0 w 108584"/>
                <a:gd name="connsiteY2" fmla="*/ 54293 h 108585"/>
                <a:gd name="connsiteX3" fmla="*/ 54292 w 108584"/>
                <a:gd name="connsiteY3" fmla="*/ 0 h 108585"/>
                <a:gd name="connsiteX4" fmla="*/ 108585 w 108584"/>
                <a:gd name="connsiteY4" fmla="*/ 54293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4" h="108585">
                  <a:moveTo>
                    <a:pt x="108585" y="54293"/>
                  </a:moveTo>
                  <a:cubicBezTo>
                    <a:pt x="108585" y="84296"/>
                    <a:pt x="84296" y="108585"/>
                    <a:pt x="54292" y="108585"/>
                  </a:cubicBezTo>
                  <a:cubicBezTo>
                    <a:pt x="24289" y="108585"/>
                    <a:pt x="0" y="84296"/>
                    <a:pt x="0" y="54293"/>
                  </a:cubicBezTo>
                  <a:cubicBezTo>
                    <a:pt x="0" y="24289"/>
                    <a:pt x="24289" y="0"/>
                    <a:pt x="54292" y="0"/>
                  </a:cubicBezTo>
                  <a:cubicBezTo>
                    <a:pt x="84201" y="0"/>
                    <a:pt x="108585" y="24289"/>
                    <a:pt x="108585" y="54293"/>
                  </a:cubicBezTo>
                  <a:close/>
                </a:path>
              </a:pathLst>
            </a:custGeom>
            <a:solidFill>
              <a:srgbClr val="96C83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58" name="任意多边形: 形状 457"/>
            <p:cNvSpPr/>
            <p:nvPr>
              <p:custDataLst>
                <p:tags r:id="rId21"/>
              </p:custDataLst>
            </p:nvPr>
          </p:nvSpPr>
          <p:spPr>
            <a:xfrm>
              <a:off x="8274" y="5295"/>
              <a:ext cx="195" cy="195"/>
            </a:xfrm>
            <a:custGeom>
              <a:avLst/>
              <a:gdLst>
                <a:gd name="connsiteX0" fmla="*/ 108585 w 108584"/>
                <a:gd name="connsiteY0" fmla="*/ 54292 h 108585"/>
                <a:gd name="connsiteX1" fmla="*/ 54292 w 108584"/>
                <a:gd name="connsiteY1" fmla="*/ 108585 h 108585"/>
                <a:gd name="connsiteX2" fmla="*/ 0 w 108584"/>
                <a:gd name="connsiteY2" fmla="*/ 54292 h 108585"/>
                <a:gd name="connsiteX3" fmla="*/ 54292 w 108584"/>
                <a:gd name="connsiteY3" fmla="*/ 0 h 108585"/>
                <a:gd name="connsiteX4" fmla="*/ 108585 w 108584"/>
                <a:gd name="connsiteY4" fmla="*/ 54292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4" h="108585">
                  <a:moveTo>
                    <a:pt x="108585" y="54292"/>
                  </a:moveTo>
                  <a:cubicBezTo>
                    <a:pt x="108585" y="84296"/>
                    <a:pt x="84296" y="108585"/>
                    <a:pt x="54292" y="108585"/>
                  </a:cubicBezTo>
                  <a:cubicBezTo>
                    <a:pt x="24289" y="108585"/>
                    <a:pt x="0" y="84296"/>
                    <a:pt x="0" y="54292"/>
                  </a:cubicBezTo>
                  <a:cubicBezTo>
                    <a:pt x="0" y="24289"/>
                    <a:pt x="24289" y="0"/>
                    <a:pt x="54292" y="0"/>
                  </a:cubicBezTo>
                  <a:cubicBezTo>
                    <a:pt x="84201" y="0"/>
                    <a:pt x="108585" y="24289"/>
                    <a:pt x="108585" y="54292"/>
                  </a:cubicBezTo>
                  <a:close/>
                </a:path>
              </a:pathLst>
            </a:custGeom>
            <a:solidFill>
              <a:srgbClr val="36BEE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04" name="图形 2"/>
            <p:cNvGrpSpPr/>
            <p:nvPr/>
          </p:nvGrpSpPr>
          <p:grpSpPr>
            <a:xfrm flipH="1">
              <a:off x="6029" y="3610"/>
              <a:ext cx="61" cy="1817"/>
              <a:chOff x="5348422" y="2943402"/>
              <a:chExt cx="34153" cy="1009281"/>
            </a:xfrm>
            <a:solidFill>
              <a:srgbClr val="000000"/>
            </a:solidFill>
          </p:grpSpPr>
          <p:sp>
            <p:nvSpPr>
              <p:cNvPr id="523" name="任意多边形: 形状 522"/>
              <p:cNvSpPr/>
              <p:nvPr>
                <p:custDataLst>
                  <p:tags r:id="rId22"/>
                </p:custDataLst>
              </p:nvPr>
            </p:nvSpPr>
            <p:spPr>
              <a:xfrm>
                <a:off x="5348422" y="3924096"/>
                <a:ext cx="25690" cy="28587"/>
              </a:xfrm>
              <a:custGeom>
                <a:avLst/>
                <a:gdLst>
                  <a:gd name="connsiteX0" fmla="*/ 7961 w 25690"/>
                  <a:gd name="connsiteY0" fmla="*/ 28588 h 28587"/>
                  <a:gd name="connsiteX1" fmla="*/ 3008 w 25690"/>
                  <a:gd name="connsiteY1" fmla="*/ 26873 h 28587"/>
                  <a:gd name="connsiteX2" fmla="*/ 1675 w 25690"/>
                  <a:gd name="connsiteY2" fmla="*/ 15634 h 28587"/>
                  <a:gd name="connsiteX3" fmla="*/ 11390 w 25690"/>
                  <a:gd name="connsiteY3" fmla="*/ 3156 h 28587"/>
                  <a:gd name="connsiteX4" fmla="*/ 22535 w 25690"/>
                  <a:gd name="connsiteY4" fmla="*/ 1632 h 28587"/>
                  <a:gd name="connsiteX5" fmla="*/ 24059 w 25690"/>
                  <a:gd name="connsiteY5" fmla="*/ 12776 h 28587"/>
                  <a:gd name="connsiteX6" fmla="*/ 14153 w 25690"/>
                  <a:gd name="connsiteY6" fmla="*/ 25540 h 28587"/>
                  <a:gd name="connsiteX7" fmla="*/ 7961 w 25690"/>
                  <a:gd name="connsiteY7" fmla="*/ 28588 h 28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690" h="28587">
                    <a:moveTo>
                      <a:pt x="7961" y="28588"/>
                    </a:moveTo>
                    <a:cubicBezTo>
                      <a:pt x="6247" y="28588"/>
                      <a:pt x="4437" y="28016"/>
                      <a:pt x="3008" y="26873"/>
                    </a:cubicBezTo>
                    <a:cubicBezTo>
                      <a:pt x="-421" y="24111"/>
                      <a:pt x="-992" y="19158"/>
                      <a:pt x="1675" y="15634"/>
                    </a:cubicBezTo>
                    <a:cubicBezTo>
                      <a:pt x="4913" y="11538"/>
                      <a:pt x="8152" y="7347"/>
                      <a:pt x="11390" y="3156"/>
                    </a:cubicBezTo>
                    <a:cubicBezTo>
                      <a:pt x="14057" y="-368"/>
                      <a:pt x="19106" y="-1035"/>
                      <a:pt x="22535" y="1632"/>
                    </a:cubicBezTo>
                    <a:cubicBezTo>
                      <a:pt x="26059" y="4299"/>
                      <a:pt x="26726" y="9347"/>
                      <a:pt x="24059" y="12776"/>
                    </a:cubicBezTo>
                    <a:cubicBezTo>
                      <a:pt x="20820" y="17063"/>
                      <a:pt x="17486" y="21254"/>
                      <a:pt x="14153" y="25540"/>
                    </a:cubicBezTo>
                    <a:cubicBezTo>
                      <a:pt x="12629" y="27540"/>
                      <a:pt x="10343" y="28588"/>
                      <a:pt x="7961" y="28588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5" name="任意多边形: 形状 524"/>
              <p:cNvSpPr/>
              <p:nvPr>
                <p:custDataLst>
                  <p:tags r:id="rId23"/>
                </p:custDataLst>
              </p:nvPr>
            </p:nvSpPr>
            <p:spPr>
              <a:xfrm>
                <a:off x="5357132" y="2943402"/>
                <a:ext cx="25443" cy="28683"/>
              </a:xfrm>
              <a:custGeom>
                <a:avLst/>
                <a:gdLst>
                  <a:gd name="connsiteX0" fmla="*/ 17539 w 25443"/>
                  <a:gd name="connsiteY0" fmla="*/ 28683 h 28683"/>
                  <a:gd name="connsiteX1" fmla="*/ 11062 w 25443"/>
                  <a:gd name="connsiteY1" fmla="*/ 25445 h 28683"/>
                  <a:gd name="connsiteX2" fmla="*/ 1632 w 25443"/>
                  <a:gd name="connsiteY2" fmla="*/ 12776 h 28683"/>
                  <a:gd name="connsiteX3" fmla="*/ 3156 w 25443"/>
                  <a:gd name="connsiteY3" fmla="*/ 1632 h 28683"/>
                  <a:gd name="connsiteX4" fmla="*/ 14300 w 25443"/>
                  <a:gd name="connsiteY4" fmla="*/ 3156 h 28683"/>
                  <a:gd name="connsiteX5" fmla="*/ 23921 w 25443"/>
                  <a:gd name="connsiteY5" fmla="*/ 16015 h 28683"/>
                  <a:gd name="connsiteX6" fmla="*/ 22206 w 25443"/>
                  <a:gd name="connsiteY6" fmla="*/ 27159 h 28683"/>
                  <a:gd name="connsiteX7" fmla="*/ 17539 w 25443"/>
                  <a:gd name="connsiteY7" fmla="*/ 28683 h 28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43" h="28683">
                    <a:moveTo>
                      <a:pt x="17539" y="28683"/>
                    </a:moveTo>
                    <a:cubicBezTo>
                      <a:pt x="15062" y="28683"/>
                      <a:pt x="12681" y="27540"/>
                      <a:pt x="11062" y="25445"/>
                    </a:cubicBezTo>
                    <a:cubicBezTo>
                      <a:pt x="7918" y="21158"/>
                      <a:pt x="4775" y="16967"/>
                      <a:pt x="1632" y="12776"/>
                    </a:cubicBezTo>
                    <a:cubicBezTo>
                      <a:pt x="-1035" y="9252"/>
                      <a:pt x="-368" y="4299"/>
                      <a:pt x="3156" y="1632"/>
                    </a:cubicBezTo>
                    <a:cubicBezTo>
                      <a:pt x="6680" y="-1035"/>
                      <a:pt x="11633" y="-368"/>
                      <a:pt x="14300" y="3156"/>
                    </a:cubicBezTo>
                    <a:cubicBezTo>
                      <a:pt x="17539" y="7442"/>
                      <a:pt x="20777" y="11729"/>
                      <a:pt x="23921" y="16015"/>
                    </a:cubicBezTo>
                    <a:cubicBezTo>
                      <a:pt x="26492" y="19539"/>
                      <a:pt x="25730" y="24587"/>
                      <a:pt x="22206" y="27159"/>
                    </a:cubicBezTo>
                    <a:cubicBezTo>
                      <a:pt x="20777" y="28207"/>
                      <a:pt x="19158" y="28683"/>
                      <a:pt x="17539" y="2868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350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09" name="任意多边形: 形状 508"/>
            <p:cNvSpPr/>
            <p:nvPr>
              <p:custDataLst>
                <p:tags r:id="rId24"/>
              </p:custDataLst>
            </p:nvPr>
          </p:nvSpPr>
          <p:spPr>
            <a:xfrm flipH="1">
              <a:off x="1187" y="2569"/>
              <a:ext cx="4030" cy="1039"/>
            </a:xfrm>
            <a:custGeom>
              <a:avLst/>
              <a:gdLst>
                <a:gd name="connsiteX0" fmla="*/ 1950148 w 2238756"/>
                <a:gd name="connsiteY0" fmla="*/ 577215 h 577215"/>
                <a:gd name="connsiteX1" fmla="*/ 288608 w 2238756"/>
                <a:gd name="connsiteY1" fmla="*/ 577215 h 577215"/>
                <a:gd name="connsiteX2" fmla="*/ 0 w 2238756"/>
                <a:gd name="connsiteY2" fmla="*/ 288608 h 577215"/>
                <a:gd name="connsiteX3" fmla="*/ 288608 w 2238756"/>
                <a:gd name="connsiteY3" fmla="*/ 0 h 577215"/>
                <a:gd name="connsiteX4" fmla="*/ 1950148 w 2238756"/>
                <a:gd name="connsiteY4" fmla="*/ 0 h 577215"/>
                <a:gd name="connsiteX5" fmla="*/ 2238756 w 2238756"/>
                <a:gd name="connsiteY5" fmla="*/ 288608 h 577215"/>
                <a:gd name="connsiteX6" fmla="*/ 1950148 w 2238756"/>
                <a:gd name="connsiteY6" fmla="*/ 577215 h 577215"/>
                <a:gd name="connsiteX7" fmla="*/ 288608 w 2238756"/>
                <a:gd name="connsiteY7" fmla="*/ 28766 h 577215"/>
                <a:gd name="connsiteX8" fmla="*/ 28766 w 2238756"/>
                <a:gd name="connsiteY8" fmla="*/ 288608 h 577215"/>
                <a:gd name="connsiteX9" fmla="*/ 288608 w 2238756"/>
                <a:gd name="connsiteY9" fmla="*/ 548450 h 577215"/>
                <a:gd name="connsiteX10" fmla="*/ 1950148 w 2238756"/>
                <a:gd name="connsiteY10" fmla="*/ 548450 h 577215"/>
                <a:gd name="connsiteX11" fmla="*/ 2209991 w 2238756"/>
                <a:gd name="connsiteY11" fmla="*/ 288608 h 577215"/>
                <a:gd name="connsiteX12" fmla="*/ 1950148 w 2238756"/>
                <a:gd name="connsiteY12" fmla="*/ 28766 h 577215"/>
                <a:gd name="connsiteX13" fmla="*/ 288608 w 2238756"/>
                <a:gd name="connsiteY13" fmla="*/ 28766 h 57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8756" h="577215">
                  <a:moveTo>
                    <a:pt x="1950148" y="577215"/>
                  </a:moveTo>
                  <a:lnTo>
                    <a:pt x="288608" y="577215"/>
                  </a:lnTo>
                  <a:cubicBezTo>
                    <a:pt x="129445" y="577215"/>
                    <a:pt x="0" y="447770"/>
                    <a:pt x="0" y="288608"/>
                  </a:cubicBezTo>
                  <a:cubicBezTo>
                    <a:pt x="0" y="129445"/>
                    <a:pt x="129445" y="0"/>
                    <a:pt x="288608" y="0"/>
                  </a:cubicBezTo>
                  <a:lnTo>
                    <a:pt x="1950148" y="0"/>
                  </a:lnTo>
                  <a:cubicBezTo>
                    <a:pt x="2109311" y="0"/>
                    <a:pt x="2238756" y="129445"/>
                    <a:pt x="2238756" y="288608"/>
                  </a:cubicBezTo>
                  <a:cubicBezTo>
                    <a:pt x="2238756" y="447770"/>
                    <a:pt x="2109311" y="577215"/>
                    <a:pt x="1950148" y="577215"/>
                  </a:cubicBezTo>
                  <a:close/>
                  <a:moveTo>
                    <a:pt x="288608" y="28766"/>
                  </a:moveTo>
                  <a:cubicBezTo>
                    <a:pt x="145351" y="28766"/>
                    <a:pt x="28766" y="145352"/>
                    <a:pt x="28766" y="288608"/>
                  </a:cubicBezTo>
                  <a:cubicBezTo>
                    <a:pt x="28766" y="431864"/>
                    <a:pt x="145351" y="548450"/>
                    <a:pt x="288608" y="548450"/>
                  </a:cubicBezTo>
                  <a:lnTo>
                    <a:pt x="1950148" y="548450"/>
                  </a:lnTo>
                  <a:cubicBezTo>
                    <a:pt x="2093405" y="548450"/>
                    <a:pt x="2209991" y="431864"/>
                    <a:pt x="2209991" y="288608"/>
                  </a:cubicBezTo>
                  <a:cubicBezTo>
                    <a:pt x="2209991" y="145352"/>
                    <a:pt x="2093405" y="28766"/>
                    <a:pt x="1950148" y="28766"/>
                  </a:cubicBezTo>
                  <a:lnTo>
                    <a:pt x="288608" y="28766"/>
                  </a:lnTo>
                  <a:close/>
                </a:path>
              </a:pathLst>
            </a:custGeom>
            <a:solidFill>
              <a:srgbClr val="7578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1" name="任意多边形: 形状 510"/>
            <p:cNvSpPr/>
            <p:nvPr>
              <p:custDataLst>
                <p:tags r:id="rId25"/>
              </p:custDataLst>
            </p:nvPr>
          </p:nvSpPr>
          <p:spPr>
            <a:xfrm flipH="1">
              <a:off x="4367" y="2770"/>
              <a:ext cx="635" cy="635"/>
            </a:xfrm>
            <a:custGeom>
              <a:avLst/>
              <a:gdLst>
                <a:gd name="connsiteX0" fmla="*/ 352615 w 352615"/>
                <a:gd name="connsiteY0" fmla="*/ 176308 h 352615"/>
                <a:gd name="connsiteX1" fmla="*/ 176308 w 352615"/>
                <a:gd name="connsiteY1" fmla="*/ 352616 h 352615"/>
                <a:gd name="connsiteX2" fmla="*/ 0 w 352615"/>
                <a:gd name="connsiteY2" fmla="*/ 176308 h 352615"/>
                <a:gd name="connsiteX3" fmla="*/ 176308 w 352615"/>
                <a:gd name="connsiteY3" fmla="*/ 0 h 352615"/>
                <a:gd name="connsiteX4" fmla="*/ 352615 w 352615"/>
                <a:gd name="connsiteY4" fmla="*/ 176308 h 35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615" h="352615">
                  <a:moveTo>
                    <a:pt x="352615" y="176308"/>
                  </a:moveTo>
                  <a:cubicBezTo>
                    <a:pt x="352615" y="273680"/>
                    <a:pt x="273680" y="352616"/>
                    <a:pt x="176308" y="352616"/>
                  </a:cubicBezTo>
                  <a:cubicBezTo>
                    <a:pt x="78936" y="352616"/>
                    <a:pt x="0" y="273680"/>
                    <a:pt x="0" y="176308"/>
                  </a:cubicBezTo>
                  <a:cubicBezTo>
                    <a:pt x="0" y="78936"/>
                    <a:pt x="78936" y="0"/>
                    <a:pt x="176308" y="0"/>
                  </a:cubicBezTo>
                  <a:cubicBezTo>
                    <a:pt x="273680" y="0"/>
                    <a:pt x="352615" y="78936"/>
                    <a:pt x="352615" y="176308"/>
                  </a:cubicBezTo>
                  <a:close/>
                </a:path>
              </a:pathLst>
            </a:custGeom>
            <a:solidFill>
              <a:srgbClr val="7578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2" name="任意多边形: 形状 511"/>
            <p:cNvSpPr/>
            <p:nvPr>
              <p:custDataLst>
                <p:tags r:id="rId26"/>
              </p:custDataLst>
            </p:nvPr>
          </p:nvSpPr>
          <p:spPr>
            <a:xfrm flipH="1">
              <a:off x="1187" y="5420"/>
              <a:ext cx="4030" cy="1039"/>
            </a:xfrm>
            <a:custGeom>
              <a:avLst/>
              <a:gdLst>
                <a:gd name="connsiteX0" fmla="*/ 1950148 w 2238756"/>
                <a:gd name="connsiteY0" fmla="*/ 577215 h 577215"/>
                <a:gd name="connsiteX1" fmla="*/ 288608 w 2238756"/>
                <a:gd name="connsiteY1" fmla="*/ 577215 h 577215"/>
                <a:gd name="connsiteX2" fmla="*/ 0 w 2238756"/>
                <a:gd name="connsiteY2" fmla="*/ 288607 h 577215"/>
                <a:gd name="connsiteX3" fmla="*/ 288608 w 2238756"/>
                <a:gd name="connsiteY3" fmla="*/ 0 h 577215"/>
                <a:gd name="connsiteX4" fmla="*/ 1950148 w 2238756"/>
                <a:gd name="connsiteY4" fmla="*/ 0 h 577215"/>
                <a:gd name="connsiteX5" fmla="*/ 2238756 w 2238756"/>
                <a:gd name="connsiteY5" fmla="*/ 288607 h 577215"/>
                <a:gd name="connsiteX6" fmla="*/ 1950148 w 2238756"/>
                <a:gd name="connsiteY6" fmla="*/ 577215 h 577215"/>
                <a:gd name="connsiteX7" fmla="*/ 288608 w 2238756"/>
                <a:gd name="connsiteY7" fmla="*/ 28861 h 577215"/>
                <a:gd name="connsiteX8" fmla="*/ 28766 w 2238756"/>
                <a:gd name="connsiteY8" fmla="*/ 288703 h 577215"/>
                <a:gd name="connsiteX9" fmla="*/ 288608 w 2238756"/>
                <a:gd name="connsiteY9" fmla="*/ 548545 h 577215"/>
                <a:gd name="connsiteX10" fmla="*/ 1950148 w 2238756"/>
                <a:gd name="connsiteY10" fmla="*/ 548545 h 577215"/>
                <a:gd name="connsiteX11" fmla="*/ 2209991 w 2238756"/>
                <a:gd name="connsiteY11" fmla="*/ 288703 h 577215"/>
                <a:gd name="connsiteX12" fmla="*/ 1950148 w 2238756"/>
                <a:gd name="connsiteY12" fmla="*/ 28861 h 577215"/>
                <a:gd name="connsiteX13" fmla="*/ 288608 w 2238756"/>
                <a:gd name="connsiteY13" fmla="*/ 28861 h 577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8756" h="577215">
                  <a:moveTo>
                    <a:pt x="1950148" y="577215"/>
                  </a:moveTo>
                  <a:lnTo>
                    <a:pt x="288608" y="577215"/>
                  </a:lnTo>
                  <a:cubicBezTo>
                    <a:pt x="129445" y="577215"/>
                    <a:pt x="0" y="447770"/>
                    <a:pt x="0" y="288607"/>
                  </a:cubicBezTo>
                  <a:cubicBezTo>
                    <a:pt x="0" y="129445"/>
                    <a:pt x="129445" y="0"/>
                    <a:pt x="288608" y="0"/>
                  </a:cubicBezTo>
                  <a:lnTo>
                    <a:pt x="1950148" y="0"/>
                  </a:lnTo>
                  <a:cubicBezTo>
                    <a:pt x="2109311" y="0"/>
                    <a:pt x="2238756" y="129445"/>
                    <a:pt x="2238756" y="288607"/>
                  </a:cubicBezTo>
                  <a:cubicBezTo>
                    <a:pt x="2238756" y="447770"/>
                    <a:pt x="2109311" y="577215"/>
                    <a:pt x="1950148" y="577215"/>
                  </a:cubicBezTo>
                  <a:close/>
                  <a:moveTo>
                    <a:pt x="288608" y="28861"/>
                  </a:moveTo>
                  <a:cubicBezTo>
                    <a:pt x="145351" y="28861"/>
                    <a:pt x="28766" y="145447"/>
                    <a:pt x="28766" y="288703"/>
                  </a:cubicBezTo>
                  <a:cubicBezTo>
                    <a:pt x="28766" y="431959"/>
                    <a:pt x="145351" y="548545"/>
                    <a:pt x="288608" y="548545"/>
                  </a:cubicBezTo>
                  <a:lnTo>
                    <a:pt x="1950148" y="548545"/>
                  </a:lnTo>
                  <a:cubicBezTo>
                    <a:pt x="2093405" y="548545"/>
                    <a:pt x="2209991" y="431959"/>
                    <a:pt x="2209991" y="288703"/>
                  </a:cubicBezTo>
                  <a:cubicBezTo>
                    <a:pt x="2209991" y="145447"/>
                    <a:pt x="2093405" y="28861"/>
                    <a:pt x="1950148" y="28861"/>
                  </a:cubicBezTo>
                  <a:lnTo>
                    <a:pt x="288608" y="28861"/>
                  </a:ln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2" name="任意多边形: 形状 521"/>
            <p:cNvSpPr/>
            <p:nvPr>
              <p:custDataLst>
                <p:tags r:id="rId27"/>
              </p:custDataLst>
            </p:nvPr>
          </p:nvSpPr>
          <p:spPr>
            <a:xfrm flipH="1">
              <a:off x="4367" y="5621"/>
              <a:ext cx="635" cy="635"/>
            </a:xfrm>
            <a:custGeom>
              <a:avLst/>
              <a:gdLst>
                <a:gd name="connsiteX0" fmla="*/ 352615 w 352615"/>
                <a:gd name="connsiteY0" fmla="*/ 176308 h 352615"/>
                <a:gd name="connsiteX1" fmla="*/ 176308 w 352615"/>
                <a:gd name="connsiteY1" fmla="*/ 352615 h 352615"/>
                <a:gd name="connsiteX2" fmla="*/ 0 w 352615"/>
                <a:gd name="connsiteY2" fmla="*/ 176308 h 352615"/>
                <a:gd name="connsiteX3" fmla="*/ 176308 w 352615"/>
                <a:gd name="connsiteY3" fmla="*/ 0 h 352615"/>
                <a:gd name="connsiteX4" fmla="*/ 352615 w 352615"/>
                <a:gd name="connsiteY4" fmla="*/ 176308 h 35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615" h="352615">
                  <a:moveTo>
                    <a:pt x="352615" y="176308"/>
                  </a:moveTo>
                  <a:cubicBezTo>
                    <a:pt x="352615" y="273680"/>
                    <a:pt x="273680" y="352615"/>
                    <a:pt x="176308" y="352615"/>
                  </a:cubicBezTo>
                  <a:cubicBezTo>
                    <a:pt x="78936" y="352615"/>
                    <a:pt x="0" y="273680"/>
                    <a:pt x="0" y="176308"/>
                  </a:cubicBezTo>
                  <a:cubicBezTo>
                    <a:pt x="0" y="78936"/>
                    <a:pt x="78936" y="0"/>
                    <a:pt x="176308" y="0"/>
                  </a:cubicBezTo>
                  <a:cubicBezTo>
                    <a:pt x="273680" y="0"/>
                    <a:pt x="352615" y="78936"/>
                    <a:pt x="352615" y="176308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4" name="任意多边形: 形状 513"/>
            <p:cNvSpPr/>
            <p:nvPr>
              <p:custDataLst>
                <p:tags r:id="rId28"/>
              </p:custDataLst>
            </p:nvPr>
          </p:nvSpPr>
          <p:spPr>
            <a:xfrm flipH="1">
              <a:off x="850" y="3970"/>
              <a:ext cx="4030" cy="1039"/>
            </a:xfrm>
            <a:custGeom>
              <a:avLst/>
              <a:gdLst>
                <a:gd name="connsiteX0" fmla="*/ 1950149 w 2238755"/>
                <a:gd name="connsiteY0" fmla="*/ 577215 h 577214"/>
                <a:gd name="connsiteX1" fmla="*/ 288608 w 2238755"/>
                <a:gd name="connsiteY1" fmla="*/ 577215 h 577214"/>
                <a:gd name="connsiteX2" fmla="*/ 0 w 2238755"/>
                <a:gd name="connsiteY2" fmla="*/ 288607 h 577214"/>
                <a:gd name="connsiteX3" fmla="*/ 288608 w 2238755"/>
                <a:gd name="connsiteY3" fmla="*/ 0 h 577214"/>
                <a:gd name="connsiteX4" fmla="*/ 1950149 w 2238755"/>
                <a:gd name="connsiteY4" fmla="*/ 0 h 577214"/>
                <a:gd name="connsiteX5" fmla="*/ 2238756 w 2238755"/>
                <a:gd name="connsiteY5" fmla="*/ 288607 h 577214"/>
                <a:gd name="connsiteX6" fmla="*/ 1950149 w 2238755"/>
                <a:gd name="connsiteY6" fmla="*/ 577215 h 577214"/>
                <a:gd name="connsiteX7" fmla="*/ 288608 w 2238755"/>
                <a:gd name="connsiteY7" fmla="*/ 28765 h 577214"/>
                <a:gd name="connsiteX8" fmla="*/ 28766 w 2238755"/>
                <a:gd name="connsiteY8" fmla="*/ 288607 h 577214"/>
                <a:gd name="connsiteX9" fmla="*/ 288608 w 2238755"/>
                <a:gd name="connsiteY9" fmla="*/ 548449 h 577214"/>
                <a:gd name="connsiteX10" fmla="*/ 1950149 w 2238755"/>
                <a:gd name="connsiteY10" fmla="*/ 548449 h 577214"/>
                <a:gd name="connsiteX11" fmla="*/ 2209991 w 2238755"/>
                <a:gd name="connsiteY11" fmla="*/ 288607 h 577214"/>
                <a:gd name="connsiteX12" fmla="*/ 1950149 w 2238755"/>
                <a:gd name="connsiteY12" fmla="*/ 28765 h 577214"/>
                <a:gd name="connsiteX13" fmla="*/ 288608 w 2238755"/>
                <a:gd name="connsiteY13" fmla="*/ 28765 h 577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38755" h="577214">
                  <a:moveTo>
                    <a:pt x="1950149" y="577215"/>
                  </a:moveTo>
                  <a:lnTo>
                    <a:pt x="288608" y="577215"/>
                  </a:lnTo>
                  <a:cubicBezTo>
                    <a:pt x="129445" y="577215"/>
                    <a:pt x="0" y="447770"/>
                    <a:pt x="0" y="288607"/>
                  </a:cubicBezTo>
                  <a:cubicBezTo>
                    <a:pt x="0" y="129445"/>
                    <a:pt x="129445" y="0"/>
                    <a:pt x="288608" y="0"/>
                  </a:cubicBezTo>
                  <a:lnTo>
                    <a:pt x="1950149" y="0"/>
                  </a:lnTo>
                  <a:cubicBezTo>
                    <a:pt x="2109311" y="0"/>
                    <a:pt x="2238756" y="129445"/>
                    <a:pt x="2238756" y="288607"/>
                  </a:cubicBezTo>
                  <a:cubicBezTo>
                    <a:pt x="2238756" y="447770"/>
                    <a:pt x="2109216" y="577215"/>
                    <a:pt x="1950149" y="577215"/>
                  </a:cubicBezTo>
                  <a:close/>
                  <a:moveTo>
                    <a:pt x="288608" y="28765"/>
                  </a:moveTo>
                  <a:cubicBezTo>
                    <a:pt x="145351" y="28765"/>
                    <a:pt x="28766" y="145352"/>
                    <a:pt x="28766" y="288607"/>
                  </a:cubicBezTo>
                  <a:cubicBezTo>
                    <a:pt x="28766" y="431864"/>
                    <a:pt x="145351" y="548449"/>
                    <a:pt x="288608" y="548449"/>
                  </a:cubicBezTo>
                  <a:lnTo>
                    <a:pt x="1950149" y="548449"/>
                  </a:lnTo>
                  <a:cubicBezTo>
                    <a:pt x="2093405" y="548449"/>
                    <a:pt x="2209991" y="431864"/>
                    <a:pt x="2209991" y="288607"/>
                  </a:cubicBezTo>
                  <a:cubicBezTo>
                    <a:pt x="2209991" y="145352"/>
                    <a:pt x="2093405" y="28765"/>
                    <a:pt x="1950149" y="28765"/>
                  </a:cubicBezTo>
                  <a:lnTo>
                    <a:pt x="288608" y="28765"/>
                  </a:lnTo>
                  <a:close/>
                </a:path>
              </a:pathLst>
            </a:custGeom>
            <a:solidFill>
              <a:srgbClr val="F7B8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20" name="任意多边形: 形状 519"/>
            <p:cNvSpPr/>
            <p:nvPr>
              <p:custDataLst>
                <p:tags r:id="rId29"/>
              </p:custDataLst>
            </p:nvPr>
          </p:nvSpPr>
          <p:spPr>
            <a:xfrm flipH="1">
              <a:off x="4031" y="4171"/>
              <a:ext cx="635" cy="635"/>
            </a:xfrm>
            <a:custGeom>
              <a:avLst/>
              <a:gdLst>
                <a:gd name="connsiteX0" fmla="*/ 352616 w 352615"/>
                <a:gd name="connsiteY0" fmla="*/ 176308 h 352615"/>
                <a:gd name="connsiteX1" fmla="*/ 176308 w 352615"/>
                <a:gd name="connsiteY1" fmla="*/ 352616 h 352615"/>
                <a:gd name="connsiteX2" fmla="*/ 0 w 352615"/>
                <a:gd name="connsiteY2" fmla="*/ 176308 h 352615"/>
                <a:gd name="connsiteX3" fmla="*/ 176308 w 352615"/>
                <a:gd name="connsiteY3" fmla="*/ 0 h 352615"/>
                <a:gd name="connsiteX4" fmla="*/ 352616 w 352615"/>
                <a:gd name="connsiteY4" fmla="*/ 176308 h 352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2615" h="352615">
                  <a:moveTo>
                    <a:pt x="352616" y="176308"/>
                  </a:moveTo>
                  <a:cubicBezTo>
                    <a:pt x="352616" y="273680"/>
                    <a:pt x="273680" y="352616"/>
                    <a:pt x="176308" y="352616"/>
                  </a:cubicBezTo>
                  <a:cubicBezTo>
                    <a:pt x="78936" y="352616"/>
                    <a:pt x="0" y="273680"/>
                    <a:pt x="0" y="176308"/>
                  </a:cubicBezTo>
                  <a:cubicBezTo>
                    <a:pt x="0" y="78936"/>
                    <a:pt x="78935" y="0"/>
                    <a:pt x="176308" y="0"/>
                  </a:cubicBezTo>
                  <a:cubicBezTo>
                    <a:pt x="273680" y="0"/>
                    <a:pt x="352616" y="78936"/>
                    <a:pt x="352616" y="176308"/>
                  </a:cubicBezTo>
                  <a:close/>
                </a:path>
              </a:pathLst>
            </a:custGeom>
            <a:solidFill>
              <a:srgbClr val="F7B8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6" name="任意多边形: 形状 515"/>
            <p:cNvSpPr/>
            <p:nvPr>
              <p:custDataLst>
                <p:tags r:id="rId30"/>
              </p:custDataLst>
            </p:nvPr>
          </p:nvSpPr>
          <p:spPr>
            <a:xfrm flipH="1">
              <a:off x="5945" y="3538"/>
              <a:ext cx="195" cy="195"/>
            </a:xfrm>
            <a:custGeom>
              <a:avLst/>
              <a:gdLst>
                <a:gd name="connsiteX0" fmla="*/ 108585 w 108584"/>
                <a:gd name="connsiteY0" fmla="*/ 54293 h 108585"/>
                <a:gd name="connsiteX1" fmla="*/ 54292 w 108584"/>
                <a:gd name="connsiteY1" fmla="*/ 108585 h 108585"/>
                <a:gd name="connsiteX2" fmla="*/ 0 w 108584"/>
                <a:gd name="connsiteY2" fmla="*/ 54293 h 108585"/>
                <a:gd name="connsiteX3" fmla="*/ 54292 w 108584"/>
                <a:gd name="connsiteY3" fmla="*/ 0 h 108585"/>
                <a:gd name="connsiteX4" fmla="*/ 108585 w 108584"/>
                <a:gd name="connsiteY4" fmla="*/ 54293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4" h="108585">
                  <a:moveTo>
                    <a:pt x="108585" y="54293"/>
                  </a:moveTo>
                  <a:cubicBezTo>
                    <a:pt x="108585" y="84296"/>
                    <a:pt x="84296" y="108585"/>
                    <a:pt x="54292" y="108585"/>
                  </a:cubicBezTo>
                  <a:cubicBezTo>
                    <a:pt x="24289" y="108585"/>
                    <a:pt x="0" y="84296"/>
                    <a:pt x="0" y="54293"/>
                  </a:cubicBezTo>
                  <a:cubicBezTo>
                    <a:pt x="0" y="24289"/>
                    <a:pt x="24289" y="0"/>
                    <a:pt x="54292" y="0"/>
                  </a:cubicBezTo>
                  <a:cubicBezTo>
                    <a:pt x="84201" y="0"/>
                    <a:pt x="108585" y="24289"/>
                    <a:pt x="108585" y="54293"/>
                  </a:cubicBezTo>
                  <a:close/>
                </a:path>
              </a:pathLst>
            </a:custGeom>
            <a:solidFill>
              <a:srgbClr val="7578E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7" name="任意多边形: 形状 516"/>
            <p:cNvSpPr/>
            <p:nvPr>
              <p:custDataLst>
                <p:tags r:id="rId31"/>
              </p:custDataLst>
            </p:nvPr>
          </p:nvSpPr>
          <p:spPr>
            <a:xfrm flipH="1">
              <a:off x="5664" y="4418"/>
              <a:ext cx="195" cy="195"/>
            </a:xfrm>
            <a:custGeom>
              <a:avLst/>
              <a:gdLst>
                <a:gd name="connsiteX0" fmla="*/ 108585 w 108584"/>
                <a:gd name="connsiteY0" fmla="*/ 54293 h 108585"/>
                <a:gd name="connsiteX1" fmla="*/ 54292 w 108584"/>
                <a:gd name="connsiteY1" fmla="*/ 108585 h 108585"/>
                <a:gd name="connsiteX2" fmla="*/ 0 w 108584"/>
                <a:gd name="connsiteY2" fmla="*/ 54293 h 108585"/>
                <a:gd name="connsiteX3" fmla="*/ 54292 w 108584"/>
                <a:gd name="connsiteY3" fmla="*/ 0 h 108585"/>
                <a:gd name="connsiteX4" fmla="*/ 108585 w 108584"/>
                <a:gd name="connsiteY4" fmla="*/ 54293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4" h="108585">
                  <a:moveTo>
                    <a:pt x="108585" y="54293"/>
                  </a:moveTo>
                  <a:cubicBezTo>
                    <a:pt x="108585" y="84296"/>
                    <a:pt x="84296" y="108585"/>
                    <a:pt x="54292" y="108585"/>
                  </a:cubicBezTo>
                  <a:cubicBezTo>
                    <a:pt x="24289" y="108585"/>
                    <a:pt x="0" y="84296"/>
                    <a:pt x="0" y="54293"/>
                  </a:cubicBezTo>
                  <a:cubicBezTo>
                    <a:pt x="0" y="24289"/>
                    <a:pt x="24289" y="0"/>
                    <a:pt x="54292" y="0"/>
                  </a:cubicBezTo>
                  <a:cubicBezTo>
                    <a:pt x="84201" y="0"/>
                    <a:pt x="108585" y="24289"/>
                    <a:pt x="108585" y="54293"/>
                  </a:cubicBezTo>
                  <a:close/>
                </a:path>
              </a:pathLst>
            </a:custGeom>
            <a:solidFill>
              <a:srgbClr val="F7B80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8" name="任意多边形: 形状 517"/>
            <p:cNvSpPr/>
            <p:nvPr>
              <p:custDataLst>
                <p:tags r:id="rId32"/>
              </p:custDataLst>
            </p:nvPr>
          </p:nvSpPr>
          <p:spPr>
            <a:xfrm flipH="1">
              <a:off x="5963" y="5289"/>
              <a:ext cx="195" cy="195"/>
            </a:xfrm>
            <a:custGeom>
              <a:avLst/>
              <a:gdLst>
                <a:gd name="connsiteX0" fmla="*/ 108585 w 108584"/>
                <a:gd name="connsiteY0" fmla="*/ 54292 h 108585"/>
                <a:gd name="connsiteX1" fmla="*/ 54292 w 108584"/>
                <a:gd name="connsiteY1" fmla="*/ 108585 h 108585"/>
                <a:gd name="connsiteX2" fmla="*/ 0 w 108584"/>
                <a:gd name="connsiteY2" fmla="*/ 54292 h 108585"/>
                <a:gd name="connsiteX3" fmla="*/ 54292 w 108584"/>
                <a:gd name="connsiteY3" fmla="*/ 0 h 108585"/>
                <a:gd name="connsiteX4" fmla="*/ 108585 w 108584"/>
                <a:gd name="connsiteY4" fmla="*/ 54292 h 10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584" h="108585">
                  <a:moveTo>
                    <a:pt x="108585" y="54292"/>
                  </a:moveTo>
                  <a:cubicBezTo>
                    <a:pt x="108585" y="84296"/>
                    <a:pt x="84296" y="108585"/>
                    <a:pt x="54292" y="108585"/>
                  </a:cubicBezTo>
                  <a:cubicBezTo>
                    <a:pt x="24289" y="108585"/>
                    <a:pt x="0" y="84296"/>
                    <a:pt x="0" y="54292"/>
                  </a:cubicBezTo>
                  <a:cubicBezTo>
                    <a:pt x="0" y="24289"/>
                    <a:pt x="24289" y="0"/>
                    <a:pt x="54292" y="0"/>
                  </a:cubicBezTo>
                  <a:cubicBezTo>
                    <a:pt x="84201" y="0"/>
                    <a:pt x="108585" y="24289"/>
                    <a:pt x="108585" y="54292"/>
                  </a:cubicBezTo>
                  <a:close/>
                </a:path>
              </a:pathLst>
            </a:custGeom>
            <a:solidFill>
              <a:srgbClr val="3CBEB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26" name="组合 525"/>
            <p:cNvGrpSpPr/>
            <p:nvPr/>
          </p:nvGrpSpPr>
          <p:grpSpPr>
            <a:xfrm>
              <a:off x="9590" y="5796"/>
              <a:ext cx="306" cy="275"/>
              <a:chOff x="7483963" y="3388936"/>
              <a:chExt cx="304706" cy="274663"/>
            </a:xfrm>
            <a:solidFill>
              <a:schemeClr val="bg1"/>
            </a:solidFill>
          </p:grpSpPr>
          <p:sp>
            <p:nvSpPr>
              <p:cNvPr id="527" name="Freeform 138"/>
              <p:cNvSpPr/>
              <p:nvPr>
                <p:custDataLst>
                  <p:tags r:id="rId33"/>
                </p:custDataLst>
              </p:nvPr>
            </p:nvSpPr>
            <p:spPr>
              <a:xfrm>
                <a:off x="7483963" y="3595215"/>
                <a:ext cx="304706" cy="68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34" y="0"/>
                    </a:moveTo>
                    <a:lnTo>
                      <a:pt x="19034" y="11118"/>
                    </a:lnTo>
                    <a:lnTo>
                      <a:pt x="2566" y="11118"/>
                    </a:lnTo>
                    <a:lnTo>
                      <a:pt x="2566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0"/>
                    </a:lnTo>
                    <a:lnTo>
                      <a:pt x="19034" y="0"/>
                    </a:lnTo>
                    <a:close/>
                  </a:path>
                </a:pathLst>
              </a:custGeom>
              <a:solidFill>
                <a:schemeClr val="l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28" name="Freeform 139"/>
              <p:cNvSpPr/>
              <p:nvPr>
                <p:custDataLst>
                  <p:tags r:id="rId34"/>
                </p:custDataLst>
              </p:nvPr>
            </p:nvSpPr>
            <p:spPr>
              <a:xfrm>
                <a:off x="7531227" y="3388936"/>
                <a:ext cx="210177" cy="2212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211"/>
                    </a:moveTo>
                    <a:lnTo>
                      <a:pt x="14986" y="10211"/>
                    </a:lnTo>
                    <a:lnTo>
                      <a:pt x="14986" y="0"/>
                    </a:lnTo>
                    <a:lnTo>
                      <a:pt x="6614" y="0"/>
                    </a:lnTo>
                    <a:lnTo>
                      <a:pt x="6614" y="10211"/>
                    </a:lnTo>
                    <a:lnTo>
                      <a:pt x="0" y="10211"/>
                    </a:lnTo>
                    <a:lnTo>
                      <a:pt x="10852" y="21600"/>
                    </a:lnTo>
                    <a:lnTo>
                      <a:pt x="21600" y="10211"/>
                    </a:lnTo>
                    <a:close/>
                  </a:path>
                </a:pathLst>
              </a:custGeom>
              <a:solidFill>
                <a:schemeClr val="l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29" name="组合 528"/>
            <p:cNvGrpSpPr/>
            <p:nvPr/>
          </p:nvGrpSpPr>
          <p:grpSpPr>
            <a:xfrm>
              <a:off x="9953" y="4356"/>
              <a:ext cx="265" cy="265"/>
              <a:chOff x="9310186" y="2757525"/>
              <a:chExt cx="304706" cy="304707"/>
            </a:xfrm>
            <a:solidFill>
              <a:schemeClr val="bg1"/>
            </a:solidFill>
          </p:grpSpPr>
          <p:sp>
            <p:nvSpPr>
              <p:cNvPr id="530" name="Freeform 151"/>
              <p:cNvSpPr/>
              <p:nvPr>
                <p:custDataLst>
                  <p:tags r:id="rId35"/>
                </p:custDataLst>
              </p:nvPr>
            </p:nvSpPr>
            <p:spPr>
              <a:xfrm>
                <a:off x="9426839" y="2900325"/>
                <a:ext cx="188053" cy="1619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529"/>
                    </a:moveTo>
                    <a:cubicBezTo>
                      <a:pt x="21600" y="4129"/>
                      <a:pt x="16678" y="0"/>
                      <a:pt x="10937" y="0"/>
                    </a:cubicBezTo>
                    <a:cubicBezTo>
                      <a:pt x="4922" y="0"/>
                      <a:pt x="0" y="4129"/>
                      <a:pt x="0" y="9529"/>
                    </a:cubicBezTo>
                    <a:cubicBezTo>
                      <a:pt x="0" y="14929"/>
                      <a:pt x="4922" y="19059"/>
                      <a:pt x="10937" y="19059"/>
                    </a:cubicBezTo>
                    <a:cubicBezTo>
                      <a:pt x="11757" y="19059"/>
                      <a:pt x="12851" y="19059"/>
                      <a:pt x="13671" y="18741"/>
                    </a:cubicBezTo>
                    <a:cubicBezTo>
                      <a:pt x="19959" y="21600"/>
                      <a:pt x="19959" y="21600"/>
                      <a:pt x="19959" y="21600"/>
                    </a:cubicBezTo>
                    <a:cubicBezTo>
                      <a:pt x="19139" y="15565"/>
                      <a:pt x="19139" y="15565"/>
                      <a:pt x="19139" y="15565"/>
                    </a:cubicBezTo>
                    <a:cubicBezTo>
                      <a:pt x="20780" y="13976"/>
                      <a:pt x="21600" y="11753"/>
                      <a:pt x="21600" y="9529"/>
                    </a:cubicBezTo>
                    <a:close/>
                  </a:path>
                </a:pathLst>
              </a:custGeom>
              <a:solidFill>
                <a:schemeClr val="l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1" name="Freeform 152"/>
              <p:cNvSpPr/>
              <p:nvPr>
                <p:custDataLst>
                  <p:tags r:id="rId36"/>
                </p:custDataLst>
              </p:nvPr>
            </p:nvSpPr>
            <p:spPr>
              <a:xfrm>
                <a:off x="9310186" y="2757525"/>
                <a:ext cx="304706" cy="2634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81" y="11870"/>
                    </a:moveTo>
                    <a:cubicBezTo>
                      <a:pt x="10800" y="10508"/>
                      <a:pt x="12825" y="9730"/>
                      <a:pt x="15019" y="9730"/>
                    </a:cubicBezTo>
                    <a:cubicBezTo>
                      <a:pt x="17044" y="9730"/>
                      <a:pt x="19069" y="10508"/>
                      <a:pt x="20588" y="11870"/>
                    </a:cubicBezTo>
                    <a:cubicBezTo>
                      <a:pt x="20756" y="12065"/>
                      <a:pt x="20925" y="12065"/>
                      <a:pt x="21094" y="12259"/>
                    </a:cubicBezTo>
                    <a:cubicBezTo>
                      <a:pt x="21431" y="11481"/>
                      <a:pt x="21600" y="10508"/>
                      <a:pt x="21600" y="9535"/>
                    </a:cubicBezTo>
                    <a:cubicBezTo>
                      <a:pt x="21600" y="4281"/>
                      <a:pt x="16706" y="0"/>
                      <a:pt x="10800" y="0"/>
                    </a:cubicBezTo>
                    <a:cubicBezTo>
                      <a:pt x="4894" y="0"/>
                      <a:pt x="0" y="4281"/>
                      <a:pt x="0" y="9535"/>
                    </a:cubicBezTo>
                    <a:cubicBezTo>
                      <a:pt x="0" y="11870"/>
                      <a:pt x="844" y="13816"/>
                      <a:pt x="2362" y="15568"/>
                    </a:cubicBezTo>
                    <a:cubicBezTo>
                      <a:pt x="1519" y="21600"/>
                      <a:pt x="1519" y="21600"/>
                      <a:pt x="1519" y="21600"/>
                    </a:cubicBezTo>
                    <a:cubicBezTo>
                      <a:pt x="6750" y="19265"/>
                      <a:pt x="6750" y="19265"/>
                      <a:pt x="6750" y="19265"/>
                    </a:cubicBezTo>
                    <a:cubicBezTo>
                      <a:pt x="6750" y="18681"/>
                      <a:pt x="6581" y="18097"/>
                      <a:pt x="6581" y="17514"/>
                    </a:cubicBezTo>
                    <a:cubicBezTo>
                      <a:pt x="6581" y="16346"/>
                      <a:pt x="6919" y="15373"/>
                      <a:pt x="7425" y="14205"/>
                    </a:cubicBezTo>
                    <a:cubicBezTo>
                      <a:pt x="7762" y="13427"/>
                      <a:pt x="8437" y="12454"/>
                      <a:pt x="9281" y="1187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32" name="Freeform 175"/>
            <p:cNvSpPr/>
            <p:nvPr>
              <p:custDataLst>
                <p:tags r:id="rId37"/>
              </p:custDataLst>
            </p:nvPr>
          </p:nvSpPr>
          <p:spPr>
            <a:xfrm>
              <a:off x="9607" y="3001"/>
              <a:ext cx="279" cy="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19955" y="5400"/>
                  </a:moveTo>
                  <a:lnTo>
                    <a:pt x="15020" y="10800"/>
                  </a:lnTo>
                  <a:lnTo>
                    <a:pt x="19955" y="16200"/>
                  </a:lnTo>
                  <a:lnTo>
                    <a:pt x="19955" y="19212"/>
                  </a:lnTo>
                  <a:lnTo>
                    <a:pt x="13661" y="12254"/>
                  </a:lnTo>
                  <a:lnTo>
                    <a:pt x="10800" y="15473"/>
                  </a:lnTo>
                  <a:lnTo>
                    <a:pt x="7939" y="12254"/>
                  </a:lnTo>
                  <a:lnTo>
                    <a:pt x="1645" y="19212"/>
                  </a:lnTo>
                  <a:lnTo>
                    <a:pt x="1645" y="16200"/>
                  </a:lnTo>
                  <a:lnTo>
                    <a:pt x="6580" y="10800"/>
                  </a:lnTo>
                  <a:lnTo>
                    <a:pt x="1645" y="5400"/>
                  </a:lnTo>
                  <a:lnTo>
                    <a:pt x="1645" y="2492"/>
                  </a:lnTo>
                  <a:lnTo>
                    <a:pt x="10800" y="12565"/>
                  </a:lnTo>
                  <a:lnTo>
                    <a:pt x="19955" y="2492"/>
                  </a:lnTo>
                  <a:lnTo>
                    <a:pt x="19955" y="5400"/>
                  </a:lnTo>
                  <a:close/>
                </a:path>
              </a:pathLst>
            </a:custGeom>
            <a:solidFill>
              <a:schemeClr val="lt1"/>
            </a:solidFill>
            <a:ln w="12700" cap="flat">
              <a:noFill/>
              <a:miter lim="400000"/>
            </a:ln>
            <a:effectLst/>
          </p:spPr>
          <p:txBody>
            <a:bodyPr wrap="square" lIns="34290" tIns="34290" rIns="34290" bIns="34290" numCol="1" anchor="t">
              <a:noAutofit/>
            </a:bodyPr>
            <a:lstStyle/>
            <a:p>
              <a:endParaRPr sz="675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3" name="Freeform 48"/>
            <p:cNvSpPr/>
            <p:nvPr>
              <p:custDataLst>
                <p:tags r:id="rId38"/>
              </p:custDataLst>
            </p:nvPr>
          </p:nvSpPr>
          <p:spPr>
            <a:xfrm>
              <a:off x="4551" y="2934"/>
              <a:ext cx="285" cy="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2" y="9800"/>
                  </a:moveTo>
                  <a:cubicBezTo>
                    <a:pt x="17381" y="9800"/>
                    <a:pt x="17381" y="9800"/>
                    <a:pt x="17381" y="9800"/>
                  </a:cubicBezTo>
                  <a:cubicBezTo>
                    <a:pt x="17381" y="5000"/>
                    <a:pt x="17381" y="5000"/>
                    <a:pt x="17381" y="5000"/>
                  </a:cubicBezTo>
                  <a:cubicBezTo>
                    <a:pt x="13162" y="0"/>
                    <a:pt x="13162" y="0"/>
                    <a:pt x="13162" y="0"/>
                  </a:cubicBezTo>
                  <a:cubicBezTo>
                    <a:pt x="4219" y="0"/>
                    <a:pt x="4219" y="0"/>
                    <a:pt x="4219" y="0"/>
                  </a:cubicBezTo>
                  <a:cubicBezTo>
                    <a:pt x="4219" y="9800"/>
                    <a:pt x="4219" y="9800"/>
                    <a:pt x="4219" y="9800"/>
                  </a:cubicBezTo>
                  <a:cubicBezTo>
                    <a:pt x="1688" y="9800"/>
                    <a:pt x="1688" y="9800"/>
                    <a:pt x="1688" y="9800"/>
                  </a:cubicBezTo>
                  <a:cubicBezTo>
                    <a:pt x="675" y="9800"/>
                    <a:pt x="0" y="10600"/>
                    <a:pt x="0" y="11800"/>
                  </a:cubicBezTo>
                  <a:cubicBezTo>
                    <a:pt x="0" y="19600"/>
                    <a:pt x="0" y="19600"/>
                    <a:pt x="0" y="19600"/>
                  </a:cubicBezTo>
                  <a:cubicBezTo>
                    <a:pt x="0" y="20800"/>
                    <a:pt x="675" y="21600"/>
                    <a:pt x="1688" y="21600"/>
                  </a:cubicBezTo>
                  <a:cubicBezTo>
                    <a:pt x="19912" y="21600"/>
                    <a:pt x="19912" y="21600"/>
                    <a:pt x="19912" y="21600"/>
                  </a:cubicBezTo>
                  <a:cubicBezTo>
                    <a:pt x="20925" y="21600"/>
                    <a:pt x="21600" y="20800"/>
                    <a:pt x="21600" y="19600"/>
                  </a:cubicBezTo>
                  <a:cubicBezTo>
                    <a:pt x="21600" y="11800"/>
                    <a:pt x="21600" y="11800"/>
                    <a:pt x="21600" y="11800"/>
                  </a:cubicBezTo>
                  <a:cubicBezTo>
                    <a:pt x="21600" y="10600"/>
                    <a:pt x="20925" y="9800"/>
                    <a:pt x="19912" y="9800"/>
                  </a:cubicBezTo>
                  <a:close/>
                  <a:moveTo>
                    <a:pt x="5906" y="2000"/>
                  </a:moveTo>
                  <a:cubicBezTo>
                    <a:pt x="12487" y="2000"/>
                    <a:pt x="12487" y="2000"/>
                    <a:pt x="12487" y="2000"/>
                  </a:cubicBezTo>
                  <a:cubicBezTo>
                    <a:pt x="12487" y="5800"/>
                    <a:pt x="12487" y="5800"/>
                    <a:pt x="12487" y="5800"/>
                  </a:cubicBezTo>
                  <a:cubicBezTo>
                    <a:pt x="15694" y="5800"/>
                    <a:pt x="15694" y="5800"/>
                    <a:pt x="15694" y="5800"/>
                  </a:cubicBezTo>
                  <a:cubicBezTo>
                    <a:pt x="15694" y="11800"/>
                    <a:pt x="15694" y="11800"/>
                    <a:pt x="15694" y="11800"/>
                  </a:cubicBezTo>
                  <a:cubicBezTo>
                    <a:pt x="5906" y="11800"/>
                    <a:pt x="5906" y="11800"/>
                    <a:pt x="5906" y="11800"/>
                  </a:cubicBezTo>
                  <a:lnTo>
                    <a:pt x="5906" y="2000"/>
                  </a:lnTo>
                  <a:close/>
                  <a:moveTo>
                    <a:pt x="17381" y="18600"/>
                  </a:moveTo>
                  <a:cubicBezTo>
                    <a:pt x="4219" y="18600"/>
                    <a:pt x="4219" y="18600"/>
                    <a:pt x="4219" y="18600"/>
                  </a:cubicBezTo>
                  <a:cubicBezTo>
                    <a:pt x="4219" y="16600"/>
                    <a:pt x="4219" y="16600"/>
                    <a:pt x="4219" y="16600"/>
                  </a:cubicBezTo>
                  <a:cubicBezTo>
                    <a:pt x="17381" y="16600"/>
                    <a:pt x="17381" y="16600"/>
                    <a:pt x="17381" y="16600"/>
                  </a:cubicBezTo>
                  <a:lnTo>
                    <a:pt x="17381" y="18600"/>
                  </a:lnTo>
                  <a:close/>
                </a:path>
              </a:pathLst>
            </a:custGeom>
            <a:solidFill>
              <a:schemeClr val="lt1"/>
            </a:solidFill>
            <a:ln w="12700" cap="flat">
              <a:noFill/>
              <a:miter lim="400000"/>
            </a:ln>
            <a:effectLst/>
          </p:spPr>
          <p:txBody>
            <a:bodyPr wrap="square" lIns="34290" tIns="34290" rIns="34290" bIns="34290" numCol="1" anchor="t">
              <a:noAutofit/>
            </a:bodyPr>
            <a:lstStyle/>
            <a:p>
              <a:endParaRPr sz="675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34" name="组合 533"/>
            <p:cNvGrpSpPr/>
            <p:nvPr/>
          </p:nvGrpSpPr>
          <p:grpSpPr>
            <a:xfrm>
              <a:off x="4551" y="5831"/>
              <a:ext cx="281" cy="216"/>
              <a:chOff x="8170708" y="4661234"/>
              <a:chExt cx="301953" cy="231965"/>
            </a:xfrm>
            <a:solidFill>
              <a:schemeClr val="bg1"/>
            </a:solidFill>
          </p:grpSpPr>
          <p:sp>
            <p:nvSpPr>
              <p:cNvPr id="535" name="Rectangle 58"/>
              <p:cNvSpPr/>
              <p:nvPr>
                <p:custDataLst>
                  <p:tags r:id="rId39"/>
                </p:custDataLst>
              </p:nvPr>
            </p:nvSpPr>
            <p:spPr>
              <a:xfrm>
                <a:off x="8170708" y="4869202"/>
                <a:ext cx="301953" cy="23997"/>
              </a:xfrm>
              <a:prstGeom prst="rect">
                <a:avLst/>
              </a:prstGeom>
              <a:solidFill>
                <a:schemeClr val="l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6" name="Rectangle 59"/>
              <p:cNvSpPr/>
              <p:nvPr>
                <p:custDataLst>
                  <p:tags r:id="rId40"/>
                </p:custDataLst>
              </p:nvPr>
            </p:nvSpPr>
            <p:spPr>
              <a:xfrm>
                <a:off x="8285690" y="4661234"/>
                <a:ext cx="70989" cy="184971"/>
              </a:xfrm>
              <a:prstGeom prst="rect">
                <a:avLst/>
              </a:prstGeom>
              <a:solidFill>
                <a:schemeClr val="l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7" name="Rectangle 60"/>
              <p:cNvSpPr/>
              <p:nvPr>
                <p:custDataLst>
                  <p:tags r:id="rId41"/>
                </p:custDataLst>
              </p:nvPr>
            </p:nvSpPr>
            <p:spPr>
              <a:xfrm>
                <a:off x="8198704" y="4730224"/>
                <a:ext cx="70989" cy="115982"/>
              </a:xfrm>
              <a:prstGeom prst="rect">
                <a:avLst/>
              </a:prstGeom>
              <a:solidFill>
                <a:schemeClr val="l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38" name="Rectangle 61"/>
              <p:cNvSpPr/>
              <p:nvPr>
                <p:custDataLst>
                  <p:tags r:id="rId42"/>
                </p:custDataLst>
              </p:nvPr>
            </p:nvSpPr>
            <p:spPr>
              <a:xfrm>
                <a:off x="8373677" y="4777216"/>
                <a:ext cx="70989" cy="68989"/>
              </a:xfrm>
              <a:prstGeom prst="rect">
                <a:avLst/>
              </a:prstGeom>
              <a:solidFill>
                <a:schemeClr val="l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39" name="Freeform 168"/>
            <p:cNvSpPr/>
            <p:nvPr>
              <p:custDataLst>
                <p:tags r:id="rId43"/>
              </p:custDataLst>
            </p:nvPr>
          </p:nvSpPr>
          <p:spPr>
            <a:xfrm>
              <a:off x="4219" y="4372"/>
              <a:ext cx="246" cy="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2" y="0"/>
                  </a:moveTo>
                  <a:cubicBezTo>
                    <a:pt x="1688" y="0"/>
                    <a:pt x="1688" y="0"/>
                    <a:pt x="1688" y="0"/>
                  </a:cubicBezTo>
                  <a:cubicBezTo>
                    <a:pt x="675" y="0"/>
                    <a:pt x="0" y="708"/>
                    <a:pt x="0" y="1770"/>
                  </a:cubicBezTo>
                  <a:cubicBezTo>
                    <a:pt x="0" y="15580"/>
                    <a:pt x="0" y="15580"/>
                    <a:pt x="0" y="15580"/>
                  </a:cubicBezTo>
                  <a:cubicBezTo>
                    <a:pt x="0" y="16643"/>
                    <a:pt x="675" y="17351"/>
                    <a:pt x="1688" y="17351"/>
                  </a:cubicBezTo>
                  <a:cubicBezTo>
                    <a:pt x="8269" y="17351"/>
                    <a:pt x="8269" y="17351"/>
                    <a:pt x="8269" y="17351"/>
                  </a:cubicBezTo>
                  <a:cubicBezTo>
                    <a:pt x="8269" y="19830"/>
                    <a:pt x="8269" y="19830"/>
                    <a:pt x="8269" y="19830"/>
                  </a:cubicBezTo>
                  <a:cubicBezTo>
                    <a:pt x="5906" y="19830"/>
                    <a:pt x="5906" y="19830"/>
                    <a:pt x="5906" y="19830"/>
                  </a:cubicBezTo>
                  <a:cubicBezTo>
                    <a:pt x="5906" y="21600"/>
                    <a:pt x="5906" y="21600"/>
                    <a:pt x="5906" y="21600"/>
                  </a:cubicBezTo>
                  <a:cubicBezTo>
                    <a:pt x="15694" y="21600"/>
                    <a:pt x="15694" y="21600"/>
                    <a:pt x="15694" y="21600"/>
                  </a:cubicBezTo>
                  <a:cubicBezTo>
                    <a:pt x="15694" y="19830"/>
                    <a:pt x="15694" y="19830"/>
                    <a:pt x="15694" y="19830"/>
                  </a:cubicBezTo>
                  <a:cubicBezTo>
                    <a:pt x="13331" y="19830"/>
                    <a:pt x="13331" y="19830"/>
                    <a:pt x="13331" y="19830"/>
                  </a:cubicBezTo>
                  <a:cubicBezTo>
                    <a:pt x="13331" y="17351"/>
                    <a:pt x="13331" y="17351"/>
                    <a:pt x="13331" y="17351"/>
                  </a:cubicBezTo>
                  <a:cubicBezTo>
                    <a:pt x="19912" y="17351"/>
                    <a:pt x="19912" y="17351"/>
                    <a:pt x="19912" y="17351"/>
                  </a:cubicBezTo>
                  <a:cubicBezTo>
                    <a:pt x="20925" y="17351"/>
                    <a:pt x="21600" y="16643"/>
                    <a:pt x="21600" y="15580"/>
                  </a:cubicBezTo>
                  <a:cubicBezTo>
                    <a:pt x="21600" y="1770"/>
                    <a:pt x="21600" y="1770"/>
                    <a:pt x="21600" y="1770"/>
                  </a:cubicBezTo>
                  <a:cubicBezTo>
                    <a:pt x="21600" y="708"/>
                    <a:pt x="20925" y="0"/>
                    <a:pt x="19912" y="0"/>
                  </a:cubicBezTo>
                  <a:close/>
                  <a:moveTo>
                    <a:pt x="19912" y="14695"/>
                  </a:moveTo>
                  <a:cubicBezTo>
                    <a:pt x="1688" y="14695"/>
                    <a:pt x="1688" y="14695"/>
                    <a:pt x="1688" y="14695"/>
                  </a:cubicBezTo>
                  <a:cubicBezTo>
                    <a:pt x="1688" y="1770"/>
                    <a:pt x="1688" y="1770"/>
                    <a:pt x="1688" y="1770"/>
                  </a:cubicBezTo>
                  <a:cubicBezTo>
                    <a:pt x="19912" y="1770"/>
                    <a:pt x="19912" y="1770"/>
                    <a:pt x="19912" y="1770"/>
                  </a:cubicBezTo>
                  <a:lnTo>
                    <a:pt x="19912" y="14695"/>
                  </a:lnTo>
                  <a:close/>
                </a:path>
              </a:pathLst>
            </a:custGeom>
            <a:solidFill>
              <a:schemeClr val="lt1"/>
            </a:solidFill>
            <a:ln w="12700" cap="flat">
              <a:noFill/>
              <a:miter lim="400000"/>
            </a:ln>
            <a:effectLst/>
          </p:spPr>
          <p:txBody>
            <a:bodyPr wrap="square" lIns="34290" tIns="34290" rIns="34290" bIns="34290" numCol="1" anchor="t">
              <a:noAutofit/>
            </a:bodyPr>
            <a:lstStyle/>
            <a:p>
              <a:endParaRPr sz="675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549" name="组合 548"/>
            <p:cNvGrpSpPr/>
            <p:nvPr/>
          </p:nvGrpSpPr>
          <p:grpSpPr>
            <a:xfrm>
              <a:off x="6828" y="4201"/>
              <a:ext cx="746" cy="663"/>
              <a:chOff x="8059969" y="2201102"/>
              <a:chExt cx="380397" cy="337882"/>
            </a:xfrm>
            <a:solidFill>
              <a:schemeClr val="bg1"/>
            </a:solidFill>
          </p:grpSpPr>
          <p:sp>
            <p:nvSpPr>
              <p:cNvPr id="550" name="Freeform 110"/>
              <p:cNvSpPr/>
              <p:nvPr>
                <p:custDataLst>
                  <p:tags r:id="rId44"/>
                </p:custDataLst>
              </p:nvPr>
            </p:nvSpPr>
            <p:spPr>
              <a:xfrm>
                <a:off x="8059969" y="2201102"/>
                <a:ext cx="380397" cy="3378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842" y="0"/>
                    </a:moveTo>
                    <a:cubicBezTo>
                      <a:pt x="632" y="0"/>
                      <a:pt x="632" y="0"/>
                      <a:pt x="632" y="0"/>
                    </a:cubicBezTo>
                    <a:cubicBezTo>
                      <a:pt x="253" y="0"/>
                      <a:pt x="0" y="426"/>
                      <a:pt x="0" y="853"/>
                    </a:cubicBezTo>
                    <a:cubicBezTo>
                      <a:pt x="0" y="20889"/>
                      <a:pt x="0" y="20889"/>
                      <a:pt x="0" y="20889"/>
                    </a:cubicBezTo>
                    <a:cubicBezTo>
                      <a:pt x="0" y="21316"/>
                      <a:pt x="253" y="21600"/>
                      <a:pt x="632" y="21600"/>
                    </a:cubicBezTo>
                    <a:cubicBezTo>
                      <a:pt x="20842" y="21600"/>
                      <a:pt x="20842" y="21600"/>
                      <a:pt x="20842" y="21600"/>
                    </a:cubicBezTo>
                    <a:cubicBezTo>
                      <a:pt x="21221" y="21600"/>
                      <a:pt x="21600" y="21316"/>
                      <a:pt x="21600" y="20889"/>
                    </a:cubicBezTo>
                    <a:cubicBezTo>
                      <a:pt x="21600" y="853"/>
                      <a:pt x="21600" y="853"/>
                      <a:pt x="21600" y="853"/>
                    </a:cubicBezTo>
                    <a:cubicBezTo>
                      <a:pt x="21600" y="426"/>
                      <a:pt x="21221" y="0"/>
                      <a:pt x="20842" y="0"/>
                    </a:cubicBezTo>
                    <a:close/>
                    <a:moveTo>
                      <a:pt x="16547" y="1705"/>
                    </a:moveTo>
                    <a:cubicBezTo>
                      <a:pt x="17053" y="1705"/>
                      <a:pt x="17558" y="2132"/>
                      <a:pt x="17558" y="2700"/>
                    </a:cubicBezTo>
                    <a:cubicBezTo>
                      <a:pt x="17558" y="3268"/>
                      <a:pt x="17053" y="3695"/>
                      <a:pt x="16547" y="3695"/>
                    </a:cubicBezTo>
                    <a:cubicBezTo>
                      <a:pt x="16042" y="3695"/>
                      <a:pt x="15663" y="3268"/>
                      <a:pt x="15663" y="2700"/>
                    </a:cubicBezTo>
                    <a:cubicBezTo>
                      <a:pt x="15663" y="2132"/>
                      <a:pt x="16042" y="1705"/>
                      <a:pt x="16547" y="1705"/>
                    </a:cubicBezTo>
                    <a:close/>
                    <a:moveTo>
                      <a:pt x="13895" y="1705"/>
                    </a:moveTo>
                    <a:cubicBezTo>
                      <a:pt x="14400" y="1705"/>
                      <a:pt x="14779" y="2132"/>
                      <a:pt x="14779" y="2700"/>
                    </a:cubicBezTo>
                    <a:cubicBezTo>
                      <a:pt x="14779" y="3268"/>
                      <a:pt x="14400" y="3695"/>
                      <a:pt x="13895" y="3695"/>
                    </a:cubicBezTo>
                    <a:cubicBezTo>
                      <a:pt x="13389" y="3695"/>
                      <a:pt x="13011" y="3268"/>
                      <a:pt x="13011" y="2700"/>
                    </a:cubicBezTo>
                    <a:cubicBezTo>
                      <a:pt x="13011" y="2132"/>
                      <a:pt x="13389" y="1705"/>
                      <a:pt x="13895" y="1705"/>
                    </a:cubicBezTo>
                    <a:close/>
                    <a:moveTo>
                      <a:pt x="20211" y="20037"/>
                    </a:moveTo>
                    <a:cubicBezTo>
                      <a:pt x="1389" y="20037"/>
                      <a:pt x="1389" y="20037"/>
                      <a:pt x="1389" y="20037"/>
                    </a:cubicBezTo>
                    <a:cubicBezTo>
                      <a:pt x="1389" y="5400"/>
                      <a:pt x="1389" y="5400"/>
                      <a:pt x="1389" y="5400"/>
                    </a:cubicBezTo>
                    <a:cubicBezTo>
                      <a:pt x="20211" y="5400"/>
                      <a:pt x="20211" y="5400"/>
                      <a:pt x="20211" y="5400"/>
                    </a:cubicBezTo>
                    <a:lnTo>
                      <a:pt x="20211" y="20037"/>
                    </a:lnTo>
                    <a:close/>
                    <a:moveTo>
                      <a:pt x="19326" y="3695"/>
                    </a:moveTo>
                    <a:cubicBezTo>
                      <a:pt x="18821" y="3695"/>
                      <a:pt x="18316" y="3268"/>
                      <a:pt x="18316" y="2700"/>
                    </a:cubicBezTo>
                    <a:cubicBezTo>
                      <a:pt x="18316" y="2132"/>
                      <a:pt x="18821" y="1705"/>
                      <a:pt x="19326" y="1705"/>
                    </a:cubicBezTo>
                    <a:cubicBezTo>
                      <a:pt x="19832" y="1705"/>
                      <a:pt x="20211" y="2132"/>
                      <a:pt x="20211" y="2700"/>
                    </a:cubicBezTo>
                    <a:cubicBezTo>
                      <a:pt x="20211" y="3268"/>
                      <a:pt x="19832" y="3695"/>
                      <a:pt x="19326" y="3695"/>
                    </a:cubicBezTo>
                    <a:close/>
                  </a:path>
                </a:pathLst>
              </a:custGeom>
              <a:solidFill>
                <a:schemeClr val="l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1" name="Rectangle 111"/>
              <p:cNvSpPr/>
              <p:nvPr>
                <p:custDataLst>
                  <p:tags r:id="rId45"/>
                </p:custDataLst>
              </p:nvPr>
            </p:nvSpPr>
            <p:spPr>
              <a:xfrm>
                <a:off x="8118147" y="2323052"/>
                <a:ext cx="261804" cy="57060"/>
              </a:xfrm>
              <a:prstGeom prst="rect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2" name="Rectangle 112"/>
              <p:cNvSpPr/>
              <p:nvPr>
                <p:custDataLst>
                  <p:tags r:id="rId46"/>
                </p:custDataLst>
              </p:nvPr>
            </p:nvSpPr>
            <p:spPr>
              <a:xfrm>
                <a:off x="8118147" y="2395106"/>
                <a:ext cx="74962" cy="10290"/>
              </a:xfrm>
              <a:prstGeom prst="rect">
                <a:avLst/>
              </a:prstGeom>
              <a:solidFill>
                <a:schemeClr val="lt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3" name="Rectangle 113"/>
              <p:cNvSpPr/>
              <p:nvPr>
                <p:custDataLst>
                  <p:tags r:id="rId47"/>
                </p:custDataLst>
              </p:nvPr>
            </p:nvSpPr>
            <p:spPr>
              <a:xfrm>
                <a:off x="8118147" y="2420389"/>
                <a:ext cx="74962" cy="11189"/>
              </a:xfrm>
              <a:prstGeom prst="rect">
                <a:avLst/>
              </a:prstGeom>
              <a:solidFill>
                <a:schemeClr val="lt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4" name="Rectangle 114"/>
              <p:cNvSpPr/>
              <p:nvPr>
                <p:custDataLst>
                  <p:tags r:id="rId48"/>
                </p:custDataLst>
              </p:nvPr>
            </p:nvSpPr>
            <p:spPr>
              <a:xfrm>
                <a:off x="8118147" y="2446572"/>
                <a:ext cx="74962" cy="10290"/>
              </a:xfrm>
              <a:prstGeom prst="rect">
                <a:avLst/>
              </a:prstGeom>
              <a:solidFill>
                <a:schemeClr val="lt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5" name="Rectangle 115"/>
              <p:cNvSpPr/>
              <p:nvPr>
                <p:custDataLst>
                  <p:tags r:id="rId49"/>
                </p:custDataLst>
              </p:nvPr>
            </p:nvSpPr>
            <p:spPr>
              <a:xfrm>
                <a:off x="8118147" y="2471854"/>
                <a:ext cx="74962" cy="11189"/>
              </a:xfrm>
              <a:prstGeom prst="rect">
                <a:avLst/>
              </a:prstGeom>
              <a:solidFill>
                <a:schemeClr val="lt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6" name="Rectangle 116"/>
              <p:cNvSpPr/>
              <p:nvPr>
                <p:custDataLst>
                  <p:tags r:id="rId50"/>
                </p:custDataLst>
              </p:nvPr>
            </p:nvSpPr>
            <p:spPr>
              <a:xfrm>
                <a:off x="8213246" y="2395106"/>
                <a:ext cx="73843" cy="10290"/>
              </a:xfrm>
              <a:prstGeom prst="rect">
                <a:avLst/>
              </a:prstGeom>
              <a:solidFill>
                <a:schemeClr val="lt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7" name="Rectangle 117"/>
              <p:cNvSpPr/>
              <p:nvPr>
                <p:custDataLst>
                  <p:tags r:id="rId51"/>
                </p:custDataLst>
              </p:nvPr>
            </p:nvSpPr>
            <p:spPr>
              <a:xfrm>
                <a:off x="8213246" y="2420389"/>
                <a:ext cx="73843" cy="11189"/>
              </a:xfrm>
              <a:prstGeom prst="rect">
                <a:avLst/>
              </a:prstGeom>
              <a:solidFill>
                <a:schemeClr val="lt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8" name="Rectangle 118"/>
              <p:cNvSpPr/>
              <p:nvPr>
                <p:custDataLst>
                  <p:tags r:id="rId52"/>
                </p:custDataLst>
              </p:nvPr>
            </p:nvSpPr>
            <p:spPr>
              <a:xfrm>
                <a:off x="8213246" y="2446572"/>
                <a:ext cx="73843" cy="10290"/>
              </a:xfrm>
              <a:prstGeom prst="rect">
                <a:avLst/>
              </a:prstGeom>
              <a:solidFill>
                <a:schemeClr val="lt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59" name="Rectangle 119"/>
              <p:cNvSpPr/>
              <p:nvPr>
                <p:custDataLst>
                  <p:tags r:id="rId53"/>
                </p:custDataLst>
              </p:nvPr>
            </p:nvSpPr>
            <p:spPr>
              <a:xfrm>
                <a:off x="8213246" y="2471854"/>
                <a:ext cx="73843" cy="11189"/>
              </a:xfrm>
              <a:prstGeom prst="rect">
                <a:avLst/>
              </a:prstGeom>
              <a:solidFill>
                <a:schemeClr val="lt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0" name="Rectangle 120"/>
              <p:cNvSpPr/>
              <p:nvPr>
                <p:custDataLst>
                  <p:tags r:id="rId54"/>
                </p:custDataLst>
              </p:nvPr>
            </p:nvSpPr>
            <p:spPr>
              <a:xfrm>
                <a:off x="8307227" y="2395106"/>
                <a:ext cx="74962" cy="10290"/>
              </a:xfrm>
              <a:prstGeom prst="rect">
                <a:avLst/>
              </a:prstGeom>
              <a:solidFill>
                <a:schemeClr val="lt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1" name="Rectangle 121"/>
              <p:cNvSpPr/>
              <p:nvPr>
                <p:custDataLst>
                  <p:tags r:id="rId55"/>
                </p:custDataLst>
              </p:nvPr>
            </p:nvSpPr>
            <p:spPr>
              <a:xfrm>
                <a:off x="8307227" y="2402488"/>
                <a:ext cx="74962" cy="71605"/>
              </a:xfrm>
              <a:prstGeom prst="rect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62" name="Rectangle 122"/>
              <p:cNvSpPr/>
              <p:nvPr>
                <p:custDataLst>
                  <p:tags r:id="rId56"/>
                </p:custDataLst>
              </p:nvPr>
            </p:nvSpPr>
            <p:spPr>
              <a:xfrm>
                <a:off x="8307227" y="2471854"/>
                <a:ext cx="74962" cy="11189"/>
              </a:xfrm>
              <a:prstGeom prst="rect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4290" tIns="34290" rIns="34290" bIns="34290" numCol="1" anchor="t">
                <a:noAutofit/>
              </a:bodyPr>
              <a:lstStyle/>
              <a:p>
                <a:endParaRPr sz="675">
                  <a:solidFill>
                    <a:schemeClr val="dk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6" name="文本框 25"/>
            <p:cNvSpPr txBox="1"/>
            <p:nvPr>
              <p:custDataLst>
                <p:tags r:id="rId57"/>
              </p:custDataLst>
            </p:nvPr>
          </p:nvSpPr>
          <p:spPr>
            <a:xfrm>
              <a:off x="1320" y="2837"/>
              <a:ext cx="301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实例化</a:t>
              </a:r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VUE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对象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>
              <p:custDataLst>
                <p:tags r:id="rId58"/>
              </p:custDataLst>
            </p:nvPr>
          </p:nvSpPr>
          <p:spPr>
            <a:xfrm>
              <a:off x="1021" y="4219"/>
              <a:ext cx="301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VUE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绑定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59"/>
              </p:custDataLst>
            </p:nvPr>
          </p:nvSpPr>
          <p:spPr>
            <a:xfrm>
              <a:off x="1304" y="5637"/>
              <a:ext cx="301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VUE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常用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指令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>
              <p:custDataLst>
                <p:tags r:id="rId60"/>
              </p:custDataLst>
            </p:nvPr>
          </p:nvSpPr>
          <p:spPr>
            <a:xfrm>
              <a:off x="9922" y="5700"/>
              <a:ext cx="301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VUE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组件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61"/>
              </p:custDataLst>
            </p:nvPr>
          </p:nvSpPr>
          <p:spPr>
            <a:xfrm>
              <a:off x="10035" y="4249"/>
              <a:ext cx="301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VUE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事件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绑定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>
              <p:custDataLst>
                <p:tags r:id="rId62"/>
              </p:custDataLst>
            </p:nvPr>
          </p:nvSpPr>
          <p:spPr>
            <a:xfrm>
              <a:off x="10080" y="2908"/>
              <a:ext cx="3010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VUE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数据与方法</a:t>
              </a:r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752528"/>
          </a:xfrm>
        </p:spPr>
        <p:txBody>
          <a:bodyPr>
            <a:normAutofit/>
          </a:bodyPr>
          <a:lstStyle/>
          <a:p>
            <a:pPr marL="109855" indent="0" eaLnBrk="0">
              <a:buNone/>
            </a:pPr>
            <a:r>
              <a:rPr lang="en-US" altLang="zh-CN" sz="2400" dirty="0" smtClean="0"/>
              <a:t>	</a:t>
            </a:r>
            <a:endParaRPr lang="en-US" altLang="zh-CN" sz="2400" dirty="0" smtClean="0"/>
          </a:p>
          <a:p>
            <a:pPr marL="109855" indent="457200" eaLnBrk="0" fontAlgn="auto">
              <a:lnSpc>
                <a:spcPct val="150000"/>
              </a:lnSpc>
              <a:buNone/>
            </a:pPr>
            <a:r>
              <a:rPr lang="zh-CN" altLang="zh-CN" sz="2400" dirty="0"/>
              <a:t>每个Vue应用都是从创建一个新的Vue实例开始,可通过 new Vue( { } ) 实例化 Vue 对象。</a:t>
            </a:r>
            <a:endParaRPr lang="zh-CN" altLang="zh-CN" sz="2400" dirty="0"/>
          </a:p>
          <a:p>
            <a:pPr marL="109855" indent="0" eaLnBrk="0">
              <a:lnSpc>
                <a:spcPct val="120000"/>
              </a:lnSpc>
              <a:buNone/>
            </a:pPr>
            <a:endParaRPr lang="en-US" altLang="zh-CN" sz="3200" dirty="0" smtClean="0"/>
          </a:p>
          <a:p>
            <a:pPr indent="457200"/>
            <a:endParaRPr lang="en-US" altLang="zh-CN" sz="2125" dirty="0"/>
          </a:p>
          <a:p>
            <a:pPr indent="457200"/>
            <a:endParaRPr lang="zh-CN" altLang="en-US" sz="2125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9.2.1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实例化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zh-CN" altLang="en-US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对象</a:t>
            </a:r>
            <a:endParaRPr lang="zh-CN" altLang="en-US" sz="3200" dirty="0" err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395605" y="3284855"/>
            <a:ext cx="8220075" cy="168402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r>
              <a:rPr lang="en-US" altLang="zh-CN" sz="1800" dirty="0"/>
              <a:t>           var vm =new Vue ({</a:t>
            </a:r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r>
              <a:rPr lang="en-US" altLang="zh-CN" sz="1800" dirty="0"/>
              <a:t>                 data: data</a:t>
            </a:r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r>
              <a:rPr lang="en-US" altLang="zh-CN" sz="1800" dirty="0"/>
              <a:t>            })</a:t>
            </a:r>
            <a:endParaRPr lang="en-US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752528"/>
          </a:xfrm>
        </p:spPr>
        <p:txBody>
          <a:bodyPr>
            <a:normAutofit/>
          </a:bodyPr>
          <a:lstStyle/>
          <a:p>
            <a:pPr marL="109855" indent="0" eaLnBrk="0">
              <a:buNone/>
            </a:pPr>
            <a:r>
              <a:rPr lang="en-US" altLang="zh-CN" sz="2400" dirty="0" smtClean="0"/>
              <a:t>	</a:t>
            </a:r>
            <a:endParaRPr lang="en-US" altLang="zh-CN" sz="2400" dirty="0" smtClean="0"/>
          </a:p>
          <a:p>
            <a:pPr marL="109855" indent="457200" eaLnBrk="0">
              <a:buNone/>
            </a:pPr>
            <a:endParaRPr lang="zh-CN" altLang="zh-CN" sz="2400" dirty="0"/>
          </a:p>
          <a:p>
            <a:pPr marL="109855" indent="457200" eaLnBrk="0" fontAlgn="auto">
              <a:lnSpc>
                <a:spcPct val="150000"/>
              </a:lnSpc>
              <a:buNone/>
            </a:pPr>
            <a:r>
              <a:rPr lang="zh-CN" altLang="zh-CN" sz="2400" dirty="0"/>
              <a:t>想通过Vue实现前端页面数据与控件的双向绑定 , 则必须在 Vue实例中定义数据及操作数据的方法。当一个Vue 实例被创建时,它将 data 对象中的所有的属性加人到 Vue 的响应式系统中。当这些属性的值发生改变时, 视图将会产生“响应”, 即匹配更新为新的值。</a:t>
            </a:r>
            <a:endParaRPr lang="zh-CN" altLang="zh-CN" sz="2400" dirty="0"/>
          </a:p>
          <a:p>
            <a:pPr marL="109855" indent="0" eaLnBrk="0">
              <a:lnSpc>
                <a:spcPct val="120000"/>
              </a:lnSpc>
              <a:buNone/>
            </a:pPr>
            <a:endParaRPr lang="en-US" altLang="zh-CN" sz="3200" dirty="0" smtClean="0"/>
          </a:p>
          <a:p>
            <a:pPr indent="457200"/>
            <a:endParaRPr lang="en-US" altLang="zh-CN" sz="2125" dirty="0"/>
          </a:p>
          <a:p>
            <a:pPr indent="457200"/>
            <a:endParaRPr lang="zh-CN" altLang="en-US" sz="2125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9.2.2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zh-CN" altLang="en-US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数据与</a:t>
            </a:r>
            <a:r>
              <a:rPr lang="zh-CN" altLang="en-US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方法</a:t>
            </a:r>
            <a:endParaRPr lang="zh-CN" altLang="en-US" sz="3200" dirty="0" err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274955"/>
            <a:ext cx="8229600" cy="5732780"/>
          </a:xfrm>
        </p:spPr>
        <p:txBody>
          <a:bodyPr>
            <a:normAutofit lnSpcReduction="10000"/>
          </a:bodyPr>
          <a:p>
            <a:pPr marL="109855" indent="0" algn="l">
              <a:buNone/>
            </a:pPr>
            <a:r>
              <a:rPr lang="en-US" altLang="zh-CN" sz="1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VUE</a:t>
            </a:r>
            <a:r>
              <a:rPr lang="zh-CN" altLang="en-US" sz="18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数据与方法示例：</a:t>
            </a:r>
            <a:endParaRPr lang="zh-CN" altLang="en-US" sz="18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109855" indent="0" algn="l">
              <a:buNone/>
            </a:pPr>
            <a:endParaRPr lang="en-US" altLang="zh-CN" sz="1800" dirty="0"/>
          </a:p>
          <a:p>
            <a:pPr marL="109855" indent="0">
              <a:buNone/>
            </a:pPr>
            <a:endParaRPr lang="en-US" altLang="zh-CN" sz="1800" dirty="0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395605" y="908685"/>
            <a:ext cx="8220075" cy="490220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109855" indent="0">
              <a:buNone/>
            </a:pPr>
            <a:r>
              <a:rPr lang="en-US" altLang="zh-CN" dirty="0">
                <a:sym typeface="+mn-ea"/>
              </a:rPr>
              <a:t>&lt;! DOCTYPEhtml&gt;&lt;html&gt;</a:t>
            </a:r>
            <a:endParaRPr lang="en-US" altLang="zh-CN" dirty="0"/>
          </a:p>
          <a:p>
            <a:pPr marL="109855" indent="0">
              <a:buNone/>
            </a:pPr>
            <a:r>
              <a:rPr lang="en-US" altLang="zh-CN" dirty="0">
                <a:sym typeface="+mn-ea"/>
              </a:rPr>
              <a:t>&lt;head&gt;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&lt;meta charset="utf-8" /&gt;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&lt;title&gt;Vue 数据与方法&lt;/title&gt;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&lt;script src="js/vue. js"type="text/javascript"charset= "utf-8"&gt;</a:t>
            </a:r>
            <a:endParaRPr lang="en-US" altLang="zh-CN" dirty="0"/>
          </a:p>
          <a:p>
            <a:pPr marL="109855" indent="0">
              <a:buNone/>
            </a:pPr>
            <a:r>
              <a:rPr lang="en-US" altLang="zh-CN" dirty="0">
                <a:sym typeface="+mn-ea"/>
              </a:rPr>
              <a:t>&lt;/script&gt;</a:t>
            </a:r>
            <a:endParaRPr lang="en-US" altLang="zh-CN" dirty="0"/>
          </a:p>
          <a:p>
            <a:pPr marL="109855" indent="0">
              <a:buNone/>
            </a:pPr>
            <a:r>
              <a:rPr lang="en-US" altLang="zh-CN" dirty="0">
                <a:sym typeface="+mn-ea"/>
              </a:rPr>
              <a:t>&lt;/head&gt;</a:t>
            </a:r>
            <a:endParaRPr lang="en-US" altLang="zh-CN" dirty="0"/>
          </a:p>
          <a:p>
            <a:pPr marL="109855" indent="0">
              <a:buNone/>
            </a:pPr>
            <a:r>
              <a:rPr lang="en-US" altLang="zh-CN" dirty="0">
                <a:sym typeface="+mn-ea"/>
              </a:rPr>
              <a:t>&lt;body&gt;</a:t>
            </a:r>
            <a:endParaRPr lang="en-US" altLang="zh-CN" dirty="0"/>
          </a:p>
          <a:p>
            <a:pPr marL="109855" indent="0">
              <a:buNone/>
            </a:pPr>
            <a:r>
              <a:rPr lang="en-US" altLang="zh-CN" dirty="0">
                <a:sym typeface="+mn-ea"/>
              </a:rPr>
              <a:t>&lt;script type="text/javascript"&gt;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// 定义一个数据对象 data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var data = {</a:t>
            </a:r>
            <a:endParaRPr lang="en-US" altLang="zh-CN" dirty="0"/>
          </a:p>
          <a:p>
            <a:pPr marL="567055" lvl="1" indent="457200">
              <a:buNone/>
            </a:pPr>
            <a:r>
              <a:rPr lang="en-US" altLang="zh-CN" dirty="0">
                <a:sym typeface="+mn-ea"/>
              </a:rPr>
              <a:t>msg:"欢迎开始 Vue 学习之旅!"</a:t>
            </a:r>
            <a:endParaRPr lang="en-US" altLang="zh-CN" dirty="0"/>
          </a:p>
          <a:p>
            <a:pPr marL="567055" lvl="1" indent="457200">
              <a:buNone/>
            </a:pPr>
            <a:r>
              <a:rPr lang="en-US" altLang="zh-CN" dirty="0">
                <a:sym typeface="+mn-ea"/>
              </a:rPr>
              <a:t>}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//该对象被加人到一个 Vue 实例中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var vm =new Vue ({</a:t>
            </a:r>
            <a:endParaRPr lang="en-US" altLang="zh-CN" dirty="0"/>
          </a:p>
          <a:p>
            <a:pPr marL="567055" lvl="1" indent="457200">
              <a:buNone/>
            </a:pPr>
            <a:r>
              <a:rPr lang="en-US" altLang="zh-CN" dirty="0">
                <a:sym typeface="+mn-ea"/>
              </a:rPr>
              <a:t>data: data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})                                                                                       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9-2</a:t>
            </a: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109855" indent="457200">
              <a:buNone/>
            </a:pPr>
            <a:endParaRPr lang="en-US" altLang="zh-CN"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89535"/>
            <a:ext cx="8229600" cy="5918200"/>
          </a:xfrm>
        </p:spPr>
        <p:txBody>
          <a:bodyPr>
            <a:noAutofit/>
          </a:bodyPr>
          <a:p>
            <a:pPr marL="109855" indent="457200">
              <a:buNone/>
            </a:pPr>
            <a:r>
              <a:rPr lang="en-US" altLang="zh-CN" sz="1700" dirty="0"/>
              <a:t>              </a:t>
            </a:r>
            <a:endParaRPr lang="zh-CN" altLang="en-US" sz="1700" dirty="0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43530" y="4580890"/>
            <a:ext cx="5911850" cy="1873250"/>
          </a:xfrm>
          <a:prstGeom prst="rect">
            <a:avLst/>
          </a:prstGeom>
        </p:spPr>
      </p:pic>
      <p:sp>
        <p:nvSpPr>
          <p:cNvPr id="1073743334" name="矩形 1073743333"/>
          <p:cNvSpPr/>
          <p:nvPr>
            <p:custDataLst>
              <p:tags r:id="rId3"/>
            </p:custDataLst>
          </p:nvPr>
        </p:nvSpPr>
        <p:spPr>
          <a:xfrm>
            <a:off x="395605" y="260985"/>
            <a:ext cx="8220075" cy="389382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109855" indent="457200">
              <a:buNone/>
            </a:pPr>
            <a:r>
              <a:rPr lang="en-US" altLang="zh-CN" dirty="0">
                <a:sym typeface="+mn-ea"/>
              </a:rPr>
              <a:t>//获得这个实例上的属性 ,返回源数据中对应的字段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console. log ('通过Vue实例属性调用数据:' + vm.msg);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console. log('通过源数据对象调用数据:' + data.msg);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console. log (vm.msg == data.msg);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//设置 Vue 实例属性会影响到源数据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vm.msg= false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console. log ('data.msg:' + data.msg);//输出 false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//设置源数据会影响到 Vue 实例属性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data.msg=18</a:t>
            </a:r>
            <a:endParaRPr lang="en-US" altLang="zh-CN" dirty="0"/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console. log ('vm.msg:' + vm.msg);//输出 18</a:t>
            </a:r>
            <a:endParaRPr lang="en-US" altLang="zh-CN" dirty="0"/>
          </a:p>
          <a:p>
            <a:pPr marL="109855" indent="0">
              <a:buNone/>
            </a:pPr>
            <a:r>
              <a:rPr lang="en-US" altLang="zh-CN" dirty="0">
                <a:sym typeface="+mn-ea"/>
              </a:rPr>
              <a:t>&lt;/script&gt;</a:t>
            </a:r>
            <a:endParaRPr lang="en-US" altLang="zh-CN" dirty="0"/>
          </a:p>
          <a:p>
            <a:pPr marL="109855" indent="0">
              <a:buNone/>
            </a:pPr>
            <a:r>
              <a:rPr lang="en-US" altLang="zh-CN" dirty="0">
                <a:sym typeface="+mn-ea"/>
              </a:rPr>
              <a:t>&lt;/body&gt; </a:t>
            </a:r>
            <a:endParaRPr lang="en-US" altLang="zh-CN" dirty="0"/>
          </a:p>
          <a:p>
            <a:pPr marL="109855" indent="0">
              <a:buNone/>
            </a:pPr>
            <a:r>
              <a:rPr lang="en-US" altLang="zh-CN" dirty="0">
                <a:sym typeface="+mn-ea"/>
              </a:rPr>
              <a:t>&lt;/html&gt;                                                                                   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9-2</a:t>
            </a: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109855" indent="0">
              <a:buNone/>
            </a:pPr>
            <a:endParaRPr lang="en-US" altLang="zh-CN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395605" y="422084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运行代码，控制台</a:t>
            </a:r>
            <a:r>
              <a:rPr lang="zh-CN" altLang="en-US"/>
              <a:t>输出：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242570"/>
            <a:ext cx="8229600" cy="5765165"/>
          </a:xfrm>
        </p:spPr>
        <p:txBody>
          <a:bodyPr/>
          <a:p>
            <a:pPr marL="109855" indent="457200">
              <a:buNone/>
            </a:pPr>
            <a:endParaRPr lang="zh-CN" altLang="en-US" sz="2400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755650" y="332740"/>
            <a:ext cx="7875905" cy="381381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109855" indent="457200">
              <a:buNone/>
            </a:pPr>
            <a:r>
              <a:rPr lang="en-US" altLang="zh-CN" dirty="0">
                <a:sym typeface="+mn-ea"/>
              </a:rPr>
              <a:t>vm.name = '张三'</a:t>
            </a:r>
            <a:endParaRPr lang="en-US" altLang="zh-CN" dirty="0">
              <a:sym typeface="+mn-ea"/>
            </a:endParaRPr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console.log(data.name)</a:t>
            </a:r>
            <a:endParaRPr lang="en-US" altLang="zh-CN" dirty="0">
              <a:sym typeface="+mn-ea"/>
            </a:endParaRPr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//定义一个数据对象 data</a:t>
            </a:r>
            <a:endParaRPr lang="en-US" altLang="zh-CN" dirty="0">
              <a:sym typeface="+mn-ea"/>
            </a:endParaRPr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var data= {</a:t>
            </a:r>
            <a:endParaRPr lang="en-US" altLang="zh-CN" dirty="0">
              <a:sym typeface="+mn-ea"/>
            </a:endParaRPr>
          </a:p>
          <a:p>
            <a:pPr marL="567055" lvl="1" indent="457200">
              <a:buNone/>
            </a:pPr>
            <a:r>
              <a:rPr lang="en-US" altLang="zh-CN" dirty="0">
                <a:sym typeface="+mn-ea"/>
              </a:rPr>
              <a:t>msg:"欢迎开始 Vue 学习之旅!”,</a:t>
            </a:r>
            <a:endParaRPr lang="en-US" altLang="zh-CN" dirty="0">
              <a:sym typeface="+mn-ea"/>
            </a:endParaRPr>
          </a:p>
          <a:p>
            <a:pPr marL="567055" lvl="1" indent="457200">
              <a:buNone/>
            </a:pPr>
            <a:r>
              <a:rPr lang="en-US" altLang="zh-CN" dirty="0">
                <a:sym typeface="+mn-ea"/>
              </a:rPr>
              <a:t>name: null,</a:t>
            </a:r>
            <a:endParaRPr lang="en-US" altLang="zh-CN" dirty="0">
              <a:sym typeface="+mn-ea"/>
            </a:endParaRPr>
          </a:p>
          <a:p>
            <a:pPr marL="567055" lvl="1" indent="457200">
              <a:buNone/>
            </a:pPr>
            <a:r>
              <a:rPr lang="en-US" altLang="zh-CN" dirty="0">
                <a:sym typeface="+mn-ea"/>
              </a:rPr>
              <a:t>gender:",</a:t>
            </a:r>
            <a:endParaRPr lang="en-US" altLang="zh-CN" dirty="0">
              <a:sym typeface="+mn-ea"/>
            </a:endParaRPr>
          </a:p>
          <a:p>
            <a:pPr marL="567055" lvl="1" indent="457200">
              <a:buNone/>
            </a:pPr>
            <a:r>
              <a:rPr lang="en-US" altLang="zh-CN" dirty="0">
                <a:sym typeface="+mn-ea"/>
              </a:rPr>
              <a:t>hobby: [],</a:t>
            </a:r>
            <a:endParaRPr lang="en-US" altLang="zh-CN" dirty="0">
              <a:sym typeface="+mn-ea"/>
            </a:endParaRPr>
          </a:p>
          <a:p>
            <a:pPr marL="567055" lvl="1" indent="457200">
              <a:buNone/>
            </a:pPr>
            <a:r>
              <a:rPr lang="en-US" altLang="zh-CN" dirty="0">
                <a:sym typeface="+mn-ea"/>
              </a:rPr>
              <a:t>age:0,</a:t>
            </a:r>
            <a:endParaRPr lang="en-US" altLang="zh-CN" dirty="0">
              <a:sym typeface="+mn-ea"/>
            </a:endParaRPr>
          </a:p>
          <a:p>
            <a:pPr marL="567055" lvl="1" indent="457200">
              <a:buNone/>
            </a:pPr>
            <a:r>
              <a:rPr lang="en-US" altLang="zh-CN" dirty="0">
                <a:sym typeface="+mn-ea"/>
              </a:rPr>
              <a:t>isFresh:false</a:t>
            </a:r>
            <a:endParaRPr lang="en-US" altLang="zh-CN" dirty="0">
              <a:sym typeface="+mn-ea"/>
            </a:endParaRPr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}</a:t>
            </a:r>
            <a:endParaRPr lang="en-US" altLang="zh-CN" dirty="0">
              <a:sym typeface="+mn-ea"/>
            </a:endParaRPr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vm.name = '张三'</a:t>
            </a:r>
            <a:endParaRPr lang="en-US" altLang="zh-CN" dirty="0">
              <a:sym typeface="+mn-ea"/>
            </a:endParaRPr>
          </a:p>
          <a:p>
            <a:pPr marL="109855" indent="457200">
              <a:buNone/>
            </a:pPr>
            <a:r>
              <a:rPr lang="en-US" altLang="zh-CN" dirty="0">
                <a:sym typeface="+mn-ea"/>
              </a:rPr>
              <a:t>console.log(data.name)</a:t>
            </a:r>
            <a:endParaRPr lang="en-US" altLang="zh-CN" dirty="0">
              <a:sym typeface="+mn-ea"/>
            </a:endParaRPr>
          </a:p>
          <a:p>
            <a:pPr marL="109855" indent="457200">
              <a:buNone/>
            </a:pPr>
            <a:endParaRPr lang="en-US" altLang="zh-CN" dirty="0">
              <a:sym typeface="+mn-ea"/>
            </a:endParaRPr>
          </a:p>
        </p:txBody>
      </p:sp>
      <p:sp>
        <p:nvSpPr>
          <p:cNvPr id="11" name="矩形标注 10"/>
          <p:cNvSpPr/>
          <p:nvPr>
            <p:custDataLst>
              <p:tags r:id="rId2"/>
            </p:custDataLst>
          </p:nvPr>
        </p:nvSpPr>
        <p:spPr>
          <a:xfrm>
            <a:off x="4932045" y="242570"/>
            <a:ext cx="3572510" cy="431800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/>
              <a:t>增加新的</a:t>
            </a:r>
            <a:r>
              <a:rPr lang="zh-CN" altLang="en-US" dirty="0"/>
              <a:t>属性，结果</a:t>
            </a:r>
            <a:r>
              <a:rPr lang="en-US" altLang="zh-CN" dirty="0"/>
              <a:t>undefine</a:t>
            </a:r>
            <a:endParaRPr lang="en-US" altLang="zh-CN" dirty="0"/>
          </a:p>
        </p:txBody>
      </p:sp>
      <p:sp>
        <p:nvSpPr>
          <p:cNvPr id="4" name="矩形标注 3"/>
          <p:cNvSpPr/>
          <p:nvPr>
            <p:custDataLst>
              <p:tags r:id="rId3"/>
            </p:custDataLst>
          </p:nvPr>
        </p:nvSpPr>
        <p:spPr>
          <a:xfrm>
            <a:off x="3924052" y="1412781"/>
            <a:ext cx="2520280" cy="432048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sym typeface="+mn-ea"/>
              </a:rPr>
              <a:t>为该属性设置初值</a:t>
            </a:r>
            <a:endParaRPr lang="en-US" altLang="zh-CN" dirty="0"/>
          </a:p>
        </p:txBody>
      </p:sp>
      <p:sp>
        <p:nvSpPr>
          <p:cNvPr id="6" name="矩形标注 5"/>
          <p:cNvSpPr/>
          <p:nvPr>
            <p:custDataLst>
              <p:tags r:id="rId4"/>
            </p:custDataLst>
          </p:nvPr>
        </p:nvSpPr>
        <p:spPr>
          <a:xfrm>
            <a:off x="4860042" y="3284761"/>
            <a:ext cx="2520280" cy="432048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/>
              <a:t>输出：</a:t>
            </a:r>
            <a:r>
              <a:rPr lang="zh-CN" altLang="en-US" dirty="0"/>
              <a:t>张三</a:t>
            </a:r>
            <a:endParaRPr lang="zh-CN" altLang="en-US" dirty="0"/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755650" y="4292600"/>
            <a:ext cx="7885430" cy="19094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spcAft>
                <a:spcPts val="600"/>
              </a:spcAft>
            </a:pPr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知识拓展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•只有当实例被创建时就已经存在于data中的属性才是响应式的，新添加的属性值变动将不会触发任何视图的更新。如果知道 Vue 实例的某个属性会在晚些时候用到 , 则可通过为该属性设置初始值为空或不存在即可解决这个问题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•特例：</a:t>
            </a:r>
            <a:r>
              <a:rPr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使用Object.freeze(),这会阻止修改现有的属性,也意味着响应系统无法再追踪变化</a:t>
            </a:r>
            <a:r>
              <a:rPr lang="zh-CN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165735" y="260985"/>
            <a:ext cx="8728075" cy="642747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109855" indent="457200">
              <a:buNone/>
            </a:pPr>
            <a:r>
              <a:rPr lang="en-US" altLang="zh-CN" sz="1800" dirty="0"/>
              <a:t>&lt;html&gt;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&lt;head&gt;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&lt;meta charset="utf-8" /&gt;&lt;title&gt;Vue 数据与方法&lt;/title&gt;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&lt;script src="js/vue.min.js" type="text/javascript" charset="utf-8"&gt;  &lt;/script&gt;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&lt;/head&gt;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&lt;body&gt;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&lt;div id="app"&gt;{{ msg }}&lt;button v-on:click="msg='点击按钮修改 msg 属性值'"&gt;按钮&lt;/button&gt;&lt;/div&gt;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&lt;script type="text/javascript"&gt;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//定义一个数据对象 data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var data= {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    msg:"欢迎开始 Vue 学习之旅!",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}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Object.freeze(data);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// 该对象被加入一个 Vue 实例中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var vm=new Vue ({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    el: '#app ',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    data: data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})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&lt;/script&gt;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    &lt;/body&gt;</a:t>
            </a:r>
            <a:endParaRPr lang="en-US" altLang="zh-CN" sz="1800" dirty="0"/>
          </a:p>
          <a:p>
            <a:pPr marL="109855" indent="457200">
              <a:buNone/>
            </a:pPr>
            <a:r>
              <a:rPr lang="en-US" altLang="zh-CN" sz="1800" dirty="0"/>
              <a:t>&lt;/html&gt;                                                                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9-3 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freeze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的使用</a:t>
            </a: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109855" indent="457200">
              <a:buNone/>
            </a:pPr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矩形标注 3"/>
          <p:cNvSpPr/>
          <p:nvPr>
            <p:custDataLst>
              <p:tags r:id="rId2"/>
            </p:custDataLst>
          </p:nvPr>
        </p:nvSpPr>
        <p:spPr>
          <a:xfrm>
            <a:off x="4211955" y="3861435"/>
            <a:ext cx="2983230" cy="603250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阻止修改现有的属性</a:t>
            </a:r>
            <a:r>
              <a:rPr 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，点击按钮内容不会发生</a:t>
            </a:r>
            <a:r>
              <a:rPr 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改变</a:t>
            </a:r>
            <a:endParaRPr lang="zh-CN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457200" y="120650"/>
            <a:ext cx="8229600" cy="5887085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marL="109855" indent="0">
              <a:buNone/>
            </a:pPr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VUE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实例属性与方法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$watch</a:t>
            </a: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  <a:p>
            <a:pPr marL="109855" indent="0">
              <a:buNone/>
            </a:pP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669925" y="641350"/>
            <a:ext cx="7945755" cy="552259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r>
              <a:rPr lang="en-US" altLang="zh-CN" sz="1800" dirty="0"/>
              <a:t>&lt;! DOCTYPE html&gt;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&lt;html&gt;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&lt;head&gt;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&lt;meta charset="utf-8" /&gt;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&lt;title&gt;Vue 实例暴露的有用的实例属性与方法&lt;/title&gt;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&lt;script src="js/vue.min.js" type="text/javascript" 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charset= "utf-8"&gt;&lt;/script&gt;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&lt;/head&gt;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&lt;body&gt;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&lt;div id="app"&gt;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		{{ msg }}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&lt;/div&gt;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&lt;script type="text/javascript"&gt;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		var data = {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    		msg:"欢迎开始Vue学习之旅!",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		}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		var vm=new Vue ({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    		el: '#app ',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    		data: data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		})                                                                 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9-4</a:t>
            </a: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indent="457200"/>
            <a:endParaRPr lang="en-US" altLang="zh-CN" sz="1800" dirty="0"/>
          </a:p>
          <a:p>
            <a:pPr indent="457200"/>
            <a:r>
              <a:rPr lang="en-US" altLang="zh-CN" sz="1800" dirty="0"/>
              <a:t>    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395605" y="120650"/>
            <a:ext cx="8220075" cy="330835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457200" lvl="1" indent="457200"/>
            <a:r>
              <a:rPr lang="en-US" altLang="zh-CN" dirty="0">
                <a:sym typeface="+mn-ea"/>
              </a:rPr>
              <a:t>console. log (vm.$data===data);//输出 true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	console. log (vm.$el===document.getElementById('app'));//输出 true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// $watch 是一个实例方法 ,这个回调方法将在'vm.msg</a:t>
            </a:r>
            <a:r>
              <a:rPr lang="en-US" altLang="zh-CN" dirty="0">
                <a:sym typeface="+mn-ea"/>
              </a:rPr>
              <a:t>'</a:t>
            </a:r>
            <a:r>
              <a:rPr lang="en-US" altLang="zh-CN" dirty="0">
                <a:sym typeface="+mn-ea"/>
              </a:rPr>
              <a:t>改变后调用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vm.$watch('msg',function (newVal, oldVal){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    console.log(newVal, oldVal);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})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vm.$data.msg="$watch 纪录变量变化后的值与变化前的值";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&lt;/script&gt;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&lt;/body&gt;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&lt;/html&gt;                                                                           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  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9-4</a:t>
            </a: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indent="457200"/>
            <a:r>
              <a:rPr lang="en-US" altLang="zh-CN" sz="1800" dirty="0"/>
              <a:t>    </a:t>
            </a:r>
            <a:endParaRPr lang="en-US" altLang="zh-CN" sz="1800" dirty="0"/>
          </a:p>
        </p:txBody>
      </p:sp>
      <p:sp>
        <p:nvSpPr>
          <p:cNvPr id="6" name="矩形标注 5"/>
          <p:cNvSpPr/>
          <p:nvPr>
            <p:custDataLst>
              <p:tags r:id="rId2"/>
            </p:custDataLst>
          </p:nvPr>
        </p:nvSpPr>
        <p:spPr>
          <a:xfrm>
            <a:off x="5579497" y="1628681"/>
            <a:ext cx="2520280" cy="432048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/>
              <a:t>改变</a:t>
            </a:r>
            <a:r>
              <a:rPr lang="en-US" altLang="zh-CN" dirty="0"/>
              <a:t>vue</a:t>
            </a:r>
            <a:r>
              <a:rPr lang="zh-CN" altLang="en-US" dirty="0"/>
              <a:t>属性</a:t>
            </a:r>
            <a:r>
              <a:rPr lang="zh-CN" altLang="en-US" dirty="0"/>
              <a:t>值</a:t>
            </a:r>
            <a:endParaRPr lang="zh-CN" altLang="en-US" dirty="0"/>
          </a:p>
        </p:txBody>
      </p:sp>
      <p:sp>
        <p:nvSpPr>
          <p:cNvPr id="4" name="矩形标注 3"/>
          <p:cNvSpPr/>
          <p:nvPr>
            <p:custDataLst>
              <p:tags r:id="rId3"/>
            </p:custDataLst>
          </p:nvPr>
        </p:nvSpPr>
        <p:spPr>
          <a:xfrm>
            <a:off x="3059430" y="764540"/>
            <a:ext cx="4265295" cy="431800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/>
              <a:t>异步方法，</a:t>
            </a:r>
            <a:r>
              <a:rPr lang="en-US" altLang="zh-CN" dirty="0"/>
              <a:t>vue</a:t>
            </a:r>
            <a:r>
              <a:rPr lang="zh-CN" altLang="en-US" dirty="0"/>
              <a:t>属性发生变换，自动</a:t>
            </a:r>
            <a:r>
              <a:rPr lang="zh-CN" altLang="en-US" dirty="0"/>
              <a:t>触发</a:t>
            </a:r>
            <a:endParaRPr lang="zh-CN" altLang="en-US" dirty="0"/>
          </a:p>
        </p:txBody>
      </p:sp>
      <p:pic>
        <p:nvPicPr>
          <p:cNvPr id="7" name="内容占位符 6"/>
          <p:cNvPicPr>
            <a:picLocks noChangeAspect="1"/>
          </p:cNvPicPr>
          <p:nvPr>
            <p:ph idx="1"/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469130" y="3789045"/>
            <a:ext cx="4146550" cy="29908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411730" y="371729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运行后</a:t>
            </a:r>
            <a:r>
              <a:rPr lang="zh-CN" altLang="en-US"/>
              <a:t>结果：</a:t>
            </a:r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752528"/>
          </a:xfrm>
        </p:spPr>
        <p:txBody>
          <a:bodyPr>
            <a:normAutofit/>
          </a:bodyPr>
          <a:lstStyle/>
          <a:p>
            <a:pPr marL="109855" indent="0" eaLnBrk="0">
              <a:buNone/>
            </a:pPr>
            <a:r>
              <a:rPr lang="en-US" altLang="zh-CN" sz="2400" dirty="0" smtClean="0"/>
              <a:t>	</a:t>
            </a:r>
            <a:endParaRPr lang="en-US" altLang="zh-CN" sz="2400" dirty="0" smtClean="0"/>
          </a:p>
          <a:p>
            <a:pPr indent="457200"/>
            <a:r>
              <a:rPr lang="zh-CN" altLang="en-US" sz="2400" dirty="0"/>
              <a:t>双向数据绑定是 Vue 的重要特性之一 。Vue 使用了基于 HTML 的模板语法, 允许开发者声明式地将 DOM 绑定至底层 Vue实例的数据 。在底层的实现上 , Vue将模板编译成虚 拟DOM渲染函数。结合响应系统, Vue能够智能地计算出最少需要重新渲染多少组件, 并把DOM操作次数减到最少。</a:t>
            </a:r>
            <a:endParaRPr lang="zh-CN" altLang="en-US" sz="2400" dirty="0"/>
          </a:p>
          <a:p>
            <a:pPr indent="457200"/>
            <a:endParaRPr lang="zh-CN" altLang="en-US" sz="2400" dirty="0"/>
          </a:p>
          <a:p>
            <a:pPr indent="457200"/>
            <a:r>
              <a:rPr lang="zh-CN" altLang="en-US" sz="2400" dirty="0"/>
              <a:t>在了解数据绑定之前,有必要先了解一下什么是指令。在Vue中 , 指令是指以“ v- ”为前缀的特殊属性, 用来修饰标签或自定义组件 , 其值的约束和模板语法一样 , 支持表达式和变量。指令会监测其绑定数据的变化, 并将变化反映给所处的 DOM。</a:t>
            </a: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下面介绍几种常用的Vue数据绑定语法。</a:t>
            </a:r>
            <a:endParaRPr lang="zh-CN" altLang="en-US" sz="2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9.2.3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zh-CN" altLang="en-US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数据</a:t>
            </a:r>
            <a:r>
              <a:rPr lang="zh-CN" altLang="en-US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绑定</a:t>
            </a:r>
            <a:endParaRPr lang="zh-CN" altLang="en-US" sz="3200" dirty="0" err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1332230" y="1845706"/>
            <a:ext cx="3036570" cy="3283585"/>
            <a:chOff x="1307" y="1879"/>
            <a:chExt cx="4782" cy="5171"/>
          </a:xfrm>
        </p:grpSpPr>
        <p:sp>
          <p:nvSpPr>
            <p:cNvPr id="582" name="Text Box 3"/>
            <p:cNvSpPr txBox="1"/>
            <p:nvPr>
              <p:custDataLst>
                <p:tags r:id="rId1"/>
              </p:custDataLst>
            </p:nvPr>
          </p:nvSpPr>
          <p:spPr>
            <a:xfrm>
              <a:off x="1846" y="4117"/>
              <a:ext cx="1579" cy="6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t">
              <a:noAutofit/>
            </a:bodyPr>
            <a:lstStyle/>
            <a:p>
              <a:pPr algn="ctr">
                <a:lnSpc>
                  <a:spcPct val="130000"/>
                </a:lnSpc>
                <a:defRPr sz="3500" cap="all">
                  <a:latin typeface="Impact" panose="020B0806030902050204"/>
                  <a:ea typeface="Impact" panose="020B0806030902050204"/>
                  <a:cs typeface="Impact" panose="020B0806030902050204"/>
                  <a:sym typeface="Impact" panose="020B0806030902050204"/>
                </a:defRPr>
              </a:pPr>
              <a:r>
                <a:rPr lang="zh-CN" alt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</a:t>
              </a:r>
              <a:endPara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 sz="3500" cap="all">
                  <a:latin typeface="Impact" panose="020B0806030902050204"/>
                  <a:ea typeface="Impact" panose="020B0806030902050204"/>
                  <a:cs typeface="Impact" panose="020B0806030902050204"/>
                  <a:sym typeface="Impact" panose="020B0806030902050204"/>
                </a:defRPr>
              </a:pPr>
              <a:r>
                <a:rPr lang="zh-CN" altLang="en-US" sz="12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</a:t>
              </a:r>
              <a:endParaRPr lang="zh-CN" altLang="en-US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3" name="Линия"/>
            <p:cNvSpPr/>
            <p:nvPr>
              <p:custDataLst>
                <p:tags r:id="rId2"/>
              </p:custDataLst>
            </p:nvPr>
          </p:nvSpPr>
          <p:spPr>
            <a:xfrm>
              <a:off x="2656" y="2875"/>
              <a:ext cx="1589" cy="31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3" h="21587" extrusionOk="0">
                  <a:moveTo>
                    <a:pt x="0" y="19815"/>
                  </a:moveTo>
                  <a:lnTo>
                    <a:pt x="0" y="21218"/>
                  </a:lnTo>
                  <a:cubicBezTo>
                    <a:pt x="-7" y="21330"/>
                    <a:pt x="90" y="21437"/>
                    <a:pt x="262" y="21507"/>
                  </a:cubicBezTo>
                  <a:cubicBezTo>
                    <a:pt x="409" y="21568"/>
                    <a:pt x="598" y="21595"/>
                    <a:pt x="785" y="21583"/>
                  </a:cubicBezTo>
                  <a:cubicBezTo>
                    <a:pt x="12029" y="21395"/>
                    <a:pt x="21030" y="16792"/>
                    <a:pt x="21306" y="11088"/>
                  </a:cubicBezTo>
                  <a:cubicBezTo>
                    <a:pt x="21593" y="5160"/>
                    <a:pt x="12424" y="217"/>
                    <a:pt x="738" y="0"/>
                  </a:cubicBezTo>
                  <a:cubicBezTo>
                    <a:pt x="520" y="-5"/>
                    <a:pt x="310" y="42"/>
                    <a:pt x="171" y="127"/>
                  </a:cubicBezTo>
                  <a:cubicBezTo>
                    <a:pt x="67" y="191"/>
                    <a:pt x="11" y="271"/>
                    <a:pt x="13" y="354"/>
                  </a:cubicBezTo>
                  <a:lnTo>
                    <a:pt x="13" y="3150"/>
                  </a:lnTo>
                </a:path>
              </a:pathLst>
            </a:custGeom>
            <a:noFill/>
            <a:ln w="38100" cap="flat">
              <a:solidFill>
                <a:srgbClr val="CFCDD0"/>
              </a:solidFill>
              <a:prstDash val="solid"/>
              <a:miter lim="8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4" name="Фигура"/>
            <p:cNvSpPr/>
            <p:nvPr>
              <p:custDataLst>
                <p:tags r:id="rId3"/>
              </p:custDataLst>
            </p:nvPr>
          </p:nvSpPr>
          <p:spPr>
            <a:xfrm>
              <a:off x="1307" y="3119"/>
              <a:ext cx="2699" cy="2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8" y="28"/>
                    <a:pt x="9076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8" y="1932"/>
                    <a:pt x="7090" y="2010"/>
                  </a:cubicBezTo>
                  <a:cubicBezTo>
                    <a:pt x="7042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6" y="2633"/>
                    <a:pt x="5895" y="2628"/>
                  </a:cubicBezTo>
                  <a:cubicBezTo>
                    <a:pt x="5804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3" y="3327"/>
                    <a:pt x="2937" y="3332"/>
                  </a:cubicBezTo>
                  <a:cubicBezTo>
                    <a:pt x="2932" y="3338"/>
                    <a:pt x="2991" y="3463"/>
                    <a:pt x="3067" y="3609"/>
                  </a:cubicBezTo>
                  <a:lnTo>
                    <a:pt x="3491" y="4403"/>
                  </a:lnTo>
                  <a:cubicBezTo>
                    <a:pt x="3528" y="4476"/>
                    <a:pt x="3545" y="4567"/>
                    <a:pt x="3537" y="4657"/>
                  </a:cubicBezTo>
                  <a:cubicBezTo>
                    <a:pt x="3530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2" y="5870"/>
                    <a:pt x="2451" y="5859"/>
                  </a:cubicBezTo>
                  <a:lnTo>
                    <a:pt x="1549" y="5740"/>
                  </a:lnTo>
                  <a:cubicBezTo>
                    <a:pt x="1387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9" y="7779"/>
                    <a:pt x="416" y="7782"/>
                  </a:cubicBezTo>
                  <a:cubicBezTo>
                    <a:pt x="416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2" y="8455"/>
                  </a:lnTo>
                  <a:cubicBezTo>
                    <a:pt x="1450" y="8501"/>
                    <a:pt x="1506" y="8575"/>
                    <a:pt x="1540" y="8658"/>
                  </a:cubicBezTo>
                  <a:cubicBezTo>
                    <a:pt x="1574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81" y="10649"/>
                  </a:lnTo>
                  <a:cubicBezTo>
                    <a:pt x="125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5" y="12936"/>
                    <a:pt x="218" y="12942"/>
                  </a:cubicBezTo>
                  <a:cubicBezTo>
                    <a:pt x="218" y="12947"/>
                    <a:pt x="251" y="12956"/>
                    <a:pt x="306" y="12965"/>
                  </a:cubicBezTo>
                  <a:cubicBezTo>
                    <a:pt x="360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9" y="15851"/>
                    <a:pt x="1264" y="15856"/>
                  </a:cubicBezTo>
                  <a:cubicBezTo>
                    <a:pt x="1270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7" y="18194"/>
                  </a:lnTo>
                  <a:cubicBezTo>
                    <a:pt x="4969" y="18246"/>
                    <a:pt x="5017" y="18326"/>
                    <a:pt x="5046" y="18413"/>
                  </a:cubicBezTo>
                  <a:cubicBezTo>
                    <a:pt x="5074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81" y="19771"/>
                    <a:pt x="4787" y="19776"/>
                  </a:cubicBezTo>
                  <a:cubicBezTo>
                    <a:pt x="4792" y="19782"/>
                    <a:pt x="4916" y="19852"/>
                    <a:pt x="5057" y="19938"/>
                  </a:cubicBezTo>
                  <a:lnTo>
                    <a:pt x="6345" y="20632"/>
                  </a:lnTo>
                  <a:cubicBezTo>
                    <a:pt x="6418" y="20667"/>
                    <a:pt x="6488" y="20700"/>
                    <a:pt x="6540" y="20724"/>
                  </a:cubicBezTo>
                  <a:cubicBezTo>
                    <a:pt x="6592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90" y="20607"/>
                    <a:pt x="6844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9" y="20388"/>
                    <a:pt x="9498" y="20470"/>
                  </a:cubicBezTo>
                  <a:lnTo>
                    <a:pt x="9682" y="21261"/>
                  </a:lnTo>
                  <a:cubicBezTo>
                    <a:pt x="9720" y="21423"/>
                    <a:pt x="9757" y="21553"/>
                    <a:pt x="9763" y="21553"/>
                  </a:cubicBezTo>
                  <a:cubicBezTo>
                    <a:pt x="9768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6" y="21599"/>
                    <a:pt x="11100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3" y="20309"/>
                    <a:pt x="12239" y="20246"/>
                  </a:cubicBezTo>
                  <a:cubicBezTo>
                    <a:pt x="12304" y="20182"/>
                    <a:pt x="12385" y="20134"/>
                    <a:pt x="12466" y="20117"/>
                  </a:cubicBezTo>
                  <a:lnTo>
                    <a:pt x="13750" y="19793"/>
                  </a:lnTo>
                  <a:cubicBezTo>
                    <a:pt x="13829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4" y="20767"/>
                    <a:pt x="14970" y="20767"/>
                  </a:cubicBezTo>
                  <a:cubicBezTo>
                    <a:pt x="14972" y="20765"/>
                    <a:pt x="15006" y="20748"/>
                    <a:pt x="15058" y="20724"/>
                  </a:cubicBezTo>
                  <a:cubicBezTo>
                    <a:pt x="15109" y="20700"/>
                    <a:pt x="15179" y="20667"/>
                    <a:pt x="15255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1" y="19738"/>
                    <a:pt x="16800" y="19684"/>
                  </a:cubicBezTo>
                  <a:cubicBezTo>
                    <a:pt x="16789" y="19630"/>
                    <a:pt x="16771" y="19555"/>
                    <a:pt x="16750" y="19477"/>
                  </a:cubicBezTo>
                  <a:lnTo>
                    <a:pt x="16539" y="18674"/>
                  </a:lnTo>
                  <a:cubicBezTo>
                    <a:pt x="16518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4" y="17337"/>
                  </a:lnTo>
                  <a:cubicBezTo>
                    <a:pt x="17680" y="17277"/>
                    <a:pt x="17764" y="17237"/>
                    <a:pt x="17852" y="17218"/>
                  </a:cubicBezTo>
                  <a:cubicBezTo>
                    <a:pt x="17941" y="17200"/>
                    <a:pt x="18034" y="17203"/>
                    <a:pt x="18109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8" y="17516"/>
                    <a:pt x="19345" y="17380"/>
                  </a:cubicBezTo>
                  <a:lnTo>
                    <a:pt x="20176" y="16127"/>
                  </a:lnTo>
                  <a:cubicBezTo>
                    <a:pt x="20263" y="15987"/>
                    <a:pt x="20332" y="15862"/>
                    <a:pt x="20338" y="15856"/>
                  </a:cubicBezTo>
                  <a:cubicBezTo>
                    <a:pt x="20343" y="15851"/>
                    <a:pt x="20258" y="15744"/>
                    <a:pt x="20144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3" y="13390"/>
                  </a:lnTo>
                  <a:cubicBezTo>
                    <a:pt x="19887" y="13312"/>
                    <a:pt x="19942" y="13237"/>
                    <a:pt x="20011" y="13179"/>
                  </a:cubicBezTo>
                  <a:cubicBezTo>
                    <a:pt x="20081" y="13121"/>
                    <a:pt x="20165" y="13080"/>
                    <a:pt x="20246" y="13072"/>
                  </a:cubicBezTo>
                  <a:lnTo>
                    <a:pt x="21080" y="12980"/>
                  </a:lnTo>
                  <a:cubicBezTo>
                    <a:pt x="21161" y="12971"/>
                    <a:pt x="21237" y="12962"/>
                    <a:pt x="21292" y="12953"/>
                  </a:cubicBezTo>
                  <a:cubicBezTo>
                    <a:pt x="21347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8" y="10346"/>
                  </a:lnTo>
                  <a:cubicBezTo>
                    <a:pt x="20400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7" y="7967"/>
                  </a:lnTo>
                  <a:cubicBezTo>
                    <a:pt x="20994" y="7921"/>
                    <a:pt x="21057" y="7878"/>
                    <a:pt x="21101" y="7844"/>
                  </a:cubicBezTo>
                  <a:cubicBezTo>
                    <a:pt x="21146" y="7811"/>
                    <a:pt x="21171" y="7788"/>
                    <a:pt x="21169" y="7782"/>
                  </a:cubicBezTo>
                  <a:cubicBezTo>
                    <a:pt x="21169" y="7777"/>
                    <a:pt x="21158" y="7741"/>
                    <a:pt x="21139" y="7688"/>
                  </a:cubicBezTo>
                  <a:cubicBezTo>
                    <a:pt x="21120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60" y="5851"/>
                    <a:pt x="18877" y="5814"/>
                  </a:cubicBezTo>
                  <a:cubicBezTo>
                    <a:pt x="18793" y="5776"/>
                    <a:pt x="18719" y="5718"/>
                    <a:pt x="18676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41" y="3230"/>
                    <a:pt x="18423" y="3116"/>
                  </a:cubicBezTo>
                  <a:lnTo>
                    <a:pt x="17187" y="2044"/>
                  </a:lnTo>
                  <a:cubicBezTo>
                    <a:pt x="17057" y="1941"/>
                    <a:pt x="16944" y="1853"/>
                    <a:pt x="16939" y="1848"/>
                  </a:cubicBezTo>
                  <a:cubicBezTo>
                    <a:pt x="16934" y="1843"/>
                    <a:pt x="16813" y="1918"/>
                    <a:pt x="16684" y="2010"/>
                  </a:cubicBezTo>
                  <a:lnTo>
                    <a:pt x="15936" y="2547"/>
                  </a:lnTo>
                  <a:cubicBezTo>
                    <a:pt x="15868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5" y="1845"/>
                    <a:pt x="14418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4" y="537"/>
                    <a:pt x="14418" y="537"/>
                  </a:cubicBezTo>
                  <a:cubicBezTo>
                    <a:pt x="14415" y="534"/>
                    <a:pt x="14378" y="525"/>
                    <a:pt x="14322" y="509"/>
                  </a:cubicBezTo>
                  <a:cubicBezTo>
                    <a:pt x="14267" y="493"/>
                    <a:pt x="14194" y="471"/>
                    <a:pt x="14116" y="446"/>
                  </a:cubicBezTo>
                  <a:lnTo>
                    <a:pt x="12509" y="55"/>
                  </a:lnTo>
                  <a:cubicBezTo>
                    <a:pt x="12347" y="22"/>
                    <a:pt x="12207" y="0"/>
                    <a:pt x="12201" y="0"/>
                  </a:cubicBezTo>
                  <a:cubicBezTo>
                    <a:pt x="12190" y="0"/>
                    <a:pt x="12127" y="119"/>
                    <a:pt x="12051" y="266"/>
                  </a:cubicBezTo>
                  <a:lnTo>
                    <a:pt x="11629" y="1096"/>
                  </a:lnTo>
                  <a:cubicBezTo>
                    <a:pt x="11591" y="1170"/>
                    <a:pt x="11523" y="1233"/>
                    <a:pt x="11445" y="1279"/>
                  </a:cubicBezTo>
                  <a:cubicBezTo>
                    <a:pt x="11367" y="1325"/>
                    <a:pt x="11279" y="1353"/>
                    <a:pt x="11198" y="1351"/>
                  </a:cubicBezTo>
                  <a:lnTo>
                    <a:pt x="10387" y="1351"/>
                  </a:lnTo>
                  <a:cubicBezTo>
                    <a:pt x="10306" y="1353"/>
                    <a:pt x="10217" y="1325"/>
                    <a:pt x="10138" y="1279"/>
                  </a:cubicBezTo>
                  <a:cubicBezTo>
                    <a:pt x="10059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5" name="Линия"/>
            <p:cNvSpPr/>
            <p:nvPr>
              <p:custDataLst>
                <p:tags r:id="rId4"/>
              </p:custDataLst>
            </p:nvPr>
          </p:nvSpPr>
          <p:spPr>
            <a:xfrm>
              <a:off x="3247" y="5936"/>
              <a:ext cx="1018" cy="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0" y="0"/>
                  </a:moveTo>
                  <a:lnTo>
                    <a:pt x="8080" y="20216"/>
                  </a:lnTo>
                  <a:cubicBezTo>
                    <a:pt x="8222" y="20660"/>
                    <a:pt x="8417" y="21020"/>
                    <a:pt x="8645" y="21260"/>
                  </a:cubicBezTo>
                  <a:cubicBezTo>
                    <a:pt x="8863" y="21488"/>
                    <a:pt x="9104" y="21600"/>
                    <a:pt x="9347" y="21587"/>
                  </a:cubicBezTo>
                  <a:lnTo>
                    <a:pt x="21600" y="21587"/>
                  </a:lnTo>
                </a:path>
              </a:pathLst>
            </a:custGeom>
            <a:noFill/>
            <a:ln w="38100" cap="flat">
              <a:solidFill>
                <a:srgbClr val="CFCDD0"/>
              </a:solidFill>
              <a:prstDash val="solid"/>
              <a:miter lim="8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6" name="Линия"/>
            <p:cNvSpPr/>
            <p:nvPr>
              <p:custDataLst>
                <p:tags r:id="rId5"/>
              </p:custDataLst>
            </p:nvPr>
          </p:nvSpPr>
          <p:spPr>
            <a:xfrm>
              <a:off x="3247" y="2495"/>
              <a:ext cx="1018" cy="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8" extrusionOk="0">
                  <a:moveTo>
                    <a:pt x="0" y="21588"/>
                  </a:moveTo>
                  <a:lnTo>
                    <a:pt x="8080" y="1372"/>
                  </a:lnTo>
                  <a:cubicBezTo>
                    <a:pt x="8222" y="928"/>
                    <a:pt x="8417" y="568"/>
                    <a:pt x="8645" y="328"/>
                  </a:cubicBezTo>
                  <a:cubicBezTo>
                    <a:pt x="8863" y="100"/>
                    <a:pt x="9104" y="-12"/>
                    <a:pt x="9347" y="1"/>
                  </a:cubicBezTo>
                  <a:lnTo>
                    <a:pt x="21600" y="1"/>
                  </a:lnTo>
                </a:path>
              </a:pathLst>
            </a:custGeom>
            <a:noFill/>
            <a:ln w="38100" cap="flat">
              <a:solidFill>
                <a:srgbClr val="CFCDD0"/>
              </a:solidFill>
              <a:prstDash val="solid"/>
              <a:miter lim="8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7" name="Линия"/>
            <p:cNvSpPr/>
            <p:nvPr>
              <p:custDataLst>
                <p:tags r:id="rId6"/>
              </p:custDataLst>
            </p:nvPr>
          </p:nvSpPr>
          <p:spPr>
            <a:xfrm>
              <a:off x="4165" y="4961"/>
              <a:ext cx="768" cy="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5" extrusionOk="0">
                  <a:moveTo>
                    <a:pt x="0" y="0"/>
                  </a:moveTo>
                  <a:lnTo>
                    <a:pt x="4016" y="18777"/>
                  </a:lnTo>
                  <a:cubicBezTo>
                    <a:pt x="4168" y="19631"/>
                    <a:pt x="4372" y="20328"/>
                    <a:pt x="4609" y="20808"/>
                  </a:cubicBezTo>
                  <a:cubicBezTo>
                    <a:pt x="4878" y="21353"/>
                    <a:pt x="5182" y="21600"/>
                    <a:pt x="5485" y="21520"/>
                  </a:cubicBezTo>
                  <a:lnTo>
                    <a:pt x="21600" y="21520"/>
                  </a:lnTo>
                </a:path>
              </a:pathLst>
            </a:custGeom>
            <a:noFill/>
            <a:ln w="38100" cap="flat">
              <a:solidFill>
                <a:srgbClr val="CFCDD0"/>
              </a:solidFill>
              <a:prstDash val="solid"/>
              <a:miter lim="8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8" name="Линия"/>
            <p:cNvSpPr/>
            <p:nvPr>
              <p:custDataLst>
                <p:tags r:id="rId7"/>
              </p:custDataLst>
            </p:nvPr>
          </p:nvSpPr>
          <p:spPr>
            <a:xfrm>
              <a:off x="4165" y="3772"/>
              <a:ext cx="768" cy="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5" extrusionOk="0">
                  <a:moveTo>
                    <a:pt x="0" y="21535"/>
                  </a:moveTo>
                  <a:lnTo>
                    <a:pt x="4016" y="2758"/>
                  </a:lnTo>
                  <a:cubicBezTo>
                    <a:pt x="4168" y="1904"/>
                    <a:pt x="4372" y="1207"/>
                    <a:pt x="4609" y="727"/>
                  </a:cubicBezTo>
                  <a:cubicBezTo>
                    <a:pt x="4878" y="182"/>
                    <a:pt x="5182" y="-65"/>
                    <a:pt x="5485" y="15"/>
                  </a:cubicBezTo>
                  <a:lnTo>
                    <a:pt x="21600" y="15"/>
                  </a:lnTo>
                </a:path>
              </a:pathLst>
            </a:custGeom>
            <a:noFill/>
            <a:ln w="38100" cap="flat">
              <a:solidFill>
                <a:srgbClr val="CFCDD0"/>
              </a:solidFill>
              <a:prstDash val="solid"/>
              <a:miter lim="8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9" name="Фигура"/>
            <p:cNvSpPr/>
            <p:nvPr>
              <p:custDataLst>
                <p:tags r:id="rId8"/>
              </p:custDataLst>
            </p:nvPr>
          </p:nvSpPr>
          <p:spPr>
            <a:xfrm rot="222722">
              <a:off x="4224" y="1879"/>
              <a:ext cx="1199" cy="1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6" y="28"/>
                    <a:pt x="9074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6" y="1932"/>
                    <a:pt x="7088" y="2010"/>
                  </a:cubicBezTo>
                  <a:cubicBezTo>
                    <a:pt x="7040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5" y="2633"/>
                    <a:pt x="5893" y="2628"/>
                  </a:cubicBezTo>
                  <a:cubicBezTo>
                    <a:pt x="5802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1" y="3327"/>
                    <a:pt x="2935" y="3332"/>
                  </a:cubicBezTo>
                  <a:cubicBezTo>
                    <a:pt x="2930" y="3338"/>
                    <a:pt x="2989" y="3463"/>
                    <a:pt x="3065" y="3609"/>
                  </a:cubicBezTo>
                  <a:lnTo>
                    <a:pt x="3491" y="4403"/>
                  </a:lnTo>
                  <a:cubicBezTo>
                    <a:pt x="3528" y="4476"/>
                    <a:pt x="3543" y="4567"/>
                    <a:pt x="3536" y="4657"/>
                  </a:cubicBezTo>
                  <a:cubicBezTo>
                    <a:pt x="3528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1" y="5870"/>
                    <a:pt x="2450" y="5859"/>
                  </a:cubicBezTo>
                  <a:lnTo>
                    <a:pt x="1547" y="5740"/>
                  </a:lnTo>
                  <a:cubicBezTo>
                    <a:pt x="1386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7" y="7779"/>
                    <a:pt x="415" y="7782"/>
                  </a:cubicBezTo>
                  <a:cubicBezTo>
                    <a:pt x="415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0" y="8455"/>
                  </a:lnTo>
                  <a:cubicBezTo>
                    <a:pt x="1448" y="8501"/>
                    <a:pt x="1504" y="8575"/>
                    <a:pt x="1538" y="8658"/>
                  </a:cubicBezTo>
                  <a:cubicBezTo>
                    <a:pt x="1572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79" y="10649"/>
                  </a:lnTo>
                  <a:cubicBezTo>
                    <a:pt x="123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3" y="12936"/>
                    <a:pt x="216" y="12942"/>
                  </a:cubicBezTo>
                  <a:cubicBezTo>
                    <a:pt x="216" y="12947"/>
                    <a:pt x="249" y="12956"/>
                    <a:pt x="304" y="12965"/>
                  </a:cubicBezTo>
                  <a:cubicBezTo>
                    <a:pt x="358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7" y="15851"/>
                    <a:pt x="1262" y="15856"/>
                  </a:cubicBezTo>
                  <a:cubicBezTo>
                    <a:pt x="1268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5" y="18194"/>
                  </a:lnTo>
                  <a:cubicBezTo>
                    <a:pt x="4967" y="18246"/>
                    <a:pt x="5015" y="18326"/>
                    <a:pt x="5044" y="18413"/>
                  </a:cubicBezTo>
                  <a:cubicBezTo>
                    <a:pt x="5072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79" y="19771"/>
                    <a:pt x="4785" y="19776"/>
                  </a:cubicBezTo>
                  <a:cubicBezTo>
                    <a:pt x="4790" y="19782"/>
                    <a:pt x="4915" y="19852"/>
                    <a:pt x="5055" y="19938"/>
                  </a:cubicBezTo>
                  <a:lnTo>
                    <a:pt x="6345" y="20632"/>
                  </a:lnTo>
                  <a:cubicBezTo>
                    <a:pt x="6418" y="20667"/>
                    <a:pt x="6486" y="20700"/>
                    <a:pt x="6539" y="20724"/>
                  </a:cubicBezTo>
                  <a:cubicBezTo>
                    <a:pt x="6591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88" y="20607"/>
                    <a:pt x="6842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8" y="20388"/>
                    <a:pt x="9496" y="20470"/>
                  </a:cubicBezTo>
                  <a:lnTo>
                    <a:pt x="9680" y="21261"/>
                  </a:lnTo>
                  <a:cubicBezTo>
                    <a:pt x="9718" y="21423"/>
                    <a:pt x="9755" y="21553"/>
                    <a:pt x="9761" y="21553"/>
                  </a:cubicBezTo>
                  <a:cubicBezTo>
                    <a:pt x="9766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5" y="21599"/>
                    <a:pt x="11098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1" y="20309"/>
                    <a:pt x="12237" y="20246"/>
                  </a:cubicBezTo>
                  <a:cubicBezTo>
                    <a:pt x="12302" y="20182"/>
                    <a:pt x="12383" y="20134"/>
                    <a:pt x="12464" y="20117"/>
                  </a:cubicBezTo>
                  <a:lnTo>
                    <a:pt x="13749" y="19793"/>
                  </a:lnTo>
                  <a:cubicBezTo>
                    <a:pt x="13827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2" y="20767"/>
                    <a:pt x="14968" y="20767"/>
                  </a:cubicBezTo>
                  <a:cubicBezTo>
                    <a:pt x="14970" y="20765"/>
                    <a:pt x="15004" y="20748"/>
                    <a:pt x="15056" y="20724"/>
                  </a:cubicBezTo>
                  <a:cubicBezTo>
                    <a:pt x="15108" y="20700"/>
                    <a:pt x="15177" y="20667"/>
                    <a:pt x="15253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0" y="19738"/>
                    <a:pt x="16798" y="19684"/>
                  </a:cubicBezTo>
                  <a:cubicBezTo>
                    <a:pt x="16787" y="19630"/>
                    <a:pt x="16771" y="19555"/>
                    <a:pt x="16750" y="19477"/>
                  </a:cubicBezTo>
                  <a:lnTo>
                    <a:pt x="16538" y="18674"/>
                  </a:lnTo>
                  <a:cubicBezTo>
                    <a:pt x="16516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2" y="17337"/>
                  </a:lnTo>
                  <a:cubicBezTo>
                    <a:pt x="17678" y="17277"/>
                    <a:pt x="17762" y="17237"/>
                    <a:pt x="17851" y="17218"/>
                  </a:cubicBezTo>
                  <a:cubicBezTo>
                    <a:pt x="17939" y="17200"/>
                    <a:pt x="18032" y="17203"/>
                    <a:pt x="18108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6" y="17516"/>
                    <a:pt x="19344" y="17380"/>
                  </a:cubicBezTo>
                  <a:lnTo>
                    <a:pt x="20175" y="16127"/>
                  </a:lnTo>
                  <a:cubicBezTo>
                    <a:pt x="20261" y="15987"/>
                    <a:pt x="20332" y="15862"/>
                    <a:pt x="20338" y="15856"/>
                  </a:cubicBezTo>
                  <a:cubicBezTo>
                    <a:pt x="20343" y="15851"/>
                    <a:pt x="20256" y="15744"/>
                    <a:pt x="20143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1" y="13390"/>
                  </a:lnTo>
                  <a:cubicBezTo>
                    <a:pt x="19886" y="13312"/>
                    <a:pt x="19942" y="13237"/>
                    <a:pt x="20011" y="13179"/>
                  </a:cubicBezTo>
                  <a:cubicBezTo>
                    <a:pt x="20081" y="13121"/>
                    <a:pt x="20163" y="13080"/>
                    <a:pt x="20244" y="13072"/>
                  </a:cubicBezTo>
                  <a:lnTo>
                    <a:pt x="21080" y="12980"/>
                  </a:lnTo>
                  <a:cubicBezTo>
                    <a:pt x="21161" y="12971"/>
                    <a:pt x="21236" y="12962"/>
                    <a:pt x="21291" y="12953"/>
                  </a:cubicBezTo>
                  <a:cubicBezTo>
                    <a:pt x="21345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6" y="10346"/>
                  </a:lnTo>
                  <a:cubicBezTo>
                    <a:pt x="20398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5" y="7967"/>
                  </a:lnTo>
                  <a:cubicBezTo>
                    <a:pt x="20992" y="7921"/>
                    <a:pt x="21055" y="7878"/>
                    <a:pt x="21099" y="7844"/>
                  </a:cubicBezTo>
                  <a:cubicBezTo>
                    <a:pt x="21144" y="7811"/>
                    <a:pt x="21171" y="7788"/>
                    <a:pt x="21169" y="7782"/>
                  </a:cubicBezTo>
                  <a:cubicBezTo>
                    <a:pt x="21169" y="7777"/>
                    <a:pt x="21156" y="7741"/>
                    <a:pt x="21137" y="7688"/>
                  </a:cubicBezTo>
                  <a:cubicBezTo>
                    <a:pt x="21118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58" y="5851"/>
                    <a:pt x="18875" y="5814"/>
                  </a:cubicBezTo>
                  <a:cubicBezTo>
                    <a:pt x="18791" y="5776"/>
                    <a:pt x="18717" y="5718"/>
                    <a:pt x="18674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39" y="3230"/>
                    <a:pt x="18421" y="3116"/>
                  </a:cubicBezTo>
                  <a:lnTo>
                    <a:pt x="17187" y="2044"/>
                  </a:lnTo>
                  <a:cubicBezTo>
                    <a:pt x="17057" y="1941"/>
                    <a:pt x="16943" y="1853"/>
                    <a:pt x="16937" y="1848"/>
                  </a:cubicBezTo>
                  <a:cubicBezTo>
                    <a:pt x="16932" y="1843"/>
                    <a:pt x="16813" y="1918"/>
                    <a:pt x="16684" y="2010"/>
                  </a:cubicBezTo>
                  <a:lnTo>
                    <a:pt x="15934" y="2547"/>
                  </a:lnTo>
                  <a:cubicBezTo>
                    <a:pt x="15866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4" y="1845"/>
                    <a:pt x="14416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2" y="537"/>
                    <a:pt x="14416" y="537"/>
                  </a:cubicBezTo>
                  <a:cubicBezTo>
                    <a:pt x="14414" y="534"/>
                    <a:pt x="14378" y="525"/>
                    <a:pt x="14322" y="509"/>
                  </a:cubicBezTo>
                  <a:cubicBezTo>
                    <a:pt x="14267" y="493"/>
                    <a:pt x="14192" y="471"/>
                    <a:pt x="14114" y="446"/>
                  </a:cubicBezTo>
                  <a:lnTo>
                    <a:pt x="12509" y="55"/>
                  </a:lnTo>
                  <a:cubicBezTo>
                    <a:pt x="12347" y="22"/>
                    <a:pt x="12205" y="0"/>
                    <a:pt x="12199" y="0"/>
                  </a:cubicBezTo>
                  <a:cubicBezTo>
                    <a:pt x="12188" y="0"/>
                    <a:pt x="12125" y="119"/>
                    <a:pt x="12049" y="266"/>
                  </a:cubicBezTo>
                  <a:lnTo>
                    <a:pt x="11627" y="1096"/>
                  </a:lnTo>
                  <a:cubicBezTo>
                    <a:pt x="11589" y="1170"/>
                    <a:pt x="11523" y="1233"/>
                    <a:pt x="11445" y="1279"/>
                  </a:cubicBezTo>
                  <a:cubicBezTo>
                    <a:pt x="11367" y="1325"/>
                    <a:pt x="11277" y="1353"/>
                    <a:pt x="11196" y="1351"/>
                  </a:cubicBezTo>
                  <a:lnTo>
                    <a:pt x="10387" y="1351"/>
                  </a:lnTo>
                  <a:cubicBezTo>
                    <a:pt x="10306" y="1353"/>
                    <a:pt x="10215" y="1325"/>
                    <a:pt x="10136" y="1279"/>
                  </a:cubicBezTo>
                  <a:cubicBezTo>
                    <a:pt x="10057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rgbClr val="7578EC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0" name="Фигура"/>
            <p:cNvSpPr/>
            <p:nvPr>
              <p:custDataLst>
                <p:tags r:id="rId9"/>
              </p:custDataLst>
            </p:nvPr>
          </p:nvSpPr>
          <p:spPr>
            <a:xfrm rot="426361">
              <a:off x="4224" y="5856"/>
              <a:ext cx="1199" cy="1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6" y="28"/>
                    <a:pt x="9074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6" y="1932"/>
                    <a:pt x="7088" y="2010"/>
                  </a:cubicBezTo>
                  <a:cubicBezTo>
                    <a:pt x="7040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5" y="2633"/>
                    <a:pt x="5893" y="2628"/>
                  </a:cubicBezTo>
                  <a:cubicBezTo>
                    <a:pt x="5802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1" y="3327"/>
                    <a:pt x="2935" y="3332"/>
                  </a:cubicBezTo>
                  <a:cubicBezTo>
                    <a:pt x="2930" y="3338"/>
                    <a:pt x="2989" y="3463"/>
                    <a:pt x="3065" y="3609"/>
                  </a:cubicBezTo>
                  <a:lnTo>
                    <a:pt x="3491" y="4403"/>
                  </a:lnTo>
                  <a:cubicBezTo>
                    <a:pt x="3528" y="4476"/>
                    <a:pt x="3543" y="4567"/>
                    <a:pt x="3536" y="4657"/>
                  </a:cubicBezTo>
                  <a:cubicBezTo>
                    <a:pt x="3528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1" y="5870"/>
                    <a:pt x="2450" y="5859"/>
                  </a:cubicBezTo>
                  <a:lnTo>
                    <a:pt x="1547" y="5740"/>
                  </a:lnTo>
                  <a:cubicBezTo>
                    <a:pt x="1386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7" y="7779"/>
                    <a:pt x="415" y="7782"/>
                  </a:cubicBezTo>
                  <a:cubicBezTo>
                    <a:pt x="415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0" y="8455"/>
                  </a:lnTo>
                  <a:cubicBezTo>
                    <a:pt x="1448" y="8501"/>
                    <a:pt x="1504" y="8575"/>
                    <a:pt x="1538" y="8658"/>
                  </a:cubicBezTo>
                  <a:cubicBezTo>
                    <a:pt x="1572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79" y="10649"/>
                  </a:lnTo>
                  <a:cubicBezTo>
                    <a:pt x="123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3" y="12936"/>
                    <a:pt x="216" y="12942"/>
                  </a:cubicBezTo>
                  <a:cubicBezTo>
                    <a:pt x="216" y="12947"/>
                    <a:pt x="249" y="12956"/>
                    <a:pt x="304" y="12965"/>
                  </a:cubicBezTo>
                  <a:cubicBezTo>
                    <a:pt x="358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7" y="15851"/>
                    <a:pt x="1262" y="15856"/>
                  </a:cubicBezTo>
                  <a:cubicBezTo>
                    <a:pt x="1268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5" y="18194"/>
                  </a:lnTo>
                  <a:cubicBezTo>
                    <a:pt x="4967" y="18246"/>
                    <a:pt x="5015" y="18326"/>
                    <a:pt x="5044" y="18413"/>
                  </a:cubicBezTo>
                  <a:cubicBezTo>
                    <a:pt x="5072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79" y="19771"/>
                    <a:pt x="4785" y="19776"/>
                  </a:cubicBezTo>
                  <a:cubicBezTo>
                    <a:pt x="4790" y="19782"/>
                    <a:pt x="4915" y="19852"/>
                    <a:pt x="5055" y="19938"/>
                  </a:cubicBezTo>
                  <a:lnTo>
                    <a:pt x="6345" y="20632"/>
                  </a:lnTo>
                  <a:cubicBezTo>
                    <a:pt x="6418" y="20667"/>
                    <a:pt x="6486" y="20700"/>
                    <a:pt x="6539" y="20724"/>
                  </a:cubicBezTo>
                  <a:cubicBezTo>
                    <a:pt x="6591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88" y="20607"/>
                    <a:pt x="6842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8" y="20388"/>
                    <a:pt x="9496" y="20470"/>
                  </a:cubicBezTo>
                  <a:lnTo>
                    <a:pt x="9680" y="21261"/>
                  </a:lnTo>
                  <a:cubicBezTo>
                    <a:pt x="9718" y="21423"/>
                    <a:pt x="9755" y="21553"/>
                    <a:pt x="9761" y="21553"/>
                  </a:cubicBezTo>
                  <a:cubicBezTo>
                    <a:pt x="9766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5" y="21599"/>
                    <a:pt x="11098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1" y="20309"/>
                    <a:pt x="12237" y="20246"/>
                  </a:cubicBezTo>
                  <a:cubicBezTo>
                    <a:pt x="12302" y="20182"/>
                    <a:pt x="12383" y="20134"/>
                    <a:pt x="12464" y="20117"/>
                  </a:cubicBezTo>
                  <a:lnTo>
                    <a:pt x="13749" y="19793"/>
                  </a:lnTo>
                  <a:cubicBezTo>
                    <a:pt x="13827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2" y="20767"/>
                    <a:pt x="14968" y="20767"/>
                  </a:cubicBezTo>
                  <a:cubicBezTo>
                    <a:pt x="14970" y="20765"/>
                    <a:pt x="15004" y="20748"/>
                    <a:pt x="15056" y="20724"/>
                  </a:cubicBezTo>
                  <a:cubicBezTo>
                    <a:pt x="15108" y="20700"/>
                    <a:pt x="15177" y="20667"/>
                    <a:pt x="15253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0" y="19738"/>
                    <a:pt x="16798" y="19684"/>
                  </a:cubicBezTo>
                  <a:cubicBezTo>
                    <a:pt x="16787" y="19630"/>
                    <a:pt x="16771" y="19555"/>
                    <a:pt x="16750" y="19477"/>
                  </a:cubicBezTo>
                  <a:lnTo>
                    <a:pt x="16538" y="18674"/>
                  </a:lnTo>
                  <a:cubicBezTo>
                    <a:pt x="16516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2" y="17337"/>
                  </a:lnTo>
                  <a:cubicBezTo>
                    <a:pt x="17678" y="17277"/>
                    <a:pt x="17762" y="17237"/>
                    <a:pt x="17851" y="17218"/>
                  </a:cubicBezTo>
                  <a:cubicBezTo>
                    <a:pt x="17939" y="17200"/>
                    <a:pt x="18032" y="17203"/>
                    <a:pt x="18108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6" y="17516"/>
                    <a:pt x="19344" y="17380"/>
                  </a:cubicBezTo>
                  <a:lnTo>
                    <a:pt x="20175" y="16127"/>
                  </a:lnTo>
                  <a:cubicBezTo>
                    <a:pt x="20261" y="15987"/>
                    <a:pt x="20332" y="15862"/>
                    <a:pt x="20338" y="15856"/>
                  </a:cubicBezTo>
                  <a:cubicBezTo>
                    <a:pt x="20343" y="15851"/>
                    <a:pt x="20256" y="15744"/>
                    <a:pt x="20143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1" y="13390"/>
                  </a:lnTo>
                  <a:cubicBezTo>
                    <a:pt x="19886" y="13312"/>
                    <a:pt x="19942" y="13237"/>
                    <a:pt x="20011" y="13179"/>
                  </a:cubicBezTo>
                  <a:cubicBezTo>
                    <a:pt x="20081" y="13121"/>
                    <a:pt x="20163" y="13080"/>
                    <a:pt x="20244" y="13072"/>
                  </a:cubicBezTo>
                  <a:lnTo>
                    <a:pt x="21080" y="12980"/>
                  </a:lnTo>
                  <a:cubicBezTo>
                    <a:pt x="21161" y="12971"/>
                    <a:pt x="21236" y="12962"/>
                    <a:pt x="21291" y="12953"/>
                  </a:cubicBezTo>
                  <a:cubicBezTo>
                    <a:pt x="21345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6" y="10346"/>
                  </a:lnTo>
                  <a:cubicBezTo>
                    <a:pt x="20398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5" y="7967"/>
                  </a:lnTo>
                  <a:cubicBezTo>
                    <a:pt x="20992" y="7921"/>
                    <a:pt x="21055" y="7878"/>
                    <a:pt x="21099" y="7844"/>
                  </a:cubicBezTo>
                  <a:cubicBezTo>
                    <a:pt x="21144" y="7811"/>
                    <a:pt x="21171" y="7788"/>
                    <a:pt x="21169" y="7782"/>
                  </a:cubicBezTo>
                  <a:cubicBezTo>
                    <a:pt x="21169" y="7777"/>
                    <a:pt x="21156" y="7741"/>
                    <a:pt x="21137" y="7688"/>
                  </a:cubicBezTo>
                  <a:cubicBezTo>
                    <a:pt x="21118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58" y="5851"/>
                    <a:pt x="18875" y="5814"/>
                  </a:cubicBezTo>
                  <a:cubicBezTo>
                    <a:pt x="18791" y="5776"/>
                    <a:pt x="18717" y="5718"/>
                    <a:pt x="18674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39" y="3230"/>
                    <a:pt x="18421" y="3116"/>
                  </a:cubicBezTo>
                  <a:lnTo>
                    <a:pt x="17187" y="2044"/>
                  </a:lnTo>
                  <a:cubicBezTo>
                    <a:pt x="17057" y="1941"/>
                    <a:pt x="16943" y="1853"/>
                    <a:pt x="16937" y="1848"/>
                  </a:cubicBezTo>
                  <a:cubicBezTo>
                    <a:pt x="16932" y="1843"/>
                    <a:pt x="16813" y="1918"/>
                    <a:pt x="16684" y="2010"/>
                  </a:cubicBezTo>
                  <a:lnTo>
                    <a:pt x="15934" y="2547"/>
                  </a:lnTo>
                  <a:cubicBezTo>
                    <a:pt x="15866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4" y="1845"/>
                    <a:pt x="14416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2" y="537"/>
                    <a:pt x="14416" y="537"/>
                  </a:cubicBezTo>
                  <a:cubicBezTo>
                    <a:pt x="14414" y="534"/>
                    <a:pt x="14378" y="525"/>
                    <a:pt x="14322" y="509"/>
                  </a:cubicBezTo>
                  <a:cubicBezTo>
                    <a:pt x="14267" y="493"/>
                    <a:pt x="14192" y="471"/>
                    <a:pt x="14114" y="446"/>
                  </a:cubicBezTo>
                  <a:lnTo>
                    <a:pt x="12509" y="55"/>
                  </a:lnTo>
                  <a:cubicBezTo>
                    <a:pt x="12347" y="22"/>
                    <a:pt x="12205" y="0"/>
                    <a:pt x="12199" y="0"/>
                  </a:cubicBezTo>
                  <a:cubicBezTo>
                    <a:pt x="12188" y="0"/>
                    <a:pt x="12125" y="119"/>
                    <a:pt x="12049" y="266"/>
                  </a:cubicBezTo>
                  <a:lnTo>
                    <a:pt x="11627" y="1096"/>
                  </a:lnTo>
                  <a:cubicBezTo>
                    <a:pt x="11589" y="1170"/>
                    <a:pt x="11523" y="1233"/>
                    <a:pt x="11445" y="1279"/>
                  </a:cubicBezTo>
                  <a:cubicBezTo>
                    <a:pt x="11367" y="1325"/>
                    <a:pt x="11277" y="1353"/>
                    <a:pt x="11196" y="1351"/>
                  </a:cubicBezTo>
                  <a:lnTo>
                    <a:pt x="10387" y="1351"/>
                  </a:lnTo>
                  <a:cubicBezTo>
                    <a:pt x="10306" y="1353"/>
                    <a:pt x="10215" y="1325"/>
                    <a:pt x="10136" y="1279"/>
                  </a:cubicBezTo>
                  <a:cubicBezTo>
                    <a:pt x="10057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rgbClr val="FFA100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1" name="Фигура"/>
            <p:cNvSpPr/>
            <p:nvPr>
              <p:custDataLst>
                <p:tags r:id="rId10"/>
              </p:custDataLst>
            </p:nvPr>
          </p:nvSpPr>
          <p:spPr>
            <a:xfrm rot="426361">
              <a:off x="4891" y="4574"/>
              <a:ext cx="1199" cy="1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6" y="28"/>
                    <a:pt x="9074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6" y="1932"/>
                    <a:pt x="7088" y="2010"/>
                  </a:cubicBezTo>
                  <a:cubicBezTo>
                    <a:pt x="7040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5" y="2633"/>
                    <a:pt x="5893" y="2628"/>
                  </a:cubicBezTo>
                  <a:cubicBezTo>
                    <a:pt x="5802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1" y="3327"/>
                    <a:pt x="2935" y="3332"/>
                  </a:cubicBezTo>
                  <a:cubicBezTo>
                    <a:pt x="2930" y="3338"/>
                    <a:pt x="2989" y="3463"/>
                    <a:pt x="3065" y="3609"/>
                  </a:cubicBezTo>
                  <a:lnTo>
                    <a:pt x="3491" y="4403"/>
                  </a:lnTo>
                  <a:cubicBezTo>
                    <a:pt x="3528" y="4476"/>
                    <a:pt x="3543" y="4567"/>
                    <a:pt x="3536" y="4657"/>
                  </a:cubicBezTo>
                  <a:cubicBezTo>
                    <a:pt x="3528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1" y="5870"/>
                    <a:pt x="2450" y="5859"/>
                  </a:cubicBezTo>
                  <a:lnTo>
                    <a:pt x="1547" y="5740"/>
                  </a:lnTo>
                  <a:cubicBezTo>
                    <a:pt x="1386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7" y="7779"/>
                    <a:pt x="415" y="7782"/>
                  </a:cubicBezTo>
                  <a:cubicBezTo>
                    <a:pt x="415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0" y="8455"/>
                  </a:lnTo>
                  <a:cubicBezTo>
                    <a:pt x="1448" y="8501"/>
                    <a:pt x="1504" y="8575"/>
                    <a:pt x="1538" y="8658"/>
                  </a:cubicBezTo>
                  <a:cubicBezTo>
                    <a:pt x="1572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79" y="10649"/>
                  </a:lnTo>
                  <a:cubicBezTo>
                    <a:pt x="123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3" y="12936"/>
                    <a:pt x="216" y="12942"/>
                  </a:cubicBezTo>
                  <a:cubicBezTo>
                    <a:pt x="216" y="12947"/>
                    <a:pt x="249" y="12956"/>
                    <a:pt x="304" y="12965"/>
                  </a:cubicBezTo>
                  <a:cubicBezTo>
                    <a:pt x="358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7" y="15851"/>
                    <a:pt x="1262" y="15856"/>
                  </a:cubicBezTo>
                  <a:cubicBezTo>
                    <a:pt x="1268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5" y="18194"/>
                  </a:lnTo>
                  <a:cubicBezTo>
                    <a:pt x="4967" y="18246"/>
                    <a:pt x="5015" y="18326"/>
                    <a:pt x="5044" y="18413"/>
                  </a:cubicBezTo>
                  <a:cubicBezTo>
                    <a:pt x="5072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79" y="19771"/>
                    <a:pt x="4785" y="19776"/>
                  </a:cubicBezTo>
                  <a:cubicBezTo>
                    <a:pt x="4790" y="19782"/>
                    <a:pt x="4915" y="19852"/>
                    <a:pt x="5055" y="19938"/>
                  </a:cubicBezTo>
                  <a:lnTo>
                    <a:pt x="6345" y="20632"/>
                  </a:lnTo>
                  <a:cubicBezTo>
                    <a:pt x="6418" y="20667"/>
                    <a:pt x="6486" y="20700"/>
                    <a:pt x="6539" y="20724"/>
                  </a:cubicBezTo>
                  <a:cubicBezTo>
                    <a:pt x="6591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88" y="20607"/>
                    <a:pt x="6842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8" y="20388"/>
                    <a:pt x="9496" y="20470"/>
                  </a:cubicBezTo>
                  <a:lnTo>
                    <a:pt x="9680" y="21261"/>
                  </a:lnTo>
                  <a:cubicBezTo>
                    <a:pt x="9718" y="21423"/>
                    <a:pt x="9755" y="21553"/>
                    <a:pt x="9761" y="21553"/>
                  </a:cubicBezTo>
                  <a:cubicBezTo>
                    <a:pt x="9766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5" y="21599"/>
                    <a:pt x="11098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1" y="20309"/>
                    <a:pt x="12237" y="20246"/>
                  </a:cubicBezTo>
                  <a:cubicBezTo>
                    <a:pt x="12302" y="20182"/>
                    <a:pt x="12383" y="20134"/>
                    <a:pt x="12464" y="20117"/>
                  </a:cubicBezTo>
                  <a:lnTo>
                    <a:pt x="13749" y="19793"/>
                  </a:lnTo>
                  <a:cubicBezTo>
                    <a:pt x="13827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2" y="20767"/>
                    <a:pt x="14968" y="20767"/>
                  </a:cubicBezTo>
                  <a:cubicBezTo>
                    <a:pt x="14970" y="20765"/>
                    <a:pt x="15004" y="20748"/>
                    <a:pt x="15056" y="20724"/>
                  </a:cubicBezTo>
                  <a:cubicBezTo>
                    <a:pt x="15108" y="20700"/>
                    <a:pt x="15177" y="20667"/>
                    <a:pt x="15253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0" y="19738"/>
                    <a:pt x="16798" y="19684"/>
                  </a:cubicBezTo>
                  <a:cubicBezTo>
                    <a:pt x="16787" y="19630"/>
                    <a:pt x="16771" y="19555"/>
                    <a:pt x="16750" y="19477"/>
                  </a:cubicBezTo>
                  <a:lnTo>
                    <a:pt x="16538" y="18674"/>
                  </a:lnTo>
                  <a:cubicBezTo>
                    <a:pt x="16516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2" y="17337"/>
                  </a:lnTo>
                  <a:cubicBezTo>
                    <a:pt x="17678" y="17277"/>
                    <a:pt x="17762" y="17237"/>
                    <a:pt x="17851" y="17218"/>
                  </a:cubicBezTo>
                  <a:cubicBezTo>
                    <a:pt x="17939" y="17200"/>
                    <a:pt x="18032" y="17203"/>
                    <a:pt x="18108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6" y="17516"/>
                    <a:pt x="19344" y="17380"/>
                  </a:cubicBezTo>
                  <a:lnTo>
                    <a:pt x="20175" y="16127"/>
                  </a:lnTo>
                  <a:cubicBezTo>
                    <a:pt x="20261" y="15987"/>
                    <a:pt x="20332" y="15862"/>
                    <a:pt x="20338" y="15856"/>
                  </a:cubicBezTo>
                  <a:cubicBezTo>
                    <a:pt x="20343" y="15851"/>
                    <a:pt x="20256" y="15744"/>
                    <a:pt x="20143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1" y="13390"/>
                  </a:lnTo>
                  <a:cubicBezTo>
                    <a:pt x="19886" y="13312"/>
                    <a:pt x="19942" y="13237"/>
                    <a:pt x="20011" y="13179"/>
                  </a:cubicBezTo>
                  <a:cubicBezTo>
                    <a:pt x="20081" y="13121"/>
                    <a:pt x="20163" y="13080"/>
                    <a:pt x="20244" y="13072"/>
                  </a:cubicBezTo>
                  <a:lnTo>
                    <a:pt x="21080" y="12980"/>
                  </a:lnTo>
                  <a:cubicBezTo>
                    <a:pt x="21161" y="12971"/>
                    <a:pt x="21236" y="12962"/>
                    <a:pt x="21291" y="12953"/>
                  </a:cubicBezTo>
                  <a:cubicBezTo>
                    <a:pt x="21345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6" y="10346"/>
                  </a:lnTo>
                  <a:cubicBezTo>
                    <a:pt x="20398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5" y="7967"/>
                  </a:lnTo>
                  <a:cubicBezTo>
                    <a:pt x="20992" y="7921"/>
                    <a:pt x="21055" y="7878"/>
                    <a:pt x="21099" y="7844"/>
                  </a:cubicBezTo>
                  <a:cubicBezTo>
                    <a:pt x="21144" y="7811"/>
                    <a:pt x="21171" y="7788"/>
                    <a:pt x="21169" y="7782"/>
                  </a:cubicBezTo>
                  <a:cubicBezTo>
                    <a:pt x="21169" y="7777"/>
                    <a:pt x="21156" y="7741"/>
                    <a:pt x="21137" y="7688"/>
                  </a:cubicBezTo>
                  <a:cubicBezTo>
                    <a:pt x="21118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58" y="5851"/>
                    <a:pt x="18875" y="5814"/>
                  </a:cubicBezTo>
                  <a:cubicBezTo>
                    <a:pt x="18791" y="5776"/>
                    <a:pt x="18717" y="5718"/>
                    <a:pt x="18674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39" y="3230"/>
                    <a:pt x="18421" y="3116"/>
                  </a:cubicBezTo>
                  <a:lnTo>
                    <a:pt x="17187" y="2044"/>
                  </a:lnTo>
                  <a:cubicBezTo>
                    <a:pt x="17057" y="1941"/>
                    <a:pt x="16943" y="1853"/>
                    <a:pt x="16937" y="1848"/>
                  </a:cubicBezTo>
                  <a:cubicBezTo>
                    <a:pt x="16932" y="1843"/>
                    <a:pt x="16813" y="1918"/>
                    <a:pt x="16684" y="2010"/>
                  </a:cubicBezTo>
                  <a:lnTo>
                    <a:pt x="15934" y="2547"/>
                  </a:lnTo>
                  <a:cubicBezTo>
                    <a:pt x="15866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4" y="1845"/>
                    <a:pt x="14416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2" y="537"/>
                    <a:pt x="14416" y="537"/>
                  </a:cubicBezTo>
                  <a:cubicBezTo>
                    <a:pt x="14414" y="534"/>
                    <a:pt x="14378" y="525"/>
                    <a:pt x="14322" y="509"/>
                  </a:cubicBezTo>
                  <a:cubicBezTo>
                    <a:pt x="14267" y="493"/>
                    <a:pt x="14192" y="471"/>
                    <a:pt x="14114" y="446"/>
                  </a:cubicBezTo>
                  <a:lnTo>
                    <a:pt x="12509" y="55"/>
                  </a:lnTo>
                  <a:cubicBezTo>
                    <a:pt x="12347" y="22"/>
                    <a:pt x="12205" y="0"/>
                    <a:pt x="12199" y="0"/>
                  </a:cubicBezTo>
                  <a:cubicBezTo>
                    <a:pt x="12188" y="0"/>
                    <a:pt x="12125" y="119"/>
                    <a:pt x="12049" y="266"/>
                  </a:cubicBezTo>
                  <a:lnTo>
                    <a:pt x="11627" y="1096"/>
                  </a:lnTo>
                  <a:cubicBezTo>
                    <a:pt x="11589" y="1170"/>
                    <a:pt x="11523" y="1233"/>
                    <a:pt x="11445" y="1279"/>
                  </a:cubicBezTo>
                  <a:cubicBezTo>
                    <a:pt x="11367" y="1325"/>
                    <a:pt x="11277" y="1353"/>
                    <a:pt x="11196" y="1351"/>
                  </a:cubicBezTo>
                  <a:lnTo>
                    <a:pt x="10387" y="1351"/>
                  </a:lnTo>
                  <a:cubicBezTo>
                    <a:pt x="10306" y="1353"/>
                    <a:pt x="10215" y="1325"/>
                    <a:pt x="10136" y="1279"/>
                  </a:cubicBezTo>
                  <a:cubicBezTo>
                    <a:pt x="10057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rgbClr val="4B8AFD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2" name="Фигура"/>
            <p:cNvSpPr/>
            <p:nvPr>
              <p:custDataLst>
                <p:tags r:id="rId11"/>
              </p:custDataLst>
            </p:nvPr>
          </p:nvSpPr>
          <p:spPr>
            <a:xfrm rot="1909570">
              <a:off x="4891" y="3154"/>
              <a:ext cx="1199" cy="11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84" y="0"/>
                  </a:moveTo>
                  <a:cubicBezTo>
                    <a:pt x="9373" y="0"/>
                    <a:pt x="9236" y="28"/>
                    <a:pt x="9074" y="55"/>
                  </a:cubicBezTo>
                  <a:lnTo>
                    <a:pt x="7469" y="446"/>
                  </a:lnTo>
                  <a:cubicBezTo>
                    <a:pt x="7391" y="471"/>
                    <a:pt x="7317" y="493"/>
                    <a:pt x="7263" y="509"/>
                  </a:cubicBezTo>
                  <a:cubicBezTo>
                    <a:pt x="7208" y="525"/>
                    <a:pt x="7172" y="534"/>
                    <a:pt x="7167" y="537"/>
                  </a:cubicBezTo>
                  <a:cubicBezTo>
                    <a:pt x="7164" y="540"/>
                    <a:pt x="7162" y="574"/>
                    <a:pt x="7159" y="629"/>
                  </a:cubicBezTo>
                  <a:cubicBezTo>
                    <a:pt x="7157" y="684"/>
                    <a:pt x="7156" y="759"/>
                    <a:pt x="7156" y="840"/>
                  </a:cubicBezTo>
                  <a:lnTo>
                    <a:pt x="7167" y="1761"/>
                  </a:lnTo>
                  <a:cubicBezTo>
                    <a:pt x="7167" y="1843"/>
                    <a:pt x="7136" y="1932"/>
                    <a:pt x="7088" y="2010"/>
                  </a:cubicBezTo>
                  <a:cubicBezTo>
                    <a:pt x="7040" y="2088"/>
                    <a:pt x="6975" y="2156"/>
                    <a:pt x="6902" y="2191"/>
                  </a:cubicBezTo>
                  <a:lnTo>
                    <a:pt x="6152" y="2575"/>
                  </a:lnTo>
                  <a:cubicBezTo>
                    <a:pt x="6079" y="2616"/>
                    <a:pt x="5985" y="2633"/>
                    <a:pt x="5893" y="2628"/>
                  </a:cubicBezTo>
                  <a:cubicBezTo>
                    <a:pt x="5802" y="2623"/>
                    <a:pt x="5714" y="2596"/>
                    <a:pt x="5649" y="2547"/>
                  </a:cubicBezTo>
                  <a:lnTo>
                    <a:pt x="4901" y="2010"/>
                  </a:lnTo>
                  <a:cubicBezTo>
                    <a:pt x="4766" y="1913"/>
                    <a:pt x="4651" y="1843"/>
                    <a:pt x="4646" y="1848"/>
                  </a:cubicBezTo>
                  <a:cubicBezTo>
                    <a:pt x="4641" y="1853"/>
                    <a:pt x="4528" y="1941"/>
                    <a:pt x="4398" y="2044"/>
                  </a:cubicBezTo>
                  <a:lnTo>
                    <a:pt x="3162" y="3116"/>
                  </a:lnTo>
                  <a:cubicBezTo>
                    <a:pt x="3044" y="3230"/>
                    <a:pt x="2941" y="3327"/>
                    <a:pt x="2935" y="3332"/>
                  </a:cubicBezTo>
                  <a:cubicBezTo>
                    <a:pt x="2930" y="3338"/>
                    <a:pt x="2989" y="3463"/>
                    <a:pt x="3065" y="3609"/>
                  </a:cubicBezTo>
                  <a:lnTo>
                    <a:pt x="3491" y="4403"/>
                  </a:lnTo>
                  <a:cubicBezTo>
                    <a:pt x="3528" y="4476"/>
                    <a:pt x="3543" y="4567"/>
                    <a:pt x="3536" y="4657"/>
                  </a:cubicBezTo>
                  <a:cubicBezTo>
                    <a:pt x="3528" y="4747"/>
                    <a:pt x="3501" y="4835"/>
                    <a:pt x="3449" y="4900"/>
                  </a:cubicBezTo>
                  <a:lnTo>
                    <a:pt x="2909" y="5648"/>
                  </a:lnTo>
                  <a:cubicBezTo>
                    <a:pt x="2863" y="5715"/>
                    <a:pt x="2790" y="5773"/>
                    <a:pt x="2707" y="5812"/>
                  </a:cubicBezTo>
                  <a:cubicBezTo>
                    <a:pt x="2624" y="5850"/>
                    <a:pt x="2531" y="5870"/>
                    <a:pt x="2450" y="5859"/>
                  </a:cubicBezTo>
                  <a:lnTo>
                    <a:pt x="1547" y="5740"/>
                  </a:lnTo>
                  <a:cubicBezTo>
                    <a:pt x="1386" y="5718"/>
                    <a:pt x="1253" y="5706"/>
                    <a:pt x="1247" y="5712"/>
                  </a:cubicBezTo>
                  <a:cubicBezTo>
                    <a:pt x="1242" y="5717"/>
                    <a:pt x="1182" y="5848"/>
                    <a:pt x="1112" y="6000"/>
                  </a:cubicBezTo>
                  <a:lnTo>
                    <a:pt x="518" y="7484"/>
                  </a:lnTo>
                  <a:cubicBezTo>
                    <a:pt x="491" y="7563"/>
                    <a:pt x="467" y="7636"/>
                    <a:pt x="448" y="7690"/>
                  </a:cubicBezTo>
                  <a:cubicBezTo>
                    <a:pt x="430" y="7744"/>
                    <a:pt x="417" y="7779"/>
                    <a:pt x="415" y="7782"/>
                  </a:cubicBezTo>
                  <a:cubicBezTo>
                    <a:pt x="415" y="7788"/>
                    <a:pt x="442" y="7811"/>
                    <a:pt x="486" y="7844"/>
                  </a:cubicBezTo>
                  <a:cubicBezTo>
                    <a:pt x="530" y="7878"/>
                    <a:pt x="591" y="7921"/>
                    <a:pt x="658" y="7967"/>
                  </a:cubicBezTo>
                  <a:lnTo>
                    <a:pt x="1380" y="8455"/>
                  </a:lnTo>
                  <a:cubicBezTo>
                    <a:pt x="1448" y="8501"/>
                    <a:pt x="1504" y="8575"/>
                    <a:pt x="1538" y="8658"/>
                  </a:cubicBezTo>
                  <a:cubicBezTo>
                    <a:pt x="1572" y="8741"/>
                    <a:pt x="1586" y="8833"/>
                    <a:pt x="1570" y="8914"/>
                  </a:cubicBezTo>
                  <a:lnTo>
                    <a:pt x="1420" y="9945"/>
                  </a:lnTo>
                  <a:cubicBezTo>
                    <a:pt x="1412" y="10026"/>
                    <a:pt x="1374" y="10113"/>
                    <a:pt x="1317" y="10186"/>
                  </a:cubicBezTo>
                  <a:cubicBezTo>
                    <a:pt x="1260" y="10259"/>
                    <a:pt x="1185" y="10319"/>
                    <a:pt x="1107" y="10346"/>
                  </a:cubicBezTo>
                  <a:lnTo>
                    <a:pt x="279" y="10649"/>
                  </a:lnTo>
                  <a:cubicBezTo>
                    <a:pt x="123" y="10703"/>
                    <a:pt x="0" y="10759"/>
                    <a:pt x="0" y="10770"/>
                  </a:cubicBezTo>
                  <a:cubicBezTo>
                    <a:pt x="0" y="10781"/>
                    <a:pt x="6" y="10920"/>
                    <a:pt x="17" y="11083"/>
                  </a:cubicBezTo>
                  <a:lnTo>
                    <a:pt x="167" y="12627"/>
                  </a:lnTo>
                  <a:cubicBezTo>
                    <a:pt x="180" y="12709"/>
                    <a:pt x="193" y="12785"/>
                    <a:pt x="201" y="12842"/>
                  </a:cubicBezTo>
                  <a:cubicBezTo>
                    <a:pt x="209" y="12899"/>
                    <a:pt x="213" y="12936"/>
                    <a:pt x="216" y="12942"/>
                  </a:cubicBezTo>
                  <a:cubicBezTo>
                    <a:pt x="216" y="12947"/>
                    <a:pt x="249" y="12956"/>
                    <a:pt x="304" y="12965"/>
                  </a:cubicBezTo>
                  <a:cubicBezTo>
                    <a:pt x="358" y="12973"/>
                    <a:pt x="434" y="12983"/>
                    <a:pt x="518" y="12991"/>
                  </a:cubicBezTo>
                  <a:lnTo>
                    <a:pt x="1354" y="13083"/>
                  </a:lnTo>
                  <a:cubicBezTo>
                    <a:pt x="1435" y="13091"/>
                    <a:pt x="1519" y="13132"/>
                    <a:pt x="1589" y="13191"/>
                  </a:cubicBezTo>
                  <a:cubicBezTo>
                    <a:pt x="1658" y="13249"/>
                    <a:pt x="1713" y="13325"/>
                    <a:pt x="1737" y="13403"/>
                  </a:cubicBezTo>
                  <a:lnTo>
                    <a:pt x="2121" y="14502"/>
                  </a:lnTo>
                  <a:cubicBezTo>
                    <a:pt x="2151" y="14578"/>
                    <a:pt x="2157" y="14673"/>
                    <a:pt x="2140" y="14764"/>
                  </a:cubicBezTo>
                  <a:cubicBezTo>
                    <a:pt x="2124" y="14855"/>
                    <a:pt x="2086" y="14941"/>
                    <a:pt x="2029" y="15001"/>
                  </a:cubicBezTo>
                  <a:lnTo>
                    <a:pt x="1457" y="15624"/>
                  </a:lnTo>
                  <a:cubicBezTo>
                    <a:pt x="1349" y="15744"/>
                    <a:pt x="1257" y="15851"/>
                    <a:pt x="1262" y="15856"/>
                  </a:cubicBezTo>
                  <a:cubicBezTo>
                    <a:pt x="1268" y="15862"/>
                    <a:pt x="1339" y="15987"/>
                    <a:pt x="1425" y="16127"/>
                  </a:cubicBezTo>
                  <a:lnTo>
                    <a:pt x="2256" y="17380"/>
                  </a:lnTo>
                  <a:cubicBezTo>
                    <a:pt x="2305" y="17445"/>
                    <a:pt x="2351" y="17508"/>
                    <a:pt x="2386" y="17554"/>
                  </a:cubicBezTo>
                  <a:cubicBezTo>
                    <a:pt x="2420" y="17599"/>
                    <a:pt x="2443" y="17629"/>
                    <a:pt x="2446" y="17635"/>
                  </a:cubicBezTo>
                  <a:cubicBezTo>
                    <a:pt x="2449" y="17637"/>
                    <a:pt x="2482" y="17628"/>
                    <a:pt x="2534" y="17610"/>
                  </a:cubicBezTo>
                  <a:cubicBezTo>
                    <a:pt x="2586" y="17592"/>
                    <a:pt x="2655" y="17566"/>
                    <a:pt x="2731" y="17537"/>
                  </a:cubicBezTo>
                  <a:lnTo>
                    <a:pt x="3491" y="17233"/>
                  </a:lnTo>
                  <a:cubicBezTo>
                    <a:pt x="3566" y="17203"/>
                    <a:pt x="3659" y="17200"/>
                    <a:pt x="3748" y="17218"/>
                  </a:cubicBezTo>
                  <a:cubicBezTo>
                    <a:pt x="3836" y="17237"/>
                    <a:pt x="3920" y="17277"/>
                    <a:pt x="3976" y="17337"/>
                  </a:cubicBezTo>
                  <a:lnTo>
                    <a:pt x="4905" y="18194"/>
                  </a:lnTo>
                  <a:cubicBezTo>
                    <a:pt x="4967" y="18246"/>
                    <a:pt x="5015" y="18326"/>
                    <a:pt x="5044" y="18413"/>
                  </a:cubicBezTo>
                  <a:cubicBezTo>
                    <a:pt x="5072" y="18500"/>
                    <a:pt x="5081" y="18593"/>
                    <a:pt x="5062" y="18674"/>
                  </a:cubicBezTo>
                  <a:lnTo>
                    <a:pt x="4852" y="19477"/>
                  </a:lnTo>
                  <a:cubicBezTo>
                    <a:pt x="4809" y="19634"/>
                    <a:pt x="4779" y="19771"/>
                    <a:pt x="4785" y="19776"/>
                  </a:cubicBezTo>
                  <a:cubicBezTo>
                    <a:pt x="4790" y="19782"/>
                    <a:pt x="4915" y="19852"/>
                    <a:pt x="5055" y="19938"/>
                  </a:cubicBezTo>
                  <a:lnTo>
                    <a:pt x="6345" y="20632"/>
                  </a:lnTo>
                  <a:cubicBezTo>
                    <a:pt x="6418" y="20667"/>
                    <a:pt x="6486" y="20700"/>
                    <a:pt x="6539" y="20724"/>
                  </a:cubicBezTo>
                  <a:cubicBezTo>
                    <a:pt x="6591" y="20748"/>
                    <a:pt x="6627" y="20765"/>
                    <a:pt x="6632" y="20767"/>
                  </a:cubicBezTo>
                  <a:cubicBezTo>
                    <a:pt x="6635" y="20770"/>
                    <a:pt x="6661" y="20746"/>
                    <a:pt x="6700" y="20705"/>
                  </a:cubicBezTo>
                  <a:cubicBezTo>
                    <a:pt x="6738" y="20664"/>
                    <a:pt x="6788" y="20607"/>
                    <a:pt x="6842" y="20545"/>
                  </a:cubicBezTo>
                  <a:lnTo>
                    <a:pt x="7371" y="19933"/>
                  </a:lnTo>
                  <a:cubicBezTo>
                    <a:pt x="7425" y="19870"/>
                    <a:pt x="7506" y="19823"/>
                    <a:pt x="7593" y="19797"/>
                  </a:cubicBezTo>
                  <a:cubicBezTo>
                    <a:pt x="7680" y="19772"/>
                    <a:pt x="7773" y="19769"/>
                    <a:pt x="7851" y="19793"/>
                  </a:cubicBezTo>
                  <a:lnTo>
                    <a:pt x="9136" y="20117"/>
                  </a:lnTo>
                  <a:cubicBezTo>
                    <a:pt x="9217" y="20134"/>
                    <a:pt x="9298" y="20182"/>
                    <a:pt x="9363" y="20246"/>
                  </a:cubicBezTo>
                  <a:cubicBezTo>
                    <a:pt x="9429" y="20309"/>
                    <a:pt x="9478" y="20388"/>
                    <a:pt x="9496" y="20470"/>
                  </a:cubicBezTo>
                  <a:lnTo>
                    <a:pt x="9680" y="21261"/>
                  </a:lnTo>
                  <a:cubicBezTo>
                    <a:pt x="9718" y="21423"/>
                    <a:pt x="9755" y="21553"/>
                    <a:pt x="9761" y="21553"/>
                  </a:cubicBezTo>
                  <a:cubicBezTo>
                    <a:pt x="9766" y="21553"/>
                    <a:pt x="9912" y="21563"/>
                    <a:pt x="10074" y="21574"/>
                  </a:cubicBezTo>
                  <a:lnTo>
                    <a:pt x="10500" y="21596"/>
                  </a:lnTo>
                  <a:cubicBezTo>
                    <a:pt x="10581" y="21599"/>
                    <a:pt x="10690" y="21600"/>
                    <a:pt x="10798" y="21600"/>
                  </a:cubicBezTo>
                  <a:cubicBezTo>
                    <a:pt x="10907" y="21600"/>
                    <a:pt x="11015" y="21599"/>
                    <a:pt x="11098" y="21596"/>
                  </a:cubicBezTo>
                  <a:lnTo>
                    <a:pt x="11526" y="21574"/>
                  </a:lnTo>
                  <a:cubicBezTo>
                    <a:pt x="11688" y="21563"/>
                    <a:pt x="11828" y="21553"/>
                    <a:pt x="11839" y="21553"/>
                  </a:cubicBezTo>
                  <a:cubicBezTo>
                    <a:pt x="11850" y="21553"/>
                    <a:pt x="11882" y="21418"/>
                    <a:pt x="11920" y="21261"/>
                  </a:cubicBezTo>
                  <a:lnTo>
                    <a:pt x="12104" y="20470"/>
                  </a:lnTo>
                  <a:cubicBezTo>
                    <a:pt x="12122" y="20388"/>
                    <a:pt x="12171" y="20309"/>
                    <a:pt x="12237" y="20246"/>
                  </a:cubicBezTo>
                  <a:cubicBezTo>
                    <a:pt x="12302" y="20182"/>
                    <a:pt x="12383" y="20134"/>
                    <a:pt x="12464" y="20117"/>
                  </a:cubicBezTo>
                  <a:lnTo>
                    <a:pt x="13749" y="19793"/>
                  </a:lnTo>
                  <a:cubicBezTo>
                    <a:pt x="13827" y="19769"/>
                    <a:pt x="13921" y="19772"/>
                    <a:pt x="14007" y="19797"/>
                  </a:cubicBezTo>
                  <a:cubicBezTo>
                    <a:pt x="14094" y="19823"/>
                    <a:pt x="14175" y="19870"/>
                    <a:pt x="14229" y="19933"/>
                  </a:cubicBezTo>
                  <a:lnTo>
                    <a:pt x="14758" y="20545"/>
                  </a:lnTo>
                  <a:cubicBezTo>
                    <a:pt x="14812" y="20607"/>
                    <a:pt x="14862" y="20663"/>
                    <a:pt x="14900" y="20703"/>
                  </a:cubicBezTo>
                  <a:cubicBezTo>
                    <a:pt x="14938" y="20744"/>
                    <a:pt x="14962" y="20767"/>
                    <a:pt x="14968" y="20767"/>
                  </a:cubicBezTo>
                  <a:cubicBezTo>
                    <a:pt x="14970" y="20765"/>
                    <a:pt x="15004" y="20748"/>
                    <a:pt x="15056" y="20724"/>
                  </a:cubicBezTo>
                  <a:cubicBezTo>
                    <a:pt x="15108" y="20700"/>
                    <a:pt x="15177" y="20667"/>
                    <a:pt x="15253" y="20632"/>
                  </a:cubicBezTo>
                  <a:lnTo>
                    <a:pt x="16543" y="19938"/>
                  </a:lnTo>
                  <a:cubicBezTo>
                    <a:pt x="16613" y="19895"/>
                    <a:pt x="16678" y="19856"/>
                    <a:pt x="16727" y="19827"/>
                  </a:cubicBezTo>
                  <a:cubicBezTo>
                    <a:pt x="16776" y="19798"/>
                    <a:pt x="16808" y="19779"/>
                    <a:pt x="16813" y="19776"/>
                  </a:cubicBezTo>
                  <a:cubicBezTo>
                    <a:pt x="16816" y="19774"/>
                    <a:pt x="16810" y="19738"/>
                    <a:pt x="16798" y="19684"/>
                  </a:cubicBezTo>
                  <a:cubicBezTo>
                    <a:pt x="16787" y="19630"/>
                    <a:pt x="16771" y="19555"/>
                    <a:pt x="16750" y="19477"/>
                  </a:cubicBezTo>
                  <a:lnTo>
                    <a:pt x="16538" y="18674"/>
                  </a:lnTo>
                  <a:cubicBezTo>
                    <a:pt x="16516" y="18596"/>
                    <a:pt x="16524" y="18503"/>
                    <a:pt x="16553" y="18416"/>
                  </a:cubicBezTo>
                  <a:cubicBezTo>
                    <a:pt x="16581" y="18329"/>
                    <a:pt x="16630" y="18248"/>
                    <a:pt x="16695" y="18194"/>
                  </a:cubicBezTo>
                  <a:lnTo>
                    <a:pt x="17622" y="17337"/>
                  </a:lnTo>
                  <a:cubicBezTo>
                    <a:pt x="17678" y="17277"/>
                    <a:pt x="17762" y="17237"/>
                    <a:pt x="17851" y="17218"/>
                  </a:cubicBezTo>
                  <a:cubicBezTo>
                    <a:pt x="17939" y="17200"/>
                    <a:pt x="18032" y="17203"/>
                    <a:pt x="18108" y="17233"/>
                  </a:cubicBezTo>
                  <a:lnTo>
                    <a:pt x="18869" y="17537"/>
                  </a:lnTo>
                  <a:cubicBezTo>
                    <a:pt x="19020" y="17596"/>
                    <a:pt x="19151" y="17640"/>
                    <a:pt x="19156" y="17635"/>
                  </a:cubicBezTo>
                  <a:cubicBezTo>
                    <a:pt x="19161" y="17629"/>
                    <a:pt x="19246" y="17516"/>
                    <a:pt x="19344" y="17380"/>
                  </a:cubicBezTo>
                  <a:lnTo>
                    <a:pt x="20175" y="16127"/>
                  </a:lnTo>
                  <a:cubicBezTo>
                    <a:pt x="20261" y="15987"/>
                    <a:pt x="20332" y="15862"/>
                    <a:pt x="20338" y="15856"/>
                  </a:cubicBezTo>
                  <a:cubicBezTo>
                    <a:pt x="20343" y="15851"/>
                    <a:pt x="20256" y="15744"/>
                    <a:pt x="20143" y="15624"/>
                  </a:cubicBezTo>
                  <a:lnTo>
                    <a:pt x="19571" y="14990"/>
                  </a:lnTo>
                  <a:cubicBezTo>
                    <a:pt x="19517" y="14930"/>
                    <a:pt x="19478" y="14843"/>
                    <a:pt x="19462" y="14752"/>
                  </a:cubicBezTo>
                  <a:cubicBezTo>
                    <a:pt x="19445" y="14662"/>
                    <a:pt x="19449" y="14568"/>
                    <a:pt x="19479" y="14492"/>
                  </a:cubicBezTo>
                  <a:lnTo>
                    <a:pt x="19861" y="13390"/>
                  </a:lnTo>
                  <a:cubicBezTo>
                    <a:pt x="19886" y="13312"/>
                    <a:pt x="19942" y="13237"/>
                    <a:pt x="20011" y="13179"/>
                  </a:cubicBezTo>
                  <a:cubicBezTo>
                    <a:pt x="20081" y="13121"/>
                    <a:pt x="20163" y="13080"/>
                    <a:pt x="20244" y="13072"/>
                  </a:cubicBezTo>
                  <a:lnTo>
                    <a:pt x="21080" y="12980"/>
                  </a:lnTo>
                  <a:cubicBezTo>
                    <a:pt x="21161" y="12971"/>
                    <a:pt x="21236" y="12962"/>
                    <a:pt x="21291" y="12953"/>
                  </a:cubicBezTo>
                  <a:cubicBezTo>
                    <a:pt x="21345" y="12944"/>
                    <a:pt x="21382" y="12936"/>
                    <a:pt x="21384" y="12931"/>
                  </a:cubicBezTo>
                  <a:cubicBezTo>
                    <a:pt x="21384" y="12925"/>
                    <a:pt x="21389" y="12889"/>
                    <a:pt x="21397" y="12833"/>
                  </a:cubicBezTo>
                  <a:cubicBezTo>
                    <a:pt x="21406" y="12777"/>
                    <a:pt x="21418" y="12702"/>
                    <a:pt x="21431" y="12618"/>
                  </a:cubicBezTo>
                  <a:lnTo>
                    <a:pt x="21583" y="11073"/>
                  </a:lnTo>
                  <a:cubicBezTo>
                    <a:pt x="21589" y="10992"/>
                    <a:pt x="21593" y="10915"/>
                    <a:pt x="21596" y="10858"/>
                  </a:cubicBezTo>
                  <a:cubicBezTo>
                    <a:pt x="21599" y="10801"/>
                    <a:pt x="21600" y="10764"/>
                    <a:pt x="21600" y="10759"/>
                  </a:cubicBezTo>
                  <a:cubicBezTo>
                    <a:pt x="21592" y="10759"/>
                    <a:pt x="21557" y="10745"/>
                    <a:pt x="21504" y="10725"/>
                  </a:cubicBezTo>
                  <a:cubicBezTo>
                    <a:pt x="21452" y="10704"/>
                    <a:pt x="21382" y="10676"/>
                    <a:pt x="21304" y="10649"/>
                  </a:cubicBezTo>
                  <a:lnTo>
                    <a:pt x="20476" y="10346"/>
                  </a:lnTo>
                  <a:cubicBezTo>
                    <a:pt x="20398" y="10319"/>
                    <a:pt x="20325" y="10259"/>
                    <a:pt x="20268" y="10186"/>
                  </a:cubicBezTo>
                  <a:cubicBezTo>
                    <a:pt x="20211" y="10113"/>
                    <a:pt x="20171" y="10026"/>
                    <a:pt x="20163" y="9945"/>
                  </a:cubicBezTo>
                  <a:lnTo>
                    <a:pt x="20013" y="8914"/>
                  </a:lnTo>
                  <a:cubicBezTo>
                    <a:pt x="19997" y="8833"/>
                    <a:pt x="20011" y="8741"/>
                    <a:pt x="20045" y="8658"/>
                  </a:cubicBezTo>
                  <a:cubicBezTo>
                    <a:pt x="20079" y="8575"/>
                    <a:pt x="20135" y="8501"/>
                    <a:pt x="20203" y="8455"/>
                  </a:cubicBezTo>
                  <a:lnTo>
                    <a:pt x="20925" y="7967"/>
                  </a:lnTo>
                  <a:cubicBezTo>
                    <a:pt x="20992" y="7921"/>
                    <a:pt x="21055" y="7878"/>
                    <a:pt x="21099" y="7844"/>
                  </a:cubicBezTo>
                  <a:cubicBezTo>
                    <a:pt x="21144" y="7811"/>
                    <a:pt x="21171" y="7788"/>
                    <a:pt x="21169" y="7782"/>
                  </a:cubicBezTo>
                  <a:cubicBezTo>
                    <a:pt x="21169" y="7777"/>
                    <a:pt x="21156" y="7741"/>
                    <a:pt x="21137" y="7688"/>
                  </a:cubicBezTo>
                  <a:cubicBezTo>
                    <a:pt x="21118" y="7634"/>
                    <a:pt x="21092" y="7563"/>
                    <a:pt x="21065" y="7484"/>
                  </a:cubicBezTo>
                  <a:lnTo>
                    <a:pt x="20473" y="6000"/>
                  </a:lnTo>
                  <a:cubicBezTo>
                    <a:pt x="20403" y="5848"/>
                    <a:pt x="20343" y="5723"/>
                    <a:pt x="20338" y="5712"/>
                  </a:cubicBezTo>
                  <a:cubicBezTo>
                    <a:pt x="20332" y="5701"/>
                    <a:pt x="20198" y="5718"/>
                    <a:pt x="20036" y="5740"/>
                  </a:cubicBezTo>
                  <a:lnTo>
                    <a:pt x="19134" y="5859"/>
                  </a:lnTo>
                  <a:cubicBezTo>
                    <a:pt x="19053" y="5870"/>
                    <a:pt x="18958" y="5851"/>
                    <a:pt x="18875" y="5814"/>
                  </a:cubicBezTo>
                  <a:cubicBezTo>
                    <a:pt x="18791" y="5776"/>
                    <a:pt x="18717" y="5718"/>
                    <a:pt x="18674" y="5648"/>
                  </a:cubicBezTo>
                  <a:lnTo>
                    <a:pt x="18136" y="4900"/>
                  </a:lnTo>
                  <a:cubicBezTo>
                    <a:pt x="18084" y="4835"/>
                    <a:pt x="18055" y="4747"/>
                    <a:pt x="18048" y="4657"/>
                  </a:cubicBezTo>
                  <a:cubicBezTo>
                    <a:pt x="18040" y="4567"/>
                    <a:pt x="18055" y="4476"/>
                    <a:pt x="18093" y="4403"/>
                  </a:cubicBezTo>
                  <a:lnTo>
                    <a:pt x="18518" y="3609"/>
                  </a:lnTo>
                  <a:cubicBezTo>
                    <a:pt x="18594" y="3463"/>
                    <a:pt x="18653" y="3338"/>
                    <a:pt x="18648" y="3332"/>
                  </a:cubicBezTo>
                  <a:cubicBezTo>
                    <a:pt x="18642" y="3327"/>
                    <a:pt x="18539" y="3230"/>
                    <a:pt x="18421" y="3116"/>
                  </a:cubicBezTo>
                  <a:lnTo>
                    <a:pt x="17187" y="2044"/>
                  </a:lnTo>
                  <a:cubicBezTo>
                    <a:pt x="17057" y="1941"/>
                    <a:pt x="16943" y="1853"/>
                    <a:pt x="16937" y="1848"/>
                  </a:cubicBezTo>
                  <a:cubicBezTo>
                    <a:pt x="16932" y="1843"/>
                    <a:pt x="16813" y="1918"/>
                    <a:pt x="16684" y="2010"/>
                  </a:cubicBezTo>
                  <a:lnTo>
                    <a:pt x="15934" y="2547"/>
                  </a:lnTo>
                  <a:cubicBezTo>
                    <a:pt x="15866" y="2596"/>
                    <a:pt x="15777" y="2623"/>
                    <a:pt x="15686" y="2628"/>
                  </a:cubicBezTo>
                  <a:cubicBezTo>
                    <a:pt x="15595" y="2633"/>
                    <a:pt x="15503" y="2616"/>
                    <a:pt x="15433" y="2575"/>
                  </a:cubicBezTo>
                  <a:lnTo>
                    <a:pt x="14683" y="2191"/>
                  </a:lnTo>
                  <a:cubicBezTo>
                    <a:pt x="14607" y="2156"/>
                    <a:pt x="14539" y="2089"/>
                    <a:pt x="14491" y="2012"/>
                  </a:cubicBezTo>
                  <a:cubicBezTo>
                    <a:pt x="14443" y="1935"/>
                    <a:pt x="14414" y="1845"/>
                    <a:pt x="14416" y="1761"/>
                  </a:cubicBezTo>
                  <a:lnTo>
                    <a:pt x="14429" y="840"/>
                  </a:lnTo>
                  <a:cubicBezTo>
                    <a:pt x="14429" y="759"/>
                    <a:pt x="14429" y="683"/>
                    <a:pt x="14428" y="627"/>
                  </a:cubicBezTo>
                  <a:cubicBezTo>
                    <a:pt x="14426" y="572"/>
                    <a:pt x="14422" y="537"/>
                    <a:pt x="14416" y="537"/>
                  </a:cubicBezTo>
                  <a:cubicBezTo>
                    <a:pt x="14414" y="534"/>
                    <a:pt x="14378" y="525"/>
                    <a:pt x="14322" y="509"/>
                  </a:cubicBezTo>
                  <a:cubicBezTo>
                    <a:pt x="14267" y="493"/>
                    <a:pt x="14192" y="471"/>
                    <a:pt x="14114" y="446"/>
                  </a:cubicBezTo>
                  <a:lnTo>
                    <a:pt x="12509" y="55"/>
                  </a:lnTo>
                  <a:cubicBezTo>
                    <a:pt x="12347" y="22"/>
                    <a:pt x="12205" y="0"/>
                    <a:pt x="12199" y="0"/>
                  </a:cubicBezTo>
                  <a:cubicBezTo>
                    <a:pt x="12188" y="0"/>
                    <a:pt x="12125" y="119"/>
                    <a:pt x="12049" y="266"/>
                  </a:cubicBezTo>
                  <a:lnTo>
                    <a:pt x="11627" y="1096"/>
                  </a:lnTo>
                  <a:cubicBezTo>
                    <a:pt x="11589" y="1170"/>
                    <a:pt x="11523" y="1233"/>
                    <a:pt x="11445" y="1279"/>
                  </a:cubicBezTo>
                  <a:cubicBezTo>
                    <a:pt x="11367" y="1325"/>
                    <a:pt x="11277" y="1353"/>
                    <a:pt x="11196" y="1351"/>
                  </a:cubicBezTo>
                  <a:lnTo>
                    <a:pt x="10387" y="1351"/>
                  </a:lnTo>
                  <a:cubicBezTo>
                    <a:pt x="10306" y="1353"/>
                    <a:pt x="10215" y="1325"/>
                    <a:pt x="10136" y="1279"/>
                  </a:cubicBezTo>
                  <a:cubicBezTo>
                    <a:pt x="10057" y="1233"/>
                    <a:pt x="9991" y="1170"/>
                    <a:pt x="9956" y="1096"/>
                  </a:cubicBezTo>
                  <a:lnTo>
                    <a:pt x="9534" y="266"/>
                  </a:lnTo>
                  <a:cubicBezTo>
                    <a:pt x="9458" y="119"/>
                    <a:pt x="9395" y="0"/>
                    <a:pt x="9384" y="0"/>
                  </a:cubicBezTo>
                  <a:close/>
                  <a:moveTo>
                    <a:pt x="10800" y="3282"/>
                  </a:moveTo>
                  <a:cubicBezTo>
                    <a:pt x="12716" y="3282"/>
                    <a:pt x="14631" y="4016"/>
                    <a:pt x="16093" y="5484"/>
                  </a:cubicBezTo>
                  <a:cubicBezTo>
                    <a:pt x="19016" y="8420"/>
                    <a:pt x="19016" y="13180"/>
                    <a:pt x="16093" y="16116"/>
                  </a:cubicBezTo>
                  <a:cubicBezTo>
                    <a:pt x="13170" y="19052"/>
                    <a:pt x="8430" y="19052"/>
                    <a:pt x="5507" y="16116"/>
                  </a:cubicBezTo>
                  <a:cubicBezTo>
                    <a:pt x="2584" y="13180"/>
                    <a:pt x="2584" y="8420"/>
                    <a:pt x="5507" y="5484"/>
                  </a:cubicBezTo>
                  <a:cubicBezTo>
                    <a:pt x="6969" y="4016"/>
                    <a:pt x="8884" y="3282"/>
                    <a:pt x="10800" y="3282"/>
                  </a:cubicBezTo>
                  <a:close/>
                </a:path>
              </a:pathLst>
            </a:custGeom>
            <a:solidFill>
              <a:srgbClr val="F7B802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5" name="Группа"/>
            <p:cNvGrpSpPr/>
            <p:nvPr/>
          </p:nvGrpSpPr>
          <p:grpSpPr>
            <a:xfrm>
              <a:off x="3129" y="2835"/>
              <a:ext cx="318" cy="306"/>
              <a:chOff x="-1" y="-52904"/>
              <a:chExt cx="539315" cy="518307"/>
            </a:xfrm>
          </p:grpSpPr>
          <p:sp>
            <p:nvSpPr>
              <p:cNvPr id="593" name="Кружок"/>
              <p:cNvSpPr/>
              <p:nvPr>
                <p:custDataLst>
                  <p:tags r:id="rId12"/>
                </p:custDataLst>
              </p:nvPr>
            </p:nvSpPr>
            <p:spPr>
              <a:xfrm>
                <a:off x="10503" y="-52904"/>
                <a:ext cx="518307" cy="518307"/>
              </a:xfrm>
              <a:prstGeom prst="ellipse">
                <a:avLst/>
              </a:prstGeom>
              <a:solidFill>
                <a:srgbClr val="CFCDD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4287" tIns="14287" rIns="14287" bIns="14287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875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4" name="Text Box 3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-1" y="34799"/>
                <a:ext cx="539315" cy="32013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14287" tIns="14287" rIns="14287" bIns="14287" numCol="1" anchor="t">
                <a:spAutoFit/>
              </a:bodyPr>
              <a:lstStyle>
                <a:lvl1pPr algn="ctr">
                  <a:defRPr sz="1600">
                    <a:solidFill>
                      <a:srgbClr val="FFFFFF"/>
                    </a:solidFill>
                    <a:latin typeface="Impact" panose="020B0806030902050204"/>
                    <a:ea typeface="Impact" panose="020B0806030902050204"/>
                    <a:cs typeface="Impact" panose="020B0806030902050204"/>
                    <a:sym typeface="Impact" panose="020B0806030902050204"/>
                  </a:defRPr>
                </a:lvl1pPr>
              </a:lstStyle>
              <a:p>
                <a:r>
                  <a:rPr sz="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sz="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98" name="Группа"/>
            <p:cNvGrpSpPr/>
            <p:nvPr/>
          </p:nvGrpSpPr>
          <p:grpSpPr>
            <a:xfrm>
              <a:off x="3129" y="5781"/>
              <a:ext cx="318" cy="306"/>
              <a:chOff x="-1" y="-52904"/>
              <a:chExt cx="539315" cy="518307"/>
            </a:xfrm>
          </p:grpSpPr>
          <p:sp>
            <p:nvSpPr>
              <p:cNvPr id="596" name="Кружок"/>
              <p:cNvSpPr/>
              <p:nvPr>
                <p:custDataLst>
                  <p:tags r:id="rId14"/>
                </p:custDataLst>
              </p:nvPr>
            </p:nvSpPr>
            <p:spPr>
              <a:xfrm>
                <a:off x="10503" y="-52904"/>
                <a:ext cx="518307" cy="518307"/>
              </a:xfrm>
              <a:prstGeom prst="ellipse">
                <a:avLst/>
              </a:prstGeom>
              <a:solidFill>
                <a:srgbClr val="CFCDD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4287" tIns="14287" rIns="14287" bIns="14287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875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7" name="Text Box 3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-1" y="47499"/>
                <a:ext cx="539315" cy="32013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14287" tIns="14287" rIns="14287" bIns="14287" numCol="1" anchor="t">
                <a:spAutoFit/>
              </a:bodyPr>
              <a:lstStyle>
                <a:lvl1pPr algn="ctr">
                  <a:defRPr sz="1600">
                    <a:solidFill>
                      <a:srgbClr val="FFFFFF"/>
                    </a:solidFill>
                    <a:latin typeface="Impact" panose="020B0806030902050204"/>
                    <a:ea typeface="Impact" panose="020B0806030902050204"/>
                    <a:cs typeface="Impact" panose="020B0806030902050204"/>
                    <a:sym typeface="Impact" panose="020B0806030902050204"/>
                  </a:defRPr>
                </a:lvl1pPr>
              </a:lstStyle>
              <a:p>
                <a:r>
                  <a:rPr sz="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sz="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1" name="Группа"/>
            <p:cNvGrpSpPr/>
            <p:nvPr/>
          </p:nvGrpSpPr>
          <p:grpSpPr>
            <a:xfrm>
              <a:off x="3972" y="4788"/>
              <a:ext cx="318" cy="306"/>
              <a:chOff x="-1" y="-52904"/>
              <a:chExt cx="539315" cy="518307"/>
            </a:xfrm>
          </p:grpSpPr>
          <p:sp>
            <p:nvSpPr>
              <p:cNvPr id="599" name="Кружок"/>
              <p:cNvSpPr/>
              <p:nvPr>
                <p:custDataLst>
                  <p:tags r:id="rId16"/>
                </p:custDataLst>
              </p:nvPr>
            </p:nvSpPr>
            <p:spPr>
              <a:xfrm>
                <a:off x="10503" y="-52904"/>
                <a:ext cx="518307" cy="518307"/>
              </a:xfrm>
              <a:prstGeom prst="ellipse">
                <a:avLst/>
              </a:prstGeom>
              <a:solidFill>
                <a:srgbClr val="CFCDD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4287" tIns="14287" rIns="14287" bIns="14287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875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0" name="Text Box 3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-1" y="34799"/>
                <a:ext cx="539315" cy="32013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14287" tIns="14287" rIns="14287" bIns="14287" numCol="1" anchor="t">
                <a:spAutoFit/>
              </a:bodyPr>
              <a:lstStyle>
                <a:lvl1pPr algn="ctr">
                  <a:defRPr sz="1600">
                    <a:solidFill>
                      <a:srgbClr val="FFFFFF"/>
                    </a:solidFill>
                    <a:latin typeface="Impact" panose="020B0806030902050204"/>
                    <a:ea typeface="Impact" panose="020B0806030902050204"/>
                    <a:cs typeface="Impact" panose="020B0806030902050204"/>
                    <a:sym typeface="Impact" panose="020B0806030902050204"/>
                  </a:defRPr>
                </a:lvl1pPr>
              </a:lstStyle>
              <a:p>
                <a:r>
                  <a:rPr sz="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sz="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04" name="Группа"/>
            <p:cNvGrpSpPr/>
            <p:nvPr/>
          </p:nvGrpSpPr>
          <p:grpSpPr>
            <a:xfrm>
              <a:off x="3972" y="3808"/>
              <a:ext cx="318" cy="306"/>
              <a:chOff x="-1" y="-52904"/>
              <a:chExt cx="539315" cy="518307"/>
            </a:xfrm>
          </p:grpSpPr>
          <p:sp>
            <p:nvSpPr>
              <p:cNvPr id="602" name="Кружок"/>
              <p:cNvSpPr/>
              <p:nvPr>
                <p:custDataLst>
                  <p:tags r:id="rId18"/>
                </p:custDataLst>
              </p:nvPr>
            </p:nvSpPr>
            <p:spPr>
              <a:xfrm>
                <a:off x="10503" y="-52904"/>
                <a:ext cx="518307" cy="518307"/>
              </a:xfrm>
              <a:prstGeom prst="ellipse">
                <a:avLst/>
              </a:prstGeom>
              <a:solidFill>
                <a:srgbClr val="CFCDD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4287" tIns="14287" rIns="14287" bIns="14287" numCol="1" anchor="ctr">
                <a:noAutofit/>
              </a:bodyPr>
              <a:lstStyle/>
              <a:p>
                <a:pPr algn="ctr"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875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603" name="Text Box 3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-1" y="34799"/>
                <a:ext cx="539315" cy="32013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14287" tIns="14287" rIns="14287" bIns="14287" numCol="1" anchor="t">
                <a:spAutoFit/>
              </a:bodyPr>
              <a:lstStyle>
                <a:lvl1pPr algn="ctr">
                  <a:defRPr sz="1600">
                    <a:solidFill>
                      <a:srgbClr val="FFFFFF"/>
                    </a:solidFill>
                    <a:latin typeface="Impact" panose="020B0806030902050204"/>
                    <a:ea typeface="Impact" panose="020B0806030902050204"/>
                    <a:cs typeface="Impact" panose="020B0806030902050204"/>
                    <a:sym typeface="Impact" panose="020B0806030902050204"/>
                  </a:defRPr>
                </a:lvl1pPr>
              </a:lstStyle>
              <a:p>
                <a:r>
                  <a:rPr sz="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sz="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06" name="Фигура"/>
            <p:cNvSpPr/>
            <p:nvPr>
              <p:custDataLst>
                <p:tags r:id="rId20"/>
              </p:custDataLst>
            </p:nvPr>
          </p:nvSpPr>
          <p:spPr>
            <a:xfrm>
              <a:off x="4592" y="2243"/>
              <a:ext cx="462" cy="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9401" y="879"/>
                  </a:moveTo>
                  <a:lnTo>
                    <a:pt x="9401" y="3079"/>
                  </a:lnTo>
                  <a:cubicBezTo>
                    <a:pt x="9401" y="3333"/>
                    <a:pt x="9597" y="3538"/>
                    <a:pt x="9839" y="3538"/>
                  </a:cubicBezTo>
                  <a:cubicBezTo>
                    <a:pt x="10081" y="3538"/>
                    <a:pt x="10277" y="3333"/>
                    <a:pt x="10277" y="3079"/>
                  </a:cubicBezTo>
                  <a:lnTo>
                    <a:pt x="10277" y="879"/>
                  </a:lnTo>
                  <a:cubicBezTo>
                    <a:pt x="12435" y="988"/>
                    <a:pt x="14563" y="1905"/>
                    <a:pt x="16211" y="3629"/>
                  </a:cubicBezTo>
                  <a:cubicBezTo>
                    <a:pt x="17862" y="5357"/>
                    <a:pt x="18738" y="7590"/>
                    <a:pt x="18840" y="9853"/>
                  </a:cubicBezTo>
                  <a:lnTo>
                    <a:pt x="17580" y="9853"/>
                  </a:lnTo>
                  <a:cubicBezTo>
                    <a:pt x="17338" y="9853"/>
                    <a:pt x="17142" y="10058"/>
                    <a:pt x="17142" y="10311"/>
                  </a:cubicBezTo>
                  <a:cubicBezTo>
                    <a:pt x="17142" y="10565"/>
                    <a:pt x="17338" y="10770"/>
                    <a:pt x="17580" y="10770"/>
                  </a:cubicBezTo>
                  <a:lnTo>
                    <a:pt x="18838" y="10770"/>
                  </a:lnTo>
                  <a:cubicBezTo>
                    <a:pt x="18731" y="13024"/>
                    <a:pt x="17855" y="15245"/>
                    <a:pt x="16211" y="16966"/>
                  </a:cubicBezTo>
                  <a:cubicBezTo>
                    <a:pt x="14563" y="18690"/>
                    <a:pt x="12435" y="19607"/>
                    <a:pt x="10277" y="19716"/>
                  </a:cubicBezTo>
                  <a:lnTo>
                    <a:pt x="10277" y="17458"/>
                  </a:lnTo>
                  <a:cubicBezTo>
                    <a:pt x="10277" y="17205"/>
                    <a:pt x="10081" y="16999"/>
                    <a:pt x="9839" y="16999"/>
                  </a:cubicBezTo>
                  <a:cubicBezTo>
                    <a:pt x="9597" y="16999"/>
                    <a:pt x="9401" y="17205"/>
                    <a:pt x="9401" y="17458"/>
                  </a:cubicBezTo>
                  <a:lnTo>
                    <a:pt x="9401" y="19716"/>
                  </a:lnTo>
                  <a:cubicBezTo>
                    <a:pt x="7243" y="19607"/>
                    <a:pt x="5115" y="18690"/>
                    <a:pt x="3467" y="16966"/>
                  </a:cubicBezTo>
                  <a:cubicBezTo>
                    <a:pt x="1823" y="15245"/>
                    <a:pt x="947" y="13024"/>
                    <a:pt x="840" y="10770"/>
                  </a:cubicBezTo>
                  <a:lnTo>
                    <a:pt x="2079" y="10770"/>
                  </a:lnTo>
                  <a:cubicBezTo>
                    <a:pt x="2321" y="10770"/>
                    <a:pt x="2518" y="10565"/>
                    <a:pt x="2518" y="10311"/>
                  </a:cubicBezTo>
                  <a:cubicBezTo>
                    <a:pt x="2518" y="10058"/>
                    <a:pt x="2321" y="9853"/>
                    <a:pt x="2079" y="9853"/>
                  </a:cubicBezTo>
                  <a:lnTo>
                    <a:pt x="838" y="9853"/>
                  </a:lnTo>
                  <a:cubicBezTo>
                    <a:pt x="940" y="7590"/>
                    <a:pt x="1816" y="5357"/>
                    <a:pt x="3467" y="3629"/>
                  </a:cubicBezTo>
                  <a:cubicBezTo>
                    <a:pt x="5115" y="1905"/>
                    <a:pt x="7243" y="988"/>
                    <a:pt x="9401" y="879"/>
                  </a:cubicBezTo>
                  <a:close/>
                  <a:moveTo>
                    <a:pt x="6410" y="4479"/>
                  </a:moveTo>
                  <a:cubicBezTo>
                    <a:pt x="5863" y="4484"/>
                    <a:pt x="5316" y="4699"/>
                    <a:pt x="4898" y="5134"/>
                  </a:cubicBezTo>
                  <a:cubicBezTo>
                    <a:pt x="4061" y="6006"/>
                    <a:pt x="4062" y="7425"/>
                    <a:pt x="4898" y="8299"/>
                  </a:cubicBezTo>
                  <a:cubicBezTo>
                    <a:pt x="4955" y="8359"/>
                    <a:pt x="5014" y="8413"/>
                    <a:pt x="5075" y="8464"/>
                  </a:cubicBezTo>
                  <a:cubicBezTo>
                    <a:pt x="4085" y="9032"/>
                    <a:pt x="3323" y="9983"/>
                    <a:pt x="2936" y="11107"/>
                  </a:cubicBezTo>
                  <a:cubicBezTo>
                    <a:pt x="2841" y="11383"/>
                    <a:pt x="2758" y="11664"/>
                    <a:pt x="2696" y="11952"/>
                  </a:cubicBezTo>
                  <a:cubicBezTo>
                    <a:pt x="2631" y="12253"/>
                    <a:pt x="2589" y="12560"/>
                    <a:pt x="2572" y="12873"/>
                  </a:cubicBezTo>
                  <a:cubicBezTo>
                    <a:pt x="2556" y="13016"/>
                    <a:pt x="2599" y="13160"/>
                    <a:pt x="2689" y="13269"/>
                  </a:cubicBezTo>
                  <a:cubicBezTo>
                    <a:pt x="2763" y="13360"/>
                    <a:pt x="2866" y="13420"/>
                    <a:pt x="2979" y="13440"/>
                  </a:cubicBezTo>
                  <a:lnTo>
                    <a:pt x="4913" y="13435"/>
                  </a:lnTo>
                  <a:cubicBezTo>
                    <a:pt x="5011" y="13438"/>
                    <a:pt x="5108" y="13409"/>
                    <a:pt x="5191" y="13355"/>
                  </a:cubicBezTo>
                  <a:cubicBezTo>
                    <a:pt x="5279" y="13297"/>
                    <a:pt x="5347" y="13213"/>
                    <a:pt x="5387" y="13114"/>
                  </a:cubicBezTo>
                  <a:cubicBezTo>
                    <a:pt x="5529" y="12603"/>
                    <a:pt x="5729" y="12110"/>
                    <a:pt x="5982" y="11648"/>
                  </a:cubicBezTo>
                  <a:cubicBezTo>
                    <a:pt x="6270" y="11120"/>
                    <a:pt x="6626" y="10636"/>
                    <a:pt x="7038" y="10209"/>
                  </a:cubicBezTo>
                  <a:cubicBezTo>
                    <a:pt x="7113" y="10141"/>
                    <a:pt x="7157" y="10043"/>
                    <a:pt x="7160" y="9940"/>
                  </a:cubicBezTo>
                  <a:cubicBezTo>
                    <a:pt x="7161" y="9879"/>
                    <a:pt x="7149" y="9820"/>
                    <a:pt x="7122" y="9766"/>
                  </a:cubicBezTo>
                  <a:cubicBezTo>
                    <a:pt x="6849" y="9167"/>
                    <a:pt x="6771" y="8490"/>
                    <a:pt x="6900" y="7840"/>
                  </a:cubicBezTo>
                  <a:cubicBezTo>
                    <a:pt x="7047" y="7102"/>
                    <a:pt x="7451" y="6448"/>
                    <a:pt x="8032" y="6003"/>
                  </a:cubicBezTo>
                  <a:cubicBezTo>
                    <a:pt x="8133" y="5944"/>
                    <a:pt x="8201" y="5838"/>
                    <a:pt x="8216" y="5718"/>
                  </a:cubicBezTo>
                  <a:cubicBezTo>
                    <a:pt x="8224" y="5652"/>
                    <a:pt x="8216" y="5585"/>
                    <a:pt x="8191" y="5524"/>
                  </a:cubicBezTo>
                  <a:cubicBezTo>
                    <a:pt x="8118" y="5382"/>
                    <a:pt x="8030" y="5253"/>
                    <a:pt x="7923" y="5134"/>
                  </a:cubicBezTo>
                  <a:cubicBezTo>
                    <a:pt x="7518" y="4685"/>
                    <a:pt x="6963" y="4475"/>
                    <a:pt x="6410" y="4479"/>
                  </a:cubicBezTo>
                  <a:close/>
                  <a:moveTo>
                    <a:pt x="13264" y="4479"/>
                  </a:moveTo>
                  <a:cubicBezTo>
                    <a:pt x="12712" y="4475"/>
                    <a:pt x="12156" y="4685"/>
                    <a:pt x="11752" y="5134"/>
                  </a:cubicBezTo>
                  <a:cubicBezTo>
                    <a:pt x="11645" y="5253"/>
                    <a:pt x="11557" y="5382"/>
                    <a:pt x="11484" y="5524"/>
                  </a:cubicBezTo>
                  <a:cubicBezTo>
                    <a:pt x="11459" y="5585"/>
                    <a:pt x="11451" y="5652"/>
                    <a:pt x="11459" y="5718"/>
                  </a:cubicBezTo>
                  <a:cubicBezTo>
                    <a:pt x="11474" y="5838"/>
                    <a:pt x="11542" y="5944"/>
                    <a:pt x="11643" y="6003"/>
                  </a:cubicBezTo>
                  <a:cubicBezTo>
                    <a:pt x="12224" y="6448"/>
                    <a:pt x="12627" y="7102"/>
                    <a:pt x="12774" y="7840"/>
                  </a:cubicBezTo>
                  <a:cubicBezTo>
                    <a:pt x="12904" y="8490"/>
                    <a:pt x="12826" y="9167"/>
                    <a:pt x="12553" y="9766"/>
                  </a:cubicBezTo>
                  <a:cubicBezTo>
                    <a:pt x="12526" y="9820"/>
                    <a:pt x="12513" y="9879"/>
                    <a:pt x="12515" y="9940"/>
                  </a:cubicBezTo>
                  <a:cubicBezTo>
                    <a:pt x="12517" y="10043"/>
                    <a:pt x="12562" y="10141"/>
                    <a:pt x="12636" y="10209"/>
                  </a:cubicBezTo>
                  <a:cubicBezTo>
                    <a:pt x="13049" y="10636"/>
                    <a:pt x="13405" y="11120"/>
                    <a:pt x="13693" y="11648"/>
                  </a:cubicBezTo>
                  <a:cubicBezTo>
                    <a:pt x="13946" y="12110"/>
                    <a:pt x="14146" y="12603"/>
                    <a:pt x="14288" y="13114"/>
                  </a:cubicBezTo>
                  <a:cubicBezTo>
                    <a:pt x="14328" y="13213"/>
                    <a:pt x="14396" y="13297"/>
                    <a:pt x="14484" y="13355"/>
                  </a:cubicBezTo>
                  <a:cubicBezTo>
                    <a:pt x="14567" y="13409"/>
                    <a:pt x="14663" y="13438"/>
                    <a:pt x="14762" y="13435"/>
                  </a:cubicBezTo>
                  <a:lnTo>
                    <a:pt x="16696" y="13440"/>
                  </a:lnTo>
                  <a:cubicBezTo>
                    <a:pt x="16809" y="13420"/>
                    <a:pt x="16911" y="13360"/>
                    <a:pt x="16986" y="13269"/>
                  </a:cubicBezTo>
                  <a:cubicBezTo>
                    <a:pt x="17076" y="13160"/>
                    <a:pt x="17119" y="13016"/>
                    <a:pt x="17103" y="12873"/>
                  </a:cubicBezTo>
                  <a:cubicBezTo>
                    <a:pt x="17086" y="12560"/>
                    <a:pt x="17044" y="12253"/>
                    <a:pt x="16979" y="11952"/>
                  </a:cubicBezTo>
                  <a:cubicBezTo>
                    <a:pt x="16917" y="11664"/>
                    <a:pt x="16834" y="11383"/>
                    <a:pt x="16739" y="11107"/>
                  </a:cubicBezTo>
                  <a:cubicBezTo>
                    <a:pt x="16352" y="9983"/>
                    <a:pt x="15589" y="9032"/>
                    <a:pt x="14600" y="8464"/>
                  </a:cubicBezTo>
                  <a:cubicBezTo>
                    <a:pt x="14661" y="8413"/>
                    <a:pt x="14720" y="8359"/>
                    <a:pt x="14777" y="8299"/>
                  </a:cubicBezTo>
                  <a:cubicBezTo>
                    <a:pt x="15613" y="7425"/>
                    <a:pt x="15614" y="6006"/>
                    <a:pt x="14777" y="5134"/>
                  </a:cubicBezTo>
                  <a:cubicBezTo>
                    <a:pt x="14359" y="4699"/>
                    <a:pt x="13811" y="4484"/>
                    <a:pt x="13264" y="4479"/>
                  </a:cubicBezTo>
                  <a:close/>
                  <a:moveTo>
                    <a:pt x="6410" y="5355"/>
                  </a:moveTo>
                  <a:cubicBezTo>
                    <a:pt x="6680" y="5355"/>
                    <a:pt x="6949" y="5444"/>
                    <a:pt x="7176" y="5618"/>
                  </a:cubicBezTo>
                  <a:cubicBezTo>
                    <a:pt x="6633" y="6142"/>
                    <a:pt x="6249" y="6825"/>
                    <a:pt x="6083" y="7581"/>
                  </a:cubicBezTo>
                  <a:cubicBezTo>
                    <a:pt x="6051" y="7723"/>
                    <a:pt x="6030" y="7867"/>
                    <a:pt x="6015" y="8011"/>
                  </a:cubicBezTo>
                  <a:cubicBezTo>
                    <a:pt x="5823" y="7948"/>
                    <a:pt x="5643" y="7838"/>
                    <a:pt x="5491" y="7679"/>
                  </a:cubicBezTo>
                  <a:cubicBezTo>
                    <a:pt x="4983" y="7148"/>
                    <a:pt x="4983" y="6286"/>
                    <a:pt x="5491" y="5754"/>
                  </a:cubicBezTo>
                  <a:cubicBezTo>
                    <a:pt x="5745" y="5488"/>
                    <a:pt x="6078" y="5355"/>
                    <a:pt x="6410" y="5355"/>
                  </a:cubicBezTo>
                  <a:close/>
                  <a:moveTo>
                    <a:pt x="13264" y="5355"/>
                  </a:moveTo>
                  <a:cubicBezTo>
                    <a:pt x="13597" y="5355"/>
                    <a:pt x="13930" y="5488"/>
                    <a:pt x="14184" y="5754"/>
                  </a:cubicBezTo>
                  <a:cubicBezTo>
                    <a:pt x="14692" y="6286"/>
                    <a:pt x="14692" y="7148"/>
                    <a:pt x="14184" y="7679"/>
                  </a:cubicBezTo>
                  <a:cubicBezTo>
                    <a:pt x="14032" y="7838"/>
                    <a:pt x="13852" y="7948"/>
                    <a:pt x="13660" y="8011"/>
                  </a:cubicBezTo>
                  <a:cubicBezTo>
                    <a:pt x="13645" y="7867"/>
                    <a:pt x="13624" y="7723"/>
                    <a:pt x="13592" y="7581"/>
                  </a:cubicBezTo>
                  <a:cubicBezTo>
                    <a:pt x="13425" y="6825"/>
                    <a:pt x="13042" y="6142"/>
                    <a:pt x="12498" y="5618"/>
                  </a:cubicBezTo>
                  <a:cubicBezTo>
                    <a:pt x="12726" y="5444"/>
                    <a:pt x="12995" y="5355"/>
                    <a:pt x="13264" y="5355"/>
                  </a:cubicBezTo>
                  <a:close/>
                  <a:moveTo>
                    <a:pt x="9839" y="6265"/>
                  </a:moveTo>
                  <a:cubicBezTo>
                    <a:pt x="9292" y="6265"/>
                    <a:pt x="8744" y="6483"/>
                    <a:pt x="8327" y="6920"/>
                  </a:cubicBezTo>
                  <a:cubicBezTo>
                    <a:pt x="7491" y="7794"/>
                    <a:pt x="7491" y="9212"/>
                    <a:pt x="8327" y="10086"/>
                  </a:cubicBezTo>
                  <a:cubicBezTo>
                    <a:pt x="8383" y="10145"/>
                    <a:pt x="8443" y="10199"/>
                    <a:pt x="8504" y="10251"/>
                  </a:cubicBezTo>
                  <a:cubicBezTo>
                    <a:pt x="7514" y="10818"/>
                    <a:pt x="6752" y="11770"/>
                    <a:pt x="6364" y="12894"/>
                  </a:cubicBezTo>
                  <a:cubicBezTo>
                    <a:pt x="6269" y="13169"/>
                    <a:pt x="6186" y="13450"/>
                    <a:pt x="6124" y="13739"/>
                  </a:cubicBezTo>
                  <a:cubicBezTo>
                    <a:pt x="6060" y="14039"/>
                    <a:pt x="6018" y="14347"/>
                    <a:pt x="6000" y="14659"/>
                  </a:cubicBezTo>
                  <a:cubicBezTo>
                    <a:pt x="5985" y="14803"/>
                    <a:pt x="6027" y="14946"/>
                    <a:pt x="6117" y="15056"/>
                  </a:cubicBezTo>
                  <a:cubicBezTo>
                    <a:pt x="6192" y="15146"/>
                    <a:pt x="6295" y="15206"/>
                    <a:pt x="6407" y="15226"/>
                  </a:cubicBezTo>
                  <a:lnTo>
                    <a:pt x="13208" y="15226"/>
                  </a:lnTo>
                  <a:cubicBezTo>
                    <a:pt x="13357" y="15232"/>
                    <a:pt x="13501" y="15170"/>
                    <a:pt x="13603" y="15056"/>
                  </a:cubicBezTo>
                  <a:cubicBezTo>
                    <a:pt x="13694" y="14954"/>
                    <a:pt x="13743" y="14820"/>
                    <a:pt x="13740" y="14681"/>
                  </a:cubicBezTo>
                  <a:cubicBezTo>
                    <a:pt x="13686" y="13903"/>
                    <a:pt x="13493" y="13142"/>
                    <a:pt x="13172" y="12439"/>
                  </a:cubicBezTo>
                  <a:cubicBezTo>
                    <a:pt x="12947" y="11946"/>
                    <a:pt x="12656" y="11484"/>
                    <a:pt x="12308" y="11093"/>
                  </a:cubicBezTo>
                  <a:cubicBezTo>
                    <a:pt x="11988" y="10735"/>
                    <a:pt x="11616" y="10436"/>
                    <a:pt x="11180" y="10247"/>
                  </a:cubicBezTo>
                  <a:cubicBezTo>
                    <a:pt x="11239" y="10197"/>
                    <a:pt x="11296" y="10143"/>
                    <a:pt x="11351" y="10086"/>
                  </a:cubicBezTo>
                  <a:cubicBezTo>
                    <a:pt x="12187" y="9212"/>
                    <a:pt x="12187" y="7794"/>
                    <a:pt x="11351" y="6920"/>
                  </a:cubicBezTo>
                  <a:cubicBezTo>
                    <a:pt x="10934" y="6483"/>
                    <a:pt x="10386" y="6265"/>
                    <a:pt x="9839" y="6265"/>
                  </a:cubicBezTo>
                  <a:close/>
                  <a:moveTo>
                    <a:pt x="9839" y="7142"/>
                  </a:moveTo>
                  <a:cubicBezTo>
                    <a:pt x="10172" y="7142"/>
                    <a:pt x="10505" y="7275"/>
                    <a:pt x="10759" y="7541"/>
                  </a:cubicBezTo>
                  <a:cubicBezTo>
                    <a:pt x="11267" y="8072"/>
                    <a:pt x="11267" y="8934"/>
                    <a:pt x="10759" y="9465"/>
                  </a:cubicBezTo>
                  <a:cubicBezTo>
                    <a:pt x="10251" y="9997"/>
                    <a:pt x="9427" y="9997"/>
                    <a:pt x="8919" y="9465"/>
                  </a:cubicBezTo>
                  <a:cubicBezTo>
                    <a:pt x="8411" y="8934"/>
                    <a:pt x="8411" y="8072"/>
                    <a:pt x="8919" y="7541"/>
                  </a:cubicBezTo>
                  <a:cubicBezTo>
                    <a:pt x="9173" y="7275"/>
                    <a:pt x="9506" y="7142"/>
                    <a:pt x="9839" y="7142"/>
                  </a:cubicBezTo>
                  <a:close/>
                  <a:moveTo>
                    <a:pt x="6029" y="9013"/>
                  </a:moveTo>
                  <a:cubicBezTo>
                    <a:pt x="6050" y="9154"/>
                    <a:pt x="6077" y="9294"/>
                    <a:pt x="6113" y="9432"/>
                  </a:cubicBezTo>
                  <a:cubicBezTo>
                    <a:pt x="6148" y="9570"/>
                    <a:pt x="6190" y="9706"/>
                    <a:pt x="6240" y="9840"/>
                  </a:cubicBezTo>
                  <a:cubicBezTo>
                    <a:pt x="5825" y="10292"/>
                    <a:pt x="5469" y="10802"/>
                    <a:pt x="5184" y="11354"/>
                  </a:cubicBezTo>
                  <a:cubicBezTo>
                    <a:pt x="4992" y="11728"/>
                    <a:pt x="4836" y="12120"/>
                    <a:pt x="4712" y="12523"/>
                  </a:cubicBezTo>
                  <a:lnTo>
                    <a:pt x="3451" y="12523"/>
                  </a:lnTo>
                  <a:cubicBezTo>
                    <a:pt x="3447" y="12058"/>
                    <a:pt x="3697" y="11266"/>
                    <a:pt x="4145" y="10548"/>
                  </a:cubicBezTo>
                  <a:cubicBezTo>
                    <a:pt x="4593" y="9829"/>
                    <a:pt x="5239" y="9185"/>
                    <a:pt x="6029" y="9013"/>
                  </a:cubicBezTo>
                  <a:close/>
                  <a:moveTo>
                    <a:pt x="13645" y="9013"/>
                  </a:moveTo>
                  <a:cubicBezTo>
                    <a:pt x="14436" y="9185"/>
                    <a:pt x="15082" y="9829"/>
                    <a:pt x="15530" y="10548"/>
                  </a:cubicBezTo>
                  <a:cubicBezTo>
                    <a:pt x="15978" y="11266"/>
                    <a:pt x="16228" y="12058"/>
                    <a:pt x="16224" y="12523"/>
                  </a:cubicBezTo>
                  <a:lnTo>
                    <a:pt x="14963" y="12523"/>
                  </a:lnTo>
                  <a:cubicBezTo>
                    <a:pt x="14839" y="12120"/>
                    <a:pt x="14683" y="11728"/>
                    <a:pt x="14491" y="11354"/>
                  </a:cubicBezTo>
                  <a:cubicBezTo>
                    <a:pt x="14206" y="10802"/>
                    <a:pt x="13850" y="10292"/>
                    <a:pt x="13435" y="9840"/>
                  </a:cubicBezTo>
                  <a:cubicBezTo>
                    <a:pt x="13484" y="9706"/>
                    <a:pt x="13527" y="9570"/>
                    <a:pt x="13562" y="9432"/>
                  </a:cubicBezTo>
                  <a:cubicBezTo>
                    <a:pt x="13598" y="9294"/>
                    <a:pt x="13625" y="9154"/>
                    <a:pt x="13645" y="9013"/>
                  </a:cubicBezTo>
                  <a:close/>
                  <a:moveTo>
                    <a:pt x="9893" y="10754"/>
                  </a:moveTo>
                  <a:cubicBezTo>
                    <a:pt x="11694" y="10775"/>
                    <a:pt x="12646" y="13184"/>
                    <a:pt x="12828" y="14310"/>
                  </a:cubicBezTo>
                  <a:lnTo>
                    <a:pt x="6879" y="14310"/>
                  </a:lnTo>
                  <a:cubicBezTo>
                    <a:pt x="6872" y="13295"/>
                    <a:pt x="8063" y="10732"/>
                    <a:pt x="9893" y="10754"/>
                  </a:cubicBezTo>
                  <a:close/>
                </a:path>
              </a:pathLst>
            </a:custGeom>
            <a:solidFill>
              <a:srgbClr val="7578EC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875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7" name="Фигура"/>
            <p:cNvSpPr/>
            <p:nvPr>
              <p:custDataLst>
                <p:tags r:id="rId21"/>
              </p:custDataLst>
            </p:nvPr>
          </p:nvSpPr>
          <p:spPr>
            <a:xfrm>
              <a:off x="5259" y="3516"/>
              <a:ext cx="446" cy="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1572" extrusionOk="0">
                  <a:moveTo>
                    <a:pt x="17568" y="0"/>
                  </a:moveTo>
                  <a:cubicBezTo>
                    <a:pt x="17472" y="2"/>
                    <a:pt x="17375" y="12"/>
                    <a:pt x="17275" y="29"/>
                  </a:cubicBezTo>
                  <a:cubicBezTo>
                    <a:pt x="16927" y="91"/>
                    <a:pt x="16600" y="243"/>
                    <a:pt x="16321" y="448"/>
                  </a:cubicBezTo>
                  <a:cubicBezTo>
                    <a:pt x="16012" y="676"/>
                    <a:pt x="15756" y="969"/>
                    <a:pt x="15588" y="1299"/>
                  </a:cubicBezTo>
                  <a:lnTo>
                    <a:pt x="9072" y="5627"/>
                  </a:lnTo>
                  <a:lnTo>
                    <a:pt x="3948" y="5653"/>
                  </a:lnTo>
                  <a:cubicBezTo>
                    <a:pt x="1888" y="5629"/>
                    <a:pt x="164" y="7147"/>
                    <a:pt x="11" y="9120"/>
                  </a:cubicBezTo>
                  <a:cubicBezTo>
                    <a:pt x="-136" y="11007"/>
                    <a:pt x="1215" y="12700"/>
                    <a:pt x="3150" y="13053"/>
                  </a:cubicBezTo>
                  <a:lnTo>
                    <a:pt x="4852" y="14709"/>
                  </a:lnTo>
                  <a:lnTo>
                    <a:pt x="4852" y="18216"/>
                  </a:lnTo>
                  <a:cubicBezTo>
                    <a:pt x="4854" y="18505"/>
                    <a:pt x="4912" y="18791"/>
                    <a:pt x="5022" y="19061"/>
                  </a:cubicBezTo>
                  <a:cubicBezTo>
                    <a:pt x="5185" y="19460"/>
                    <a:pt x="5457" y="19810"/>
                    <a:pt x="5810" y="20073"/>
                  </a:cubicBezTo>
                  <a:lnTo>
                    <a:pt x="8011" y="21490"/>
                  </a:lnTo>
                  <a:cubicBezTo>
                    <a:pt x="8116" y="21560"/>
                    <a:pt x="8246" y="21586"/>
                    <a:pt x="8371" y="21564"/>
                  </a:cubicBezTo>
                  <a:cubicBezTo>
                    <a:pt x="8451" y="21550"/>
                    <a:pt x="8525" y="21517"/>
                    <a:pt x="8587" y="21467"/>
                  </a:cubicBezTo>
                  <a:cubicBezTo>
                    <a:pt x="8731" y="21357"/>
                    <a:pt x="8868" y="21237"/>
                    <a:pt x="8994" y="21108"/>
                  </a:cubicBezTo>
                  <a:cubicBezTo>
                    <a:pt x="9116" y="20983"/>
                    <a:pt x="9229" y="20850"/>
                    <a:pt x="9333" y="20710"/>
                  </a:cubicBezTo>
                  <a:cubicBezTo>
                    <a:pt x="9656" y="20211"/>
                    <a:pt x="9803" y="19625"/>
                    <a:pt x="9752" y="19039"/>
                  </a:cubicBezTo>
                  <a:cubicBezTo>
                    <a:pt x="9701" y="18444"/>
                    <a:pt x="9502" y="17864"/>
                    <a:pt x="9034" y="17437"/>
                  </a:cubicBezTo>
                  <a:cubicBezTo>
                    <a:pt x="8969" y="17367"/>
                    <a:pt x="8923" y="17285"/>
                    <a:pt x="8897" y="17195"/>
                  </a:cubicBezTo>
                  <a:cubicBezTo>
                    <a:pt x="8870" y="17100"/>
                    <a:pt x="8867" y="17001"/>
                    <a:pt x="8889" y="16905"/>
                  </a:cubicBezTo>
                  <a:lnTo>
                    <a:pt x="9600" y="13422"/>
                  </a:lnTo>
                  <a:lnTo>
                    <a:pt x="15499" y="17456"/>
                  </a:lnTo>
                  <a:cubicBezTo>
                    <a:pt x="16047" y="18218"/>
                    <a:pt x="16654" y="18721"/>
                    <a:pt x="17509" y="18752"/>
                  </a:cubicBezTo>
                  <a:cubicBezTo>
                    <a:pt x="18090" y="18773"/>
                    <a:pt x="18692" y="18522"/>
                    <a:pt x="19088" y="18094"/>
                  </a:cubicBezTo>
                  <a:cubicBezTo>
                    <a:pt x="20166" y="16932"/>
                    <a:pt x="20676" y="15491"/>
                    <a:pt x="21006" y="13964"/>
                  </a:cubicBezTo>
                  <a:cubicBezTo>
                    <a:pt x="21338" y="12428"/>
                    <a:pt x="21464" y="10782"/>
                    <a:pt x="21458" y="9151"/>
                  </a:cubicBezTo>
                  <a:cubicBezTo>
                    <a:pt x="21453" y="7595"/>
                    <a:pt x="21274" y="5959"/>
                    <a:pt x="20927" y="4471"/>
                  </a:cubicBezTo>
                  <a:cubicBezTo>
                    <a:pt x="20758" y="3747"/>
                    <a:pt x="20550" y="3059"/>
                    <a:pt x="20263" y="2453"/>
                  </a:cubicBezTo>
                  <a:cubicBezTo>
                    <a:pt x="19969" y="1832"/>
                    <a:pt x="19646" y="1271"/>
                    <a:pt x="19267" y="845"/>
                  </a:cubicBezTo>
                  <a:cubicBezTo>
                    <a:pt x="18815" y="336"/>
                    <a:pt x="18239" y="-14"/>
                    <a:pt x="17568" y="0"/>
                  </a:cubicBezTo>
                  <a:close/>
                  <a:moveTo>
                    <a:pt x="17591" y="931"/>
                  </a:moveTo>
                  <a:cubicBezTo>
                    <a:pt x="18344" y="931"/>
                    <a:pt x="19097" y="1755"/>
                    <a:pt x="19672" y="3404"/>
                  </a:cubicBezTo>
                  <a:cubicBezTo>
                    <a:pt x="20821" y="6701"/>
                    <a:pt x="20821" y="12048"/>
                    <a:pt x="19672" y="15345"/>
                  </a:cubicBezTo>
                  <a:cubicBezTo>
                    <a:pt x="18523" y="18642"/>
                    <a:pt x="16659" y="18642"/>
                    <a:pt x="15509" y="15345"/>
                  </a:cubicBezTo>
                  <a:cubicBezTo>
                    <a:pt x="14360" y="12048"/>
                    <a:pt x="14360" y="6701"/>
                    <a:pt x="15509" y="3404"/>
                  </a:cubicBezTo>
                  <a:cubicBezTo>
                    <a:pt x="16084" y="1755"/>
                    <a:pt x="16837" y="931"/>
                    <a:pt x="17591" y="931"/>
                  </a:cubicBezTo>
                  <a:close/>
                  <a:moveTo>
                    <a:pt x="14623" y="3031"/>
                  </a:moveTo>
                  <a:cubicBezTo>
                    <a:pt x="13997" y="5060"/>
                    <a:pt x="13678" y="7164"/>
                    <a:pt x="13673" y="9280"/>
                  </a:cubicBezTo>
                  <a:cubicBezTo>
                    <a:pt x="13669" y="11478"/>
                    <a:pt x="14006" y="13664"/>
                    <a:pt x="14672" y="15767"/>
                  </a:cubicBezTo>
                  <a:lnTo>
                    <a:pt x="9594" y="12271"/>
                  </a:lnTo>
                  <a:cubicBezTo>
                    <a:pt x="9553" y="12240"/>
                    <a:pt x="9506" y="12215"/>
                    <a:pt x="9457" y="12198"/>
                  </a:cubicBezTo>
                  <a:cubicBezTo>
                    <a:pt x="9379" y="12171"/>
                    <a:pt x="9295" y="12163"/>
                    <a:pt x="9213" y="12175"/>
                  </a:cubicBezTo>
                  <a:lnTo>
                    <a:pt x="8972" y="12183"/>
                  </a:lnTo>
                  <a:cubicBezTo>
                    <a:pt x="7630" y="12128"/>
                    <a:pt x="6902" y="10808"/>
                    <a:pt x="6832" y="9597"/>
                  </a:cubicBezTo>
                  <a:cubicBezTo>
                    <a:pt x="6750" y="8172"/>
                    <a:pt x="7494" y="6508"/>
                    <a:pt x="9205" y="6588"/>
                  </a:cubicBezTo>
                  <a:cubicBezTo>
                    <a:pt x="9271" y="6590"/>
                    <a:pt x="9336" y="6582"/>
                    <a:pt x="9399" y="6563"/>
                  </a:cubicBezTo>
                  <a:cubicBezTo>
                    <a:pt x="9456" y="6546"/>
                    <a:pt x="9509" y="6521"/>
                    <a:pt x="9558" y="6487"/>
                  </a:cubicBezTo>
                  <a:lnTo>
                    <a:pt x="14623" y="3031"/>
                  </a:lnTo>
                  <a:close/>
                  <a:moveTo>
                    <a:pt x="3689" y="6557"/>
                  </a:moveTo>
                  <a:lnTo>
                    <a:pt x="6912" y="6557"/>
                  </a:lnTo>
                  <a:cubicBezTo>
                    <a:pt x="6235" y="7351"/>
                    <a:pt x="5866" y="8346"/>
                    <a:pt x="5868" y="9373"/>
                  </a:cubicBezTo>
                  <a:cubicBezTo>
                    <a:pt x="5869" y="10411"/>
                    <a:pt x="6250" y="11415"/>
                    <a:pt x="6944" y="12211"/>
                  </a:cubicBezTo>
                  <a:lnTo>
                    <a:pt x="3689" y="12211"/>
                  </a:lnTo>
                  <a:cubicBezTo>
                    <a:pt x="2143" y="12114"/>
                    <a:pt x="939" y="10883"/>
                    <a:pt x="933" y="9395"/>
                  </a:cubicBezTo>
                  <a:cubicBezTo>
                    <a:pt x="927" y="7898"/>
                    <a:pt x="2134" y="6656"/>
                    <a:pt x="3689" y="6557"/>
                  </a:cubicBezTo>
                  <a:close/>
                  <a:moveTo>
                    <a:pt x="17019" y="6594"/>
                  </a:moveTo>
                  <a:cubicBezTo>
                    <a:pt x="16819" y="6626"/>
                    <a:pt x="16664" y="6780"/>
                    <a:pt x="16637" y="6973"/>
                  </a:cubicBezTo>
                  <a:cubicBezTo>
                    <a:pt x="16602" y="7214"/>
                    <a:pt x="16770" y="7438"/>
                    <a:pt x="17019" y="7484"/>
                  </a:cubicBezTo>
                  <a:cubicBezTo>
                    <a:pt x="18118" y="7585"/>
                    <a:pt x="18637" y="8509"/>
                    <a:pt x="18606" y="9445"/>
                  </a:cubicBezTo>
                  <a:cubicBezTo>
                    <a:pt x="18577" y="10337"/>
                    <a:pt x="17980" y="11267"/>
                    <a:pt x="17006" y="11276"/>
                  </a:cubicBezTo>
                  <a:cubicBezTo>
                    <a:pt x="16750" y="11300"/>
                    <a:pt x="16558" y="11514"/>
                    <a:pt x="16571" y="11761"/>
                  </a:cubicBezTo>
                  <a:cubicBezTo>
                    <a:pt x="16585" y="12015"/>
                    <a:pt x="16807" y="12211"/>
                    <a:pt x="17071" y="12203"/>
                  </a:cubicBezTo>
                  <a:cubicBezTo>
                    <a:pt x="17825" y="12199"/>
                    <a:pt x="18446" y="11860"/>
                    <a:pt x="18874" y="11347"/>
                  </a:cubicBezTo>
                  <a:cubicBezTo>
                    <a:pt x="19321" y="10811"/>
                    <a:pt x="19552" y="10092"/>
                    <a:pt x="19533" y="9373"/>
                  </a:cubicBezTo>
                  <a:cubicBezTo>
                    <a:pt x="19495" y="7988"/>
                    <a:pt x="18550" y="6506"/>
                    <a:pt x="17019" y="6594"/>
                  </a:cubicBezTo>
                  <a:close/>
                  <a:moveTo>
                    <a:pt x="4579" y="13141"/>
                  </a:moveTo>
                  <a:lnTo>
                    <a:pt x="8686" y="13141"/>
                  </a:lnTo>
                  <a:lnTo>
                    <a:pt x="7935" y="16798"/>
                  </a:lnTo>
                  <a:cubicBezTo>
                    <a:pt x="7885" y="16975"/>
                    <a:pt x="7885" y="17161"/>
                    <a:pt x="7933" y="17338"/>
                  </a:cubicBezTo>
                  <a:cubicBezTo>
                    <a:pt x="7978" y="17503"/>
                    <a:pt x="8063" y="17654"/>
                    <a:pt x="8168" y="17791"/>
                  </a:cubicBezTo>
                  <a:cubicBezTo>
                    <a:pt x="8285" y="17943"/>
                    <a:pt x="8425" y="18079"/>
                    <a:pt x="8534" y="18237"/>
                  </a:cubicBezTo>
                  <a:cubicBezTo>
                    <a:pt x="8636" y="18384"/>
                    <a:pt x="8708" y="18548"/>
                    <a:pt x="8748" y="18720"/>
                  </a:cubicBezTo>
                  <a:cubicBezTo>
                    <a:pt x="8834" y="19046"/>
                    <a:pt x="8831" y="19388"/>
                    <a:pt x="8739" y="19712"/>
                  </a:cubicBezTo>
                  <a:cubicBezTo>
                    <a:pt x="8652" y="20018"/>
                    <a:pt x="8488" y="20298"/>
                    <a:pt x="8262" y="20529"/>
                  </a:cubicBezTo>
                  <a:lnTo>
                    <a:pt x="6448" y="19356"/>
                  </a:lnTo>
                  <a:cubicBezTo>
                    <a:pt x="6230" y="19225"/>
                    <a:pt x="6057" y="19034"/>
                    <a:pt x="5952" y="18808"/>
                  </a:cubicBezTo>
                  <a:cubicBezTo>
                    <a:pt x="5872" y="18635"/>
                    <a:pt x="5833" y="18448"/>
                    <a:pt x="5840" y="18259"/>
                  </a:cubicBezTo>
                  <a:lnTo>
                    <a:pt x="5840" y="14562"/>
                  </a:lnTo>
                  <a:cubicBezTo>
                    <a:pt x="5834" y="14477"/>
                    <a:pt x="5810" y="14394"/>
                    <a:pt x="5769" y="14319"/>
                  </a:cubicBezTo>
                  <a:cubicBezTo>
                    <a:pt x="5734" y="14253"/>
                    <a:pt x="5686" y="14193"/>
                    <a:pt x="5629" y="14143"/>
                  </a:cubicBezTo>
                  <a:lnTo>
                    <a:pt x="4579" y="13141"/>
                  </a:lnTo>
                  <a:close/>
                </a:path>
              </a:pathLst>
            </a:custGeom>
            <a:solidFill>
              <a:srgbClr val="F7B802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8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8" name="Фигура"/>
            <p:cNvSpPr/>
            <p:nvPr>
              <p:custDataLst>
                <p:tags r:id="rId22"/>
              </p:custDataLst>
            </p:nvPr>
          </p:nvSpPr>
          <p:spPr>
            <a:xfrm>
              <a:off x="5265" y="4945"/>
              <a:ext cx="466" cy="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34" h="21549" extrusionOk="0">
                  <a:moveTo>
                    <a:pt x="10685" y="1"/>
                  </a:moveTo>
                  <a:cubicBezTo>
                    <a:pt x="10563" y="8"/>
                    <a:pt x="10450" y="74"/>
                    <a:pt x="10375" y="179"/>
                  </a:cubicBezTo>
                  <a:cubicBezTo>
                    <a:pt x="10316" y="262"/>
                    <a:pt x="10285" y="365"/>
                    <a:pt x="10287" y="470"/>
                  </a:cubicBezTo>
                  <a:lnTo>
                    <a:pt x="10287" y="21085"/>
                  </a:lnTo>
                  <a:cubicBezTo>
                    <a:pt x="10277" y="21229"/>
                    <a:pt x="10335" y="21370"/>
                    <a:pt x="10439" y="21459"/>
                  </a:cubicBezTo>
                  <a:cubicBezTo>
                    <a:pt x="10503" y="21513"/>
                    <a:pt x="10581" y="21545"/>
                    <a:pt x="10662" y="21548"/>
                  </a:cubicBezTo>
                  <a:cubicBezTo>
                    <a:pt x="13227" y="21586"/>
                    <a:pt x="15800" y="20535"/>
                    <a:pt x="17754" y="18399"/>
                  </a:cubicBezTo>
                  <a:cubicBezTo>
                    <a:pt x="21596" y="14198"/>
                    <a:pt x="21592" y="7395"/>
                    <a:pt x="17754" y="3185"/>
                  </a:cubicBezTo>
                  <a:cubicBezTo>
                    <a:pt x="15807" y="1049"/>
                    <a:pt x="13245" y="-14"/>
                    <a:pt x="10685" y="1"/>
                  </a:cubicBezTo>
                  <a:close/>
                  <a:moveTo>
                    <a:pt x="6718" y="694"/>
                  </a:moveTo>
                  <a:cubicBezTo>
                    <a:pt x="6497" y="698"/>
                    <a:pt x="6278" y="754"/>
                    <a:pt x="6076" y="860"/>
                  </a:cubicBezTo>
                  <a:cubicBezTo>
                    <a:pt x="5712" y="1036"/>
                    <a:pt x="5354" y="1228"/>
                    <a:pt x="5003" y="1434"/>
                  </a:cubicBezTo>
                  <a:cubicBezTo>
                    <a:pt x="4637" y="1650"/>
                    <a:pt x="4276" y="1882"/>
                    <a:pt x="3962" y="2181"/>
                  </a:cubicBezTo>
                  <a:cubicBezTo>
                    <a:pt x="3690" y="2439"/>
                    <a:pt x="3453" y="2748"/>
                    <a:pt x="3341" y="3123"/>
                  </a:cubicBezTo>
                  <a:cubicBezTo>
                    <a:pt x="3194" y="3611"/>
                    <a:pt x="3276" y="4147"/>
                    <a:pt x="3559" y="4558"/>
                  </a:cubicBezTo>
                  <a:lnTo>
                    <a:pt x="4049" y="5137"/>
                  </a:lnTo>
                  <a:cubicBezTo>
                    <a:pt x="4129" y="5273"/>
                    <a:pt x="4172" y="5431"/>
                    <a:pt x="4174" y="5592"/>
                  </a:cubicBezTo>
                  <a:cubicBezTo>
                    <a:pt x="4177" y="5770"/>
                    <a:pt x="4130" y="5944"/>
                    <a:pt x="4039" y="6092"/>
                  </a:cubicBezTo>
                  <a:cubicBezTo>
                    <a:pt x="3875" y="6329"/>
                    <a:pt x="3724" y="6577"/>
                    <a:pt x="3587" y="6834"/>
                  </a:cubicBezTo>
                  <a:cubicBezTo>
                    <a:pt x="3455" y="7081"/>
                    <a:pt x="3336" y="7337"/>
                    <a:pt x="3231" y="7599"/>
                  </a:cubicBezTo>
                  <a:cubicBezTo>
                    <a:pt x="3152" y="7742"/>
                    <a:pt x="3040" y="7859"/>
                    <a:pt x="2905" y="7938"/>
                  </a:cubicBezTo>
                  <a:cubicBezTo>
                    <a:pt x="2704" y="8056"/>
                    <a:pt x="2467" y="8082"/>
                    <a:pt x="2248" y="8010"/>
                  </a:cubicBezTo>
                  <a:lnTo>
                    <a:pt x="1571" y="7902"/>
                  </a:lnTo>
                  <a:cubicBezTo>
                    <a:pt x="1161" y="7896"/>
                    <a:pt x="770" y="8092"/>
                    <a:pt x="508" y="8436"/>
                  </a:cubicBezTo>
                  <a:cubicBezTo>
                    <a:pt x="247" y="8779"/>
                    <a:pt x="147" y="9222"/>
                    <a:pt x="86" y="9662"/>
                  </a:cubicBezTo>
                  <a:cubicBezTo>
                    <a:pt x="30" y="10066"/>
                    <a:pt x="5" y="10473"/>
                    <a:pt x="1" y="10881"/>
                  </a:cubicBezTo>
                  <a:cubicBezTo>
                    <a:pt x="-4" y="11306"/>
                    <a:pt x="14" y="11734"/>
                    <a:pt x="110" y="12146"/>
                  </a:cubicBezTo>
                  <a:cubicBezTo>
                    <a:pt x="212" y="12586"/>
                    <a:pt x="403" y="13002"/>
                    <a:pt x="721" y="13295"/>
                  </a:cubicBezTo>
                  <a:cubicBezTo>
                    <a:pt x="1071" y="13617"/>
                    <a:pt x="1536" y="13751"/>
                    <a:pt x="1987" y="13659"/>
                  </a:cubicBezTo>
                  <a:lnTo>
                    <a:pt x="2462" y="13535"/>
                  </a:lnTo>
                  <a:cubicBezTo>
                    <a:pt x="2584" y="13501"/>
                    <a:pt x="2712" y="13507"/>
                    <a:pt x="2831" y="13552"/>
                  </a:cubicBezTo>
                  <a:cubicBezTo>
                    <a:pt x="2979" y="13608"/>
                    <a:pt x="3102" y="13722"/>
                    <a:pt x="3179" y="13871"/>
                  </a:cubicBezTo>
                  <a:cubicBezTo>
                    <a:pt x="3287" y="14188"/>
                    <a:pt x="3421" y="14494"/>
                    <a:pt x="3580" y="14785"/>
                  </a:cubicBezTo>
                  <a:cubicBezTo>
                    <a:pt x="3696" y="15000"/>
                    <a:pt x="3826" y="15205"/>
                    <a:pt x="3967" y="15400"/>
                  </a:cubicBezTo>
                  <a:cubicBezTo>
                    <a:pt x="4113" y="15571"/>
                    <a:pt x="4186" y="15801"/>
                    <a:pt x="4168" y="16034"/>
                  </a:cubicBezTo>
                  <a:cubicBezTo>
                    <a:pt x="4156" y="16204"/>
                    <a:pt x="4095" y="16365"/>
                    <a:pt x="3994" y="16495"/>
                  </a:cubicBezTo>
                  <a:lnTo>
                    <a:pt x="3616" y="16894"/>
                  </a:lnTo>
                  <a:cubicBezTo>
                    <a:pt x="3338" y="17246"/>
                    <a:pt x="3210" y="17710"/>
                    <a:pt x="3263" y="18171"/>
                  </a:cubicBezTo>
                  <a:cubicBezTo>
                    <a:pt x="3308" y="18553"/>
                    <a:pt x="3475" y="18905"/>
                    <a:pt x="3735" y="19165"/>
                  </a:cubicBezTo>
                  <a:cubicBezTo>
                    <a:pt x="4079" y="19486"/>
                    <a:pt x="4446" y="19777"/>
                    <a:pt x="4831" y="20036"/>
                  </a:cubicBezTo>
                  <a:cubicBezTo>
                    <a:pt x="5232" y="20307"/>
                    <a:pt x="5652" y="20542"/>
                    <a:pt x="6087" y="20739"/>
                  </a:cubicBezTo>
                  <a:cubicBezTo>
                    <a:pt x="6460" y="20916"/>
                    <a:pt x="6882" y="20925"/>
                    <a:pt x="7261" y="20764"/>
                  </a:cubicBezTo>
                  <a:cubicBezTo>
                    <a:pt x="7646" y="20600"/>
                    <a:pt x="7955" y="20276"/>
                    <a:pt x="8119" y="19863"/>
                  </a:cubicBezTo>
                  <a:lnTo>
                    <a:pt x="8291" y="19292"/>
                  </a:lnTo>
                  <a:cubicBezTo>
                    <a:pt x="8353" y="19151"/>
                    <a:pt x="8444" y="19027"/>
                    <a:pt x="8557" y="18932"/>
                  </a:cubicBezTo>
                  <a:cubicBezTo>
                    <a:pt x="8723" y="18791"/>
                    <a:pt x="8927" y="18716"/>
                    <a:pt x="9138" y="18720"/>
                  </a:cubicBezTo>
                  <a:lnTo>
                    <a:pt x="9835" y="18720"/>
                  </a:lnTo>
                  <a:cubicBezTo>
                    <a:pt x="10045" y="18715"/>
                    <a:pt x="10215" y="18531"/>
                    <a:pt x="10220" y="18302"/>
                  </a:cubicBezTo>
                  <a:cubicBezTo>
                    <a:pt x="10225" y="18064"/>
                    <a:pt x="10053" y="17867"/>
                    <a:pt x="9835" y="17861"/>
                  </a:cubicBezTo>
                  <a:lnTo>
                    <a:pt x="9091" y="17825"/>
                  </a:lnTo>
                  <a:cubicBezTo>
                    <a:pt x="8762" y="17788"/>
                    <a:pt x="8432" y="17875"/>
                    <a:pt x="8157" y="18074"/>
                  </a:cubicBezTo>
                  <a:cubicBezTo>
                    <a:pt x="7916" y="18248"/>
                    <a:pt x="7729" y="18499"/>
                    <a:pt x="7621" y="18792"/>
                  </a:cubicBezTo>
                  <a:lnTo>
                    <a:pt x="7428" y="19373"/>
                  </a:lnTo>
                  <a:cubicBezTo>
                    <a:pt x="7342" y="19603"/>
                    <a:pt x="7171" y="19783"/>
                    <a:pt x="6958" y="19870"/>
                  </a:cubicBezTo>
                  <a:cubicBezTo>
                    <a:pt x="6754" y="19953"/>
                    <a:pt x="6529" y="19943"/>
                    <a:pt x="6332" y="19843"/>
                  </a:cubicBezTo>
                  <a:cubicBezTo>
                    <a:pt x="6008" y="19688"/>
                    <a:pt x="5691" y="19516"/>
                    <a:pt x="5382" y="19328"/>
                  </a:cubicBezTo>
                  <a:cubicBezTo>
                    <a:pt x="5046" y="19123"/>
                    <a:pt x="4721" y="18900"/>
                    <a:pt x="4406" y="18659"/>
                  </a:cubicBezTo>
                  <a:cubicBezTo>
                    <a:pt x="4241" y="18515"/>
                    <a:pt x="4136" y="18305"/>
                    <a:pt x="4116" y="18076"/>
                  </a:cubicBezTo>
                  <a:cubicBezTo>
                    <a:pt x="4092" y="17814"/>
                    <a:pt x="4179" y="17555"/>
                    <a:pt x="4353" y="17372"/>
                  </a:cubicBezTo>
                  <a:lnTo>
                    <a:pt x="4695" y="16983"/>
                  </a:lnTo>
                  <a:cubicBezTo>
                    <a:pt x="4880" y="16739"/>
                    <a:pt x="4994" y="16441"/>
                    <a:pt x="5022" y="16125"/>
                  </a:cubicBezTo>
                  <a:cubicBezTo>
                    <a:pt x="5052" y="15787"/>
                    <a:pt x="4982" y="15448"/>
                    <a:pt x="4823" y="15156"/>
                  </a:cubicBezTo>
                  <a:cubicBezTo>
                    <a:pt x="4641" y="14885"/>
                    <a:pt x="4472" y="14604"/>
                    <a:pt x="4317" y="14315"/>
                  </a:cubicBezTo>
                  <a:cubicBezTo>
                    <a:pt x="4168" y="14037"/>
                    <a:pt x="4031" y="13752"/>
                    <a:pt x="3908" y="13460"/>
                  </a:cubicBezTo>
                  <a:cubicBezTo>
                    <a:pt x="3766" y="13126"/>
                    <a:pt x="3516" y="12863"/>
                    <a:pt x="3205" y="12721"/>
                  </a:cubicBezTo>
                  <a:cubicBezTo>
                    <a:pt x="3001" y="12628"/>
                    <a:pt x="2779" y="12591"/>
                    <a:pt x="2559" y="12614"/>
                  </a:cubicBezTo>
                  <a:lnTo>
                    <a:pt x="1977" y="12738"/>
                  </a:lnTo>
                  <a:cubicBezTo>
                    <a:pt x="1748" y="12802"/>
                    <a:pt x="1505" y="12759"/>
                    <a:pt x="1306" y="12622"/>
                  </a:cubicBezTo>
                  <a:cubicBezTo>
                    <a:pt x="1084" y="12468"/>
                    <a:pt x="938" y="12213"/>
                    <a:pt x="910" y="11929"/>
                  </a:cubicBezTo>
                  <a:cubicBezTo>
                    <a:pt x="862" y="11524"/>
                    <a:pt x="840" y="11117"/>
                    <a:pt x="842" y="10709"/>
                  </a:cubicBezTo>
                  <a:cubicBezTo>
                    <a:pt x="844" y="10305"/>
                    <a:pt x="871" y="9902"/>
                    <a:pt x="923" y="9502"/>
                  </a:cubicBezTo>
                  <a:cubicBezTo>
                    <a:pt x="941" y="9299"/>
                    <a:pt x="1033" y="9111"/>
                    <a:pt x="1178" y="8981"/>
                  </a:cubicBezTo>
                  <a:cubicBezTo>
                    <a:pt x="1343" y="8834"/>
                    <a:pt x="1560" y="8775"/>
                    <a:pt x="1768" y="8821"/>
                  </a:cubicBezTo>
                  <a:lnTo>
                    <a:pt x="2259" y="8955"/>
                  </a:lnTo>
                  <a:cubicBezTo>
                    <a:pt x="2542" y="9031"/>
                    <a:pt x="2840" y="9010"/>
                    <a:pt x="3111" y="8894"/>
                  </a:cubicBezTo>
                  <a:cubicBezTo>
                    <a:pt x="3417" y="8763"/>
                    <a:pt x="3672" y="8520"/>
                    <a:pt x="3831" y="8205"/>
                  </a:cubicBezTo>
                  <a:cubicBezTo>
                    <a:pt x="3996" y="7885"/>
                    <a:pt x="4163" y="7566"/>
                    <a:pt x="4332" y="7249"/>
                  </a:cubicBezTo>
                  <a:cubicBezTo>
                    <a:pt x="4506" y="6926"/>
                    <a:pt x="4681" y="6604"/>
                    <a:pt x="4860" y="6284"/>
                  </a:cubicBezTo>
                  <a:cubicBezTo>
                    <a:pt x="5002" y="5972"/>
                    <a:pt x="5050" y="5618"/>
                    <a:pt x="4994" y="5274"/>
                  </a:cubicBezTo>
                  <a:cubicBezTo>
                    <a:pt x="4973" y="5142"/>
                    <a:pt x="4936" y="5014"/>
                    <a:pt x="4884" y="4893"/>
                  </a:cubicBezTo>
                  <a:cubicBezTo>
                    <a:pt x="4820" y="4745"/>
                    <a:pt x="4734" y="4610"/>
                    <a:pt x="4628" y="4493"/>
                  </a:cubicBezTo>
                  <a:lnTo>
                    <a:pt x="4286" y="4077"/>
                  </a:lnTo>
                  <a:cubicBezTo>
                    <a:pt x="4166" y="3903"/>
                    <a:pt x="4113" y="3685"/>
                    <a:pt x="4138" y="3469"/>
                  </a:cubicBezTo>
                  <a:cubicBezTo>
                    <a:pt x="4162" y="3272"/>
                    <a:pt x="4249" y="3090"/>
                    <a:pt x="4385" y="2956"/>
                  </a:cubicBezTo>
                  <a:cubicBezTo>
                    <a:pt x="4723" y="2668"/>
                    <a:pt x="5083" y="2410"/>
                    <a:pt x="5461" y="2185"/>
                  </a:cubicBezTo>
                  <a:cubicBezTo>
                    <a:pt x="5796" y="1985"/>
                    <a:pt x="6144" y="1812"/>
                    <a:pt x="6503" y="1667"/>
                  </a:cubicBezTo>
                  <a:cubicBezTo>
                    <a:pt x="6686" y="1592"/>
                    <a:pt x="6890" y="1600"/>
                    <a:pt x="7068" y="1690"/>
                  </a:cubicBezTo>
                  <a:cubicBezTo>
                    <a:pt x="7254" y="1783"/>
                    <a:pt x="7396" y="1958"/>
                    <a:pt x="7458" y="2171"/>
                  </a:cubicBezTo>
                  <a:lnTo>
                    <a:pt x="7617" y="2767"/>
                  </a:lnTo>
                  <a:cubicBezTo>
                    <a:pt x="7717" y="3065"/>
                    <a:pt x="7899" y="3321"/>
                    <a:pt x="8139" y="3501"/>
                  </a:cubicBezTo>
                  <a:cubicBezTo>
                    <a:pt x="8380" y="3682"/>
                    <a:pt x="8666" y="3776"/>
                    <a:pt x="8958" y="3771"/>
                  </a:cubicBezTo>
                  <a:lnTo>
                    <a:pt x="9814" y="3771"/>
                  </a:lnTo>
                  <a:cubicBezTo>
                    <a:pt x="10041" y="3756"/>
                    <a:pt x="10219" y="3554"/>
                    <a:pt x="10224" y="3306"/>
                  </a:cubicBezTo>
                  <a:cubicBezTo>
                    <a:pt x="10229" y="3051"/>
                    <a:pt x="10050" y="2837"/>
                    <a:pt x="9817" y="2819"/>
                  </a:cubicBezTo>
                  <a:lnTo>
                    <a:pt x="9085" y="2819"/>
                  </a:lnTo>
                  <a:cubicBezTo>
                    <a:pt x="8926" y="2838"/>
                    <a:pt x="8765" y="2798"/>
                    <a:pt x="8628" y="2706"/>
                  </a:cubicBezTo>
                  <a:cubicBezTo>
                    <a:pt x="8478" y="2605"/>
                    <a:pt x="8367" y="2447"/>
                    <a:pt x="8317" y="2262"/>
                  </a:cubicBezTo>
                  <a:cubicBezTo>
                    <a:pt x="8288" y="2127"/>
                    <a:pt x="8251" y="1994"/>
                    <a:pt x="8206" y="1864"/>
                  </a:cubicBezTo>
                  <a:cubicBezTo>
                    <a:pt x="8163" y="1739"/>
                    <a:pt x="8112" y="1618"/>
                    <a:pt x="8054" y="1500"/>
                  </a:cubicBezTo>
                  <a:cubicBezTo>
                    <a:pt x="7844" y="1124"/>
                    <a:pt x="7505" y="852"/>
                    <a:pt x="7113" y="745"/>
                  </a:cubicBezTo>
                  <a:cubicBezTo>
                    <a:pt x="6983" y="709"/>
                    <a:pt x="6850" y="692"/>
                    <a:pt x="6718" y="694"/>
                  </a:cubicBezTo>
                  <a:close/>
                  <a:moveTo>
                    <a:pt x="11217" y="974"/>
                  </a:moveTo>
                  <a:cubicBezTo>
                    <a:pt x="11249" y="976"/>
                    <a:pt x="11280" y="982"/>
                    <a:pt x="11310" y="991"/>
                  </a:cubicBezTo>
                  <a:cubicBezTo>
                    <a:pt x="12146" y="1339"/>
                    <a:pt x="12728" y="1825"/>
                    <a:pt x="13180" y="2415"/>
                  </a:cubicBezTo>
                  <a:cubicBezTo>
                    <a:pt x="13691" y="3080"/>
                    <a:pt x="14047" y="3873"/>
                    <a:pt x="14407" y="4691"/>
                  </a:cubicBezTo>
                  <a:lnTo>
                    <a:pt x="11124" y="4691"/>
                  </a:lnTo>
                  <a:lnTo>
                    <a:pt x="11124" y="979"/>
                  </a:lnTo>
                  <a:cubicBezTo>
                    <a:pt x="11155" y="974"/>
                    <a:pt x="11186" y="972"/>
                    <a:pt x="11217" y="974"/>
                  </a:cubicBezTo>
                  <a:close/>
                  <a:moveTo>
                    <a:pt x="13508" y="1429"/>
                  </a:moveTo>
                  <a:cubicBezTo>
                    <a:pt x="14840" y="1888"/>
                    <a:pt x="16093" y="2692"/>
                    <a:pt x="17149" y="3846"/>
                  </a:cubicBezTo>
                  <a:cubicBezTo>
                    <a:pt x="17397" y="4116"/>
                    <a:pt x="17625" y="4399"/>
                    <a:pt x="17838" y="4691"/>
                  </a:cubicBezTo>
                  <a:lnTo>
                    <a:pt x="15363" y="4691"/>
                  </a:lnTo>
                  <a:cubicBezTo>
                    <a:pt x="15210" y="4261"/>
                    <a:pt x="15036" y="3843"/>
                    <a:pt x="14846" y="3441"/>
                  </a:cubicBezTo>
                  <a:cubicBezTo>
                    <a:pt x="14663" y="3055"/>
                    <a:pt x="14462" y="2680"/>
                    <a:pt x="14232" y="2324"/>
                  </a:cubicBezTo>
                  <a:cubicBezTo>
                    <a:pt x="14025" y="2004"/>
                    <a:pt x="13791" y="1700"/>
                    <a:pt x="13508" y="1429"/>
                  </a:cubicBezTo>
                  <a:close/>
                  <a:moveTo>
                    <a:pt x="11124" y="5604"/>
                  </a:moveTo>
                  <a:lnTo>
                    <a:pt x="14757" y="5604"/>
                  </a:lnTo>
                  <a:cubicBezTo>
                    <a:pt x="14982" y="6314"/>
                    <a:pt x="15124" y="7055"/>
                    <a:pt x="15236" y="7801"/>
                  </a:cubicBezTo>
                  <a:cubicBezTo>
                    <a:pt x="15361" y="8633"/>
                    <a:pt x="15446" y="9479"/>
                    <a:pt x="15473" y="10332"/>
                  </a:cubicBezTo>
                  <a:lnTo>
                    <a:pt x="11124" y="10332"/>
                  </a:lnTo>
                  <a:lnTo>
                    <a:pt x="11124" y="5604"/>
                  </a:lnTo>
                  <a:close/>
                  <a:moveTo>
                    <a:pt x="15649" y="5604"/>
                  </a:moveTo>
                  <a:lnTo>
                    <a:pt x="18427" y="5604"/>
                  </a:lnTo>
                  <a:cubicBezTo>
                    <a:pt x="18840" y="6328"/>
                    <a:pt x="19160" y="7098"/>
                    <a:pt x="19385" y="7893"/>
                  </a:cubicBezTo>
                  <a:cubicBezTo>
                    <a:pt x="19609" y="8688"/>
                    <a:pt x="19739" y="9508"/>
                    <a:pt x="19775" y="10332"/>
                  </a:cubicBezTo>
                  <a:lnTo>
                    <a:pt x="16265" y="10332"/>
                  </a:lnTo>
                  <a:cubicBezTo>
                    <a:pt x="16244" y="8855"/>
                    <a:pt x="16094" y="7373"/>
                    <a:pt x="15760" y="6010"/>
                  </a:cubicBezTo>
                  <a:cubicBezTo>
                    <a:pt x="15726" y="5873"/>
                    <a:pt x="15687" y="5739"/>
                    <a:pt x="15649" y="5604"/>
                  </a:cubicBezTo>
                  <a:close/>
                  <a:moveTo>
                    <a:pt x="9579" y="7546"/>
                  </a:moveTo>
                  <a:cubicBezTo>
                    <a:pt x="8894" y="7604"/>
                    <a:pt x="8223" y="7916"/>
                    <a:pt x="7699" y="8488"/>
                  </a:cubicBezTo>
                  <a:cubicBezTo>
                    <a:pt x="6534" y="9760"/>
                    <a:pt x="6534" y="11822"/>
                    <a:pt x="7699" y="13094"/>
                  </a:cubicBezTo>
                  <a:cubicBezTo>
                    <a:pt x="8223" y="13667"/>
                    <a:pt x="8894" y="13979"/>
                    <a:pt x="9579" y="14036"/>
                  </a:cubicBezTo>
                  <a:cubicBezTo>
                    <a:pt x="9820" y="14045"/>
                    <a:pt x="10017" y="13829"/>
                    <a:pt x="10008" y="13566"/>
                  </a:cubicBezTo>
                  <a:cubicBezTo>
                    <a:pt x="9999" y="13317"/>
                    <a:pt x="9807" y="13123"/>
                    <a:pt x="9579" y="13133"/>
                  </a:cubicBezTo>
                  <a:cubicBezTo>
                    <a:pt x="9105" y="13078"/>
                    <a:pt x="8645" y="12854"/>
                    <a:pt x="8282" y="12457"/>
                  </a:cubicBezTo>
                  <a:cubicBezTo>
                    <a:pt x="7439" y="11537"/>
                    <a:pt x="7439" y="10045"/>
                    <a:pt x="8282" y="9125"/>
                  </a:cubicBezTo>
                  <a:cubicBezTo>
                    <a:pt x="8645" y="8729"/>
                    <a:pt x="9105" y="8504"/>
                    <a:pt x="9579" y="8449"/>
                  </a:cubicBezTo>
                  <a:cubicBezTo>
                    <a:pt x="9844" y="8458"/>
                    <a:pt x="10051" y="8201"/>
                    <a:pt x="10008" y="7915"/>
                  </a:cubicBezTo>
                  <a:cubicBezTo>
                    <a:pt x="9974" y="7689"/>
                    <a:pt x="9788" y="7529"/>
                    <a:pt x="9579" y="7546"/>
                  </a:cubicBezTo>
                  <a:close/>
                  <a:moveTo>
                    <a:pt x="11124" y="11245"/>
                  </a:moveTo>
                  <a:lnTo>
                    <a:pt x="15477" y="11245"/>
                  </a:lnTo>
                  <a:cubicBezTo>
                    <a:pt x="15438" y="12818"/>
                    <a:pt x="15179" y="14400"/>
                    <a:pt x="14786" y="15844"/>
                  </a:cubicBezTo>
                  <a:cubicBezTo>
                    <a:pt x="14779" y="15872"/>
                    <a:pt x="14770" y="15900"/>
                    <a:pt x="14762" y="15928"/>
                  </a:cubicBezTo>
                  <a:lnTo>
                    <a:pt x="11124" y="15928"/>
                  </a:lnTo>
                  <a:lnTo>
                    <a:pt x="11124" y="11245"/>
                  </a:lnTo>
                  <a:close/>
                  <a:moveTo>
                    <a:pt x="16261" y="11245"/>
                  </a:moveTo>
                  <a:lnTo>
                    <a:pt x="19775" y="11245"/>
                  </a:lnTo>
                  <a:cubicBezTo>
                    <a:pt x="19741" y="12061"/>
                    <a:pt x="19614" y="12872"/>
                    <a:pt x="19394" y="13659"/>
                  </a:cubicBezTo>
                  <a:cubicBezTo>
                    <a:pt x="19174" y="14446"/>
                    <a:pt x="18861" y="15209"/>
                    <a:pt x="18457" y="15928"/>
                  </a:cubicBezTo>
                  <a:lnTo>
                    <a:pt x="15633" y="15928"/>
                  </a:lnTo>
                  <a:cubicBezTo>
                    <a:pt x="15819" y="15250"/>
                    <a:pt x="15968" y="14560"/>
                    <a:pt x="16068" y="13858"/>
                  </a:cubicBezTo>
                  <a:cubicBezTo>
                    <a:pt x="16192" y="12998"/>
                    <a:pt x="16245" y="12124"/>
                    <a:pt x="16261" y="11245"/>
                  </a:cubicBezTo>
                  <a:close/>
                  <a:moveTo>
                    <a:pt x="11124" y="16841"/>
                  </a:moveTo>
                  <a:lnTo>
                    <a:pt x="14475" y="16841"/>
                  </a:lnTo>
                  <a:cubicBezTo>
                    <a:pt x="14019" y="18145"/>
                    <a:pt x="13358" y="19320"/>
                    <a:pt x="12249" y="20108"/>
                  </a:cubicBezTo>
                  <a:cubicBezTo>
                    <a:pt x="11968" y="20308"/>
                    <a:pt x="11665" y="20470"/>
                    <a:pt x="11349" y="20590"/>
                  </a:cubicBezTo>
                  <a:cubicBezTo>
                    <a:pt x="11312" y="20598"/>
                    <a:pt x="11274" y="20603"/>
                    <a:pt x="11237" y="20606"/>
                  </a:cubicBezTo>
                  <a:cubicBezTo>
                    <a:pt x="11199" y="20608"/>
                    <a:pt x="11161" y="20609"/>
                    <a:pt x="11124" y="20605"/>
                  </a:cubicBezTo>
                  <a:lnTo>
                    <a:pt x="11124" y="16841"/>
                  </a:lnTo>
                  <a:close/>
                  <a:moveTo>
                    <a:pt x="15357" y="16841"/>
                  </a:moveTo>
                  <a:lnTo>
                    <a:pt x="17874" y="16841"/>
                  </a:lnTo>
                  <a:cubicBezTo>
                    <a:pt x="17651" y="17152"/>
                    <a:pt x="17411" y="17452"/>
                    <a:pt x="17149" y="17738"/>
                  </a:cubicBezTo>
                  <a:cubicBezTo>
                    <a:pt x="16078" y="18908"/>
                    <a:pt x="14802" y="19718"/>
                    <a:pt x="13448" y="20174"/>
                  </a:cubicBezTo>
                  <a:cubicBezTo>
                    <a:pt x="13905" y="19737"/>
                    <a:pt x="14276" y="19217"/>
                    <a:pt x="14587" y="18650"/>
                  </a:cubicBezTo>
                  <a:cubicBezTo>
                    <a:pt x="14897" y="18082"/>
                    <a:pt x="15146" y="17467"/>
                    <a:pt x="15357" y="16841"/>
                  </a:cubicBezTo>
                  <a:close/>
                </a:path>
              </a:pathLst>
            </a:custGeom>
            <a:solidFill>
              <a:srgbClr val="4B8AFD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875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9" name="Фигура"/>
            <p:cNvSpPr/>
            <p:nvPr>
              <p:custDataLst>
                <p:tags r:id="rId23"/>
              </p:custDataLst>
            </p:nvPr>
          </p:nvSpPr>
          <p:spPr>
            <a:xfrm>
              <a:off x="4612" y="6203"/>
              <a:ext cx="467" cy="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52" h="20671" extrusionOk="0">
                  <a:moveTo>
                    <a:pt x="18381" y="2"/>
                  </a:moveTo>
                  <a:cubicBezTo>
                    <a:pt x="18292" y="11"/>
                    <a:pt x="18207" y="48"/>
                    <a:pt x="18139" y="113"/>
                  </a:cubicBezTo>
                  <a:lnTo>
                    <a:pt x="16284" y="1961"/>
                  </a:lnTo>
                  <a:cubicBezTo>
                    <a:pt x="16249" y="1995"/>
                    <a:pt x="16222" y="2034"/>
                    <a:pt x="16202" y="2078"/>
                  </a:cubicBezTo>
                  <a:cubicBezTo>
                    <a:pt x="16176" y="2134"/>
                    <a:pt x="16165" y="2196"/>
                    <a:pt x="16169" y="2258"/>
                  </a:cubicBezTo>
                  <a:lnTo>
                    <a:pt x="16169" y="3867"/>
                  </a:lnTo>
                  <a:lnTo>
                    <a:pt x="10727" y="9321"/>
                  </a:lnTo>
                  <a:cubicBezTo>
                    <a:pt x="10342" y="9061"/>
                    <a:pt x="9897" y="8930"/>
                    <a:pt x="9450" y="8930"/>
                  </a:cubicBezTo>
                  <a:cubicBezTo>
                    <a:pt x="8864" y="8930"/>
                    <a:pt x="8279" y="9154"/>
                    <a:pt x="7832" y="9603"/>
                  </a:cubicBezTo>
                  <a:cubicBezTo>
                    <a:pt x="6937" y="10499"/>
                    <a:pt x="6937" y="11951"/>
                    <a:pt x="7832" y="12848"/>
                  </a:cubicBezTo>
                  <a:cubicBezTo>
                    <a:pt x="8726" y="13744"/>
                    <a:pt x="10175" y="13744"/>
                    <a:pt x="11069" y="12848"/>
                  </a:cubicBezTo>
                  <a:cubicBezTo>
                    <a:pt x="11853" y="12063"/>
                    <a:pt x="11949" y="10851"/>
                    <a:pt x="11360" y="9960"/>
                  </a:cubicBezTo>
                  <a:lnTo>
                    <a:pt x="16811" y="4496"/>
                  </a:lnTo>
                  <a:lnTo>
                    <a:pt x="18429" y="4496"/>
                  </a:lnTo>
                  <a:cubicBezTo>
                    <a:pt x="18482" y="4499"/>
                    <a:pt x="18535" y="4491"/>
                    <a:pt x="18585" y="4473"/>
                  </a:cubicBezTo>
                  <a:cubicBezTo>
                    <a:pt x="18641" y="4452"/>
                    <a:pt x="18691" y="4419"/>
                    <a:pt x="18732" y="4376"/>
                  </a:cubicBezTo>
                  <a:lnTo>
                    <a:pt x="20555" y="2507"/>
                  </a:lnTo>
                  <a:cubicBezTo>
                    <a:pt x="20654" y="2386"/>
                    <a:pt x="20680" y="2220"/>
                    <a:pt x="20622" y="2074"/>
                  </a:cubicBezTo>
                  <a:cubicBezTo>
                    <a:pt x="20554" y="1904"/>
                    <a:pt x="20387" y="1794"/>
                    <a:pt x="20205" y="1799"/>
                  </a:cubicBezTo>
                  <a:lnTo>
                    <a:pt x="18834" y="1816"/>
                  </a:lnTo>
                  <a:lnTo>
                    <a:pt x="18834" y="428"/>
                  </a:lnTo>
                  <a:cubicBezTo>
                    <a:pt x="18841" y="280"/>
                    <a:pt x="18767" y="140"/>
                    <a:pt x="18641" y="62"/>
                  </a:cubicBezTo>
                  <a:cubicBezTo>
                    <a:pt x="18561" y="12"/>
                    <a:pt x="18470" y="-7"/>
                    <a:pt x="18381" y="2"/>
                  </a:cubicBezTo>
                  <a:close/>
                  <a:moveTo>
                    <a:pt x="17960" y="1535"/>
                  </a:moveTo>
                  <a:lnTo>
                    <a:pt x="17960" y="2265"/>
                  </a:lnTo>
                  <a:cubicBezTo>
                    <a:pt x="17961" y="2361"/>
                    <a:pt x="17992" y="2454"/>
                    <a:pt x="18050" y="2531"/>
                  </a:cubicBezTo>
                  <a:cubicBezTo>
                    <a:pt x="18140" y="2652"/>
                    <a:pt x="18283" y="2721"/>
                    <a:pt x="18433" y="2718"/>
                  </a:cubicBezTo>
                  <a:lnTo>
                    <a:pt x="19124" y="2718"/>
                  </a:lnTo>
                  <a:lnTo>
                    <a:pt x="18236" y="3606"/>
                  </a:lnTo>
                  <a:lnTo>
                    <a:pt x="17055" y="3604"/>
                  </a:lnTo>
                  <a:lnTo>
                    <a:pt x="17055" y="2444"/>
                  </a:lnTo>
                  <a:lnTo>
                    <a:pt x="17960" y="1535"/>
                  </a:lnTo>
                  <a:close/>
                  <a:moveTo>
                    <a:pt x="9423" y="1779"/>
                  </a:moveTo>
                  <a:cubicBezTo>
                    <a:pt x="7011" y="1779"/>
                    <a:pt x="4600" y="2702"/>
                    <a:pt x="2760" y="4546"/>
                  </a:cubicBezTo>
                  <a:cubicBezTo>
                    <a:pt x="-920" y="8235"/>
                    <a:pt x="-920" y="14215"/>
                    <a:pt x="2760" y="17904"/>
                  </a:cubicBezTo>
                  <a:cubicBezTo>
                    <a:pt x="6440" y="21593"/>
                    <a:pt x="12406" y="21593"/>
                    <a:pt x="16086" y="17904"/>
                  </a:cubicBezTo>
                  <a:cubicBezTo>
                    <a:pt x="19332" y="14650"/>
                    <a:pt x="19713" y="9614"/>
                    <a:pt x="17231" y="5939"/>
                  </a:cubicBezTo>
                  <a:cubicBezTo>
                    <a:pt x="17077" y="5744"/>
                    <a:pt x="16796" y="5707"/>
                    <a:pt x="16596" y="5855"/>
                  </a:cubicBezTo>
                  <a:cubicBezTo>
                    <a:pt x="16397" y="6002"/>
                    <a:pt x="16349" y="6280"/>
                    <a:pt x="16488" y="6485"/>
                  </a:cubicBezTo>
                  <a:cubicBezTo>
                    <a:pt x="18711" y="9788"/>
                    <a:pt x="18375" y="14314"/>
                    <a:pt x="15456" y="17246"/>
                  </a:cubicBezTo>
                  <a:cubicBezTo>
                    <a:pt x="12143" y="20575"/>
                    <a:pt x="6762" y="20573"/>
                    <a:pt x="3445" y="17246"/>
                  </a:cubicBezTo>
                  <a:cubicBezTo>
                    <a:pt x="129" y="13920"/>
                    <a:pt x="128" y="8529"/>
                    <a:pt x="3445" y="5204"/>
                  </a:cubicBezTo>
                  <a:cubicBezTo>
                    <a:pt x="5103" y="3542"/>
                    <a:pt x="7276" y="2711"/>
                    <a:pt x="9450" y="2711"/>
                  </a:cubicBezTo>
                  <a:cubicBezTo>
                    <a:pt x="11110" y="2710"/>
                    <a:pt x="12768" y="3196"/>
                    <a:pt x="14196" y="4159"/>
                  </a:cubicBezTo>
                  <a:cubicBezTo>
                    <a:pt x="14466" y="4316"/>
                    <a:pt x="14812" y="4169"/>
                    <a:pt x="14886" y="3865"/>
                  </a:cubicBezTo>
                  <a:cubicBezTo>
                    <a:pt x="14927" y="3699"/>
                    <a:pt x="14865" y="3524"/>
                    <a:pt x="14729" y="3421"/>
                  </a:cubicBezTo>
                  <a:cubicBezTo>
                    <a:pt x="13133" y="2329"/>
                    <a:pt x="11279" y="1779"/>
                    <a:pt x="9423" y="1779"/>
                  </a:cubicBezTo>
                  <a:close/>
                  <a:moveTo>
                    <a:pt x="9423" y="5402"/>
                  </a:moveTo>
                  <a:cubicBezTo>
                    <a:pt x="7936" y="5402"/>
                    <a:pt x="6450" y="5972"/>
                    <a:pt x="5316" y="7108"/>
                  </a:cubicBezTo>
                  <a:cubicBezTo>
                    <a:pt x="3047" y="9382"/>
                    <a:pt x="3046" y="13069"/>
                    <a:pt x="5316" y="15342"/>
                  </a:cubicBezTo>
                  <a:cubicBezTo>
                    <a:pt x="7584" y="17613"/>
                    <a:pt x="11257" y="17610"/>
                    <a:pt x="13530" y="15342"/>
                  </a:cubicBezTo>
                  <a:cubicBezTo>
                    <a:pt x="15305" y="13570"/>
                    <a:pt x="15706" y="10926"/>
                    <a:pt x="14705" y="8761"/>
                  </a:cubicBezTo>
                  <a:cubicBezTo>
                    <a:pt x="14609" y="8494"/>
                    <a:pt x="14297" y="8377"/>
                    <a:pt x="14049" y="8515"/>
                  </a:cubicBezTo>
                  <a:cubicBezTo>
                    <a:pt x="13830" y="8638"/>
                    <a:pt x="13753" y="8917"/>
                    <a:pt x="13879" y="9135"/>
                  </a:cubicBezTo>
                  <a:cubicBezTo>
                    <a:pt x="14728" y="10954"/>
                    <a:pt x="14407" y="13186"/>
                    <a:pt x="12906" y="14689"/>
                  </a:cubicBezTo>
                  <a:cubicBezTo>
                    <a:pt x="10997" y="16601"/>
                    <a:pt x="7904" y="16601"/>
                    <a:pt x="5995" y="14689"/>
                  </a:cubicBezTo>
                  <a:cubicBezTo>
                    <a:pt x="4084" y="12776"/>
                    <a:pt x="4082" y="9671"/>
                    <a:pt x="5995" y="7761"/>
                  </a:cubicBezTo>
                  <a:cubicBezTo>
                    <a:pt x="6950" y="6807"/>
                    <a:pt x="8200" y="6334"/>
                    <a:pt x="9450" y="6327"/>
                  </a:cubicBezTo>
                  <a:cubicBezTo>
                    <a:pt x="10164" y="6323"/>
                    <a:pt x="10878" y="6471"/>
                    <a:pt x="11541" y="6770"/>
                  </a:cubicBezTo>
                  <a:cubicBezTo>
                    <a:pt x="11827" y="6915"/>
                    <a:pt x="12170" y="6726"/>
                    <a:pt x="12201" y="6406"/>
                  </a:cubicBezTo>
                  <a:cubicBezTo>
                    <a:pt x="12218" y="6231"/>
                    <a:pt x="12124" y="6065"/>
                    <a:pt x="11965" y="5990"/>
                  </a:cubicBezTo>
                  <a:cubicBezTo>
                    <a:pt x="11164" y="5598"/>
                    <a:pt x="10293" y="5402"/>
                    <a:pt x="9423" y="5402"/>
                  </a:cubicBezTo>
                  <a:close/>
                  <a:moveTo>
                    <a:pt x="9450" y="9843"/>
                  </a:moveTo>
                  <a:cubicBezTo>
                    <a:pt x="9660" y="9843"/>
                    <a:pt x="9869" y="9893"/>
                    <a:pt x="10062" y="9989"/>
                  </a:cubicBezTo>
                  <a:lnTo>
                    <a:pt x="9148" y="10904"/>
                  </a:lnTo>
                  <a:cubicBezTo>
                    <a:pt x="8973" y="11080"/>
                    <a:pt x="8973" y="11365"/>
                    <a:pt x="9148" y="11541"/>
                  </a:cubicBezTo>
                  <a:cubicBezTo>
                    <a:pt x="9324" y="11716"/>
                    <a:pt x="9608" y="11716"/>
                    <a:pt x="9783" y="11541"/>
                  </a:cubicBezTo>
                  <a:lnTo>
                    <a:pt x="10692" y="10630"/>
                  </a:lnTo>
                  <a:cubicBezTo>
                    <a:pt x="10937" y="11143"/>
                    <a:pt x="10850" y="11776"/>
                    <a:pt x="10425" y="12202"/>
                  </a:cubicBezTo>
                  <a:cubicBezTo>
                    <a:pt x="9887" y="12741"/>
                    <a:pt x="9014" y="12741"/>
                    <a:pt x="8476" y="12202"/>
                  </a:cubicBezTo>
                  <a:cubicBezTo>
                    <a:pt x="7938" y="11662"/>
                    <a:pt x="7938" y="10788"/>
                    <a:pt x="8476" y="10249"/>
                  </a:cubicBezTo>
                  <a:cubicBezTo>
                    <a:pt x="8745" y="9979"/>
                    <a:pt x="9097" y="9843"/>
                    <a:pt x="9450" y="9843"/>
                  </a:cubicBezTo>
                  <a:close/>
                </a:path>
              </a:pathLst>
            </a:custGeom>
            <a:solidFill>
              <a:srgbClr val="FFA100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875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6" name="文本框 125"/>
          <p:cNvSpPr txBox="1"/>
          <p:nvPr>
            <p:custDataLst>
              <p:tags r:id="rId24"/>
            </p:custDataLst>
          </p:nvPr>
        </p:nvSpPr>
        <p:spPr>
          <a:xfrm>
            <a:off x="4101465" y="1993026"/>
            <a:ext cx="37826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了解 Vue.js 发展历程与 MVVM 原理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5"/>
            </p:custDataLst>
          </p:nvPr>
        </p:nvSpPr>
        <p:spPr>
          <a:xfrm>
            <a:off x="4101465" y="4562871"/>
            <a:ext cx="37826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掌握运用 Vue. js 解决实际问题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6"/>
            </p:custDataLst>
          </p:nvPr>
        </p:nvSpPr>
        <p:spPr>
          <a:xfrm>
            <a:off x="4512310" y="3706256"/>
            <a:ext cx="37826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掌握 Vue 事件绑定与组件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7"/>
            </p:custDataLst>
          </p:nvPr>
        </p:nvSpPr>
        <p:spPr>
          <a:xfrm>
            <a:off x="4512310" y="2849641"/>
            <a:ext cx="378269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了解 Vue 的生命周期和双向绑定原理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0"/>
          <p:cNvSpPr/>
          <p:nvPr>
            <p:custDataLst>
              <p:tags r:id="rId28"/>
            </p:custDataLst>
          </p:nvPr>
        </p:nvSpPr>
        <p:spPr bwMode="auto">
          <a:xfrm>
            <a:off x="107950" y="325755"/>
            <a:ext cx="2752090" cy="480695"/>
          </a:xfrm>
          <a:custGeom>
            <a:avLst/>
            <a:gdLst>
              <a:gd name="T0" fmla="*/ 3139 w 3139"/>
              <a:gd name="T1" fmla="*/ 301 h 744"/>
              <a:gd name="T2" fmla="*/ 3135 w 3139"/>
              <a:gd name="T3" fmla="*/ 297 h 744"/>
              <a:gd name="T4" fmla="*/ 2925 w 3139"/>
              <a:gd name="T5" fmla="*/ 368 h 744"/>
              <a:gd name="T6" fmla="*/ 2663 w 3139"/>
              <a:gd name="T7" fmla="*/ 0 h 744"/>
              <a:gd name="T8" fmla="*/ 0 w 3139"/>
              <a:gd name="T9" fmla="*/ 0 h 744"/>
              <a:gd name="T10" fmla="*/ 0 w 3139"/>
              <a:gd name="T11" fmla="*/ 744 h 744"/>
              <a:gd name="T12" fmla="*/ 2663 w 3139"/>
              <a:gd name="T13" fmla="*/ 744 h 744"/>
              <a:gd name="T14" fmla="*/ 2925 w 3139"/>
              <a:gd name="T15" fmla="*/ 376 h 744"/>
              <a:gd name="T16" fmla="*/ 3135 w 3139"/>
              <a:gd name="T17" fmla="*/ 447 h 744"/>
              <a:gd name="T18" fmla="*/ 3139 w 3139"/>
              <a:gd name="T19" fmla="*/ 443 h 744"/>
              <a:gd name="T20" fmla="*/ 2929 w 3139"/>
              <a:gd name="T21" fmla="*/ 372 h 744"/>
              <a:gd name="T22" fmla="*/ 3139 w 3139"/>
              <a:gd name="T23" fmla="*/ 301 h 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39" h="744">
                <a:moveTo>
                  <a:pt x="3139" y="301"/>
                </a:moveTo>
                <a:lnTo>
                  <a:pt x="3135" y="297"/>
                </a:lnTo>
                <a:lnTo>
                  <a:pt x="2925" y="368"/>
                </a:lnTo>
                <a:lnTo>
                  <a:pt x="2663" y="0"/>
                </a:lnTo>
                <a:lnTo>
                  <a:pt x="0" y="0"/>
                </a:lnTo>
                <a:lnTo>
                  <a:pt x="0" y="744"/>
                </a:lnTo>
                <a:lnTo>
                  <a:pt x="2663" y="744"/>
                </a:lnTo>
                <a:lnTo>
                  <a:pt x="2925" y="376"/>
                </a:lnTo>
                <a:lnTo>
                  <a:pt x="3135" y="447"/>
                </a:lnTo>
                <a:lnTo>
                  <a:pt x="3139" y="443"/>
                </a:lnTo>
                <a:lnTo>
                  <a:pt x="2929" y="372"/>
                </a:lnTo>
                <a:lnTo>
                  <a:pt x="3139" y="3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endParaRPr lang="id-ID" sz="280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altLang="zh-CN" sz="2400"/>
              <a:t>1</a:t>
            </a:r>
            <a:r>
              <a:rPr lang="zh-CN" altLang="en-US" sz="2400"/>
              <a:t>、普通文本绑定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457835" y="980440"/>
            <a:ext cx="81508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 sz="2400" dirty="0"/>
              <a:t>普通文本的数据绑定既可以用最常见的“ Mustache”语法(双大括号, 即{{}} )的插值表达式,也可以用v-text指令来完成,下面举例来说明。</a:t>
            </a:r>
            <a:endParaRPr lang="zh-CN" altLang="en-US" sz="2400" dirty="0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388620" y="2204720"/>
            <a:ext cx="8220075" cy="366014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r>
              <a:rPr lang="en-US" altLang="zh-CN" sz="1800" dirty="0"/>
              <a:t>&lt;html&gt;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&lt;head&gt;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&lt;meta charset="utf-8" /&gt;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&lt;title&gt;普通文本数据绑定&lt;/title&gt;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&lt;script src="js/vue.min.js" type="text/javascript" charset= "utf-8" &gt;&lt;/script&gt;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&lt;/head&gt;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&lt;body&gt;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&lt;div id="app"&gt;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&lt;p&gt;{{ msg }}&lt;/p 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&lt;! --v-text 指令实现数据绑定 --&gt;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&lt;p v-text="msg"&gt;&lt;/p 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&lt;/div&gt;</a:t>
            </a:r>
            <a:endParaRPr lang="en-US" altLang="zh-CN" sz="1800" dirty="0"/>
          </a:p>
          <a:p>
            <a:pPr indent="457200"/>
            <a:endParaRPr lang="en-US" altLang="zh-CN" sz="1800" dirty="0"/>
          </a:p>
        </p:txBody>
      </p:sp>
      <p:sp>
        <p:nvSpPr>
          <p:cNvPr id="8" name="矩形标注 7"/>
          <p:cNvSpPr/>
          <p:nvPr>
            <p:custDataLst>
              <p:tags r:id="rId2"/>
            </p:custDataLst>
          </p:nvPr>
        </p:nvSpPr>
        <p:spPr>
          <a:xfrm>
            <a:off x="3636010" y="4149090"/>
            <a:ext cx="4265295" cy="431800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>
                <a:sym typeface="+mn-ea"/>
              </a:rPr>
              <a:t>Mustache 语法实现数据绑定</a:t>
            </a:r>
            <a:endParaRPr lang="zh-CN" altLang="en-US" dirty="0"/>
          </a:p>
        </p:txBody>
      </p:sp>
      <p:sp>
        <p:nvSpPr>
          <p:cNvPr id="9" name="矩形标注 8"/>
          <p:cNvSpPr/>
          <p:nvPr>
            <p:custDataLst>
              <p:tags r:id="rId3"/>
            </p:custDataLst>
          </p:nvPr>
        </p:nvSpPr>
        <p:spPr>
          <a:xfrm>
            <a:off x="5147945" y="4725035"/>
            <a:ext cx="3252470" cy="431800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>
                <a:sym typeface="+mn-ea"/>
              </a:rPr>
              <a:t>v-text 指令实现数据绑定</a:t>
            </a:r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395605" y="116840"/>
            <a:ext cx="8220075" cy="370903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endParaRPr lang="en-US" altLang="zh-CN" sz="1800" dirty="0"/>
          </a:p>
          <a:p>
            <a:pPr indent="457200"/>
            <a:r>
              <a:rPr lang="en-US" altLang="zh-CN" sz="1800" dirty="0"/>
              <a:t>    </a:t>
            </a:r>
            <a:r>
              <a:rPr lang="en-US" altLang="zh-CN" dirty="0">
                <a:sym typeface="+mn-ea"/>
              </a:rPr>
              <a:t>&lt;script type="text/javascript"&gt;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setTimeout(()=&gt;{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    var vm = new Vue ({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        el:'#app ',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        data:{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            msg:'欢迎开始 Vue 学习之旅!'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        }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    })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    },2000)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&lt;/script&gt;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&lt;/body&gt;</a:t>
            </a:r>
            <a:endParaRPr lang="en-US" altLang="zh-CN" dirty="0"/>
          </a:p>
          <a:p>
            <a:pPr indent="457200"/>
            <a:r>
              <a:rPr lang="en-US" altLang="zh-CN" dirty="0">
                <a:sym typeface="+mn-ea"/>
              </a:rPr>
              <a:t>&lt;/html&gt;                                                                             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9-5</a:t>
            </a:r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40200" y="4220845"/>
            <a:ext cx="4279900" cy="1003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7995" y="4220845"/>
            <a:ext cx="3502660" cy="10623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51910" y="5517515"/>
            <a:ext cx="592455" cy="5632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643755" y="5517515"/>
            <a:ext cx="405511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插值表达式和v-text指令两种方式绑定普通文本数据都有效 , 但这两者在</a:t>
            </a:r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闪烁问题</a:t>
            </a:r>
            <a:r>
              <a:rPr lang="zh-CN" altLang="en-US"/>
              <a:t>(即在页面上显示{{msg}}, 直到加载完成才消失) </a:t>
            </a:r>
            <a:endParaRPr lang="zh-CN" altLang="en-US"/>
          </a:p>
        </p:txBody>
      </p:sp>
      <p:sp>
        <p:nvSpPr>
          <p:cNvPr id="9" name="矩形标注 8"/>
          <p:cNvSpPr/>
          <p:nvPr>
            <p:custDataLst>
              <p:tags r:id="rId7"/>
            </p:custDataLst>
          </p:nvPr>
        </p:nvSpPr>
        <p:spPr>
          <a:xfrm>
            <a:off x="4139565" y="116840"/>
            <a:ext cx="3750945" cy="638810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  <a:p>
            <a:pPr algn="ctr"/>
            <a:r>
              <a:rPr lang="zh-CN" altLang="en-US" dirty="0"/>
              <a:t>通过定时任务，延时</a:t>
            </a:r>
            <a:r>
              <a:rPr lang="en-US" altLang="zh-CN" dirty="0"/>
              <a:t>2s</a:t>
            </a:r>
            <a:r>
              <a:rPr lang="zh-CN" altLang="en-US" dirty="0"/>
              <a:t>，</a:t>
            </a:r>
            <a:endParaRPr lang="zh-CN" altLang="en-US" dirty="0"/>
          </a:p>
          <a:p>
            <a:pPr algn="ctr"/>
            <a:r>
              <a:rPr lang="zh-CN" altLang="en-US" dirty="0">
                <a:sym typeface="+mn-ea"/>
              </a:rPr>
              <a:t>使得闪烁问题更加明显</a:t>
            </a:r>
            <a:endParaRPr lang="zh-CN" altLang="en-US" dirty="0"/>
          </a:p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467995" y="1297305"/>
            <a:ext cx="8220075" cy="418782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r>
              <a:rPr lang="en-US" altLang="zh-CN" sz="1800" dirty="0"/>
              <a:t>&lt;! --添加 css --&gt;</a:t>
            </a:r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r>
              <a:rPr lang="en-US" altLang="zh-CN" sz="1800" dirty="0"/>
              <a:t>&lt;style type="text/css"&gt;</a:t>
            </a:r>
            <a:endParaRPr lang="en-US" altLang="zh-CN" sz="1800" dirty="0"/>
          </a:p>
          <a:p>
            <a:pPr marL="1371600" lvl="3" indent="457200" algn="l">
              <a:buClrTx/>
              <a:buSzTx/>
              <a:buNone/>
            </a:pPr>
            <a:r>
              <a:rPr lang="en-US" altLang="zh-CN" sz="1800" dirty="0"/>
              <a:t>[v-cloak]{</a:t>
            </a:r>
            <a:endParaRPr lang="en-US" altLang="zh-CN" sz="1800" dirty="0"/>
          </a:p>
          <a:p>
            <a:pPr marL="1828800" lvl="4" indent="457200" algn="l">
              <a:buClrTx/>
              <a:buSzTx/>
              <a:buNone/>
            </a:pPr>
            <a:r>
              <a:rPr lang="en-US" altLang="zh-CN" sz="1800" dirty="0"/>
              <a:t>display: none;</a:t>
            </a:r>
            <a:endParaRPr lang="en-US" altLang="zh-CN" sz="1800" dirty="0"/>
          </a:p>
          <a:p>
            <a:pPr marL="1371600" lvl="3" indent="457200" algn="l">
              <a:buClrTx/>
              <a:buSzTx/>
              <a:buNone/>
            </a:pPr>
            <a:r>
              <a:rPr lang="en-US" altLang="zh-CN" sz="1800" dirty="0"/>
              <a:t>}</a:t>
            </a:r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r>
              <a:rPr lang="en-US" altLang="zh-CN" sz="1800" dirty="0"/>
              <a:t>&lt;/style&gt;</a:t>
            </a:r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r>
              <a:rPr lang="en-US" altLang="zh-CN" sz="1800" dirty="0"/>
              <a:t>&lt;! --Mustache 语法的文本插值表达式实现数据绑定,p 标签加上 v-cloak 指令--&gt; </a:t>
            </a:r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endParaRPr lang="en-US" altLang="zh-CN" sz="1800" dirty="0"/>
          </a:p>
          <a:p>
            <a:pPr lvl="2" indent="457200" algn="l">
              <a:buClrTx/>
              <a:buSzTx/>
              <a:buNone/>
            </a:pPr>
            <a:r>
              <a:rPr lang="en-US" altLang="zh-CN" sz="1800" dirty="0"/>
              <a:t>&lt;p v-cloak&gt;{{ msg }}&lt;/p &gt;</a:t>
            </a:r>
            <a:endParaRPr lang="en-US" altLang="zh-CN" sz="1800" dirty="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9750" y="188595"/>
            <a:ext cx="864870" cy="825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1595" y="64579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闪烁问题解决方案</a:t>
            </a:r>
            <a:endParaRPr lang="zh-CN" altLang="en-US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矩形标注 7"/>
          <p:cNvSpPr/>
          <p:nvPr>
            <p:custDataLst>
              <p:tags r:id="rId4"/>
            </p:custDataLst>
          </p:nvPr>
        </p:nvSpPr>
        <p:spPr>
          <a:xfrm>
            <a:off x="4140200" y="3860800"/>
            <a:ext cx="4438650" cy="736600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>
                <a:sym typeface="+mn-ea"/>
              </a:rPr>
              <a:t>指令</a:t>
            </a:r>
            <a:r>
              <a:rPr lang="en-US" altLang="zh-CN" dirty="0">
                <a:sym typeface="+mn-ea"/>
              </a:rPr>
              <a:t>隐藏未编译的Mustache标签</a:t>
            </a:r>
            <a:r>
              <a:rPr lang="zh-CN" altLang="en-US" dirty="0">
                <a:sym typeface="+mn-ea"/>
              </a:rPr>
              <a:t>，</a:t>
            </a:r>
            <a:endParaRPr lang="zh-CN" altLang="en-US" dirty="0">
              <a:sym typeface="+mn-ea"/>
            </a:endParaRPr>
          </a:p>
          <a:p>
            <a:pPr algn="ctr"/>
            <a:r>
              <a:rPr lang="en-US" altLang="zh-CN" dirty="0">
                <a:sym typeface="+mn-ea"/>
              </a:rPr>
              <a:t>直到实例准备完毕</a:t>
            </a:r>
            <a:endParaRPr lang="en-US" altLang="zh-CN" dirty="0"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altLang="zh-CN" sz="2400"/>
              <a:t>2</a:t>
            </a:r>
            <a:r>
              <a:rPr lang="zh-CN" altLang="en-US" sz="2400"/>
              <a:t>、含</a:t>
            </a:r>
            <a:r>
              <a:rPr lang="en-US" altLang="zh-CN" sz="2400"/>
              <a:t>HTML</a:t>
            </a:r>
            <a:r>
              <a:rPr lang="zh-CN" altLang="en-US" sz="2400"/>
              <a:t>的</a:t>
            </a:r>
            <a:r>
              <a:rPr lang="zh-CN" altLang="en-US" sz="2400"/>
              <a:t>数据绑定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457200" y="1052830"/>
            <a:ext cx="815086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>
              <a:buClrTx/>
              <a:buSzTx/>
              <a:buFontTx/>
            </a:pPr>
            <a:r>
              <a:rPr lang="zh-CN" altLang="en-US" sz="2400" dirty="0"/>
              <a:t>插值表达式和v-text指令绑定的数据中含有 HTML标签时,会将该标签当成普通文本 显示出来, 因此浏览器并不会对该标签进行解析,有时候这并不符合初衷, 此时,可通过v-html指令来解决这个问题。数据定义和数据绑定关键代码如下:</a:t>
            </a:r>
            <a:endParaRPr lang="zh-CN" altLang="en-US" sz="2400" dirty="0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323215" y="3140710"/>
            <a:ext cx="8220075" cy="117348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endParaRPr lang="en-US" altLang="zh-CN" sz="1800" dirty="0"/>
          </a:p>
          <a:p>
            <a:pPr indent="457200"/>
            <a:r>
              <a:rPr lang="en-US" altLang="zh-CN" sz="1800" dirty="0"/>
              <a:t>msg: '&lt;h1&gt;欢迎开始Vue学习之旅! &lt;/h1&gt;'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&lt;p v-html="msg"&gt;&lt;/p&gt;</a:t>
            </a:r>
            <a:endParaRPr lang="en-US" altLang="zh-CN" sz="1800" dirty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83485" y="5300980"/>
            <a:ext cx="5190490" cy="952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7345" y="4509135"/>
            <a:ext cx="8449310" cy="697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 dirty="0"/>
              <a:t>运行结果：字体变大了 , 说明浏览器对&lt;h1&gt;标签 进行了解析</a:t>
            </a:r>
            <a:r>
              <a:rPr lang="zh-CN" altLang="en-US" sz="2125" dirty="0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altLang="zh-CN" sz="2400"/>
              <a:t>3</a:t>
            </a:r>
            <a:r>
              <a:rPr lang="zh-CN" altLang="en-US" sz="2400"/>
              <a:t>、</a:t>
            </a:r>
            <a:r>
              <a:rPr lang="zh-CN" altLang="en-US" sz="2400"/>
              <a:t>属性绑定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457200" y="1052830"/>
            <a:ext cx="8150860" cy="1394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l">
              <a:buClrTx/>
              <a:buSzTx/>
              <a:buFontTx/>
            </a:pPr>
            <a:r>
              <a:rPr lang="zh-CN" altLang="en-US" sz="2125" dirty="0"/>
              <a:t>由于Mustache语法不能作用在HTML属性上,遇到这种情况应该使用v-bind(使用时也可用其简写方式)指令来实现数据绑定v-bind 指令可动态地绑定一个或多个属性,或一个组件prop到表达式,具体请读者查阅API文档。绑定的语法结构如下:</a:t>
            </a:r>
            <a:endParaRPr lang="zh-CN" altLang="en-US" sz="2125" dirty="0"/>
          </a:p>
          <a:p>
            <a:pPr indent="457200" algn="l">
              <a:buClrTx/>
              <a:buSzTx/>
              <a:buFontTx/>
            </a:pPr>
            <a:endParaRPr lang="zh-CN" altLang="en-US" sz="2125" dirty="0"/>
          </a:p>
          <a:p>
            <a:pPr indent="457200" algn="l">
              <a:buClrTx/>
              <a:buSzTx/>
              <a:buFontTx/>
            </a:pPr>
            <a:endParaRPr lang="zh-CN" altLang="en-US" sz="2125" dirty="0"/>
          </a:p>
          <a:p>
            <a:pPr indent="457200" algn="l">
              <a:buClrTx/>
              <a:buSzTx/>
              <a:buFontTx/>
            </a:pPr>
            <a:endParaRPr lang="zh-CN" altLang="en-US" sz="2125" dirty="0"/>
          </a:p>
          <a:p>
            <a:pPr indent="457200" algn="l">
              <a:buClrTx/>
              <a:buSzTx/>
              <a:buFontTx/>
            </a:pPr>
            <a:endParaRPr lang="zh-CN" altLang="en-US" sz="2125" dirty="0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398145" y="2564765"/>
            <a:ext cx="8220075" cy="86423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endParaRPr lang="en-US" altLang="zh-CN" sz="1800" dirty="0"/>
          </a:p>
          <a:p>
            <a:pPr indent="457200"/>
            <a:r>
              <a:rPr lang="en-US" altLang="zh-CN" sz="1800" dirty="0"/>
              <a:t>&lt;标签 v-bind:属性名="要绑定的Vue对象的data里的属性名"&gt;&lt;/标签&gt;</a:t>
            </a:r>
            <a:endParaRPr lang="en-US" altLang="zh-CN" sz="1800" dirty="0"/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387985" y="3546475"/>
            <a:ext cx="8220075" cy="328739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r>
              <a:rPr lang="en-US" altLang="zh-CN" sz="1800" dirty="0"/>
              <a:t>&lt;div id="app"&gt;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&lt;a v-bind:href="a"&gt;Vue 官网&lt;/a&gt;&lt;img v-bind:src="img" /&gt;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&lt;/div&gt;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&lt;script type="text/javascript"&gt;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var vm=new Vue ({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el: '#app ',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data:{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a: 'https://cn.vuejs.org/',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img: 'img/1.jpg '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}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})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&lt;/script&gt;                                                            </a:t>
            </a: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示例</a:t>
            </a: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9-7  </a:t>
            </a:r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属性绑定</a:t>
            </a:r>
            <a:endParaRPr lang="zh-CN" altLang="en-US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altLang="zh-CN" sz="2400"/>
              <a:t>4</a:t>
            </a:r>
            <a:r>
              <a:rPr lang="zh-CN" altLang="en-US" sz="2400"/>
              <a:t>、表单</a:t>
            </a:r>
            <a:r>
              <a:rPr lang="zh-CN" altLang="en-US" sz="2400"/>
              <a:t>控件绑定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457200" y="1052830"/>
            <a:ext cx="8150860" cy="50946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l" fontAlgn="auto" latinLnBrk="1">
              <a:buClrTx/>
              <a:buSzTx/>
              <a:buFontTx/>
            </a:pPr>
            <a:r>
              <a:rPr lang="zh-CN" altLang="en-US" sz="2400" dirty="0"/>
              <a:t>在前面的例子中 , 都是单向的</a:t>
            </a: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js 对象向 HTM 数据进行绑定</a:t>
            </a:r>
            <a:r>
              <a:rPr lang="zh-CN" altLang="en-US" sz="2400" dirty="0"/>
              <a:t> , 而 HTML 如何向 js 对象 进行反馈数据呢? 这就要用到 Vue 中另一个指令v-model了, 它可以实现双向数据的绑定。</a:t>
            </a:r>
            <a:endParaRPr lang="zh-CN" altLang="en-US" sz="2400" dirty="0"/>
          </a:p>
          <a:p>
            <a:pPr indent="457200" algn="l" fontAlgn="auto" latinLnBrk="1">
              <a:buClrTx/>
              <a:buSzTx/>
              <a:buFontTx/>
            </a:pPr>
            <a:r>
              <a:rPr lang="zh-CN" altLang="en-US" sz="2400" dirty="0"/>
              <a:t>v-model是唯一可以实现双向数据绑定的指令,并且它只可以用在表单元素&lt;input&gt;、&lt;tex-tarea&gt;、&lt;checkbox&gt;和&lt;select &gt;上。它会根据控件类型自动选取正确的方法来更新元素, 还负责监听用户的输入事件以更新数据, 并对一些极端场景进行一些特殊处理。</a:t>
            </a: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需要注意的是:v-model会忽略所有表单元素的value、checked、selected属性的初始值,</a:t>
            </a:r>
            <a:r>
              <a:rPr lang="zh-CN" altLang="en-US" sz="2400" dirty="0"/>
              <a:t> </a:t>
            </a: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而总是将Vue实例的数据作为数据来源</a:t>
            </a:r>
            <a:r>
              <a:rPr lang="zh-CN" altLang="en-US" sz="2400" dirty="0"/>
              <a:t>。因此,使用时应该通过 JavaScript 在组件的data选项中声明初始值。表单控件的单向绑定写法为</a:t>
            </a:r>
            <a:r>
              <a:rPr lang="en-US" altLang="zh-CN" sz="2400" dirty="0">
                <a:sym typeface="+mn-ea"/>
              </a:rPr>
              <a:t>"</a:t>
            </a:r>
            <a:r>
              <a:rPr lang="zh-CN" altLang="en-US" sz="2400" dirty="0"/>
              <a:t>v-bind:value=</a:t>
            </a:r>
            <a:r>
              <a:rPr lang="en-US" altLang="zh-CN" sz="2400" dirty="0">
                <a:sym typeface="+mn-ea"/>
              </a:rPr>
              <a:t>'</a:t>
            </a:r>
            <a:r>
              <a:rPr lang="zh-CN" altLang="en-US" sz="2400" dirty="0"/>
              <a:t>msg</a:t>
            </a:r>
            <a:r>
              <a:rPr lang="en-US" altLang="zh-CN" sz="2400" dirty="0">
                <a:sym typeface="+mn-ea"/>
              </a:rPr>
              <a:t>'"</a:t>
            </a:r>
            <a:r>
              <a:rPr lang="zh-CN" altLang="en-US" sz="2400" dirty="0"/>
              <a:t>, 而双向绑定写法为</a:t>
            </a:r>
            <a:r>
              <a:rPr lang="en-US" altLang="zh-CN" sz="2400" dirty="0">
                <a:sym typeface="+mn-ea"/>
              </a:rPr>
              <a:t>"</a:t>
            </a:r>
            <a:r>
              <a:rPr lang="zh-CN" altLang="en-US" sz="2400" dirty="0"/>
              <a:t>v-model=</a:t>
            </a:r>
            <a:r>
              <a:rPr lang="en-US" altLang="zh-CN" sz="2400" dirty="0">
                <a:sym typeface="+mn-ea"/>
              </a:rPr>
              <a:t>'</a:t>
            </a:r>
            <a:r>
              <a:rPr lang="zh-CN" altLang="en-US" sz="2400" dirty="0"/>
              <a:t>msg</a:t>
            </a:r>
            <a:r>
              <a:rPr lang="en-US" altLang="zh-CN" sz="2400" dirty="0">
                <a:sym typeface="+mn-ea"/>
              </a:rPr>
              <a:t>'</a:t>
            </a:r>
            <a:r>
              <a:rPr lang="zh-CN" altLang="en-US" sz="2400" dirty="0"/>
              <a:t>”。</a:t>
            </a:r>
            <a:endParaRPr lang="zh-CN" altLang="en-US" sz="2400" dirty="0"/>
          </a:p>
          <a:p>
            <a:pPr indent="457200" algn="l">
              <a:buClrTx/>
              <a:buSzTx/>
              <a:buFontTx/>
            </a:pPr>
            <a:endParaRPr lang="zh-CN" altLang="en-US" sz="2125" dirty="0"/>
          </a:p>
          <a:p>
            <a:pPr indent="457200" algn="l">
              <a:buClrTx/>
              <a:buSzTx/>
              <a:buFontTx/>
            </a:pPr>
            <a:endParaRPr lang="zh-CN" altLang="en-US" sz="2125" dirty="0"/>
          </a:p>
          <a:p>
            <a:pPr indent="457200" algn="l">
              <a:buClrTx/>
              <a:buSzTx/>
              <a:buFontTx/>
            </a:pPr>
            <a:endParaRPr lang="zh-CN" altLang="en-US" sz="2125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67995" y="116840"/>
            <a:ext cx="8150860" cy="2052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l" fontAlgn="auto" latinLnBrk="1">
              <a:buClrTx/>
              <a:buSzTx/>
              <a:buFontTx/>
            </a:pPr>
            <a:r>
              <a:rPr lang="zh-CN" altLang="en-US" sz="2400" dirty="0"/>
              <a:t>v-model在内部为不同的输入元素使用不同的属性并拋出不同的事件,具体如下。</a:t>
            </a:r>
            <a:endParaRPr lang="zh-CN" altLang="en-US" sz="2400" dirty="0"/>
          </a:p>
          <a:p>
            <a:pPr indent="457200" algn="l" fontAlgn="auto" latinLnBrk="1">
              <a:buClrTx/>
              <a:buSzTx/>
              <a:buFontTx/>
            </a:pPr>
            <a:r>
              <a:rPr lang="zh-CN" altLang="en-US" sz="2400" dirty="0"/>
              <a:t>(1)  text和 textarea 元素使用value属性和input 事件。</a:t>
            </a:r>
            <a:endParaRPr lang="zh-CN" altLang="en-US" sz="2400" dirty="0"/>
          </a:p>
          <a:p>
            <a:pPr indent="457200" algn="l" fontAlgn="auto" latinLnBrk="1">
              <a:buClrTx/>
              <a:buSzTx/>
              <a:buFontTx/>
            </a:pPr>
            <a:r>
              <a:rPr lang="zh-CN" altLang="en-US" sz="2400" dirty="0"/>
              <a:t>(2)  checkbox和radio使用checked属性和change事件。</a:t>
            </a:r>
            <a:endParaRPr lang="zh-CN" altLang="en-US" sz="2400" dirty="0"/>
          </a:p>
          <a:p>
            <a:pPr indent="457200" algn="l" fontAlgn="auto" latinLnBrk="1">
              <a:buClrTx/>
              <a:buSzTx/>
              <a:buFontTx/>
            </a:pPr>
            <a:r>
              <a:rPr lang="zh-CN" altLang="en-US" sz="2400" dirty="0"/>
              <a:t>(3)  select将value 作为属性并将change作为事件。</a:t>
            </a:r>
            <a:endParaRPr lang="zh-CN" altLang="en-US" sz="2400" dirty="0"/>
          </a:p>
          <a:p>
            <a:pPr indent="457200" algn="l">
              <a:buClrTx/>
              <a:buSzTx/>
              <a:buFontTx/>
            </a:pPr>
            <a:endParaRPr lang="zh-CN" altLang="en-US" sz="2125" dirty="0"/>
          </a:p>
          <a:p>
            <a:pPr indent="457200" algn="l">
              <a:buClrTx/>
              <a:buSzTx/>
              <a:buFontTx/>
            </a:pPr>
            <a:endParaRPr lang="zh-CN" altLang="en-US" sz="2125" dirty="0"/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67995" y="2060575"/>
            <a:ext cx="8220075" cy="332168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r>
              <a:rPr lang="en-US" altLang="zh-CN" sz="1800" dirty="0"/>
              <a:t>&lt;div id="app"&gt;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&lt;input v-model="message" placeholder=""&gt;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&lt;p&gt;你输入的内容是:{{message}}&lt;/p 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&lt;/div&gt;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&lt;script type="text/javascript"&gt;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var vm=new Vue ({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    el: '#app ',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    data:{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        message:'',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    }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    })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&lt;/script&gt;                                                   </a:t>
            </a:r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示例9-8 表单控件关键代码</a:t>
            </a:r>
            <a:endParaRPr lang="zh-CN" altLang="en-US" sz="1800" dirty="0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72000" y="5733415"/>
            <a:ext cx="4032250" cy="103505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460" y="1340485"/>
            <a:ext cx="8712835" cy="1246505"/>
          </a:xfrm>
        </p:spPr>
        <p:txBody>
          <a:bodyPr>
            <a:normAutofit/>
          </a:bodyPr>
          <a:lstStyle/>
          <a:p>
            <a:pPr marL="0" indent="457200" algn="l" defTabSz="914400" latinLnBrk="1">
              <a:buClrTx/>
              <a:buSzTx/>
              <a:buFontTx/>
              <a:buNone/>
            </a:pPr>
            <a:r>
              <a:rPr lang="zh-CN" altLang="en-US" sz="2400" dirty="0"/>
              <a:t>在Vue中, 可以通过使用</a:t>
            </a: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v-on</a:t>
            </a:r>
            <a:r>
              <a:rPr lang="zh-CN" altLang="en-US" sz="2400" dirty="0"/>
              <a:t> (也可简写为“ @ ”) 指令来监听 DOM 事件,并在事件触发时运行一些 js代码,这就是事件绑定。Vue 事件绑定语法格式。</a:t>
            </a:r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9.2.3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zh-CN" altLang="en-US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事件绑定</a:t>
            </a:r>
            <a:endParaRPr lang="zh-CN" altLang="en-US" sz="3200" dirty="0" err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398145" y="2564765"/>
            <a:ext cx="8220075" cy="86423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endParaRPr lang="en-US" altLang="zh-CN" sz="1800" dirty="0"/>
          </a:p>
          <a:p>
            <a:pPr indent="457200"/>
            <a:r>
              <a:rPr lang="en-US" altLang="zh-CN" sz="1800" dirty="0"/>
              <a:t>v-on:事件名.修饰符=方法名() |方法名 |简单的 JS 表达式</a:t>
            </a:r>
            <a:endParaRPr lang="en-US" altLang="zh-CN" sz="1800" dirty="0"/>
          </a:p>
        </p:txBody>
      </p:sp>
      <p:sp>
        <p:nvSpPr>
          <p:cNvPr id="5" name="文本框 4"/>
          <p:cNvSpPr txBox="1"/>
          <p:nvPr/>
        </p:nvSpPr>
        <p:spPr>
          <a:xfrm>
            <a:off x="395605" y="3644900"/>
            <a:ext cx="82048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 latinLnBrk="1"/>
            <a:r>
              <a:rPr lang="zh-CN" altLang="en-US" sz="2400" dirty="0"/>
              <a:t>这里的事件名可以是常见的DOM事件(如click、keydown、keyup、mouseover、mouseout等),也可以是自定义事件名;方法名一般是定义在Vue实例中的methods对象中 的方法(也可以将一些简单的js方法直接写在标签中)。Vue 实例可以直接访问其中的方法。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539750" y="188595"/>
            <a:ext cx="8220075" cy="435356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r>
              <a:rPr lang="en-US" altLang="zh-CN" sz="1800" dirty="0"/>
              <a:t>&lt;body&gt;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&lt;div id="app"&gt;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&lt;input type="button" value="请点击我" v-on:click="test()"/&gt;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&lt;/div&gt;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&lt;/body&gt;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&lt;script&gt;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var vm= new Vue ({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el: '# app ',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methods:{</a:t>
            </a:r>
            <a:endParaRPr lang="en-US" altLang="zh-CN" sz="1800" dirty="0"/>
          </a:p>
          <a:p>
            <a:pPr marL="1828800" lvl="4" indent="457200"/>
            <a:r>
              <a:rPr lang="en-US" altLang="zh-CN" sz="1800" dirty="0"/>
              <a:t>test:function (){</a:t>
            </a:r>
            <a:endParaRPr lang="en-US" altLang="zh-CN" sz="1800" dirty="0"/>
          </a:p>
          <a:p>
            <a:pPr marL="2286000" lvl="5" indent="457200"/>
            <a:r>
              <a:rPr lang="en-US" altLang="zh-CN" sz="1800" dirty="0"/>
              <a:t>alert ('欢迎学习 Vue 事件 ');</a:t>
            </a:r>
            <a:endParaRPr lang="en-US" altLang="zh-CN" sz="1800" dirty="0"/>
          </a:p>
          <a:p>
            <a:pPr marL="1828800" lvl="4" indent="457200"/>
            <a:r>
              <a:rPr lang="en-US" altLang="zh-CN" sz="1800" dirty="0"/>
              <a:t>}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}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})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&lt;/script&gt;                                                   </a:t>
            </a: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示例</a:t>
            </a: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9-9 Vue 事件绑定</a:t>
            </a:r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11525" y="4869180"/>
            <a:ext cx="5448300" cy="1651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4390" y="478917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点击按钮弹出</a:t>
            </a:r>
            <a:r>
              <a:rPr lang="zh-CN" altLang="en-US"/>
              <a:t>弹出窗</a:t>
            </a:r>
            <a:endParaRPr lang="zh-CN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练习任务    点击按钮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逐次加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输出数组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元素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图示 5"/>
          <p:cNvGraphicFramePr/>
          <p:nvPr/>
        </p:nvGraphicFramePr>
        <p:xfrm>
          <a:off x="539552" y="1556792"/>
          <a:ext cx="8280920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627630" y="3716655"/>
            <a:ext cx="5194300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9.1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en-US" altLang="zh-CN" sz="32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js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快速入门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1328"/>
            <a:ext cx="8435280" cy="4525963"/>
          </a:xfrm>
        </p:spPr>
        <p:txBody>
          <a:bodyPr/>
          <a:lstStyle/>
          <a:p>
            <a:pPr marL="109855" indent="457200" eaLnBrk="0">
              <a:buNone/>
            </a:pPr>
            <a:endParaRPr lang="en-US" altLang="zh-CN" dirty="0" smtClean="0"/>
          </a:p>
          <a:p>
            <a:pPr marL="109855" indent="457200" eaLnBrk="0" fontAlgn="auto">
              <a:lnSpc>
                <a:spcPct val="150000"/>
              </a:lnSpc>
              <a:buNone/>
            </a:pPr>
            <a:r>
              <a:rPr lang="en-US" altLang="zh-CN" sz="2400" dirty="0" err="1"/>
              <a:t>Vue</a:t>
            </a:r>
            <a:r>
              <a:rPr lang="en-US" altLang="zh-CN" sz="2400" dirty="0"/>
              <a:t>. </a:t>
            </a:r>
            <a:r>
              <a:rPr lang="en-US" altLang="zh-CN" sz="2400" dirty="0" err="1"/>
              <a:t>js</a:t>
            </a:r>
            <a:r>
              <a:rPr lang="en-US" altLang="zh-CN" sz="2400" dirty="0"/>
              <a:t> </a:t>
            </a:r>
            <a:r>
              <a:rPr lang="zh-CN" altLang="zh-CN" sz="2400" dirty="0"/>
              <a:t>是一套用于构建用户界面的渐进式框架</a:t>
            </a:r>
            <a:r>
              <a:rPr lang="en-US" altLang="zh-CN" sz="2400" dirty="0"/>
              <a:t> ,  </a:t>
            </a:r>
            <a:r>
              <a:rPr lang="zh-CN" altLang="zh-CN" sz="2400" dirty="0"/>
              <a:t>与 </a:t>
            </a:r>
            <a:r>
              <a:rPr lang="en-US" altLang="zh-CN" sz="2400" dirty="0"/>
              <a:t>Angular. </a:t>
            </a:r>
            <a:r>
              <a:rPr lang="en-US" altLang="zh-CN" sz="2400" dirty="0" err="1"/>
              <a:t>js</a:t>
            </a:r>
            <a:r>
              <a:rPr lang="en-US" altLang="zh-CN" sz="2400" dirty="0"/>
              <a:t> </a:t>
            </a:r>
            <a:r>
              <a:rPr lang="zh-CN" altLang="zh-CN" sz="2400" dirty="0"/>
              <a:t>和 </a:t>
            </a:r>
            <a:r>
              <a:rPr lang="en-US" altLang="zh-CN" sz="2400" dirty="0"/>
              <a:t>React. </a:t>
            </a:r>
            <a:r>
              <a:rPr lang="en-US" altLang="zh-CN" sz="2400" dirty="0" err="1"/>
              <a:t>js</a:t>
            </a:r>
            <a:r>
              <a:rPr lang="en-US" altLang="zh-CN" sz="2400" dirty="0"/>
              <a:t> </a:t>
            </a:r>
            <a:r>
              <a:rPr lang="zh-CN" altLang="zh-CN" sz="2400" dirty="0"/>
              <a:t>一起被称为 </a:t>
            </a:r>
            <a:r>
              <a:rPr lang="en-US" altLang="zh-CN" sz="2400" dirty="0"/>
              <a:t>“ </a:t>
            </a:r>
            <a:r>
              <a:rPr lang="zh-CN" altLang="zh-CN" sz="2400" dirty="0"/>
              <a:t>前端三大主流框架</a:t>
            </a:r>
            <a:r>
              <a:rPr lang="en-US" altLang="zh-CN" sz="2400" dirty="0"/>
              <a:t>”</a:t>
            </a:r>
            <a:r>
              <a:rPr lang="zh-CN" altLang="zh-CN" sz="2400" dirty="0"/>
              <a:t>。与其他大型框架不同的是</a:t>
            </a:r>
            <a:r>
              <a:rPr lang="en-US" altLang="zh-CN" sz="2400" dirty="0"/>
              <a:t> , </a:t>
            </a:r>
            <a:r>
              <a:rPr lang="en-US" altLang="zh-CN" sz="2400" dirty="0" err="1"/>
              <a:t>Vue</a:t>
            </a:r>
            <a:r>
              <a:rPr lang="en-US" altLang="zh-CN" sz="2400" dirty="0"/>
              <a:t> </a:t>
            </a:r>
            <a:r>
              <a:rPr lang="zh-CN" altLang="zh-CN" sz="2400" dirty="0"/>
              <a:t>被设计为可以自底向上逐层应用。</a:t>
            </a:r>
            <a:r>
              <a:rPr lang="en-US" altLang="zh-CN" sz="2400" dirty="0"/>
              <a:t> </a:t>
            </a:r>
            <a:r>
              <a:rPr lang="en-US" altLang="zh-CN" sz="2400" dirty="0" err="1"/>
              <a:t>Vue</a:t>
            </a:r>
            <a:r>
              <a:rPr lang="en-US" altLang="zh-CN" sz="2400" dirty="0"/>
              <a:t> </a:t>
            </a:r>
            <a:r>
              <a:rPr lang="zh-CN" altLang="zh-CN" sz="2400" dirty="0"/>
              <a:t>的核心库只关注视图层</a:t>
            </a:r>
            <a:r>
              <a:rPr lang="en-US" altLang="zh-CN" sz="2400" dirty="0"/>
              <a:t> , </a:t>
            </a:r>
            <a:r>
              <a:rPr lang="zh-CN" altLang="zh-CN" sz="2400" dirty="0"/>
              <a:t>不仅易于上手</a:t>
            </a:r>
            <a:r>
              <a:rPr lang="en-US" altLang="zh-CN" sz="2400" dirty="0"/>
              <a:t> , </a:t>
            </a:r>
            <a:r>
              <a:rPr lang="zh-CN" altLang="zh-CN" sz="2400" dirty="0"/>
              <a:t>还便于与第三方库或既有项目整合。</a:t>
            </a:r>
            <a:r>
              <a:rPr lang="en-US" altLang="zh-CN" sz="2400" dirty="0"/>
              <a:t>  </a:t>
            </a:r>
            <a:r>
              <a:rPr lang="zh-CN" altLang="zh-CN" sz="2400" dirty="0"/>
              <a:t>另外</a:t>
            </a:r>
            <a:r>
              <a:rPr lang="en-US" altLang="zh-CN" sz="2400" dirty="0"/>
              <a:t> , </a:t>
            </a:r>
            <a:r>
              <a:rPr lang="en-US" altLang="zh-CN" sz="2400" dirty="0" err="1"/>
              <a:t>Vue</a:t>
            </a:r>
            <a:r>
              <a:rPr lang="en-US" altLang="zh-CN" sz="2400" dirty="0"/>
              <a:t> </a:t>
            </a:r>
            <a:r>
              <a:rPr lang="zh-CN" altLang="zh-CN" sz="2400" dirty="0"/>
              <a:t>与现代化的工具链及各种支持类库结合使用时</a:t>
            </a:r>
            <a:r>
              <a:rPr lang="en-US" altLang="zh-CN" sz="2400" dirty="0"/>
              <a:t> , </a:t>
            </a:r>
            <a:r>
              <a:rPr lang="zh-CN" altLang="zh-CN" sz="2400" dirty="0"/>
              <a:t>完全能够为复杂的单页面应用程序</a:t>
            </a:r>
            <a:r>
              <a:rPr lang="zh-CN" altLang="zh-CN" sz="2400" dirty="0"/>
              <a:t>提供驱动</a:t>
            </a:r>
            <a:r>
              <a:rPr lang="zh-CN" altLang="en-US" sz="2400" dirty="0"/>
              <a:t>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练习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任务 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点击按钮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逐次加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输出数组元素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70180" y="1713326"/>
            <a:ext cx="8019663" cy="4439460"/>
            <a:chOff x="670180" y="1713326"/>
            <a:chExt cx="8019663" cy="4439460"/>
          </a:xfrm>
        </p:grpSpPr>
        <p:sp>
          <p:nvSpPr>
            <p:cNvPr id="8" name="任意多边形 7"/>
            <p:cNvSpPr/>
            <p:nvPr/>
          </p:nvSpPr>
          <p:spPr>
            <a:xfrm>
              <a:off x="670180" y="2489675"/>
              <a:ext cx="373428" cy="3287356"/>
            </a:xfrm>
            <a:custGeom>
              <a:avLst/>
              <a:gdLst>
                <a:gd name="connsiteX0" fmla="*/ 0 w 3287355"/>
                <a:gd name="connsiteY0" fmla="*/ 0 h 278678"/>
                <a:gd name="connsiteX1" fmla="*/ 3148016 w 3287355"/>
                <a:gd name="connsiteY1" fmla="*/ 0 h 278678"/>
                <a:gd name="connsiteX2" fmla="*/ 3287355 w 3287355"/>
                <a:gd name="connsiteY2" fmla="*/ 139339 h 278678"/>
                <a:gd name="connsiteX3" fmla="*/ 3148016 w 3287355"/>
                <a:gd name="connsiteY3" fmla="*/ 278678 h 278678"/>
                <a:gd name="connsiteX4" fmla="*/ 0 w 3287355"/>
                <a:gd name="connsiteY4" fmla="*/ 278678 h 278678"/>
                <a:gd name="connsiteX5" fmla="*/ 139339 w 3287355"/>
                <a:gd name="connsiteY5" fmla="*/ 139339 h 278678"/>
                <a:gd name="connsiteX6" fmla="*/ 0 w 3287355"/>
                <a:gd name="connsiteY6" fmla="*/ 0 h 27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87355" h="278678">
                  <a:moveTo>
                    <a:pt x="3287349" y="0"/>
                  </a:moveTo>
                  <a:lnTo>
                    <a:pt x="3287349" y="266866"/>
                  </a:lnTo>
                  <a:lnTo>
                    <a:pt x="1643678" y="278678"/>
                  </a:lnTo>
                  <a:lnTo>
                    <a:pt x="6" y="266866"/>
                  </a:lnTo>
                  <a:lnTo>
                    <a:pt x="6" y="0"/>
                  </a:lnTo>
                  <a:lnTo>
                    <a:pt x="1643677" y="11812"/>
                  </a:lnTo>
                  <a:lnTo>
                    <a:pt x="3287349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0" tIns="155850" rIns="16511" bIns="155849" numCol="1" spcCol="1270" anchor="ctr" anchorCtr="0">
              <a:noAutofit/>
            </a:bodyPr>
            <a:lstStyle/>
            <a:p>
              <a:pPr lvl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600" kern="1200" dirty="0" smtClean="0"/>
                <a:t>核心代码</a:t>
              </a:r>
              <a:endParaRPr lang="zh-CN" altLang="en-US" sz="2600" kern="1200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210114" y="1713326"/>
              <a:ext cx="7479729" cy="4439460"/>
            </a:xfrm>
            <a:custGeom>
              <a:avLst/>
              <a:gdLst>
                <a:gd name="connsiteX0" fmla="*/ 739925 w 4439459"/>
                <a:gd name="connsiteY0" fmla="*/ 0 h 7479729"/>
                <a:gd name="connsiteX1" fmla="*/ 3699534 w 4439459"/>
                <a:gd name="connsiteY1" fmla="*/ 0 h 7479729"/>
                <a:gd name="connsiteX2" fmla="*/ 4439459 w 4439459"/>
                <a:gd name="connsiteY2" fmla="*/ 739925 h 7479729"/>
                <a:gd name="connsiteX3" fmla="*/ 4439459 w 4439459"/>
                <a:gd name="connsiteY3" fmla="*/ 7479729 h 7479729"/>
                <a:gd name="connsiteX4" fmla="*/ 4439459 w 4439459"/>
                <a:gd name="connsiteY4" fmla="*/ 7479729 h 7479729"/>
                <a:gd name="connsiteX5" fmla="*/ 0 w 4439459"/>
                <a:gd name="connsiteY5" fmla="*/ 7479729 h 7479729"/>
                <a:gd name="connsiteX6" fmla="*/ 0 w 4439459"/>
                <a:gd name="connsiteY6" fmla="*/ 7479729 h 7479729"/>
                <a:gd name="connsiteX7" fmla="*/ 0 w 4439459"/>
                <a:gd name="connsiteY7" fmla="*/ 739925 h 7479729"/>
                <a:gd name="connsiteX8" fmla="*/ 739925 w 4439459"/>
                <a:gd name="connsiteY8" fmla="*/ 0 h 747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9459" h="7479729">
                  <a:moveTo>
                    <a:pt x="4439459" y="1246647"/>
                  </a:moveTo>
                  <a:lnTo>
                    <a:pt x="4439459" y="6233082"/>
                  </a:lnTo>
                  <a:cubicBezTo>
                    <a:pt x="4439459" y="6921586"/>
                    <a:pt x="4242836" y="7479729"/>
                    <a:pt x="4000290" y="7479729"/>
                  </a:cubicBezTo>
                  <a:lnTo>
                    <a:pt x="0" y="7479729"/>
                  </a:lnTo>
                  <a:lnTo>
                    <a:pt x="0" y="74797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00290" y="0"/>
                  </a:lnTo>
                  <a:cubicBezTo>
                    <a:pt x="4242836" y="0"/>
                    <a:pt x="4439459" y="558143"/>
                    <a:pt x="4439459" y="1246647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3" tIns="233228" rIns="233226" bIns="233227" numCol="1" spcCol="1270" anchor="ctr" anchorCtr="0">
              <a:noAutofit/>
            </a:bodyPr>
            <a:lstStyle/>
            <a:p>
              <a:pPr marL="0" lvl="1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CN" sz="2600" kern="1200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1210310" y="2132965"/>
            <a:ext cx="7122795" cy="389763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eaLnBrk="0"/>
            <a:r>
              <a:rPr altLang="zh-CN" dirty="0"/>
              <a:t>&lt;body&gt;</a:t>
            </a:r>
            <a:endParaRPr altLang="zh-CN" dirty="0"/>
          </a:p>
          <a:p>
            <a:pPr indent="457200" eaLnBrk="0"/>
            <a:r>
              <a:rPr altLang="zh-CN" dirty="0"/>
              <a:t>&lt;div id="app"&gt;</a:t>
            </a:r>
            <a:endParaRPr altLang="zh-CN" dirty="0"/>
          </a:p>
          <a:p>
            <a:pPr marL="457200" lvl="1" indent="457200" eaLnBrk="0"/>
            <a:r>
              <a:rPr altLang="zh-CN" dirty="0"/>
              <a:t>&lt;input type="button" value="请双击我" v-on:dblclick="change ()"/&gt;</a:t>
            </a:r>
            <a:endParaRPr altLang="zh-CN" dirty="0"/>
          </a:p>
          <a:p>
            <a:pPr marL="457200" lvl="1" indent="457200" eaLnBrk="0"/>
            <a:r>
              <a:rPr altLang="zh-CN" dirty="0"/>
              <a:t>&lt;ul id="box"&gt;</a:t>
            </a:r>
            <a:endParaRPr altLang="zh-CN" dirty="0"/>
          </a:p>
          <a:p>
            <a:pPr eaLnBrk="0"/>
            <a:r>
              <a:rPr altLang="zh-CN" dirty="0"/>
              <a:t>    </a:t>
            </a:r>
            <a:r>
              <a:rPr lang="en-US" dirty="0"/>
              <a:t>		</a:t>
            </a:r>
            <a:r>
              <a:rPr altLang="zh-CN" dirty="0"/>
              <a:t>&lt;li v-for="value in arr"&gt;{{value}}&lt;/li&gt;</a:t>
            </a:r>
            <a:endParaRPr altLang="zh-CN" dirty="0"/>
          </a:p>
          <a:p>
            <a:pPr marL="457200" lvl="1" indent="457200" eaLnBrk="0"/>
            <a:r>
              <a:rPr altLang="zh-CN" dirty="0"/>
              <a:t>&lt;/ul&gt;</a:t>
            </a:r>
            <a:endParaRPr altLang="zh-CN" dirty="0"/>
          </a:p>
          <a:p>
            <a:pPr indent="457200" eaLnBrk="0"/>
            <a:r>
              <a:rPr altLang="zh-CN" dirty="0"/>
              <a:t>&lt;/div&gt;</a:t>
            </a:r>
            <a:endParaRPr altLang="zh-CN" dirty="0"/>
          </a:p>
          <a:p>
            <a:pPr eaLnBrk="0"/>
            <a:r>
              <a:rPr altLang="zh-CN" dirty="0"/>
              <a:t>&lt;/body&gt;</a:t>
            </a:r>
            <a:endParaRPr altLang="zh-CN" dirty="0"/>
          </a:p>
          <a:p>
            <a:pPr eaLnBrk="0"/>
            <a:endParaRPr altLang="zh-CN" dirty="0"/>
          </a:p>
          <a:p>
            <a:pPr eaLnBrk="0"/>
            <a:endParaRPr altLang="zh-CN" dirty="0"/>
          </a:p>
          <a:p>
            <a:pPr eaLnBrk="0"/>
            <a:endParaRPr altLang="zh-CN" dirty="0"/>
          </a:p>
          <a:p>
            <a:pPr eaLnBrk="0"/>
            <a:endParaRPr altLang="zh-CN" dirty="0"/>
          </a:p>
          <a:p>
            <a:pPr eaLnBrk="0"/>
            <a:r>
              <a:rPr lang="en-US" dirty="0"/>
              <a:t>                                                                                 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9-10</a:t>
            </a: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eaLnBrk="0"/>
            <a:endParaRPr altLang="zh-CN" dirty="0"/>
          </a:p>
          <a:p>
            <a:pPr eaLnBrk="0"/>
            <a:endParaRPr altLang="zh-CN" dirty="0"/>
          </a:p>
        </p:txBody>
      </p:sp>
      <p:sp>
        <p:nvSpPr>
          <p:cNvPr id="10" name="矩形标注 9"/>
          <p:cNvSpPr/>
          <p:nvPr>
            <p:custDataLst>
              <p:tags r:id="rId1"/>
            </p:custDataLst>
          </p:nvPr>
        </p:nvSpPr>
        <p:spPr>
          <a:xfrm>
            <a:off x="4499997" y="2204626"/>
            <a:ext cx="2520280" cy="432048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/>
              <a:t>按钮绑定双击</a:t>
            </a:r>
            <a:r>
              <a:rPr lang="zh-CN" altLang="en-US" dirty="0"/>
              <a:t>事件</a:t>
            </a:r>
            <a:endParaRPr lang="zh-CN" altLang="en-US" dirty="0"/>
          </a:p>
        </p:txBody>
      </p:sp>
      <p:sp>
        <p:nvSpPr>
          <p:cNvPr id="11" name="矩形标注 10"/>
          <p:cNvSpPr/>
          <p:nvPr>
            <p:custDataLst>
              <p:tags r:id="rId2"/>
            </p:custDataLst>
          </p:nvPr>
        </p:nvSpPr>
        <p:spPr>
          <a:xfrm>
            <a:off x="4715897" y="3068861"/>
            <a:ext cx="2520280" cy="432048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/>
              <a:t>循环输出数组元素</a:t>
            </a:r>
            <a:r>
              <a:rPr lang="zh-CN" altLang="en-US" dirty="0"/>
              <a:t>内容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练习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任务    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点击按钮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逐次加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10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输出数组元素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70180" y="1713326"/>
            <a:ext cx="8019663" cy="4439460"/>
            <a:chOff x="670180" y="1713326"/>
            <a:chExt cx="8019663" cy="4439460"/>
          </a:xfrm>
        </p:grpSpPr>
        <p:sp>
          <p:nvSpPr>
            <p:cNvPr id="8" name="任意多边形 7"/>
            <p:cNvSpPr/>
            <p:nvPr/>
          </p:nvSpPr>
          <p:spPr>
            <a:xfrm>
              <a:off x="670180" y="2489675"/>
              <a:ext cx="373428" cy="3287356"/>
            </a:xfrm>
            <a:custGeom>
              <a:avLst/>
              <a:gdLst>
                <a:gd name="connsiteX0" fmla="*/ 0 w 3287355"/>
                <a:gd name="connsiteY0" fmla="*/ 0 h 278678"/>
                <a:gd name="connsiteX1" fmla="*/ 3148016 w 3287355"/>
                <a:gd name="connsiteY1" fmla="*/ 0 h 278678"/>
                <a:gd name="connsiteX2" fmla="*/ 3287355 w 3287355"/>
                <a:gd name="connsiteY2" fmla="*/ 139339 h 278678"/>
                <a:gd name="connsiteX3" fmla="*/ 3148016 w 3287355"/>
                <a:gd name="connsiteY3" fmla="*/ 278678 h 278678"/>
                <a:gd name="connsiteX4" fmla="*/ 0 w 3287355"/>
                <a:gd name="connsiteY4" fmla="*/ 278678 h 278678"/>
                <a:gd name="connsiteX5" fmla="*/ 139339 w 3287355"/>
                <a:gd name="connsiteY5" fmla="*/ 139339 h 278678"/>
                <a:gd name="connsiteX6" fmla="*/ 0 w 3287355"/>
                <a:gd name="connsiteY6" fmla="*/ 0 h 27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87355" h="278678">
                  <a:moveTo>
                    <a:pt x="3287349" y="0"/>
                  </a:moveTo>
                  <a:lnTo>
                    <a:pt x="3287349" y="266866"/>
                  </a:lnTo>
                  <a:lnTo>
                    <a:pt x="1643678" y="278678"/>
                  </a:lnTo>
                  <a:lnTo>
                    <a:pt x="6" y="266866"/>
                  </a:lnTo>
                  <a:lnTo>
                    <a:pt x="6" y="0"/>
                  </a:lnTo>
                  <a:lnTo>
                    <a:pt x="1643677" y="11812"/>
                  </a:lnTo>
                  <a:lnTo>
                    <a:pt x="3287349" y="0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0" tIns="155850" rIns="16511" bIns="155849" numCol="1" spcCol="1270" anchor="ctr" anchorCtr="0">
              <a:noAutofit/>
            </a:bodyPr>
            <a:lstStyle/>
            <a:p>
              <a:pPr lvl="0" algn="l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600" kern="1200" dirty="0" smtClean="0"/>
                <a:t>核心代码</a:t>
              </a:r>
              <a:endParaRPr lang="zh-CN" altLang="en-US" sz="2600" kern="1200" dirty="0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1210114" y="1713326"/>
              <a:ext cx="7479729" cy="4439460"/>
            </a:xfrm>
            <a:custGeom>
              <a:avLst/>
              <a:gdLst>
                <a:gd name="connsiteX0" fmla="*/ 739925 w 4439459"/>
                <a:gd name="connsiteY0" fmla="*/ 0 h 7479729"/>
                <a:gd name="connsiteX1" fmla="*/ 3699534 w 4439459"/>
                <a:gd name="connsiteY1" fmla="*/ 0 h 7479729"/>
                <a:gd name="connsiteX2" fmla="*/ 4439459 w 4439459"/>
                <a:gd name="connsiteY2" fmla="*/ 739925 h 7479729"/>
                <a:gd name="connsiteX3" fmla="*/ 4439459 w 4439459"/>
                <a:gd name="connsiteY3" fmla="*/ 7479729 h 7479729"/>
                <a:gd name="connsiteX4" fmla="*/ 4439459 w 4439459"/>
                <a:gd name="connsiteY4" fmla="*/ 7479729 h 7479729"/>
                <a:gd name="connsiteX5" fmla="*/ 0 w 4439459"/>
                <a:gd name="connsiteY5" fmla="*/ 7479729 h 7479729"/>
                <a:gd name="connsiteX6" fmla="*/ 0 w 4439459"/>
                <a:gd name="connsiteY6" fmla="*/ 7479729 h 7479729"/>
                <a:gd name="connsiteX7" fmla="*/ 0 w 4439459"/>
                <a:gd name="connsiteY7" fmla="*/ 739925 h 7479729"/>
                <a:gd name="connsiteX8" fmla="*/ 739925 w 4439459"/>
                <a:gd name="connsiteY8" fmla="*/ 0 h 747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9459" h="7479729">
                  <a:moveTo>
                    <a:pt x="4439459" y="1246647"/>
                  </a:moveTo>
                  <a:lnTo>
                    <a:pt x="4439459" y="6233082"/>
                  </a:lnTo>
                  <a:cubicBezTo>
                    <a:pt x="4439459" y="6921586"/>
                    <a:pt x="4242836" y="7479729"/>
                    <a:pt x="4000290" y="7479729"/>
                  </a:cubicBezTo>
                  <a:lnTo>
                    <a:pt x="0" y="7479729"/>
                  </a:lnTo>
                  <a:lnTo>
                    <a:pt x="0" y="74797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4000290" y="0"/>
                  </a:lnTo>
                  <a:cubicBezTo>
                    <a:pt x="4242836" y="0"/>
                    <a:pt x="4439459" y="558143"/>
                    <a:pt x="4439459" y="1246647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84913" tIns="233228" rIns="233226" bIns="233227" numCol="1" spcCol="1270" anchor="ctr" anchorCtr="0">
              <a:noAutofit/>
            </a:bodyPr>
            <a:lstStyle/>
            <a:p>
              <a:pPr marL="0" lvl="1" algn="l" defTabSz="11557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zh-CN" sz="2600" kern="1200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1210114" y="2132856"/>
            <a:ext cx="712257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/>
            <a:r>
              <a:rPr altLang="zh-CN" dirty="0">
                <a:sym typeface="+mn-ea"/>
              </a:rPr>
              <a:t>&lt;script&gt;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var vm=new Vue ({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    el: '#app ',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    data:{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        arr: [10, 20, 30]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    },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    methods:{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        change: function (){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            this.arr.push(this.arr[this.arr.length-1]+10);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        }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    }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    })</a:t>
            </a:r>
            <a:endParaRPr altLang="zh-CN" dirty="0"/>
          </a:p>
          <a:p>
            <a:pPr eaLnBrk="0"/>
            <a:r>
              <a:rPr altLang="zh-CN" dirty="0">
                <a:sym typeface="+mn-ea"/>
              </a:rPr>
              <a:t>&lt;/script&gt;</a:t>
            </a:r>
            <a:endParaRPr altLang="zh-CN" dirty="0"/>
          </a:p>
          <a:p>
            <a:pPr eaLnBrk="0"/>
            <a:endParaRPr altLang="zh-CN" dirty="0"/>
          </a:p>
        </p:txBody>
      </p:sp>
      <p:sp>
        <p:nvSpPr>
          <p:cNvPr id="11" name="矩形标注 10"/>
          <p:cNvSpPr/>
          <p:nvPr>
            <p:custDataLst>
              <p:tags r:id="rId1"/>
            </p:custDataLst>
          </p:nvPr>
        </p:nvSpPr>
        <p:spPr>
          <a:xfrm>
            <a:off x="4500245" y="3860800"/>
            <a:ext cx="2828925" cy="431800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dirty="0"/>
              <a:t>新的内容追加到数组</a:t>
            </a:r>
            <a:r>
              <a:rPr lang="zh-CN" altLang="en-US" dirty="0"/>
              <a:t>最后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460" y="1340485"/>
            <a:ext cx="8712835" cy="1246505"/>
          </a:xfrm>
        </p:spPr>
        <p:txBody>
          <a:bodyPr>
            <a:noAutofit/>
          </a:bodyPr>
          <a:lstStyle/>
          <a:p>
            <a:pPr marL="0" indent="457200" algn="l" defTabSz="914400" latinLnBrk="1">
              <a:buClrTx/>
              <a:buSzTx/>
              <a:buFontTx/>
              <a:buNone/>
            </a:pPr>
            <a:r>
              <a:rPr lang="zh-CN" altLang="en-US" sz="2400" dirty="0"/>
              <a:t>组件是Vue.js最强大的功能之一。在 Vue中,组件是一个带有名字的、拥有预定义选项的、可复用的Vue实例。可以在new Vue( )创建的Vue根实例中,把这个组件作为自定义元素来使用 。组件可以扩展 HTML 元素,封装</a:t>
            </a:r>
            <a:r>
              <a:rPr lang="zh-CN" altLang="en-US" sz="2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可重用</a:t>
            </a:r>
            <a:r>
              <a:rPr lang="zh-CN" altLang="en-US" sz="2400" dirty="0"/>
              <a:t>的代码。</a:t>
            </a:r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9.2.4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zh-CN" altLang="en-US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组件</a:t>
            </a:r>
            <a:endParaRPr lang="zh-CN" altLang="en-US" sz="3200" dirty="0" err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pSp>
        <p:nvGrpSpPr>
          <p:cNvPr id="10" name="Группа"/>
          <p:cNvGrpSpPr/>
          <p:nvPr/>
        </p:nvGrpSpPr>
        <p:grpSpPr>
          <a:xfrm>
            <a:off x="2310130" y="3068716"/>
            <a:ext cx="2147570" cy="3169920"/>
            <a:chOff x="0" y="0"/>
            <a:chExt cx="5725995" cy="8452506"/>
          </a:xfrm>
        </p:grpSpPr>
        <p:sp>
          <p:nvSpPr>
            <p:cNvPr id="13" name="Фигура"/>
            <p:cNvSpPr/>
            <p:nvPr>
              <p:custDataLst>
                <p:tags r:id="rId1"/>
              </p:custDataLst>
            </p:nvPr>
          </p:nvSpPr>
          <p:spPr>
            <a:xfrm>
              <a:off x="2212314" y="4938428"/>
              <a:ext cx="3452102" cy="3453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1509" extrusionOk="0">
                  <a:moveTo>
                    <a:pt x="10957" y="4"/>
                  </a:moveTo>
                  <a:cubicBezTo>
                    <a:pt x="8453" y="-63"/>
                    <a:pt x="5941" y="755"/>
                    <a:pt x="3903" y="2431"/>
                  </a:cubicBezTo>
                  <a:cubicBezTo>
                    <a:pt x="3880" y="2452"/>
                    <a:pt x="3857" y="2473"/>
                    <a:pt x="3834" y="2495"/>
                  </a:cubicBezTo>
                  <a:cubicBezTo>
                    <a:pt x="3811" y="2516"/>
                    <a:pt x="3786" y="2538"/>
                    <a:pt x="3763" y="2559"/>
                  </a:cubicBezTo>
                  <a:lnTo>
                    <a:pt x="4541" y="3436"/>
                  </a:lnTo>
                  <a:cubicBezTo>
                    <a:pt x="4567" y="3413"/>
                    <a:pt x="4594" y="3389"/>
                    <a:pt x="4619" y="3365"/>
                  </a:cubicBezTo>
                  <a:cubicBezTo>
                    <a:pt x="4645" y="3341"/>
                    <a:pt x="4670" y="3317"/>
                    <a:pt x="4696" y="3293"/>
                  </a:cubicBezTo>
                  <a:cubicBezTo>
                    <a:pt x="7937" y="630"/>
                    <a:pt x="12531" y="429"/>
                    <a:pt x="15989" y="2799"/>
                  </a:cubicBezTo>
                  <a:cubicBezTo>
                    <a:pt x="19686" y="5332"/>
                    <a:pt x="21139" y="10114"/>
                    <a:pt x="19504" y="14308"/>
                  </a:cubicBezTo>
                  <a:cubicBezTo>
                    <a:pt x="18883" y="15902"/>
                    <a:pt x="17877" y="17202"/>
                    <a:pt x="16661" y="18189"/>
                  </a:cubicBezTo>
                  <a:cubicBezTo>
                    <a:pt x="15454" y="19168"/>
                    <a:pt x="14035" y="19836"/>
                    <a:pt x="12535" y="20136"/>
                  </a:cubicBezTo>
                  <a:cubicBezTo>
                    <a:pt x="9584" y="20727"/>
                    <a:pt x="6393" y="19891"/>
                    <a:pt x="4001" y="17558"/>
                  </a:cubicBezTo>
                  <a:cubicBezTo>
                    <a:pt x="3033" y="16614"/>
                    <a:pt x="2305" y="15473"/>
                    <a:pt x="1829" y="14237"/>
                  </a:cubicBezTo>
                  <a:cubicBezTo>
                    <a:pt x="1445" y="13241"/>
                    <a:pt x="1232" y="12181"/>
                    <a:pt x="1188" y="11098"/>
                  </a:cubicBezTo>
                  <a:lnTo>
                    <a:pt x="0" y="11150"/>
                  </a:lnTo>
                  <a:cubicBezTo>
                    <a:pt x="223" y="16491"/>
                    <a:pt x="4315" y="20929"/>
                    <a:pt x="9681" y="21458"/>
                  </a:cubicBezTo>
                  <a:cubicBezTo>
                    <a:pt x="9974" y="21487"/>
                    <a:pt x="10267" y="21504"/>
                    <a:pt x="10557" y="21508"/>
                  </a:cubicBezTo>
                  <a:cubicBezTo>
                    <a:pt x="12589" y="21537"/>
                    <a:pt x="14544" y="20970"/>
                    <a:pt x="16220" y="19943"/>
                  </a:cubicBezTo>
                  <a:cubicBezTo>
                    <a:pt x="18099" y="18792"/>
                    <a:pt x="19627" y="17057"/>
                    <a:pt x="20510" y="14909"/>
                  </a:cubicBezTo>
                  <a:cubicBezTo>
                    <a:pt x="21492" y="12522"/>
                    <a:pt x="21600" y="9952"/>
                    <a:pt x="20903" y="7618"/>
                  </a:cubicBezTo>
                  <a:cubicBezTo>
                    <a:pt x="20205" y="5280"/>
                    <a:pt x="18704" y="3197"/>
                    <a:pt x="16558" y="1776"/>
                  </a:cubicBezTo>
                  <a:cubicBezTo>
                    <a:pt x="14849" y="643"/>
                    <a:pt x="12905" y="55"/>
                    <a:pt x="10957" y="4"/>
                  </a:cubicBezTo>
                  <a:close/>
                </a:path>
              </a:pathLst>
            </a:custGeom>
            <a:solidFill>
              <a:srgbClr val="36BEED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>
                <a:solidFill>
                  <a:srgbClr val="FEFC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Фигура"/>
            <p:cNvSpPr/>
            <p:nvPr>
              <p:custDataLst>
                <p:tags r:id="rId2"/>
              </p:custDataLst>
            </p:nvPr>
          </p:nvSpPr>
          <p:spPr>
            <a:xfrm>
              <a:off x="61602" y="2496639"/>
              <a:ext cx="2943539" cy="3456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1" h="21419" extrusionOk="0">
                  <a:moveTo>
                    <a:pt x="12355" y="1"/>
                  </a:moveTo>
                  <a:cubicBezTo>
                    <a:pt x="10351" y="11"/>
                    <a:pt x="8372" y="449"/>
                    <a:pt x="6585" y="1270"/>
                  </a:cubicBezTo>
                  <a:cubicBezTo>
                    <a:pt x="3873" y="2516"/>
                    <a:pt x="1777" y="4571"/>
                    <a:pt x="741" y="7067"/>
                  </a:cubicBezTo>
                  <a:cubicBezTo>
                    <a:pt x="-377" y="9763"/>
                    <a:pt x="-196" y="12602"/>
                    <a:pt x="1058" y="15046"/>
                  </a:cubicBezTo>
                  <a:cubicBezTo>
                    <a:pt x="2303" y="17475"/>
                    <a:pt x="4598" y="19495"/>
                    <a:pt x="7639" y="20598"/>
                  </a:cubicBezTo>
                  <a:cubicBezTo>
                    <a:pt x="9803" y="21383"/>
                    <a:pt x="12133" y="21597"/>
                    <a:pt x="14357" y="21276"/>
                  </a:cubicBezTo>
                  <a:cubicBezTo>
                    <a:pt x="16766" y="20929"/>
                    <a:pt x="19044" y="19958"/>
                    <a:pt x="20859" y="18426"/>
                  </a:cubicBezTo>
                  <a:cubicBezTo>
                    <a:pt x="21168" y="18227"/>
                    <a:pt x="21223" y="17846"/>
                    <a:pt x="20981" y="17588"/>
                  </a:cubicBezTo>
                  <a:cubicBezTo>
                    <a:pt x="20735" y="17326"/>
                    <a:pt x="20285" y="17297"/>
                    <a:pt x="19996" y="17523"/>
                  </a:cubicBezTo>
                  <a:cubicBezTo>
                    <a:pt x="19992" y="17526"/>
                    <a:pt x="19987" y="17529"/>
                    <a:pt x="19983" y="17532"/>
                  </a:cubicBezTo>
                  <a:cubicBezTo>
                    <a:pt x="19979" y="17535"/>
                    <a:pt x="19975" y="17537"/>
                    <a:pt x="19970" y="17540"/>
                  </a:cubicBezTo>
                  <a:cubicBezTo>
                    <a:pt x="18490" y="18795"/>
                    <a:pt x="16660" y="19634"/>
                    <a:pt x="14714" y="20012"/>
                  </a:cubicBezTo>
                  <a:cubicBezTo>
                    <a:pt x="12621" y="20419"/>
                    <a:pt x="10394" y="20293"/>
                    <a:pt x="8320" y="19582"/>
                  </a:cubicBezTo>
                  <a:cubicBezTo>
                    <a:pt x="5580" y="18642"/>
                    <a:pt x="3496" y="16861"/>
                    <a:pt x="2351" y="14699"/>
                  </a:cubicBezTo>
                  <a:cubicBezTo>
                    <a:pt x="1219" y="12560"/>
                    <a:pt x="1017" y="10063"/>
                    <a:pt x="1932" y="7670"/>
                  </a:cubicBezTo>
                  <a:cubicBezTo>
                    <a:pt x="2769" y="5484"/>
                    <a:pt x="4502" y="3640"/>
                    <a:pt x="6804" y="2477"/>
                  </a:cubicBezTo>
                  <a:cubicBezTo>
                    <a:pt x="9117" y="1309"/>
                    <a:pt x="11840" y="901"/>
                    <a:pt x="14469" y="1346"/>
                  </a:cubicBezTo>
                  <a:cubicBezTo>
                    <a:pt x="15442" y="1511"/>
                    <a:pt x="16384" y="1791"/>
                    <a:pt x="17269" y="2177"/>
                  </a:cubicBezTo>
                  <a:cubicBezTo>
                    <a:pt x="18104" y="2542"/>
                    <a:pt x="18882" y="2997"/>
                    <a:pt x="19583" y="3533"/>
                  </a:cubicBezTo>
                  <a:cubicBezTo>
                    <a:pt x="19644" y="3581"/>
                    <a:pt x="19708" y="3628"/>
                    <a:pt x="19772" y="3675"/>
                  </a:cubicBezTo>
                  <a:cubicBezTo>
                    <a:pt x="19836" y="3721"/>
                    <a:pt x="19901" y="3767"/>
                    <a:pt x="19965" y="3813"/>
                  </a:cubicBezTo>
                  <a:lnTo>
                    <a:pt x="20822" y="2913"/>
                  </a:lnTo>
                  <a:cubicBezTo>
                    <a:pt x="20722" y="2840"/>
                    <a:pt x="20621" y="2770"/>
                    <a:pt x="20523" y="2694"/>
                  </a:cubicBezTo>
                  <a:cubicBezTo>
                    <a:pt x="19683" y="2039"/>
                    <a:pt x="18739" y="1488"/>
                    <a:pt x="17722" y="1058"/>
                  </a:cubicBezTo>
                  <a:cubicBezTo>
                    <a:pt x="16659" y="609"/>
                    <a:pt x="15529" y="297"/>
                    <a:pt x="14360" y="133"/>
                  </a:cubicBezTo>
                  <a:cubicBezTo>
                    <a:pt x="13694" y="40"/>
                    <a:pt x="13022" y="-3"/>
                    <a:pt x="12355" y="1"/>
                  </a:cubicBezTo>
                  <a:close/>
                </a:path>
              </a:pathLst>
            </a:custGeom>
            <a:solidFill>
              <a:srgbClr val="F7B802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>
                <a:solidFill>
                  <a:srgbClr val="FEFC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Фигура"/>
            <p:cNvSpPr/>
            <p:nvPr/>
          </p:nvSpPr>
          <p:spPr>
            <a:xfrm>
              <a:off x="3703744" y="1543903"/>
              <a:ext cx="844165" cy="838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823"/>
                  </a:moveTo>
                  <a:lnTo>
                    <a:pt x="12673" y="0"/>
                  </a:lnTo>
                  <a:lnTo>
                    <a:pt x="7979" y="2867"/>
                  </a:lnTo>
                  <a:lnTo>
                    <a:pt x="5651" y="523"/>
                  </a:lnTo>
                  <a:lnTo>
                    <a:pt x="1574" y="935"/>
                  </a:lnTo>
                  <a:lnTo>
                    <a:pt x="0" y="11442"/>
                  </a:lnTo>
                  <a:lnTo>
                    <a:pt x="9875" y="21600"/>
                  </a:lnTo>
                  <a:cubicBezTo>
                    <a:pt x="13162" y="20801"/>
                    <a:pt x="16101" y="18948"/>
                    <a:pt x="18251" y="16321"/>
                  </a:cubicBezTo>
                  <a:cubicBezTo>
                    <a:pt x="20013" y="14168"/>
                    <a:pt x="21169" y="11578"/>
                    <a:pt x="21600" y="8823"/>
                  </a:cubicBezTo>
                  <a:close/>
                </a:path>
              </a:pathLst>
            </a:custGeom>
            <a:solidFill>
              <a:srgbClr val="252D30">
                <a:alpha val="7424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>
                <a:solidFill>
                  <a:srgbClr val="FEFC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Фигура"/>
            <p:cNvSpPr/>
            <p:nvPr/>
          </p:nvSpPr>
          <p:spPr>
            <a:xfrm>
              <a:off x="1507915" y="3998537"/>
              <a:ext cx="886186" cy="832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069"/>
                  </a:moveTo>
                  <a:lnTo>
                    <a:pt x="13081" y="113"/>
                  </a:lnTo>
                  <a:lnTo>
                    <a:pt x="10135" y="570"/>
                  </a:lnTo>
                  <a:lnTo>
                    <a:pt x="8419" y="3020"/>
                  </a:lnTo>
                  <a:lnTo>
                    <a:pt x="5144" y="0"/>
                  </a:lnTo>
                  <a:lnTo>
                    <a:pt x="1797" y="485"/>
                  </a:lnTo>
                  <a:lnTo>
                    <a:pt x="0" y="10951"/>
                  </a:lnTo>
                  <a:lnTo>
                    <a:pt x="9604" y="21600"/>
                  </a:lnTo>
                  <a:cubicBezTo>
                    <a:pt x="13276" y="20833"/>
                    <a:pt x="16557" y="18661"/>
                    <a:pt x="18828" y="15494"/>
                  </a:cubicBezTo>
                  <a:cubicBezTo>
                    <a:pt x="20188" y="13598"/>
                    <a:pt x="21135" y="11403"/>
                    <a:pt x="21600" y="9069"/>
                  </a:cubicBezTo>
                  <a:close/>
                </a:path>
              </a:pathLst>
            </a:custGeom>
            <a:solidFill>
              <a:srgbClr val="252D30">
                <a:alpha val="7424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>
                <a:solidFill>
                  <a:srgbClr val="FEFC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Фигура"/>
            <p:cNvSpPr/>
            <p:nvPr/>
          </p:nvSpPr>
          <p:spPr>
            <a:xfrm>
              <a:off x="3669742" y="6431957"/>
              <a:ext cx="872229" cy="839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806"/>
                  </a:moveTo>
                  <a:lnTo>
                    <a:pt x="13298" y="179"/>
                  </a:lnTo>
                  <a:lnTo>
                    <a:pt x="9202" y="895"/>
                  </a:lnTo>
                  <a:lnTo>
                    <a:pt x="7840" y="2798"/>
                  </a:lnTo>
                  <a:lnTo>
                    <a:pt x="4718" y="0"/>
                  </a:lnTo>
                  <a:lnTo>
                    <a:pt x="1621" y="778"/>
                  </a:lnTo>
                  <a:lnTo>
                    <a:pt x="0" y="11667"/>
                  </a:lnTo>
                  <a:lnTo>
                    <a:pt x="9559" y="21600"/>
                  </a:lnTo>
                  <a:cubicBezTo>
                    <a:pt x="13178" y="20854"/>
                    <a:pt x="16415" y="18772"/>
                    <a:pt x="18670" y="15738"/>
                  </a:cubicBezTo>
                  <a:cubicBezTo>
                    <a:pt x="20177" y="13710"/>
                    <a:pt x="21183" y="11331"/>
                    <a:pt x="21600" y="8806"/>
                  </a:cubicBezTo>
                  <a:close/>
                </a:path>
              </a:pathLst>
            </a:custGeom>
            <a:solidFill>
              <a:srgbClr val="252D30">
                <a:alpha val="7424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>
                <a:solidFill>
                  <a:srgbClr val="FEFC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Шестеренка"/>
            <p:cNvSpPr/>
            <p:nvPr>
              <p:custDataLst>
                <p:tags r:id="rId3"/>
              </p:custDataLst>
            </p:nvPr>
          </p:nvSpPr>
          <p:spPr>
            <a:xfrm rot="1529528">
              <a:off x="2597247" y="446575"/>
              <a:ext cx="2682035" cy="2682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Шестеренка"/>
            <p:cNvSpPr/>
            <p:nvPr>
              <p:custDataLst>
                <p:tags r:id="rId4"/>
              </p:custDataLst>
            </p:nvPr>
          </p:nvSpPr>
          <p:spPr>
            <a:xfrm rot="1529528">
              <a:off x="2597247" y="5323375"/>
              <a:ext cx="2682035" cy="2682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Шестеренка"/>
            <p:cNvSpPr/>
            <p:nvPr>
              <p:custDataLst>
                <p:tags r:id="rId5"/>
              </p:custDataLst>
            </p:nvPr>
          </p:nvSpPr>
          <p:spPr>
            <a:xfrm rot="1529528">
              <a:off x="446713" y="2884975"/>
              <a:ext cx="2682035" cy="2682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555" extrusionOk="0">
                  <a:moveTo>
                    <a:pt x="12837" y="2"/>
                  </a:moveTo>
                  <a:cubicBezTo>
                    <a:pt x="12731" y="-11"/>
                    <a:pt x="12661" y="38"/>
                    <a:pt x="12588" y="172"/>
                  </a:cubicBezTo>
                  <a:cubicBezTo>
                    <a:pt x="12292" y="721"/>
                    <a:pt x="11969" y="1258"/>
                    <a:pt x="11661" y="1801"/>
                  </a:cubicBezTo>
                  <a:cubicBezTo>
                    <a:pt x="11547" y="2001"/>
                    <a:pt x="11418" y="2099"/>
                    <a:pt x="11153" y="2073"/>
                  </a:cubicBezTo>
                  <a:cubicBezTo>
                    <a:pt x="10691" y="2028"/>
                    <a:pt x="10220" y="2032"/>
                    <a:pt x="9759" y="2112"/>
                  </a:cubicBezTo>
                  <a:cubicBezTo>
                    <a:pt x="9550" y="2148"/>
                    <a:pt x="9432" y="2095"/>
                    <a:pt x="9318" y="1917"/>
                  </a:cubicBezTo>
                  <a:cubicBezTo>
                    <a:pt x="8969" y="1370"/>
                    <a:pt x="8594" y="841"/>
                    <a:pt x="8243" y="295"/>
                  </a:cubicBezTo>
                  <a:cubicBezTo>
                    <a:pt x="8145" y="142"/>
                    <a:pt x="8068" y="122"/>
                    <a:pt x="7905" y="198"/>
                  </a:cubicBezTo>
                  <a:cubicBezTo>
                    <a:pt x="6845" y="688"/>
                    <a:pt x="5781" y="1174"/>
                    <a:pt x="4712" y="1644"/>
                  </a:cubicBezTo>
                  <a:cubicBezTo>
                    <a:pt x="4517" y="1730"/>
                    <a:pt x="4517" y="1820"/>
                    <a:pt x="4567" y="1996"/>
                  </a:cubicBezTo>
                  <a:cubicBezTo>
                    <a:pt x="4742" y="2608"/>
                    <a:pt x="4890" y="3227"/>
                    <a:pt x="5065" y="3839"/>
                  </a:cubicBezTo>
                  <a:cubicBezTo>
                    <a:pt x="5122" y="4038"/>
                    <a:pt x="5098" y="4170"/>
                    <a:pt x="4932" y="4306"/>
                  </a:cubicBezTo>
                  <a:cubicBezTo>
                    <a:pt x="4561" y="4610"/>
                    <a:pt x="4227" y="4959"/>
                    <a:pt x="3950" y="5348"/>
                  </a:cubicBezTo>
                  <a:cubicBezTo>
                    <a:pt x="3802" y="5555"/>
                    <a:pt x="3648" y="5573"/>
                    <a:pt x="3439" y="5530"/>
                  </a:cubicBezTo>
                  <a:cubicBezTo>
                    <a:pt x="2827" y="5405"/>
                    <a:pt x="2213" y="5295"/>
                    <a:pt x="1605" y="5156"/>
                  </a:cubicBezTo>
                  <a:cubicBezTo>
                    <a:pt x="1409" y="5111"/>
                    <a:pt x="1325" y="5153"/>
                    <a:pt x="1257" y="5338"/>
                  </a:cubicBezTo>
                  <a:cubicBezTo>
                    <a:pt x="856" y="6423"/>
                    <a:pt x="449" y="7506"/>
                    <a:pt x="35" y="8586"/>
                  </a:cubicBezTo>
                  <a:cubicBezTo>
                    <a:pt x="-34" y="8767"/>
                    <a:pt x="-6" y="8857"/>
                    <a:pt x="173" y="8954"/>
                  </a:cubicBezTo>
                  <a:cubicBezTo>
                    <a:pt x="722" y="9251"/>
                    <a:pt x="1256" y="9574"/>
                    <a:pt x="1798" y="9882"/>
                  </a:cubicBezTo>
                  <a:cubicBezTo>
                    <a:pt x="2001" y="9997"/>
                    <a:pt x="2093" y="10127"/>
                    <a:pt x="2064" y="10392"/>
                  </a:cubicBezTo>
                  <a:cubicBezTo>
                    <a:pt x="2014" y="10855"/>
                    <a:pt x="2039" y="11326"/>
                    <a:pt x="2116" y="11788"/>
                  </a:cubicBezTo>
                  <a:cubicBezTo>
                    <a:pt x="2151" y="11998"/>
                    <a:pt x="2089" y="12115"/>
                    <a:pt x="1913" y="12228"/>
                  </a:cubicBezTo>
                  <a:cubicBezTo>
                    <a:pt x="1367" y="12578"/>
                    <a:pt x="837" y="12953"/>
                    <a:pt x="291" y="13303"/>
                  </a:cubicBezTo>
                  <a:cubicBezTo>
                    <a:pt x="136" y="13403"/>
                    <a:pt x="124" y="13482"/>
                    <a:pt x="199" y="13643"/>
                  </a:cubicBezTo>
                  <a:cubicBezTo>
                    <a:pt x="688" y="14705"/>
                    <a:pt x="1172" y="15768"/>
                    <a:pt x="1642" y="16837"/>
                  </a:cubicBezTo>
                  <a:cubicBezTo>
                    <a:pt x="1728" y="17034"/>
                    <a:pt x="1818" y="17032"/>
                    <a:pt x="1994" y="16982"/>
                  </a:cubicBezTo>
                  <a:cubicBezTo>
                    <a:pt x="2605" y="16807"/>
                    <a:pt x="3223" y="16651"/>
                    <a:pt x="3839" y="16489"/>
                  </a:cubicBezTo>
                  <a:cubicBezTo>
                    <a:pt x="3930" y="16465"/>
                    <a:pt x="4023" y="16451"/>
                    <a:pt x="4118" y="16432"/>
                  </a:cubicBezTo>
                  <a:cubicBezTo>
                    <a:pt x="4164" y="16485"/>
                    <a:pt x="4202" y="16532"/>
                    <a:pt x="4241" y="16576"/>
                  </a:cubicBezTo>
                  <a:cubicBezTo>
                    <a:pt x="4568" y="16944"/>
                    <a:pt x="4922" y="17287"/>
                    <a:pt x="5319" y="17573"/>
                  </a:cubicBezTo>
                  <a:cubicBezTo>
                    <a:pt x="5534" y="17728"/>
                    <a:pt x="5572" y="17885"/>
                    <a:pt x="5524" y="18114"/>
                  </a:cubicBezTo>
                  <a:cubicBezTo>
                    <a:pt x="5398" y="18725"/>
                    <a:pt x="5287" y="19339"/>
                    <a:pt x="5149" y="19947"/>
                  </a:cubicBezTo>
                  <a:cubicBezTo>
                    <a:pt x="5105" y="20142"/>
                    <a:pt x="5145" y="20229"/>
                    <a:pt x="5331" y="20297"/>
                  </a:cubicBezTo>
                  <a:cubicBezTo>
                    <a:pt x="6415" y="20698"/>
                    <a:pt x="7497" y="21106"/>
                    <a:pt x="8576" y="21520"/>
                  </a:cubicBezTo>
                  <a:cubicBezTo>
                    <a:pt x="8757" y="21589"/>
                    <a:pt x="8847" y="21563"/>
                    <a:pt x="8944" y="21383"/>
                  </a:cubicBezTo>
                  <a:cubicBezTo>
                    <a:pt x="9241" y="20834"/>
                    <a:pt x="9562" y="20299"/>
                    <a:pt x="9871" y="19757"/>
                  </a:cubicBezTo>
                  <a:cubicBezTo>
                    <a:pt x="9985" y="19558"/>
                    <a:pt x="10110" y="19452"/>
                    <a:pt x="10378" y="19481"/>
                  </a:cubicBezTo>
                  <a:cubicBezTo>
                    <a:pt x="10828" y="19528"/>
                    <a:pt x="11291" y="19534"/>
                    <a:pt x="11737" y="19445"/>
                  </a:cubicBezTo>
                  <a:cubicBezTo>
                    <a:pt x="12009" y="19391"/>
                    <a:pt x="12126" y="19505"/>
                    <a:pt x="12252" y="19698"/>
                  </a:cubicBezTo>
                  <a:cubicBezTo>
                    <a:pt x="12593" y="20221"/>
                    <a:pt x="12952" y="20733"/>
                    <a:pt x="13290" y="21259"/>
                  </a:cubicBezTo>
                  <a:cubicBezTo>
                    <a:pt x="13387" y="21411"/>
                    <a:pt x="13463" y="21432"/>
                    <a:pt x="13628" y="21356"/>
                  </a:cubicBezTo>
                  <a:cubicBezTo>
                    <a:pt x="14687" y="20866"/>
                    <a:pt x="15750" y="20382"/>
                    <a:pt x="16819" y="19912"/>
                  </a:cubicBezTo>
                  <a:cubicBezTo>
                    <a:pt x="17012" y="19827"/>
                    <a:pt x="17018" y="19738"/>
                    <a:pt x="16967" y="19560"/>
                  </a:cubicBezTo>
                  <a:cubicBezTo>
                    <a:pt x="16791" y="18948"/>
                    <a:pt x="16644" y="18329"/>
                    <a:pt x="16469" y="17716"/>
                  </a:cubicBezTo>
                  <a:cubicBezTo>
                    <a:pt x="16412" y="17519"/>
                    <a:pt x="16433" y="17386"/>
                    <a:pt x="16600" y="17250"/>
                  </a:cubicBezTo>
                  <a:cubicBezTo>
                    <a:pt x="16971" y="16946"/>
                    <a:pt x="17305" y="16598"/>
                    <a:pt x="17584" y="16209"/>
                  </a:cubicBezTo>
                  <a:cubicBezTo>
                    <a:pt x="17730" y="16006"/>
                    <a:pt x="17880" y="15980"/>
                    <a:pt x="18092" y="16024"/>
                  </a:cubicBezTo>
                  <a:cubicBezTo>
                    <a:pt x="18703" y="16151"/>
                    <a:pt x="19318" y="16260"/>
                    <a:pt x="19926" y="16398"/>
                  </a:cubicBezTo>
                  <a:cubicBezTo>
                    <a:pt x="20121" y="16442"/>
                    <a:pt x="20207" y="16404"/>
                    <a:pt x="20276" y="16218"/>
                  </a:cubicBezTo>
                  <a:cubicBezTo>
                    <a:pt x="20676" y="15133"/>
                    <a:pt x="21084" y="14050"/>
                    <a:pt x="21497" y="12970"/>
                  </a:cubicBezTo>
                  <a:cubicBezTo>
                    <a:pt x="21566" y="12790"/>
                    <a:pt x="21541" y="12697"/>
                    <a:pt x="21361" y="12600"/>
                  </a:cubicBezTo>
                  <a:cubicBezTo>
                    <a:pt x="20812" y="12303"/>
                    <a:pt x="20278" y="11982"/>
                    <a:pt x="19736" y="11674"/>
                  </a:cubicBezTo>
                  <a:cubicBezTo>
                    <a:pt x="19535" y="11559"/>
                    <a:pt x="19439" y="11431"/>
                    <a:pt x="19468" y="11163"/>
                  </a:cubicBezTo>
                  <a:cubicBezTo>
                    <a:pt x="19519" y="10701"/>
                    <a:pt x="19493" y="10230"/>
                    <a:pt x="19416" y="9768"/>
                  </a:cubicBezTo>
                  <a:cubicBezTo>
                    <a:pt x="19381" y="9559"/>
                    <a:pt x="19443" y="9442"/>
                    <a:pt x="19620" y="9328"/>
                  </a:cubicBezTo>
                  <a:cubicBezTo>
                    <a:pt x="20166" y="8978"/>
                    <a:pt x="20694" y="8603"/>
                    <a:pt x="21240" y="8252"/>
                  </a:cubicBezTo>
                  <a:cubicBezTo>
                    <a:pt x="21393" y="8154"/>
                    <a:pt x="21411" y="8075"/>
                    <a:pt x="21336" y="7912"/>
                  </a:cubicBezTo>
                  <a:cubicBezTo>
                    <a:pt x="20846" y="6851"/>
                    <a:pt x="20362" y="5788"/>
                    <a:pt x="19892" y="4718"/>
                  </a:cubicBezTo>
                  <a:cubicBezTo>
                    <a:pt x="19806" y="4523"/>
                    <a:pt x="19717" y="4523"/>
                    <a:pt x="19541" y="4574"/>
                  </a:cubicBezTo>
                  <a:cubicBezTo>
                    <a:pt x="18917" y="4751"/>
                    <a:pt x="18286" y="4905"/>
                    <a:pt x="17662" y="5080"/>
                  </a:cubicBezTo>
                  <a:cubicBezTo>
                    <a:pt x="17490" y="5129"/>
                    <a:pt x="17378" y="5103"/>
                    <a:pt x="17261" y="4959"/>
                  </a:cubicBezTo>
                  <a:cubicBezTo>
                    <a:pt x="16959" y="4585"/>
                    <a:pt x="16599" y="4263"/>
                    <a:pt x="16213" y="3983"/>
                  </a:cubicBezTo>
                  <a:cubicBezTo>
                    <a:pt x="16001" y="3828"/>
                    <a:pt x="15960" y="3672"/>
                    <a:pt x="16008" y="3442"/>
                  </a:cubicBezTo>
                  <a:cubicBezTo>
                    <a:pt x="16135" y="2831"/>
                    <a:pt x="16245" y="2217"/>
                    <a:pt x="16383" y="1609"/>
                  </a:cubicBezTo>
                  <a:cubicBezTo>
                    <a:pt x="16428" y="1413"/>
                    <a:pt x="16387" y="1327"/>
                    <a:pt x="16201" y="1258"/>
                  </a:cubicBezTo>
                  <a:cubicBezTo>
                    <a:pt x="15118" y="858"/>
                    <a:pt x="14036" y="450"/>
                    <a:pt x="12956" y="36"/>
                  </a:cubicBezTo>
                  <a:cubicBezTo>
                    <a:pt x="12911" y="19"/>
                    <a:pt x="12873" y="7"/>
                    <a:pt x="12837" y="2"/>
                  </a:cubicBezTo>
                  <a:close/>
                  <a:moveTo>
                    <a:pt x="10766" y="5818"/>
                  </a:moveTo>
                  <a:cubicBezTo>
                    <a:pt x="13503" y="5818"/>
                    <a:pt x="15722" y="8039"/>
                    <a:pt x="15722" y="10778"/>
                  </a:cubicBezTo>
                  <a:cubicBezTo>
                    <a:pt x="15722" y="13517"/>
                    <a:pt x="13503" y="15738"/>
                    <a:pt x="10766" y="15738"/>
                  </a:cubicBezTo>
                  <a:cubicBezTo>
                    <a:pt x="8030" y="15738"/>
                    <a:pt x="5810" y="13517"/>
                    <a:pt x="5810" y="10778"/>
                  </a:cubicBezTo>
                  <a:cubicBezTo>
                    <a:pt x="5810" y="8039"/>
                    <a:pt x="8030" y="5818"/>
                    <a:pt x="10766" y="58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Фигура"/>
            <p:cNvSpPr/>
            <p:nvPr>
              <p:custDataLst>
                <p:tags r:id="rId6"/>
              </p:custDataLst>
            </p:nvPr>
          </p:nvSpPr>
          <p:spPr>
            <a:xfrm>
              <a:off x="2215489" y="60634"/>
              <a:ext cx="3449243" cy="3455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325" extrusionOk="0">
                  <a:moveTo>
                    <a:pt x="10580" y="2"/>
                  </a:moveTo>
                  <a:cubicBezTo>
                    <a:pt x="9586" y="23"/>
                    <a:pt x="8600" y="179"/>
                    <a:pt x="7650" y="467"/>
                  </a:cubicBezTo>
                  <a:cubicBezTo>
                    <a:pt x="5692" y="1061"/>
                    <a:pt x="3922" y="2202"/>
                    <a:pt x="2572" y="3757"/>
                  </a:cubicBezTo>
                  <a:cubicBezTo>
                    <a:pt x="1212" y="5323"/>
                    <a:pt x="272" y="7314"/>
                    <a:pt x="0" y="9645"/>
                  </a:cubicBezTo>
                  <a:cubicBezTo>
                    <a:pt x="13" y="9948"/>
                    <a:pt x="261" y="10191"/>
                    <a:pt x="569" y="10201"/>
                  </a:cubicBezTo>
                  <a:cubicBezTo>
                    <a:pt x="890" y="10211"/>
                    <a:pt x="1161" y="9968"/>
                    <a:pt x="1180" y="9652"/>
                  </a:cubicBezTo>
                  <a:cubicBezTo>
                    <a:pt x="1457" y="7625"/>
                    <a:pt x="2288" y="5893"/>
                    <a:pt x="3474" y="4521"/>
                  </a:cubicBezTo>
                  <a:cubicBezTo>
                    <a:pt x="4645" y="3168"/>
                    <a:pt x="6168" y="2161"/>
                    <a:pt x="7858" y="1619"/>
                  </a:cubicBezTo>
                  <a:cubicBezTo>
                    <a:pt x="11305" y="513"/>
                    <a:pt x="15314" y="1364"/>
                    <a:pt x="18080" y="4474"/>
                  </a:cubicBezTo>
                  <a:cubicBezTo>
                    <a:pt x="20242" y="6906"/>
                    <a:pt x="20856" y="10024"/>
                    <a:pt x="20178" y="12838"/>
                  </a:cubicBezTo>
                  <a:cubicBezTo>
                    <a:pt x="19501" y="15645"/>
                    <a:pt x="17540" y="18147"/>
                    <a:pt x="14534" y="19407"/>
                  </a:cubicBezTo>
                  <a:cubicBezTo>
                    <a:pt x="12809" y="20130"/>
                    <a:pt x="10904" y="20331"/>
                    <a:pt x="9061" y="19993"/>
                  </a:cubicBezTo>
                  <a:cubicBezTo>
                    <a:pt x="7401" y="19688"/>
                    <a:pt x="5859" y="18949"/>
                    <a:pt x="4583" y="17864"/>
                  </a:cubicBezTo>
                  <a:cubicBezTo>
                    <a:pt x="4333" y="17668"/>
                    <a:pt x="3970" y="17703"/>
                    <a:pt x="3763" y="17943"/>
                  </a:cubicBezTo>
                  <a:cubicBezTo>
                    <a:pt x="3559" y="18178"/>
                    <a:pt x="3579" y="18529"/>
                    <a:pt x="3807" y="18741"/>
                  </a:cubicBezTo>
                  <a:cubicBezTo>
                    <a:pt x="5234" y="19963"/>
                    <a:pt x="6962" y="20795"/>
                    <a:pt x="8823" y="21141"/>
                  </a:cubicBezTo>
                  <a:cubicBezTo>
                    <a:pt x="10954" y="21538"/>
                    <a:pt x="13158" y="21286"/>
                    <a:pt x="15140" y="20419"/>
                  </a:cubicBezTo>
                  <a:cubicBezTo>
                    <a:pt x="18461" y="18966"/>
                    <a:pt x="20597" y="16152"/>
                    <a:pt x="21323" y="13022"/>
                  </a:cubicBezTo>
                  <a:cubicBezTo>
                    <a:pt x="21507" y="12231"/>
                    <a:pt x="21600" y="11418"/>
                    <a:pt x="21599" y="10602"/>
                  </a:cubicBezTo>
                  <a:cubicBezTo>
                    <a:pt x="21597" y="8155"/>
                    <a:pt x="20743" y="5678"/>
                    <a:pt x="18905" y="3644"/>
                  </a:cubicBezTo>
                  <a:cubicBezTo>
                    <a:pt x="16606" y="1100"/>
                    <a:pt x="13561" y="-62"/>
                    <a:pt x="10580" y="2"/>
                  </a:cubicBezTo>
                  <a:close/>
                </a:path>
              </a:pathLst>
            </a:custGeom>
            <a:solidFill>
              <a:srgbClr val="7578EC"/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pPr>
                <a:defRPr>
                  <a:solidFill>
                    <a:srgbClr val="FEFCFF"/>
                  </a:solidFill>
                </a:defRPr>
              </a:pPr>
              <a:endParaRPr sz="1875">
                <a:solidFill>
                  <a:srgbClr val="FEFC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Фигура"/>
            <p:cNvSpPr/>
            <p:nvPr>
              <p:custDataLst>
                <p:tags r:id="rId7"/>
              </p:custDataLst>
            </p:nvPr>
          </p:nvSpPr>
          <p:spPr>
            <a:xfrm>
              <a:off x="2996347" y="845922"/>
              <a:ext cx="1883896" cy="188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840" y="1933"/>
                  </a:moveTo>
                  <a:cubicBezTo>
                    <a:pt x="11885" y="1933"/>
                    <a:pt x="13929" y="2751"/>
                    <a:pt x="15489" y="4384"/>
                  </a:cubicBezTo>
                  <a:cubicBezTo>
                    <a:pt x="18610" y="7650"/>
                    <a:pt x="18610" y="12945"/>
                    <a:pt x="15489" y="16210"/>
                  </a:cubicBezTo>
                  <a:cubicBezTo>
                    <a:pt x="12369" y="19476"/>
                    <a:pt x="7309" y="19476"/>
                    <a:pt x="4189" y="16210"/>
                  </a:cubicBezTo>
                  <a:cubicBezTo>
                    <a:pt x="1068" y="12945"/>
                    <a:pt x="1068" y="7650"/>
                    <a:pt x="4189" y="4384"/>
                  </a:cubicBezTo>
                  <a:cubicBezTo>
                    <a:pt x="5749" y="2751"/>
                    <a:pt x="7795" y="1933"/>
                    <a:pt x="9840" y="19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Фигура"/>
            <p:cNvSpPr/>
            <p:nvPr>
              <p:custDataLst>
                <p:tags r:id="rId8"/>
              </p:custDataLst>
            </p:nvPr>
          </p:nvSpPr>
          <p:spPr>
            <a:xfrm>
              <a:off x="2996347" y="5722722"/>
              <a:ext cx="1883896" cy="188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840" y="1933"/>
                  </a:moveTo>
                  <a:cubicBezTo>
                    <a:pt x="11885" y="1933"/>
                    <a:pt x="13929" y="2751"/>
                    <a:pt x="15489" y="4384"/>
                  </a:cubicBezTo>
                  <a:cubicBezTo>
                    <a:pt x="18610" y="7650"/>
                    <a:pt x="18610" y="12945"/>
                    <a:pt x="15489" y="16210"/>
                  </a:cubicBezTo>
                  <a:cubicBezTo>
                    <a:pt x="12369" y="19476"/>
                    <a:pt x="7309" y="19476"/>
                    <a:pt x="4189" y="16210"/>
                  </a:cubicBezTo>
                  <a:cubicBezTo>
                    <a:pt x="1068" y="12945"/>
                    <a:pt x="1068" y="7650"/>
                    <a:pt x="4189" y="4384"/>
                  </a:cubicBezTo>
                  <a:cubicBezTo>
                    <a:pt x="5749" y="2751"/>
                    <a:pt x="7795" y="1933"/>
                    <a:pt x="9840" y="19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Фигура"/>
            <p:cNvSpPr/>
            <p:nvPr>
              <p:custDataLst>
                <p:tags r:id="rId9"/>
              </p:custDataLst>
            </p:nvPr>
          </p:nvSpPr>
          <p:spPr>
            <a:xfrm>
              <a:off x="845813" y="3284322"/>
              <a:ext cx="1883897" cy="188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40" y="0"/>
                  </a:moveTo>
                  <a:cubicBezTo>
                    <a:pt x="7322" y="0"/>
                    <a:pt x="4803" y="1005"/>
                    <a:pt x="2881" y="3016"/>
                  </a:cubicBezTo>
                  <a:cubicBezTo>
                    <a:pt x="-961" y="7037"/>
                    <a:pt x="-961" y="13557"/>
                    <a:pt x="2881" y="17579"/>
                  </a:cubicBezTo>
                  <a:cubicBezTo>
                    <a:pt x="6724" y="21600"/>
                    <a:pt x="12954" y="21600"/>
                    <a:pt x="16797" y="17579"/>
                  </a:cubicBezTo>
                  <a:cubicBezTo>
                    <a:pt x="20639" y="13557"/>
                    <a:pt x="20639" y="7037"/>
                    <a:pt x="16797" y="3016"/>
                  </a:cubicBezTo>
                  <a:cubicBezTo>
                    <a:pt x="14875" y="1005"/>
                    <a:pt x="12358" y="0"/>
                    <a:pt x="9840" y="0"/>
                  </a:cubicBezTo>
                  <a:close/>
                  <a:moveTo>
                    <a:pt x="9840" y="1933"/>
                  </a:moveTo>
                  <a:cubicBezTo>
                    <a:pt x="11885" y="1933"/>
                    <a:pt x="13929" y="2751"/>
                    <a:pt x="15489" y="4384"/>
                  </a:cubicBezTo>
                  <a:cubicBezTo>
                    <a:pt x="18610" y="7650"/>
                    <a:pt x="18610" y="12945"/>
                    <a:pt x="15489" y="16210"/>
                  </a:cubicBezTo>
                  <a:cubicBezTo>
                    <a:pt x="12369" y="19476"/>
                    <a:pt x="7309" y="19476"/>
                    <a:pt x="4189" y="16210"/>
                  </a:cubicBezTo>
                  <a:cubicBezTo>
                    <a:pt x="1068" y="12945"/>
                    <a:pt x="1068" y="7650"/>
                    <a:pt x="4189" y="4384"/>
                  </a:cubicBezTo>
                  <a:cubicBezTo>
                    <a:pt x="5749" y="2751"/>
                    <a:pt x="7795" y="1933"/>
                    <a:pt x="9840" y="193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Фигура"/>
            <p:cNvSpPr/>
            <p:nvPr>
              <p:custDataLst>
                <p:tags r:id="rId10"/>
              </p:custDataLst>
            </p:nvPr>
          </p:nvSpPr>
          <p:spPr>
            <a:xfrm>
              <a:off x="3676926" y="1533398"/>
              <a:ext cx="522677" cy="508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3" y="0"/>
                  </a:moveTo>
                  <a:cubicBezTo>
                    <a:pt x="5985" y="0"/>
                    <a:pt x="5303" y="0"/>
                    <a:pt x="4603" y="72"/>
                  </a:cubicBezTo>
                  <a:cubicBezTo>
                    <a:pt x="2225" y="360"/>
                    <a:pt x="350" y="2287"/>
                    <a:pt x="70" y="4730"/>
                  </a:cubicBezTo>
                  <a:cubicBezTo>
                    <a:pt x="0" y="5448"/>
                    <a:pt x="0" y="6147"/>
                    <a:pt x="0" y="6156"/>
                  </a:cubicBezTo>
                  <a:lnTo>
                    <a:pt x="0" y="15444"/>
                  </a:lnTo>
                  <a:cubicBezTo>
                    <a:pt x="0" y="15453"/>
                    <a:pt x="0" y="16154"/>
                    <a:pt x="70" y="16872"/>
                  </a:cubicBezTo>
                  <a:cubicBezTo>
                    <a:pt x="350" y="19315"/>
                    <a:pt x="2225" y="21240"/>
                    <a:pt x="4603" y="21528"/>
                  </a:cubicBezTo>
                  <a:cubicBezTo>
                    <a:pt x="5303" y="21600"/>
                    <a:pt x="5985" y="21600"/>
                    <a:pt x="5993" y="21600"/>
                  </a:cubicBezTo>
                  <a:cubicBezTo>
                    <a:pt x="6002" y="21600"/>
                    <a:pt x="6684" y="21600"/>
                    <a:pt x="7384" y="21528"/>
                  </a:cubicBezTo>
                  <a:cubicBezTo>
                    <a:pt x="9762" y="21240"/>
                    <a:pt x="11637" y="19315"/>
                    <a:pt x="11917" y="16872"/>
                  </a:cubicBezTo>
                  <a:cubicBezTo>
                    <a:pt x="11987" y="16154"/>
                    <a:pt x="11987" y="15453"/>
                    <a:pt x="11987" y="15444"/>
                  </a:cubicBezTo>
                  <a:lnTo>
                    <a:pt x="11987" y="6156"/>
                  </a:lnTo>
                  <a:cubicBezTo>
                    <a:pt x="11987" y="6147"/>
                    <a:pt x="11987" y="5448"/>
                    <a:pt x="11917" y="4730"/>
                  </a:cubicBezTo>
                  <a:cubicBezTo>
                    <a:pt x="11637" y="2287"/>
                    <a:pt x="9762" y="360"/>
                    <a:pt x="7384" y="72"/>
                  </a:cubicBezTo>
                  <a:cubicBezTo>
                    <a:pt x="6684" y="0"/>
                    <a:pt x="6002" y="0"/>
                    <a:pt x="5993" y="0"/>
                  </a:cubicBezTo>
                  <a:close/>
                  <a:moveTo>
                    <a:pt x="18615" y="370"/>
                  </a:moveTo>
                  <a:cubicBezTo>
                    <a:pt x="17994" y="1166"/>
                    <a:pt x="17252" y="1853"/>
                    <a:pt x="16418" y="2407"/>
                  </a:cubicBezTo>
                  <a:cubicBezTo>
                    <a:pt x="15394" y="3087"/>
                    <a:pt x="14250" y="3553"/>
                    <a:pt x="13051" y="3777"/>
                  </a:cubicBezTo>
                  <a:lnTo>
                    <a:pt x="13051" y="6164"/>
                  </a:lnTo>
                  <a:lnTo>
                    <a:pt x="14795" y="6158"/>
                  </a:lnTo>
                  <a:cubicBezTo>
                    <a:pt x="15105" y="6168"/>
                    <a:pt x="15402" y="6243"/>
                    <a:pt x="15673" y="6374"/>
                  </a:cubicBezTo>
                  <a:cubicBezTo>
                    <a:pt x="15920" y="6493"/>
                    <a:pt x="16153" y="6661"/>
                    <a:pt x="16316" y="6900"/>
                  </a:cubicBezTo>
                  <a:cubicBezTo>
                    <a:pt x="16467" y="7123"/>
                    <a:pt x="16542" y="7391"/>
                    <a:pt x="16530" y="7662"/>
                  </a:cubicBezTo>
                  <a:lnTo>
                    <a:pt x="16530" y="21230"/>
                  </a:lnTo>
                  <a:lnTo>
                    <a:pt x="21600" y="21230"/>
                  </a:lnTo>
                  <a:lnTo>
                    <a:pt x="21600" y="370"/>
                  </a:lnTo>
                  <a:lnTo>
                    <a:pt x="18615" y="370"/>
                  </a:lnTo>
                  <a:close/>
                  <a:moveTo>
                    <a:pt x="5993" y="3228"/>
                  </a:moveTo>
                  <a:cubicBezTo>
                    <a:pt x="6517" y="3228"/>
                    <a:pt x="6941" y="3664"/>
                    <a:pt x="6941" y="4201"/>
                  </a:cubicBezTo>
                  <a:lnTo>
                    <a:pt x="6941" y="17401"/>
                  </a:lnTo>
                  <a:cubicBezTo>
                    <a:pt x="6941" y="17938"/>
                    <a:pt x="6517" y="18374"/>
                    <a:pt x="5993" y="18374"/>
                  </a:cubicBezTo>
                  <a:cubicBezTo>
                    <a:pt x="5470" y="18374"/>
                    <a:pt x="5046" y="17938"/>
                    <a:pt x="5046" y="17401"/>
                  </a:cubicBezTo>
                  <a:lnTo>
                    <a:pt x="5046" y="4201"/>
                  </a:lnTo>
                  <a:cubicBezTo>
                    <a:pt x="5046" y="3664"/>
                    <a:pt x="5470" y="3228"/>
                    <a:pt x="5993" y="322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Фигура"/>
            <p:cNvSpPr/>
            <p:nvPr>
              <p:custDataLst>
                <p:tags r:id="rId11"/>
              </p:custDataLst>
            </p:nvPr>
          </p:nvSpPr>
          <p:spPr>
            <a:xfrm>
              <a:off x="1482150" y="3971380"/>
              <a:ext cx="610970" cy="509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8" h="21587" extrusionOk="0">
                  <a:moveTo>
                    <a:pt x="15964" y="1"/>
                  </a:moveTo>
                  <a:cubicBezTo>
                    <a:pt x="14889" y="-13"/>
                    <a:pt x="13809" y="308"/>
                    <a:pt x="12888" y="1152"/>
                  </a:cubicBezTo>
                  <a:cubicBezTo>
                    <a:pt x="11907" y="2052"/>
                    <a:pt x="11298" y="3485"/>
                    <a:pt x="11293" y="5059"/>
                  </a:cubicBezTo>
                  <a:lnTo>
                    <a:pt x="11295" y="7460"/>
                  </a:lnTo>
                  <a:lnTo>
                    <a:pt x="15050" y="7460"/>
                  </a:lnTo>
                  <a:lnTo>
                    <a:pt x="15099" y="4607"/>
                  </a:lnTo>
                  <a:cubicBezTo>
                    <a:pt x="15072" y="4018"/>
                    <a:pt x="15329" y="3368"/>
                    <a:pt x="15798" y="3256"/>
                  </a:cubicBezTo>
                  <a:cubicBezTo>
                    <a:pt x="17575" y="2832"/>
                    <a:pt x="16910" y="6214"/>
                    <a:pt x="16174" y="7980"/>
                  </a:cubicBezTo>
                  <a:lnTo>
                    <a:pt x="11315" y="18206"/>
                  </a:lnTo>
                  <a:lnTo>
                    <a:pt x="11315" y="21164"/>
                  </a:lnTo>
                  <a:lnTo>
                    <a:pt x="20542" y="21164"/>
                  </a:lnTo>
                  <a:lnTo>
                    <a:pt x="20542" y="17621"/>
                  </a:lnTo>
                  <a:lnTo>
                    <a:pt x="15922" y="17621"/>
                  </a:lnTo>
                  <a:lnTo>
                    <a:pt x="19569" y="10685"/>
                  </a:lnTo>
                  <a:cubicBezTo>
                    <a:pt x="20788" y="8225"/>
                    <a:pt x="21600" y="5215"/>
                    <a:pt x="20284" y="2665"/>
                  </a:cubicBezTo>
                  <a:cubicBezTo>
                    <a:pt x="19918" y="1956"/>
                    <a:pt x="19460" y="1362"/>
                    <a:pt x="18915" y="941"/>
                  </a:cubicBezTo>
                  <a:cubicBezTo>
                    <a:pt x="18340" y="496"/>
                    <a:pt x="17685" y="254"/>
                    <a:pt x="17031" y="120"/>
                  </a:cubicBezTo>
                  <a:cubicBezTo>
                    <a:pt x="16680" y="48"/>
                    <a:pt x="16322" y="5"/>
                    <a:pt x="15964" y="1"/>
                  </a:cubicBezTo>
                  <a:close/>
                  <a:moveTo>
                    <a:pt x="4975" y="36"/>
                  </a:moveTo>
                  <a:cubicBezTo>
                    <a:pt x="4968" y="36"/>
                    <a:pt x="4402" y="36"/>
                    <a:pt x="3821" y="107"/>
                  </a:cubicBezTo>
                  <a:cubicBezTo>
                    <a:pt x="1847" y="394"/>
                    <a:pt x="291" y="2318"/>
                    <a:pt x="58" y="4755"/>
                  </a:cubicBezTo>
                  <a:cubicBezTo>
                    <a:pt x="0" y="5472"/>
                    <a:pt x="0" y="6169"/>
                    <a:pt x="0" y="6177"/>
                  </a:cubicBezTo>
                  <a:lnTo>
                    <a:pt x="0" y="15445"/>
                  </a:lnTo>
                  <a:cubicBezTo>
                    <a:pt x="0" y="15454"/>
                    <a:pt x="0" y="16153"/>
                    <a:pt x="58" y="16870"/>
                  </a:cubicBezTo>
                  <a:cubicBezTo>
                    <a:pt x="291" y="19307"/>
                    <a:pt x="1847" y="21228"/>
                    <a:pt x="3821" y="21515"/>
                  </a:cubicBezTo>
                  <a:cubicBezTo>
                    <a:pt x="4402" y="21587"/>
                    <a:pt x="4968" y="21587"/>
                    <a:pt x="4975" y="21587"/>
                  </a:cubicBezTo>
                  <a:cubicBezTo>
                    <a:pt x="4982" y="21587"/>
                    <a:pt x="5548" y="21587"/>
                    <a:pt x="6129" y="21515"/>
                  </a:cubicBezTo>
                  <a:cubicBezTo>
                    <a:pt x="8103" y="21228"/>
                    <a:pt x="9659" y="19307"/>
                    <a:pt x="9892" y="16870"/>
                  </a:cubicBezTo>
                  <a:cubicBezTo>
                    <a:pt x="9950" y="16153"/>
                    <a:pt x="9950" y="15454"/>
                    <a:pt x="9950" y="15445"/>
                  </a:cubicBezTo>
                  <a:lnTo>
                    <a:pt x="9950" y="6177"/>
                  </a:lnTo>
                  <a:cubicBezTo>
                    <a:pt x="9950" y="6169"/>
                    <a:pt x="9950" y="5472"/>
                    <a:pt x="9892" y="4755"/>
                  </a:cubicBezTo>
                  <a:cubicBezTo>
                    <a:pt x="9659" y="2318"/>
                    <a:pt x="8103" y="394"/>
                    <a:pt x="6129" y="107"/>
                  </a:cubicBezTo>
                  <a:cubicBezTo>
                    <a:pt x="5548" y="36"/>
                    <a:pt x="4982" y="36"/>
                    <a:pt x="4975" y="36"/>
                  </a:cubicBezTo>
                  <a:close/>
                  <a:moveTo>
                    <a:pt x="4975" y="3256"/>
                  </a:moveTo>
                  <a:cubicBezTo>
                    <a:pt x="5409" y="3256"/>
                    <a:pt x="5761" y="3691"/>
                    <a:pt x="5761" y="4227"/>
                  </a:cubicBezTo>
                  <a:lnTo>
                    <a:pt x="5761" y="17397"/>
                  </a:lnTo>
                  <a:cubicBezTo>
                    <a:pt x="5761" y="17934"/>
                    <a:pt x="5409" y="18368"/>
                    <a:pt x="4975" y="18368"/>
                  </a:cubicBezTo>
                  <a:cubicBezTo>
                    <a:pt x="4541" y="18368"/>
                    <a:pt x="4188" y="17934"/>
                    <a:pt x="4188" y="17397"/>
                  </a:cubicBezTo>
                  <a:lnTo>
                    <a:pt x="4188" y="4227"/>
                  </a:lnTo>
                  <a:cubicBezTo>
                    <a:pt x="4188" y="3691"/>
                    <a:pt x="4541" y="3256"/>
                    <a:pt x="4975" y="325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Фигура"/>
            <p:cNvSpPr/>
            <p:nvPr>
              <p:custDataLst>
                <p:tags r:id="rId12"/>
              </p:custDataLst>
            </p:nvPr>
          </p:nvSpPr>
          <p:spPr>
            <a:xfrm>
              <a:off x="3628523" y="6410194"/>
              <a:ext cx="619483" cy="508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9" h="21553" extrusionOk="0">
                  <a:moveTo>
                    <a:pt x="5008" y="0"/>
                  </a:moveTo>
                  <a:cubicBezTo>
                    <a:pt x="5001" y="0"/>
                    <a:pt x="4431" y="0"/>
                    <a:pt x="3846" y="72"/>
                  </a:cubicBezTo>
                  <a:cubicBezTo>
                    <a:pt x="1859" y="359"/>
                    <a:pt x="292" y="2282"/>
                    <a:pt x="59" y="4719"/>
                  </a:cubicBezTo>
                  <a:cubicBezTo>
                    <a:pt x="0" y="5436"/>
                    <a:pt x="0" y="6133"/>
                    <a:pt x="0" y="6142"/>
                  </a:cubicBezTo>
                  <a:lnTo>
                    <a:pt x="0" y="15410"/>
                  </a:lnTo>
                  <a:cubicBezTo>
                    <a:pt x="0" y="15419"/>
                    <a:pt x="0" y="16118"/>
                    <a:pt x="59" y="16835"/>
                  </a:cubicBezTo>
                  <a:cubicBezTo>
                    <a:pt x="292" y="19272"/>
                    <a:pt x="1859" y="21194"/>
                    <a:pt x="3846" y="21480"/>
                  </a:cubicBezTo>
                  <a:cubicBezTo>
                    <a:pt x="4431" y="21552"/>
                    <a:pt x="5001" y="21552"/>
                    <a:pt x="5008" y="21552"/>
                  </a:cubicBezTo>
                  <a:cubicBezTo>
                    <a:pt x="5014" y="21552"/>
                    <a:pt x="5585" y="21552"/>
                    <a:pt x="6169" y="21480"/>
                  </a:cubicBezTo>
                  <a:cubicBezTo>
                    <a:pt x="8156" y="21194"/>
                    <a:pt x="9723" y="19272"/>
                    <a:pt x="9956" y="16835"/>
                  </a:cubicBezTo>
                  <a:cubicBezTo>
                    <a:pt x="10015" y="16118"/>
                    <a:pt x="10015" y="15419"/>
                    <a:pt x="10015" y="15410"/>
                  </a:cubicBezTo>
                  <a:lnTo>
                    <a:pt x="10015" y="6142"/>
                  </a:lnTo>
                  <a:cubicBezTo>
                    <a:pt x="10015" y="6133"/>
                    <a:pt x="10015" y="5436"/>
                    <a:pt x="9956" y="4719"/>
                  </a:cubicBezTo>
                  <a:cubicBezTo>
                    <a:pt x="9723" y="2282"/>
                    <a:pt x="8156" y="359"/>
                    <a:pt x="6169" y="72"/>
                  </a:cubicBezTo>
                  <a:cubicBezTo>
                    <a:pt x="5585" y="0"/>
                    <a:pt x="5014" y="0"/>
                    <a:pt x="5008" y="0"/>
                  </a:cubicBezTo>
                  <a:close/>
                  <a:moveTo>
                    <a:pt x="16371" y="47"/>
                  </a:moveTo>
                  <a:cubicBezTo>
                    <a:pt x="15427" y="46"/>
                    <a:pt x="14472" y="101"/>
                    <a:pt x="13578" y="480"/>
                  </a:cubicBezTo>
                  <a:cubicBezTo>
                    <a:pt x="13130" y="670"/>
                    <a:pt x="12705" y="941"/>
                    <a:pt x="12355" y="1332"/>
                  </a:cubicBezTo>
                  <a:cubicBezTo>
                    <a:pt x="11686" y="2081"/>
                    <a:pt x="11516" y="3136"/>
                    <a:pt x="11468" y="4282"/>
                  </a:cubicBezTo>
                  <a:lnTo>
                    <a:pt x="11468" y="6852"/>
                  </a:lnTo>
                  <a:lnTo>
                    <a:pt x="15744" y="6852"/>
                  </a:lnTo>
                  <a:lnTo>
                    <a:pt x="15744" y="4167"/>
                  </a:lnTo>
                  <a:cubicBezTo>
                    <a:pt x="15734" y="3642"/>
                    <a:pt x="16084" y="3212"/>
                    <a:pt x="16512" y="3223"/>
                  </a:cubicBezTo>
                  <a:cubicBezTo>
                    <a:pt x="16893" y="3232"/>
                    <a:pt x="17205" y="3594"/>
                    <a:pt x="17233" y="4060"/>
                  </a:cubicBezTo>
                  <a:lnTo>
                    <a:pt x="17233" y="6992"/>
                  </a:lnTo>
                  <a:cubicBezTo>
                    <a:pt x="17212" y="7422"/>
                    <a:pt x="17041" y="7819"/>
                    <a:pt x="16763" y="8082"/>
                  </a:cubicBezTo>
                  <a:cubicBezTo>
                    <a:pt x="16556" y="8278"/>
                    <a:pt x="16303" y="8386"/>
                    <a:pt x="16042" y="8390"/>
                  </a:cubicBezTo>
                  <a:lnTo>
                    <a:pt x="14703" y="8390"/>
                  </a:lnTo>
                  <a:lnTo>
                    <a:pt x="14703" y="11453"/>
                  </a:lnTo>
                  <a:lnTo>
                    <a:pt x="15834" y="11453"/>
                  </a:lnTo>
                  <a:cubicBezTo>
                    <a:pt x="16167" y="11455"/>
                    <a:pt x="16486" y="11611"/>
                    <a:pt x="16728" y="11890"/>
                  </a:cubicBezTo>
                  <a:cubicBezTo>
                    <a:pt x="16984" y="12185"/>
                    <a:pt x="17135" y="12592"/>
                    <a:pt x="17146" y="13023"/>
                  </a:cubicBezTo>
                  <a:lnTo>
                    <a:pt x="17146" y="17670"/>
                  </a:lnTo>
                  <a:cubicBezTo>
                    <a:pt x="17110" y="18178"/>
                    <a:pt x="16734" y="18546"/>
                    <a:pt x="16323" y="18473"/>
                  </a:cubicBezTo>
                  <a:cubicBezTo>
                    <a:pt x="15993" y="18415"/>
                    <a:pt x="15742" y="18078"/>
                    <a:pt x="15724" y="17670"/>
                  </a:cubicBezTo>
                  <a:lnTo>
                    <a:pt x="15724" y="12894"/>
                  </a:lnTo>
                  <a:lnTo>
                    <a:pt x="11506" y="12894"/>
                  </a:lnTo>
                  <a:lnTo>
                    <a:pt x="11506" y="17106"/>
                  </a:lnTo>
                  <a:cubicBezTo>
                    <a:pt x="11520" y="18289"/>
                    <a:pt x="11947" y="19410"/>
                    <a:pt x="12679" y="20179"/>
                  </a:cubicBezTo>
                  <a:cubicBezTo>
                    <a:pt x="13404" y="20939"/>
                    <a:pt x="14311" y="21277"/>
                    <a:pt x="15225" y="21439"/>
                  </a:cubicBezTo>
                  <a:cubicBezTo>
                    <a:pt x="16100" y="21595"/>
                    <a:pt x="17016" y="21600"/>
                    <a:pt x="17916" y="21392"/>
                  </a:cubicBezTo>
                  <a:cubicBezTo>
                    <a:pt x="18724" y="21206"/>
                    <a:pt x="19502" y="20849"/>
                    <a:pt x="20102" y="20189"/>
                  </a:cubicBezTo>
                  <a:cubicBezTo>
                    <a:pt x="20557" y="19690"/>
                    <a:pt x="20887" y="19038"/>
                    <a:pt x="21088" y="18317"/>
                  </a:cubicBezTo>
                  <a:cubicBezTo>
                    <a:pt x="21348" y="17382"/>
                    <a:pt x="21377" y="16385"/>
                    <a:pt x="21386" y="15398"/>
                  </a:cubicBezTo>
                  <a:cubicBezTo>
                    <a:pt x="21393" y="14632"/>
                    <a:pt x="21390" y="13866"/>
                    <a:pt x="21376" y="13101"/>
                  </a:cubicBezTo>
                  <a:cubicBezTo>
                    <a:pt x="21321" y="12005"/>
                    <a:pt x="21239" y="11035"/>
                    <a:pt x="20651" y="10289"/>
                  </a:cubicBezTo>
                  <a:cubicBezTo>
                    <a:pt x="20342" y="9897"/>
                    <a:pt x="19958" y="9607"/>
                    <a:pt x="19533" y="9447"/>
                  </a:cubicBezTo>
                  <a:cubicBezTo>
                    <a:pt x="19866" y="9267"/>
                    <a:pt x="20168" y="9008"/>
                    <a:pt x="20418" y="8683"/>
                  </a:cubicBezTo>
                  <a:cubicBezTo>
                    <a:pt x="20758" y="8243"/>
                    <a:pt x="21046" y="7720"/>
                    <a:pt x="21148" y="7127"/>
                  </a:cubicBezTo>
                  <a:cubicBezTo>
                    <a:pt x="21600" y="4512"/>
                    <a:pt x="21020" y="1695"/>
                    <a:pt x="19046" y="575"/>
                  </a:cubicBezTo>
                  <a:cubicBezTo>
                    <a:pt x="18215" y="103"/>
                    <a:pt x="17285" y="48"/>
                    <a:pt x="16371" y="47"/>
                  </a:cubicBezTo>
                  <a:close/>
                  <a:moveTo>
                    <a:pt x="5008" y="3221"/>
                  </a:moveTo>
                  <a:cubicBezTo>
                    <a:pt x="5445" y="3221"/>
                    <a:pt x="5799" y="3656"/>
                    <a:pt x="5799" y="4192"/>
                  </a:cubicBezTo>
                  <a:lnTo>
                    <a:pt x="5799" y="17363"/>
                  </a:lnTo>
                  <a:cubicBezTo>
                    <a:pt x="5799" y="17899"/>
                    <a:pt x="5445" y="18334"/>
                    <a:pt x="5008" y="18334"/>
                  </a:cubicBezTo>
                  <a:cubicBezTo>
                    <a:pt x="4570" y="18334"/>
                    <a:pt x="4216" y="17899"/>
                    <a:pt x="4216" y="17363"/>
                  </a:cubicBezTo>
                  <a:lnTo>
                    <a:pt x="4216" y="4192"/>
                  </a:lnTo>
                  <a:cubicBezTo>
                    <a:pt x="4216" y="3656"/>
                    <a:pt x="4570" y="3221"/>
                    <a:pt x="5008" y="3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4287" tIns="14287" rIns="14287" bIns="14287" numCol="1" anchor="ctr">
              <a:noAutofit/>
            </a:bodyPr>
            <a:lstStyle/>
            <a:p>
              <a:endParaRPr sz="1875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 Placeholder 8"/>
          <p:cNvSpPr txBox="1"/>
          <p:nvPr>
            <p:custDataLst>
              <p:tags r:id="rId13"/>
            </p:custDataLst>
          </p:nvPr>
        </p:nvSpPr>
        <p:spPr>
          <a:xfrm>
            <a:off x="5356860" y="3011698"/>
            <a:ext cx="1521460" cy="25209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>
                <a:solidFill>
                  <a:srgbClr val="7578E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组件</a:t>
            </a:r>
            <a:r>
              <a:rPr lang="zh-CN" altLang="en-US" sz="1600" b="1">
                <a:solidFill>
                  <a:srgbClr val="7578E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命名</a:t>
            </a:r>
            <a:endParaRPr lang="zh-CN" altLang="en-US" sz="1600" b="1">
              <a:solidFill>
                <a:srgbClr val="7578E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94910" y="2980583"/>
            <a:ext cx="314325" cy="314325"/>
          </a:xfrm>
          <a:prstGeom prst="ellipse">
            <a:avLst/>
          </a:prstGeom>
          <a:solidFill>
            <a:srgbClr val="757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94910" y="3414791"/>
            <a:ext cx="38106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分为根横线法和驼峰法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两种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8"/>
          <p:cNvSpPr txBox="1"/>
          <p:nvPr>
            <p:custDataLst>
              <p:tags r:id="rId14"/>
            </p:custDataLst>
          </p:nvPr>
        </p:nvSpPr>
        <p:spPr>
          <a:xfrm>
            <a:off x="5356860" y="4211848"/>
            <a:ext cx="1521460" cy="25209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>
                <a:solidFill>
                  <a:srgbClr val="F7B80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组件</a:t>
            </a:r>
            <a:r>
              <a:rPr lang="zh-CN" altLang="en-US" sz="1600" b="1">
                <a:solidFill>
                  <a:srgbClr val="F7B80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注册</a:t>
            </a:r>
            <a:endParaRPr lang="zh-CN" altLang="en-US" sz="1600" b="1">
              <a:solidFill>
                <a:srgbClr val="F7B80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4994910" y="4180733"/>
            <a:ext cx="314325" cy="314325"/>
          </a:xfrm>
          <a:prstGeom prst="ellipse">
            <a:avLst/>
          </a:prstGeom>
          <a:solidFill>
            <a:srgbClr val="F7B8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94910" y="4614941"/>
            <a:ext cx="381063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分为全局注册和局部注册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两种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8"/>
          <p:cNvSpPr txBox="1"/>
          <p:nvPr>
            <p:custDataLst>
              <p:tags r:id="rId15"/>
            </p:custDataLst>
          </p:nvPr>
        </p:nvSpPr>
        <p:spPr>
          <a:xfrm>
            <a:off x="5356860" y="5411998"/>
            <a:ext cx="1521460" cy="252095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b="1">
                <a:solidFill>
                  <a:srgbClr val="36BE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组件</a:t>
            </a:r>
            <a:r>
              <a:rPr lang="zh-CN" altLang="en-US" sz="1600" b="1">
                <a:solidFill>
                  <a:srgbClr val="36BEE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树</a:t>
            </a:r>
            <a:endParaRPr lang="zh-CN" altLang="en-US" sz="1600" b="1">
              <a:solidFill>
                <a:srgbClr val="36BEE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994910" y="5380883"/>
            <a:ext cx="314325" cy="314325"/>
          </a:xfrm>
          <a:prstGeom prst="ellipse">
            <a:avLst/>
          </a:prstGeom>
          <a:solidFill>
            <a:srgbClr val="36BE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94910" y="5815091"/>
            <a:ext cx="38106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让开发人员可以使用独 立可复用的小组件来构建大型应用 , 任意类型的应用界面都可以抽象为一个组件树。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altLang="zh-CN" sz="2400"/>
              <a:t>1</a:t>
            </a:r>
            <a:r>
              <a:rPr lang="zh-CN" altLang="en-US" sz="2400"/>
              <a:t>、组件</a:t>
            </a:r>
            <a:r>
              <a:rPr lang="zh-CN" altLang="en-US" sz="2400"/>
              <a:t>命名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457835" y="980440"/>
            <a:ext cx="815086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 sz="2400" dirty="0"/>
              <a:t>对于组件的命名,虽然Vue没有强制要求,但最好遵循规范。组件命名可以始终是单词大写开头(PascalCase,也称为“大驼峰式命名”, 如 But-tonCounter),也可以始终是横线连接单词(kebab-case,如 button-counter)。</a:t>
            </a:r>
            <a:endParaRPr lang="zh-CN" altLang="en-US" sz="2400" dirty="0"/>
          </a:p>
          <a:p>
            <a:pPr indent="457200" fontAlgn="auto" latinLnBrk="1"/>
            <a:r>
              <a:rPr lang="zh-CN" altLang="en-US" sz="2400" dirty="0"/>
              <a:t>当使用PascalCase方式定义一个组件,如Vue. component ( 'MyComponentName', {/ ∗… ∗/} ) ,在引用这个自定义组件时,两种命名法都可以使用,即&lt;MyComponentName&gt;和&lt;my-component-name&gt;都是可行的。但需要注意的是,如果是直接在DOM(非字符串的模板)中使用时,只有 ke-bab-case方式是有效的。</a:t>
            </a:r>
            <a:endParaRPr lang="zh-CN" altLang="en-US" sz="2400" dirty="0"/>
          </a:p>
          <a:p>
            <a:pPr indent="457200" fontAlgn="auto" latinLnBrk="1"/>
            <a:r>
              <a:rPr lang="zh-CN" altLang="en-US" sz="2400" dirty="0"/>
              <a:t>当使用kebab-case方式定义一个组件,如 Vue. component('my-component-name', {/ ∗… ∗/} ),在引用这个自定义组件时,只能使用kebab-case方式。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en-US" altLang="zh-CN" sz="2400"/>
              <a:t>2</a:t>
            </a:r>
            <a:r>
              <a:rPr lang="zh-CN" altLang="en-US" sz="2400"/>
              <a:t>、组件</a:t>
            </a:r>
            <a:r>
              <a:rPr lang="zh-CN" altLang="en-US" sz="2400"/>
              <a:t>注册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457835" y="980440"/>
            <a:ext cx="81508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 sz="2400" dirty="0"/>
              <a:t>组件注册包括全局注册和局部注册两种。组件全局注册的语法格式如下:</a:t>
            </a:r>
            <a:endParaRPr lang="zh-CN" altLang="en-US" sz="2400" dirty="0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467360" y="1917065"/>
            <a:ext cx="8220075" cy="86423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Vue. component (tagName, options)</a:t>
            </a:r>
            <a:endParaRPr lang="en-US" altLang="zh-CN" sz="1800" dirty="0"/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95605" y="3213100"/>
            <a:ext cx="81508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/>
            <a:r>
              <a:rPr lang="zh-CN" altLang="en-US" sz="2400" dirty="0"/>
              <a:t>tagName 为组件名，options 为配置选项。注册后，我们可以使用以下方式来调用组件：</a:t>
            </a:r>
            <a:endParaRPr lang="zh-CN" altLang="en-US" sz="2400" dirty="0"/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467360" y="4293235"/>
            <a:ext cx="8220075" cy="86423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marL="914400" lvl="2" indent="457200"/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&lt;tagName&gt;&lt;/tagName&gt;</a:t>
            </a:r>
            <a:endParaRPr lang="en-US" altLang="zh-CN" sz="18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zh-CN" altLang="en-US" sz="2400"/>
              <a:t>全局组件</a:t>
            </a:r>
            <a:r>
              <a:rPr lang="zh-CN" altLang="en-US" sz="2400"/>
              <a:t>案例</a:t>
            </a:r>
            <a:endParaRPr lang="zh-CN" altLang="en-US" sz="2400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467615" y="1772760"/>
            <a:ext cx="373428" cy="3287356"/>
          </a:xfrm>
          <a:custGeom>
            <a:avLst/>
            <a:gdLst>
              <a:gd name="connsiteX0" fmla="*/ 0 w 3287355"/>
              <a:gd name="connsiteY0" fmla="*/ 0 h 278678"/>
              <a:gd name="connsiteX1" fmla="*/ 3148016 w 3287355"/>
              <a:gd name="connsiteY1" fmla="*/ 0 h 278678"/>
              <a:gd name="connsiteX2" fmla="*/ 3287355 w 3287355"/>
              <a:gd name="connsiteY2" fmla="*/ 139339 h 278678"/>
              <a:gd name="connsiteX3" fmla="*/ 3148016 w 3287355"/>
              <a:gd name="connsiteY3" fmla="*/ 278678 h 278678"/>
              <a:gd name="connsiteX4" fmla="*/ 0 w 3287355"/>
              <a:gd name="connsiteY4" fmla="*/ 278678 h 278678"/>
              <a:gd name="connsiteX5" fmla="*/ 139339 w 3287355"/>
              <a:gd name="connsiteY5" fmla="*/ 139339 h 278678"/>
              <a:gd name="connsiteX6" fmla="*/ 0 w 3287355"/>
              <a:gd name="connsiteY6" fmla="*/ 0 h 27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355" h="278678">
                <a:moveTo>
                  <a:pt x="3287349" y="0"/>
                </a:moveTo>
                <a:lnTo>
                  <a:pt x="3287349" y="266866"/>
                </a:lnTo>
                <a:lnTo>
                  <a:pt x="1643678" y="278678"/>
                </a:lnTo>
                <a:lnTo>
                  <a:pt x="6" y="266866"/>
                </a:lnTo>
                <a:lnTo>
                  <a:pt x="6" y="0"/>
                </a:lnTo>
                <a:lnTo>
                  <a:pt x="1643677" y="11812"/>
                </a:lnTo>
                <a:lnTo>
                  <a:pt x="3287349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" tIns="155850" rIns="16511" bIns="155849" numCol="1" spcCol="1270" anchor="ctr" anchorCtr="0">
            <a:noAutofit/>
          </a:bodyPr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/>
              <a:t>核心代码</a:t>
            </a:r>
            <a:endParaRPr lang="zh-CN" altLang="en-US" sz="2600" kern="1200" dirty="0"/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1115695" y="1268730"/>
            <a:ext cx="7479665" cy="4731385"/>
          </a:xfrm>
          <a:custGeom>
            <a:avLst/>
            <a:gdLst>
              <a:gd name="connsiteX0" fmla="*/ 739925 w 4439459"/>
              <a:gd name="connsiteY0" fmla="*/ 0 h 7479729"/>
              <a:gd name="connsiteX1" fmla="*/ 3699534 w 4439459"/>
              <a:gd name="connsiteY1" fmla="*/ 0 h 7479729"/>
              <a:gd name="connsiteX2" fmla="*/ 4439459 w 4439459"/>
              <a:gd name="connsiteY2" fmla="*/ 739925 h 7479729"/>
              <a:gd name="connsiteX3" fmla="*/ 4439459 w 4439459"/>
              <a:gd name="connsiteY3" fmla="*/ 7479729 h 7479729"/>
              <a:gd name="connsiteX4" fmla="*/ 4439459 w 4439459"/>
              <a:gd name="connsiteY4" fmla="*/ 7479729 h 7479729"/>
              <a:gd name="connsiteX5" fmla="*/ 0 w 4439459"/>
              <a:gd name="connsiteY5" fmla="*/ 7479729 h 7479729"/>
              <a:gd name="connsiteX6" fmla="*/ 0 w 4439459"/>
              <a:gd name="connsiteY6" fmla="*/ 7479729 h 7479729"/>
              <a:gd name="connsiteX7" fmla="*/ 0 w 4439459"/>
              <a:gd name="connsiteY7" fmla="*/ 739925 h 7479729"/>
              <a:gd name="connsiteX8" fmla="*/ 739925 w 4439459"/>
              <a:gd name="connsiteY8" fmla="*/ 0 h 74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39459" h="7479729">
                <a:moveTo>
                  <a:pt x="4439459" y="1246647"/>
                </a:moveTo>
                <a:lnTo>
                  <a:pt x="4439459" y="6233082"/>
                </a:lnTo>
                <a:cubicBezTo>
                  <a:pt x="4439459" y="6921586"/>
                  <a:pt x="4242836" y="7479729"/>
                  <a:pt x="4000290" y="7479729"/>
                </a:cubicBezTo>
                <a:lnTo>
                  <a:pt x="0" y="7479729"/>
                </a:lnTo>
                <a:lnTo>
                  <a:pt x="0" y="7479729"/>
                </a:lnTo>
                <a:lnTo>
                  <a:pt x="0" y="0"/>
                </a:lnTo>
                <a:lnTo>
                  <a:pt x="0" y="0"/>
                </a:lnTo>
                <a:lnTo>
                  <a:pt x="4000290" y="0"/>
                </a:lnTo>
                <a:cubicBezTo>
                  <a:pt x="4242836" y="0"/>
                  <a:pt x="4439459" y="558143"/>
                  <a:pt x="4439459" y="1246647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233228" rIns="233226" bIns="233227" numCol="1" spcCol="1270" anchor="ctr" anchorCtr="0">
            <a:noAutofit/>
          </a:bodyPr>
          <a:p>
            <a:pPr marL="0" lvl="2" indent="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&lt;body&gt;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3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&lt;div id="app"&gt;</a:t>
            </a:r>
            <a:endParaRPr altLang="zh-CN" sz="1800" dirty="0">
              <a:solidFill>
                <a:schemeClr val="tx1"/>
              </a:solidFill>
            </a:endParaRPr>
          </a:p>
          <a:p>
            <a:pPr marL="457200" lvl="5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&lt;component-a&gt;&lt;/component-a&gt;</a:t>
            </a:r>
            <a:endParaRPr altLang="zh-CN" sz="1800" dirty="0">
              <a:solidFill>
                <a:schemeClr val="tx1"/>
              </a:solidFill>
            </a:endParaRPr>
          </a:p>
          <a:p>
            <a:pPr marL="457200" lvl="5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&lt;component-b&gt;&lt;/component-b&gt;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3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&lt;/div&gt;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2" indent="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&lt;/body&gt;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2" indent="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&lt;script&gt;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3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Vue. component ('component-a ',{</a:t>
            </a:r>
            <a:endParaRPr altLang="zh-CN" sz="1800" dirty="0">
              <a:solidFill>
                <a:schemeClr val="tx1"/>
              </a:solidFill>
            </a:endParaRPr>
          </a:p>
          <a:p>
            <a:pPr marL="457200" lvl="6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template: '&lt;div&gt;组件 a&lt;/div&gt;'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3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})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3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Vue. component ('component-b ',{</a:t>
            </a:r>
            <a:endParaRPr altLang="zh-CN" sz="1800" dirty="0">
              <a:solidFill>
                <a:schemeClr val="tx1"/>
              </a:solidFill>
            </a:endParaRPr>
          </a:p>
          <a:p>
            <a:pPr marL="457200" lvl="5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template:'&lt;h1&gt;组件 b&lt;/h1&gt;'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3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})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3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new Vue ({</a:t>
            </a:r>
            <a:endParaRPr altLang="zh-CN" sz="1800" dirty="0">
              <a:solidFill>
                <a:schemeClr val="tx1"/>
              </a:solidFill>
            </a:endParaRPr>
          </a:p>
          <a:p>
            <a:pPr marL="457200" lvl="5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el: '#app '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3" indent="45720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})</a:t>
            </a:r>
            <a:endParaRPr altLang="zh-CN" sz="1800" dirty="0">
              <a:solidFill>
                <a:schemeClr val="tx1"/>
              </a:solidFill>
            </a:endParaRPr>
          </a:p>
          <a:p>
            <a:pPr marL="0" lvl="2" indent="0" fontAlgn="auto"/>
            <a:r>
              <a:rPr altLang="zh-CN" sz="1800" dirty="0">
                <a:solidFill>
                  <a:schemeClr val="tx1"/>
                </a:solidFill>
                <a:sym typeface="+mn-ea"/>
              </a:rPr>
              <a:t>&lt;/script&gt;</a:t>
            </a:r>
            <a:r>
              <a:rPr lang="en-US" sz="1800" dirty="0">
                <a:solidFill>
                  <a:schemeClr val="tx1"/>
                </a:solidFill>
                <a:sym typeface="+mn-ea"/>
              </a:rPr>
              <a:t>                                                           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9-11</a:t>
            </a:r>
            <a:endParaRPr lang="en-US" sz="1800" kern="12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zh-CN" altLang="en-US" sz="2400"/>
              <a:t>局部组件</a:t>
            </a:r>
            <a:r>
              <a:rPr lang="zh-CN" altLang="en-US" sz="2400"/>
              <a:t>案例</a:t>
            </a:r>
            <a:endParaRPr lang="zh-CN" altLang="en-US" sz="2400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467615" y="1772760"/>
            <a:ext cx="373428" cy="3287356"/>
          </a:xfrm>
          <a:custGeom>
            <a:avLst/>
            <a:gdLst>
              <a:gd name="connsiteX0" fmla="*/ 0 w 3287355"/>
              <a:gd name="connsiteY0" fmla="*/ 0 h 278678"/>
              <a:gd name="connsiteX1" fmla="*/ 3148016 w 3287355"/>
              <a:gd name="connsiteY1" fmla="*/ 0 h 278678"/>
              <a:gd name="connsiteX2" fmla="*/ 3287355 w 3287355"/>
              <a:gd name="connsiteY2" fmla="*/ 139339 h 278678"/>
              <a:gd name="connsiteX3" fmla="*/ 3148016 w 3287355"/>
              <a:gd name="connsiteY3" fmla="*/ 278678 h 278678"/>
              <a:gd name="connsiteX4" fmla="*/ 0 w 3287355"/>
              <a:gd name="connsiteY4" fmla="*/ 278678 h 278678"/>
              <a:gd name="connsiteX5" fmla="*/ 139339 w 3287355"/>
              <a:gd name="connsiteY5" fmla="*/ 139339 h 278678"/>
              <a:gd name="connsiteX6" fmla="*/ 0 w 3287355"/>
              <a:gd name="connsiteY6" fmla="*/ 0 h 27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355" h="278678">
                <a:moveTo>
                  <a:pt x="3287349" y="0"/>
                </a:moveTo>
                <a:lnTo>
                  <a:pt x="3287349" y="266866"/>
                </a:lnTo>
                <a:lnTo>
                  <a:pt x="1643678" y="278678"/>
                </a:lnTo>
                <a:lnTo>
                  <a:pt x="6" y="266866"/>
                </a:lnTo>
                <a:lnTo>
                  <a:pt x="6" y="0"/>
                </a:lnTo>
                <a:lnTo>
                  <a:pt x="1643677" y="11812"/>
                </a:lnTo>
                <a:lnTo>
                  <a:pt x="3287349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" tIns="155850" rIns="16511" bIns="155849" numCol="1" spcCol="1270" anchor="ctr" anchorCtr="0">
            <a:noAutofit/>
          </a:bodyPr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/>
              <a:t>核心代码</a:t>
            </a:r>
            <a:endParaRPr lang="zh-CN" altLang="en-US" sz="2600" kern="1200" dirty="0"/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1115695" y="885190"/>
            <a:ext cx="7479665" cy="5277485"/>
          </a:xfrm>
          <a:custGeom>
            <a:avLst/>
            <a:gdLst>
              <a:gd name="connsiteX0" fmla="*/ 739925 w 4439459"/>
              <a:gd name="connsiteY0" fmla="*/ 0 h 7479729"/>
              <a:gd name="connsiteX1" fmla="*/ 3699534 w 4439459"/>
              <a:gd name="connsiteY1" fmla="*/ 0 h 7479729"/>
              <a:gd name="connsiteX2" fmla="*/ 4439459 w 4439459"/>
              <a:gd name="connsiteY2" fmla="*/ 739925 h 7479729"/>
              <a:gd name="connsiteX3" fmla="*/ 4439459 w 4439459"/>
              <a:gd name="connsiteY3" fmla="*/ 7479729 h 7479729"/>
              <a:gd name="connsiteX4" fmla="*/ 4439459 w 4439459"/>
              <a:gd name="connsiteY4" fmla="*/ 7479729 h 7479729"/>
              <a:gd name="connsiteX5" fmla="*/ 0 w 4439459"/>
              <a:gd name="connsiteY5" fmla="*/ 7479729 h 7479729"/>
              <a:gd name="connsiteX6" fmla="*/ 0 w 4439459"/>
              <a:gd name="connsiteY6" fmla="*/ 7479729 h 7479729"/>
              <a:gd name="connsiteX7" fmla="*/ 0 w 4439459"/>
              <a:gd name="connsiteY7" fmla="*/ 739925 h 7479729"/>
              <a:gd name="connsiteX8" fmla="*/ 739925 w 4439459"/>
              <a:gd name="connsiteY8" fmla="*/ 0 h 74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39459" h="7479729">
                <a:moveTo>
                  <a:pt x="4439459" y="1246647"/>
                </a:moveTo>
                <a:lnTo>
                  <a:pt x="4439459" y="6233082"/>
                </a:lnTo>
                <a:cubicBezTo>
                  <a:pt x="4439459" y="6921586"/>
                  <a:pt x="4242836" y="7479729"/>
                  <a:pt x="4000290" y="7479729"/>
                </a:cubicBezTo>
                <a:lnTo>
                  <a:pt x="0" y="7479729"/>
                </a:lnTo>
                <a:lnTo>
                  <a:pt x="0" y="7479729"/>
                </a:lnTo>
                <a:lnTo>
                  <a:pt x="0" y="0"/>
                </a:lnTo>
                <a:lnTo>
                  <a:pt x="0" y="0"/>
                </a:lnTo>
                <a:lnTo>
                  <a:pt x="4000290" y="0"/>
                </a:lnTo>
                <a:cubicBezTo>
                  <a:pt x="4242836" y="0"/>
                  <a:pt x="4439459" y="558143"/>
                  <a:pt x="4439459" y="1246647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233228" rIns="233226" bIns="233227" numCol="1" spcCol="1270" anchor="ctr" anchorCtr="0">
            <a:noAutofit/>
          </a:bodyPr>
          <a:p>
            <a:pPr marL="0" lvl="2" indent="0" fontAlgn="auto"/>
            <a:r>
              <a:rPr lang="en-US" altLang="zh-CN" sz="1600" dirty="0">
                <a:sym typeface="+mn-ea"/>
              </a:rPr>
              <a:t>&lt;body&gt;</a:t>
            </a:r>
            <a:endParaRPr lang="en-US" altLang="zh-CN" sz="1600" dirty="0">
              <a:sym typeface="+mn-ea"/>
            </a:endParaRPr>
          </a:p>
          <a:p>
            <a:pPr marL="0" lvl="3" indent="457200" fontAlgn="auto"/>
            <a:r>
              <a:rPr lang="en-US" altLang="zh-CN" sz="1600" dirty="0">
                <a:sym typeface="+mn-ea"/>
              </a:rPr>
              <a:t>&lt;div id="app"&gt;</a:t>
            </a:r>
            <a:endParaRPr lang="en-US" altLang="zh-CN" sz="1600" dirty="0">
              <a:sym typeface="+mn-ea"/>
            </a:endParaRPr>
          </a:p>
          <a:p>
            <a:pPr marL="457200" lvl="5" indent="457200" fontAlgn="auto"/>
            <a:r>
              <a:rPr lang="en-US" altLang="zh-CN" sz="1600" dirty="0">
                <a:sym typeface="+mn-ea"/>
              </a:rPr>
              <a:t>&lt;component-a&gt;&lt;/component-a&gt;</a:t>
            </a:r>
            <a:endParaRPr lang="en-US" altLang="zh-CN" sz="1600" dirty="0">
              <a:sym typeface="+mn-ea"/>
            </a:endParaRPr>
          </a:p>
          <a:p>
            <a:pPr marL="457200" lvl="5" indent="457200" fontAlgn="auto"/>
            <a:r>
              <a:rPr lang="en-US" altLang="zh-CN" sz="1600" dirty="0">
                <a:sym typeface="+mn-ea"/>
              </a:rPr>
              <a:t>&lt;component-b&gt;&lt;/component-b&gt;</a:t>
            </a:r>
            <a:endParaRPr lang="en-US" altLang="zh-CN" sz="1600" dirty="0">
              <a:sym typeface="+mn-ea"/>
            </a:endParaRPr>
          </a:p>
          <a:p>
            <a:pPr marL="0" lvl="3" indent="457200" fontAlgn="auto"/>
            <a:r>
              <a:rPr lang="en-US" altLang="zh-CN" sz="1600" dirty="0">
                <a:sym typeface="+mn-ea"/>
              </a:rPr>
              <a:t>&lt;/div&gt;</a:t>
            </a:r>
            <a:endParaRPr lang="en-US" altLang="zh-CN" sz="1600" dirty="0">
              <a:sym typeface="+mn-ea"/>
            </a:endParaRPr>
          </a:p>
          <a:p>
            <a:pPr marL="0" lvl="2" indent="0" fontAlgn="auto"/>
            <a:r>
              <a:rPr lang="en-US" altLang="zh-CN" sz="1600" dirty="0">
                <a:sym typeface="+mn-ea"/>
              </a:rPr>
              <a:t>&lt;/body&gt;</a:t>
            </a:r>
            <a:endParaRPr lang="en-US" altLang="zh-CN" sz="1600" dirty="0">
              <a:sym typeface="+mn-ea"/>
            </a:endParaRPr>
          </a:p>
          <a:p>
            <a:pPr marL="0" lvl="2" indent="0" fontAlgn="auto"/>
            <a:r>
              <a:rPr lang="en-US" altLang="zh-CN" sz="1600" dirty="0">
                <a:sym typeface="+mn-ea"/>
              </a:rPr>
              <a:t>&lt;script&gt;</a:t>
            </a:r>
            <a:endParaRPr lang="en-US" altLang="zh-CN" sz="1600" dirty="0">
              <a:sym typeface="+mn-ea"/>
            </a:endParaRPr>
          </a:p>
          <a:p>
            <a:pPr marL="0" lvl="3" indent="457200" fontAlgn="auto"/>
            <a:r>
              <a:rPr lang="en-US" altLang="zh-CN" sz="1600" dirty="0">
                <a:sym typeface="+mn-ea"/>
              </a:rPr>
              <a:t>var ComponentA= {</a:t>
            </a:r>
            <a:endParaRPr lang="en-US" altLang="zh-CN" sz="1600" dirty="0">
              <a:sym typeface="+mn-ea"/>
            </a:endParaRPr>
          </a:p>
          <a:p>
            <a:pPr marL="457200" lvl="5" indent="457200" fontAlgn="auto"/>
            <a:r>
              <a:rPr lang="en-US" altLang="zh-CN" sz="1600" dirty="0">
                <a:sym typeface="+mn-ea"/>
              </a:rPr>
              <a:t>template: '&lt;div&gt;组件 a&lt;/div&gt;'</a:t>
            </a:r>
            <a:endParaRPr lang="en-US" altLang="zh-CN" sz="1600" dirty="0">
              <a:sym typeface="+mn-ea"/>
            </a:endParaRPr>
          </a:p>
          <a:p>
            <a:pPr marL="0" lvl="3" indent="457200" fontAlgn="auto"/>
            <a:r>
              <a:rPr lang="en-US" altLang="zh-CN" sz="1600" dirty="0">
                <a:sym typeface="+mn-ea"/>
              </a:rPr>
              <a:t>}</a:t>
            </a:r>
            <a:endParaRPr lang="en-US" altLang="zh-CN" sz="1600" dirty="0">
              <a:sym typeface="+mn-ea"/>
            </a:endParaRPr>
          </a:p>
          <a:p>
            <a:pPr marL="0" lvl="3" indent="457200" fontAlgn="auto"/>
            <a:r>
              <a:rPr lang="en-US" altLang="zh-CN" sz="1600" dirty="0">
                <a:sym typeface="+mn-ea"/>
              </a:rPr>
              <a:t>var ComponentB= {</a:t>
            </a:r>
            <a:endParaRPr lang="en-US" altLang="zh-CN" sz="1600" dirty="0">
              <a:sym typeface="+mn-ea"/>
            </a:endParaRPr>
          </a:p>
          <a:p>
            <a:pPr marL="457200" lvl="5" indent="457200" fontAlgn="auto"/>
            <a:r>
              <a:rPr lang="en-US" altLang="zh-CN" sz="1600" dirty="0">
                <a:sym typeface="+mn-ea"/>
              </a:rPr>
              <a:t>template: '&lt;h&gt;组件 b&lt;/h1&gt;'</a:t>
            </a:r>
            <a:endParaRPr lang="en-US" altLang="zh-CN" sz="1600" dirty="0">
              <a:sym typeface="+mn-ea"/>
            </a:endParaRPr>
          </a:p>
          <a:p>
            <a:pPr marL="0" lvl="3" indent="457200" fontAlgn="auto"/>
            <a:r>
              <a:rPr lang="en-US" altLang="zh-CN" sz="1600" dirty="0">
                <a:sym typeface="+mn-ea"/>
              </a:rPr>
              <a:t>}</a:t>
            </a:r>
            <a:endParaRPr lang="en-US" altLang="zh-CN" sz="1600" dirty="0">
              <a:sym typeface="+mn-ea"/>
            </a:endParaRPr>
          </a:p>
          <a:p>
            <a:pPr marL="0" lvl="3" indent="457200" fontAlgn="auto"/>
            <a:r>
              <a:rPr lang="en-US" altLang="zh-CN" sz="1600" dirty="0">
                <a:sym typeface="+mn-ea"/>
              </a:rPr>
              <a:t>var vm=new Vue ({</a:t>
            </a:r>
            <a:endParaRPr lang="en-US" altLang="zh-CN" sz="1600" dirty="0">
              <a:sym typeface="+mn-ea"/>
            </a:endParaRPr>
          </a:p>
          <a:p>
            <a:pPr marL="457200" lvl="5" indent="457200" fontAlgn="auto"/>
            <a:r>
              <a:rPr lang="en-US" altLang="zh-CN" sz="1600" dirty="0">
                <a:sym typeface="+mn-ea"/>
              </a:rPr>
              <a:t>el: '#app ',</a:t>
            </a:r>
            <a:endParaRPr lang="en-US" altLang="zh-CN" sz="1600" dirty="0">
              <a:sym typeface="+mn-ea"/>
            </a:endParaRPr>
          </a:p>
          <a:p>
            <a:pPr marL="457200" lvl="5" indent="457200" fontAlgn="auto"/>
            <a:r>
              <a:rPr lang="en-US" altLang="zh-CN" sz="1600" dirty="0">
                <a:sym typeface="+mn-ea"/>
              </a:rPr>
              <a:t>components:{</a:t>
            </a:r>
            <a:endParaRPr lang="en-US" altLang="zh-CN" sz="1600" dirty="0">
              <a:sym typeface="+mn-ea"/>
            </a:endParaRPr>
          </a:p>
          <a:p>
            <a:pPr marL="914400" lvl="7" indent="457200" fontAlgn="auto"/>
            <a:r>
              <a:rPr lang="en-US" altLang="zh-CN" sz="1600" dirty="0">
                <a:sym typeface="+mn-ea"/>
              </a:rPr>
              <a:t>'component-a ':ComponentA,</a:t>
            </a:r>
            <a:endParaRPr lang="en-US" altLang="zh-CN" sz="1600" dirty="0">
              <a:sym typeface="+mn-ea"/>
            </a:endParaRPr>
          </a:p>
          <a:p>
            <a:pPr marL="0" lvl="8" indent="0" fontAlgn="auto"/>
            <a:r>
              <a:rPr lang="en-US" altLang="zh-CN" sz="1600" dirty="0">
                <a:sym typeface="+mn-ea"/>
              </a:rPr>
              <a:t>              	       'component-</a:t>
            </a:r>
            <a:r>
              <a:rPr lang="en-US" altLang="zh-CN" sz="1600" dirty="0">
                <a:sym typeface="+mn-ea"/>
              </a:rPr>
              <a:t>b ':ComponentB,</a:t>
            </a:r>
            <a:endParaRPr lang="en-US" altLang="zh-CN" sz="1600" dirty="0">
              <a:sym typeface="+mn-ea"/>
            </a:endParaRPr>
          </a:p>
          <a:p>
            <a:pPr marL="0" lvl="8" indent="457200" fontAlgn="auto"/>
            <a:r>
              <a:rPr lang="en-US" altLang="zh-CN" sz="1600" dirty="0">
                <a:sym typeface="+mn-ea"/>
              </a:rPr>
              <a:t>       }</a:t>
            </a:r>
            <a:endParaRPr lang="en-US" altLang="zh-CN" sz="1600" dirty="0">
              <a:sym typeface="+mn-ea"/>
            </a:endParaRPr>
          </a:p>
          <a:p>
            <a:pPr marL="0" lvl="2" indent="457200" fontAlgn="auto"/>
            <a:r>
              <a:rPr lang="en-US" altLang="zh-CN" sz="1600" dirty="0">
                <a:sym typeface="+mn-ea"/>
              </a:rPr>
              <a:t>})</a:t>
            </a:r>
            <a:endParaRPr lang="en-US" altLang="zh-CN" sz="1600" dirty="0">
              <a:sym typeface="+mn-ea"/>
            </a:endParaRPr>
          </a:p>
          <a:p>
            <a:pPr marL="0" lvl="2" indent="0" fontAlgn="auto"/>
            <a:r>
              <a:rPr lang="en-US" altLang="zh-CN" sz="1600" dirty="0">
                <a:sym typeface="+mn-ea"/>
              </a:rPr>
              <a:t>&lt;/script&gt;                                                                        </a:t>
            </a:r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9-12</a:t>
            </a:r>
            <a:r>
              <a:rPr lang="en-US" altLang="zh-CN" sz="1600" dirty="0">
                <a:sym typeface="+mn-ea"/>
              </a:rPr>
              <a:t>            </a:t>
            </a:r>
            <a:endParaRPr lang="en-US" altLang="zh-CN" sz="1600" dirty="0">
              <a:sym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zh-CN" altLang="en-US" sz="2400"/>
              <a:t>组件</a:t>
            </a:r>
            <a:r>
              <a:rPr lang="zh-CN" altLang="en-US" sz="2400"/>
              <a:t>树案例</a:t>
            </a:r>
            <a:endParaRPr lang="zh-CN" altLang="en-US" sz="2400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467615" y="1772760"/>
            <a:ext cx="373428" cy="3287356"/>
          </a:xfrm>
          <a:custGeom>
            <a:avLst/>
            <a:gdLst>
              <a:gd name="connsiteX0" fmla="*/ 0 w 3287355"/>
              <a:gd name="connsiteY0" fmla="*/ 0 h 278678"/>
              <a:gd name="connsiteX1" fmla="*/ 3148016 w 3287355"/>
              <a:gd name="connsiteY1" fmla="*/ 0 h 278678"/>
              <a:gd name="connsiteX2" fmla="*/ 3287355 w 3287355"/>
              <a:gd name="connsiteY2" fmla="*/ 139339 h 278678"/>
              <a:gd name="connsiteX3" fmla="*/ 3148016 w 3287355"/>
              <a:gd name="connsiteY3" fmla="*/ 278678 h 278678"/>
              <a:gd name="connsiteX4" fmla="*/ 0 w 3287355"/>
              <a:gd name="connsiteY4" fmla="*/ 278678 h 278678"/>
              <a:gd name="connsiteX5" fmla="*/ 139339 w 3287355"/>
              <a:gd name="connsiteY5" fmla="*/ 139339 h 278678"/>
              <a:gd name="connsiteX6" fmla="*/ 0 w 3287355"/>
              <a:gd name="connsiteY6" fmla="*/ 0 h 27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355" h="278678">
                <a:moveTo>
                  <a:pt x="3287349" y="0"/>
                </a:moveTo>
                <a:lnTo>
                  <a:pt x="3287349" y="266866"/>
                </a:lnTo>
                <a:lnTo>
                  <a:pt x="1643678" y="278678"/>
                </a:lnTo>
                <a:lnTo>
                  <a:pt x="6" y="266866"/>
                </a:lnTo>
                <a:lnTo>
                  <a:pt x="6" y="0"/>
                </a:lnTo>
                <a:lnTo>
                  <a:pt x="1643677" y="11812"/>
                </a:lnTo>
                <a:lnTo>
                  <a:pt x="3287349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" tIns="155850" rIns="16511" bIns="155849" numCol="1" spcCol="1270" anchor="ctr" anchorCtr="0">
            <a:noAutofit/>
          </a:bodyPr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/>
              <a:t>核心代码</a:t>
            </a:r>
            <a:endParaRPr lang="zh-CN" altLang="en-US" sz="2600" kern="1200" dirty="0"/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1043305" y="1340485"/>
            <a:ext cx="7479665" cy="3870960"/>
          </a:xfrm>
          <a:custGeom>
            <a:avLst/>
            <a:gdLst>
              <a:gd name="connsiteX0" fmla="*/ 739925 w 4439459"/>
              <a:gd name="connsiteY0" fmla="*/ 0 h 7479729"/>
              <a:gd name="connsiteX1" fmla="*/ 3699534 w 4439459"/>
              <a:gd name="connsiteY1" fmla="*/ 0 h 7479729"/>
              <a:gd name="connsiteX2" fmla="*/ 4439459 w 4439459"/>
              <a:gd name="connsiteY2" fmla="*/ 739925 h 7479729"/>
              <a:gd name="connsiteX3" fmla="*/ 4439459 w 4439459"/>
              <a:gd name="connsiteY3" fmla="*/ 7479729 h 7479729"/>
              <a:gd name="connsiteX4" fmla="*/ 4439459 w 4439459"/>
              <a:gd name="connsiteY4" fmla="*/ 7479729 h 7479729"/>
              <a:gd name="connsiteX5" fmla="*/ 0 w 4439459"/>
              <a:gd name="connsiteY5" fmla="*/ 7479729 h 7479729"/>
              <a:gd name="connsiteX6" fmla="*/ 0 w 4439459"/>
              <a:gd name="connsiteY6" fmla="*/ 7479729 h 7479729"/>
              <a:gd name="connsiteX7" fmla="*/ 0 w 4439459"/>
              <a:gd name="connsiteY7" fmla="*/ 739925 h 7479729"/>
              <a:gd name="connsiteX8" fmla="*/ 739925 w 4439459"/>
              <a:gd name="connsiteY8" fmla="*/ 0 h 74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39459" h="7479729">
                <a:moveTo>
                  <a:pt x="4439459" y="1246647"/>
                </a:moveTo>
                <a:lnTo>
                  <a:pt x="4439459" y="6233082"/>
                </a:lnTo>
                <a:cubicBezTo>
                  <a:pt x="4439459" y="6921586"/>
                  <a:pt x="4242836" y="7479729"/>
                  <a:pt x="4000290" y="7479729"/>
                </a:cubicBezTo>
                <a:lnTo>
                  <a:pt x="0" y="7479729"/>
                </a:lnTo>
                <a:lnTo>
                  <a:pt x="0" y="7479729"/>
                </a:lnTo>
                <a:lnTo>
                  <a:pt x="0" y="0"/>
                </a:lnTo>
                <a:lnTo>
                  <a:pt x="0" y="0"/>
                </a:lnTo>
                <a:lnTo>
                  <a:pt x="4000290" y="0"/>
                </a:lnTo>
                <a:cubicBezTo>
                  <a:pt x="4242836" y="0"/>
                  <a:pt x="4439459" y="558143"/>
                  <a:pt x="4439459" y="1246647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233228" rIns="233226" bIns="233227" numCol="1" spcCol="1270" anchor="ctr" anchorCtr="0">
            <a:noAutofit/>
          </a:bodyPr>
          <a:p>
            <a:pPr marL="0" lvl="2" indent="0" algn="l" fontAlgn="auto"/>
            <a:r>
              <a:rPr lang="en-US" altLang="zh-CN" sz="1600" dirty="0">
                <a:sym typeface="+mn-ea"/>
              </a:rPr>
              <a:t>&lt;body&gt;</a:t>
            </a:r>
            <a:endParaRPr lang="en-US" altLang="zh-CN" sz="1600" dirty="0">
              <a:sym typeface="+mn-ea"/>
            </a:endParaRPr>
          </a:p>
          <a:p>
            <a:pPr marL="0" lvl="3" indent="457200" algn="l" fontAlgn="auto"/>
            <a:r>
              <a:rPr lang="en-US" altLang="zh-CN" sz="1600" dirty="0">
                <a:sym typeface="+mn-ea"/>
              </a:rPr>
              <a:t>&lt;div id="app"&gt;</a:t>
            </a:r>
            <a:endParaRPr lang="en-US" altLang="zh-CN" sz="1600" dirty="0">
              <a:sym typeface="+mn-ea"/>
            </a:endParaRPr>
          </a:p>
          <a:p>
            <a:pPr marL="457200" lvl="4" indent="457200" algn="l" fontAlgn="auto"/>
            <a:r>
              <a:rPr lang="en-US" altLang="zh-CN" sz="1600" dirty="0">
                <a:sym typeface="+mn-ea"/>
              </a:rPr>
              <a:t>&lt;my-component-tree&gt;&lt;/my-component-tree&gt;</a:t>
            </a:r>
            <a:endParaRPr lang="en-US" altLang="zh-CN" sz="1600" dirty="0">
              <a:sym typeface="+mn-ea"/>
            </a:endParaRPr>
          </a:p>
          <a:p>
            <a:pPr marL="0" lvl="3" indent="457200" algn="l" fontAlgn="auto"/>
            <a:r>
              <a:rPr lang="en-US" altLang="zh-CN" sz="1600" dirty="0">
                <a:sym typeface="+mn-ea"/>
              </a:rPr>
              <a:t>&lt;/div&gt;</a:t>
            </a:r>
            <a:endParaRPr lang="en-US" altLang="zh-CN" sz="1600" dirty="0">
              <a:sym typeface="+mn-ea"/>
            </a:endParaRPr>
          </a:p>
          <a:p>
            <a:pPr marL="0" lvl="2" indent="0" algn="l" fontAlgn="auto"/>
            <a:r>
              <a:rPr lang="en-US" altLang="zh-CN" sz="1600" dirty="0">
                <a:sym typeface="+mn-ea"/>
              </a:rPr>
              <a:t>&lt;/body&gt;</a:t>
            </a:r>
            <a:endParaRPr lang="en-US" altLang="zh-CN" sz="1600" dirty="0">
              <a:sym typeface="+mn-ea"/>
            </a:endParaRPr>
          </a:p>
          <a:p>
            <a:pPr marL="0" lvl="2" indent="0" algn="l" fontAlgn="auto"/>
            <a:endParaRPr lang="en-US" altLang="zh-CN" sz="1600" dirty="0">
              <a:sym typeface="+mn-ea"/>
            </a:endParaRPr>
          </a:p>
          <a:p>
            <a:pPr marL="0" lvl="2" indent="0" algn="l" fontAlgn="auto"/>
            <a:r>
              <a:rPr lang="en-US" altLang="zh-CN" sz="1600" dirty="0">
                <a:sym typeface="+mn-ea"/>
              </a:rPr>
              <a:t>&lt;script&gt;</a:t>
            </a:r>
            <a:endParaRPr lang="en-US" altLang="zh-CN" sz="1600" dirty="0">
              <a:sym typeface="+mn-ea"/>
            </a:endParaRPr>
          </a:p>
          <a:p>
            <a:pPr marL="0" lvl="2" indent="457200" algn="l" fontAlgn="auto"/>
            <a:r>
              <a:rPr lang="en-US" altLang="zh-CN" sz="1600" dirty="0">
                <a:sym typeface="+mn-ea"/>
              </a:rPr>
              <a:t>var ComponentTitle= {</a:t>
            </a:r>
            <a:endParaRPr lang="en-US" altLang="zh-CN" sz="1600" dirty="0">
              <a:sym typeface="+mn-ea"/>
            </a:endParaRPr>
          </a:p>
          <a:p>
            <a:pPr marL="457200" lvl="4" indent="457200" algn="l" fontAlgn="auto"/>
            <a:r>
              <a:rPr lang="en-US" altLang="zh-CN" sz="1600" dirty="0">
                <a:sym typeface="+mn-ea"/>
              </a:rPr>
              <a:t>template: '&lt;h1&gt;我是标题部分&lt;/h1&gt;',</a:t>
            </a:r>
            <a:endParaRPr lang="en-US" altLang="zh-CN" sz="1600" dirty="0">
              <a:sym typeface="+mn-ea"/>
            </a:endParaRPr>
          </a:p>
          <a:p>
            <a:pPr marL="0" lvl="2" indent="457200" algn="l" fontAlgn="auto"/>
            <a:r>
              <a:rPr lang="en-US" altLang="zh-CN" sz="1600" dirty="0">
                <a:sym typeface="+mn-ea"/>
              </a:rPr>
              <a:t>};</a:t>
            </a:r>
            <a:endParaRPr lang="en-US" altLang="zh-CN" sz="1600" dirty="0">
              <a:sym typeface="+mn-ea"/>
            </a:endParaRPr>
          </a:p>
          <a:p>
            <a:pPr marL="0" lvl="2" indent="457200" algn="l" fontAlgn="auto"/>
            <a:r>
              <a:rPr lang="en-US" altLang="zh-CN" sz="1600" dirty="0">
                <a:sym typeface="+mn-ea"/>
              </a:rPr>
              <a:t>var ComponentContent= {</a:t>
            </a:r>
            <a:endParaRPr lang="en-US" altLang="zh-CN" sz="1600" dirty="0">
              <a:sym typeface="+mn-ea"/>
            </a:endParaRPr>
          </a:p>
          <a:p>
            <a:pPr marL="457200" lvl="4" indent="457200" algn="l" fontAlgn="auto"/>
            <a:r>
              <a:rPr lang="en-US" altLang="zh-CN" sz="1600" dirty="0">
                <a:sym typeface="+mn-ea"/>
              </a:rPr>
              <a:t>template: '&lt;p&gt;我是内容部分&lt;/p &gt;',</a:t>
            </a:r>
            <a:endParaRPr lang="en-US" altLang="zh-CN" sz="1600" dirty="0">
              <a:sym typeface="+mn-ea"/>
            </a:endParaRPr>
          </a:p>
          <a:p>
            <a:pPr marL="0" lvl="2" indent="457200" algn="l" fontAlgn="auto"/>
            <a:r>
              <a:rPr lang="en-US" altLang="zh-CN" sz="1600" dirty="0">
                <a:sym typeface="+mn-ea"/>
              </a:rPr>
              <a:t>};</a:t>
            </a:r>
            <a:endParaRPr lang="en-US" altLang="zh-CN" sz="1600" dirty="0">
              <a:sym typeface="+mn-ea"/>
            </a:endParaRPr>
          </a:p>
          <a:p>
            <a:pPr marL="0" lvl="2" indent="457200" algn="l" fontAlgn="auto"/>
            <a:r>
              <a:rPr lang="en-US" altLang="zh-CN" sz="1600" dirty="0">
                <a:sym typeface="+mn-ea"/>
              </a:rPr>
              <a:t>                                                                            </a:t>
            </a:r>
            <a:endParaRPr lang="en-US" altLang="zh-CN" sz="1600" dirty="0">
              <a:sym typeface="+mn-ea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/>
          <p:nvPr>
            <p:ph type="title"/>
          </p:nvPr>
        </p:nvSpPr>
        <p:spPr>
          <a:xfrm>
            <a:off x="457200" y="274955"/>
            <a:ext cx="8229600" cy="539115"/>
          </a:xfrm>
        </p:spPr>
        <p:txBody>
          <a:bodyPr/>
          <a:p>
            <a:r>
              <a:rPr lang="zh-CN" altLang="en-US" sz="2400"/>
              <a:t>组件</a:t>
            </a:r>
            <a:r>
              <a:rPr lang="zh-CN" altLang="en-US" sz="2400"/>
              <a:t>树案例</a:t>
            </a:r>
            <a:endParaRPr lang="zh-CN" altLang="en-US" sz="2400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>
            <a:off x="467615" y="1772760"/>
            <a:ext cx="373428" cy="3287356"/>
          </a:xfrm>
          <a:custGeom>
            <a:avLst/>
            <a:gdLst>
              <a:gd name="connsiteX0" fmla="*/ 0 w 3287355"/>
              <a:gd name="connsiteY0" fmla="*/ 0 h 278678"/>
              <a:gd name="connsiteX1" fmla="*/ 3148016 w 3287355"/>
              <a:gd name="connsiteY1" fmla="*/ 0 h 278678"/>
              <a:gd name="connsiteX2" fmla="*/ 3287355 w 3287355"/>
              <a:gd name="connsiteY2" fmla="*/ 139339 h 278678"/>
              <a:gd name="connsiteX3" fmla="*/ 3148016 w 3287355"/>
              <a:gd name="connsiteY3" fmla="*/ 278678 h 278678"/>
              <a:gd name="connsiteX4" fmla="*/ 0 w 3287355"/>
              <a:gd name="connsiteY4" fmla="*/ 278678 h 278678"/>
              <a:gd name="connsiteX5" fmla="*/ 139339 w 3287355"/>
              <a:gd name="connsiteY5" fmla="*/ 139339 h 278678"/>
              <a:gd name="connsiteX6" fmla="*/ 0 w 3287355"/>
              <a:gd name="connsiteY6" fmla="*/ 0 h 278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87355" h="278678">
                <a:moveTo>
                  <a:pt x="3287349" y="0"/>
                </a:moveTo>
                <a:lnTo>
                  <a:pt x="3287349" y="266866"/>
                </a:lnTo>
                <a:lnTo>
                  <a:pt x="1643678" y="278678"/>
                </a:lnTo>
                <a:lnTo>
                  <a:pt x="6" y="266866"/>
                </a:lnTo>
                <a:lnTo>
                  <a:pt x="6" y="0"/>
                </a:lnTo>
                <a:lnTo>
                  <a:pt x="1643677" y="11812"/>
                </a:lnTo>
                <a:lnTo>
                  <a:pt x="3287349" y="0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510" tIns="155850" rIns="16511" bIns="155849" numCol="1" spcCol="1270" anchor="ctr" anchorCtr="0">
            <a:noAutofit/>
          </a:bodyPr>
          <a:p>
            <a:pPr lvl="0" algn="l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600" kern="1200" dirty="0" smtClean="0"/>
              <a:t>核心代码</a:t>
            </a:r>
            <a:endParaRPr lang="zh-CN" altLang="en-US" sz="2600" kern="1200" dirty="0"/>
          </a:p>
        </p:txBody>
      </p:sp>
      <p:sp>
        <p:nvSpPr>
          <p:cNvPr id="9" name="任意多边形 8"/>
          <p:cNvSpPr/>
          <p:nvPr>
            <p:custDataLst>
              <p:tags r:id="rId2"/>
            </p:custDataLst>
          </p:nvPr>
        </p:nvSpPr>
        <p:spPr>
          <a:xfrm>
            <a:off x="1043940" y="1230630"/>
            <a:ext cx="7479665" cy="3956685"/>
          </a:xfrm>
          <a:custGeom>
            <a:avLst/>
            <a:gdLst>
              <a:gd name="connsiteX0" fmla="*/ 739925 w 4439459"/>
              <a:gd name="connsiteY0" fmla="*/ 0 h 7479729"/>
              <a:gd name="connsiteX1" fmla="*/ 3699534 w 4439459"/>
              <a:gd name="connsiteY1" fmla="*/ 0 h 7479729"/>
              <a:gd name="connsiteX2" fmla="*/ 4439459 w 4439459"/>
              <a:gd name="connsiteY2" fmla="*/ 739925 h 7479729"/>
              <a:gd name="connsiteX3" fmla="*/ 4439459 w 4439459"/>
              <a:gd name="connsiteY3" fmla="*/ 7479729 h 7479729"/>
              <a:gd name="connsiteX4" fmla="*/ 4439459 w 4439459"/>
              <a:gd name="connsiteY4" fmla="*/ 7479729 h 7479729"/>
              <a:gd name="connsiteX5" fmla="*/ 0 w 4439459"/>
              <a:gd name="connsiteY5" fmla="*/ 7479729 h 7479729"/>
              <a:gd name="connsiteX6" fmla="*/ 0 w 4439459"/>
              <a:gd name="connsiteY6" fmla="*/ 7479729 h 7479729"/>
              <a:gd name="connsiteX7" fmla="*/ 0 w 4439459"/>
              <a:gd name="connsiteY7" fmla="*/ 739925 h 7479729"/>
              <a:gd name="connsiteX8" fmla="*/ 739925 w 4439459"/>
              <a:gd name="connsiteY8" fmla="*/ 0 h 7479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39459" h="7479729">
                <a:moveTo>
                  <a:pt x="4439459" y="1246647"/>
                </a:moveTo>
                <a:lnTo>
                  <a:pt x="4439459" y="6233082"/>
                </a:lnTo>
                <a:cubicBezTo>
                  <a:pt x="4439459" y="6921586"/>
                  <a:pt x="4242836" y="7479729"/>
                  <a:pt x="4000290" y="7479729"/>
                </a:cubicBezTo>
                <a:lnTo>
                  <a:pt x="0" y="7479729"/>
                </a:lnTo>
                <a:lnTo>
                  <a:pt x="0" y="7479729"/>
                </a:lnTo>
                <a:lnTo>
                  <a:pt x="0" y="0"/>
                </a:lnTo>
                <a:lnTo>
                  <a:pt x="0" y="0"/>
                </a:lnTo>
                <a:lnTo>
                  <a:pt x="4000290" y="0"/>
                </a:lnTo>
                <a:cubicBezTo>
                  <a:pt x="4242836" y="0"/>
                  <a:pt x="4439459" y="558143"/>
                  <a:pt x="4439459" y="1246647"/>
                </a:cubicBez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84913" tIns="233228" rIns="233226" bIns="233227" numCol="1" spcCol="1270" anchor="ctr" anchorCtr="0">
            <a:noAutofit/>
          </a:bodyPr>
          <a:p>
            <a:pPr marL="0" lvl="2" indent="0" fontAlgn="auto" latinLnBrk="1"/>
            <a:r>
              <a:rPr lang="en-US" altLang="zh-CN" sz="1600" dirty="0">
                <a:sym typeface="+mn-ea"/>
              </a:rPr>
              <a:t>var ComponentTree= {</a:t>
            </a:r>
            <a:endParaRPr lang="en-US" altLang="zh-CN" sz="1600" dirty="0">
              <a:sym typeface="+mn-ea"/>
            </a:endParaRPr>
          </a:p>
          <a:p>
            <a:pPr marL="0" lvl="3" indent="457200" fontAlgn="auto" latinLnBrk="1"/>
            <a:r>
              <a:rPr lang="en-US" altLang="zh-CN" sz="1600" dirty="0">
                <a:sym typeface="+mn-ea"/>
              </a:rPr>
              <a:t>template:'&lt;divid="test"&gt;&lt;component-title&gt;&lt;/component-title&gt;&lt;	component-content&gt;&lt;/component-content&gt;&lt;/div&gt;',</a:t>
            </a:r>
            <a:endParaRPr lang="en-US" altLang="zh-CN" sz="1600" dirty="0">
              <a:sym typeface="+mn-ea"/>
            </a:endParaRPr>
          </a:p>
          <a:p>
            <a:pPr marL="0" lvl="3" indent="457200" fontAlgn="auto" latinLnBrk="1"/>
            <a:r>
              <a:rPr lang="en-US" altLang="zh-CN" sz="1600" dirty="0">
                <a:sym typeface="+mn-ea"/>
              </a:rPr>
              <a:t>components:{</a:t>
            </a:r>
            <a:endParaRPr lang="en-US" altLang="zh-CN" sz="1600" dirty="0">
              <a:sym typeface="+mn-ea"/>
            </a:endParaRPr>
          </a:p>
          <a:p>
            <a:pPr marL="457200" lvl="5" indent="457200" fontAlgn="auto" latinLnBrk="1"/>
            <a:r>
              <a:rPr lang="en-US" altLang="zh-CN" sz="1600" dirty="0">
                <a:sym typeface="+mn-ea"/>
              </a:rPr>
              <a:t>'component-title':ComponentTitle,</a:t>
            </a:r>
            <a:endParaRPr lang="en-US" altLang="zh-CN" sz="1600" dirty="0">
              <a:sym typeface="+mn-ea"/>
            </a:endParaRPr>
          </a:p>
          <a:p>
            <a:pPr marL="457200" lvl="5" indent="457200" fontAlgn="auto" latinLnBrk="1"/>
            <a:r>
              <a:rPr lang="en-US" altLang="zh-CN" sz="1600" dirty="0">
                <a:sym typeface="+mn-ea"/>
              </a:rPr>
              <a:t>'component-content':ComponentContent</a:t>
            </a:r>
            <a:endParaRPr lang="en-US" altLang="zh-CN" sz="1600" dirty="0">
              <a:sym typeface="+mn-ea"/>
            </a:endParaRPr>
          </a:p>
          <a:p>
            <a:pPr marL="457200" lvl="5" indent="457200" fontAlgn="auto" latinLnBrk="1"/>
            <a:r>
              <a:rPr lang="en-US" altLang="zh-CN" sz="1600" dirty="0">
                <a:sym typeface="+mn-ea"/>
              </a:rPr>
              <a:t>}</a:t>
            </a:r>
            <a:endParaRPr lang="en-US" altLang="zh-CN" sz="1600" dirty="0">
              <a:sym typeface="+mn-ea"/>
            </a:endParaRPr>
          </a:p>
          <a:p>
            <a:pPr marL="0" lvl="2" indent="0" fontAlgn="auto" latinLnBrk="1"/>
            <a:r>
              <a:rPr lang="en-US" altLang="zh-CN" sz="1600" dirty="0">
                <a:sym typeface="+mn-ea"/>
              </a:rPr>
              <a:t>};</a:t>
            </a:r>
            <a:endParaRPr lang="en-US" altLang="zh-CN" sz="1600" dirty="0">
              <a:sym typeface="+mn-ea"/>
            </a:endParaRPr>
          </a:p>
          <a:p>
            <a:pPr marL="0" lvl="2" indent="0" fontAlgn="auto" latinLnBrk="1"/>
            <a:r>
              <a:rPr lang="en-US" altLang="zh-CN" sz="1600" dirty="0">
                <a:sym typeface="+mn-ea"/>
              </a:rPr>
              <a:t>var vm= new Vue ({</a:t>
            </a:r>
            <a:endParaRPr lang="en-US" altLang="zh-CN" sz="1600" dirty="0">
              <a:sym typeface="+mn-ea"/>
            </a:endParaRPr>
          </a:p>
          <a:p>
            <a:pPr marL="0" lvl="3" indent="457200" fontAlgn="auto" latinLnBrk="1"/>
            <a:r>
              <a:rPr lang="en-US" altLang="zh-CN" sz="1600" dirty="0">
                <a:sym typeface="+mn-ea"/>
              </a:rPr>
              <a:t>el: '#app',</a:t>
            </a:r>
            <a:endParaRPr lang="en-US" altLang="zh-CN" sz="1600" dirty="0">
              <a:sym typeface="+mn-ea"/>
            </a:endParaRPr>
          </a:p>
          <a:p>
            <a:pPr marL="0" lvl="3" indent="457200" fontAlgn="auto" latinLnBrk="1"/>
            <a:r>
              <a:rPr lang="en-US" altLang="zh-CN" sz="1600" dirty="0">
                <a:sym typeface="+mn-ea"/>
              </a:rPr>
              <a:t>components:{</a:t>
            </a:r>
            <a:endParaRPr lang="en-US" altLang="zh-CN" sz="1600" dirty="0">
              <a:sym typeface="+mn-ea"/>
            </a:endParaRPr>
          </a:p>
          <a:p>
            <a:pPr marL="457200" lvl="4" indent="457200" fontAlgn="auto" latinLnBrk="1"/>
            <a:r>
              <a:rPr lang="en-US" altLang="zh-CN" sz="1600" dirty="0">
                <a:sym typeface="+mn-ea"/>
              </a:rPr>
              <a:t>'my-component-tree':ComponentTree</a:t>
            </a:r>
            <a:endParaRPr lang="en-US" altLang="zh-CN" sz="1600" dirty="0">
              <a:sym typeface="+mn-ea"/>
            </a:endParaRPr>
          </a:p>
          <a:p>
            <a:pPr marL="0" lvl="3" indent="457200" fontAlgn="auto" latinLnBrk="1"/>
            <a:r>
              <a:rPr lang="en-US" altLang="zh-CN" sz="1600" dirty="0">
                <a:sym typeface="+mn-ea"/>
              </a:rPr>
              <a:t>}</a:t>
            </a:r>
            <a:endParaRPr lang="en-US" altLang="zh-CN" sz="1600" dirty="0">
              <a:sym typeface="+mn-ea"/>
            </a:endParaRPr>
          </a:p>
          <a:p>
            <a:pPr marL="0" lvl="2" indent="0" fontAlgn="auto" latinLnBrk="1"/>
            <a:r>
              <a:rPr lang="en-US" altLang="zh-CN" sz="1600" dirty="0">
                <a:sym typeface="+mn-ea"/>
              </a:rPr>
              <a:t>})</a:t>
            </a:r>
            <a:endParaRPr lang="en-US" altLang="zh-CN" sz="1600" dirty="0">
              <a:sym typeface="+mn-ea"/>
            </a:endParaRPr>
          </a:p>
          <a:p>
            <a:pPr marL="0" lvl="2" indent="0" fontAlgn="auto" latinLnBrk="1"/>
            <a:r>
              <a:rPr lang="en-US" altLang="zh-CN" sz="1600" dirty="0">
                <a:sym typeface="+mn-ea"/>
              </a:rPr>
              <a:t>&lt;/script&gt;                                                                     </a:t>
            </a:r>
            <a:r>
              <a:rPr lang="en-US" altLang="zh-CN" sz="1600" dirty="0">
                <a:sym typeface="+mn-ea"/>
              </a:rPr>
              <a:t> </a:t>
            </a:r>
            <a:r>
              <a:rPr lang="zh-CN" altLang="en-US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sz="16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9-13</a:t>
            </a:r>
            <a:endParaRPr lang="en-US" altLang="zh-CN" sz="1600" dirty="0">
              <a:sym typeface="+mn-ea"/>
            </a:endParaRPr>
          </a:p>
          <a:p>
            <a:pPr marL="0" lvl="2" indent="0" fontAlgn="auto" latinLnBrk="1"/>
            <a:endParaRPr lang="en-US" altLang="zh-CN" sz="1600" dirty="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351655" y="5301615"/>
            <a:ext cx="4171950" cy="13716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练习任务    实战与提高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-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购物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车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图示 5"/>
          <p:cNvGraphicFramePr/>
          <p:nvPr/>
        </p:nvGraphicFramePr>
        <p:xfrm>
          <a:off x="539552" y="1556792"/>
          <a:ext cx="8280920" cy="1944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752528"/>
          </a:xfrm>
        </p:spPr>
        <p:txBody>
          <a:bodyPr>
            <a:normAutofit/>
          </a:bodyPr>
          <a:lstStyle/>
          <a:p>
            <a:pPr marL="109855" indent="0" eaLnBrk="0">
              <a:buNone/>
            </a:pPr>
            <a:r>
              <a:rPr lang="en-US" altLang="zh-CN" sz="2400" dirty="0" smtClean="0"/>
              <a:t>	</a:t>
            </a:r>
            <a:endParaRPr lang="en-US" altLang="zh-CN" sz="2400" dirty="0" smtClean="0"/>
          </a:p>
          <a:p>
            <a:pPr marL="109855" indent="0" eaLnBrk="0" fontAlgn="auto">
              <a:lnSpc>
                <a:spcPct val="150000"/>
              </a:lnSpc>
              <a:buNone/>
            </a:pPr>
            <a:r>
              <a:rPr lang="en-US" altLang="zh-CN" sz="2400" dirty="0"/>
              <a:t>	</a:t>
            </a:r>
            <a:r>
              <a:rPr lang="en-US" altLang="zh-CN" sz="2400" dirty="0" err="1" smtClean="0">
                <a:latin typeface="+mn-ea"/>
              </a:rPr>
              <a:t>Vue.js</a:t>
            </a:r>
            <a:r>
              <a:rPr lang="zh-CN" altLang="zh-CN" sz="2400" dirty="0" smtClean="0">
                <a:latin typeface="+mn-ea"/>
              </a:rPr>
              <a:t>是</a:t>
            </a:r>
            <a:r>
              <a:rPr lang="zh-CN" altLang="zh-CN" sz="2400" dirty="0">
                <a:latin typeface="+mn-ea"/>
              </a:rPr>
              <a:t>当下很火的一</a:t>
            </a:r>
            <a:r>
              <a:rPr lang="zh-CN" altLang="zh-CN" sz="2400" dirty="0" smtClean="0">
                <a:latin typeface="+mn-ea"/>
              </a:rPr>
              <a:t>个</a:t>
            </a:r>
            <a:r>
              <a:rPr lang="en-US" altLang="zh-CN" sz="2400" dirty="0" err="1" smtClean="0">
                <a:latin typeface="+mn-ea"/>
              </a:rPr>
              <a:t>JavaScriptMVVM</a:t>
            </a:r>
            <a:r>
              <a:rPr lang="en-US" altLang="zh-CN" sz="2400" dirty="0" smtClean="0">
                <a:latin typeface="+mn-ea"/>
              </a:rPr>
              <a:t> </a:t>
            </a:r>
            <a:r>
              <a:rPr lang="zh-CN" altLang="zh-CN" sz="2400" dirty="0" smtClean="0">
                <a:latin typeface="+mn-ea"/>
              </a:rPr>
              <a:t>库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它</a:t>
            </a:r>
            <a:r>
              <a:rPr lang="zh-CN" altLang="zh-CN" sz="2400" dirty="0">
                <a:latin typeface="+mn-ea"/>
              </a:rPr>
              <a:t>是以数据驱动和组件化的思想构建的</a:t>
            </a:r>
            <a:r>
              <a:rPr lang="zh-CN" altLang="en-US" sz="2400" dirty="0">
                <a:latin typeface="+mn-ea"/>
              </a:rPr>
              <a:t>。</a:t>
            </a:r>
            <a:r>
              <a:rPr lang="zh-CN" altLang="zh-CN" sz="2400" dirty="0">
                <a:latin typeface="+mn-ea"/>
              </a:rPr>
              <a:t>相比于 </a:t>
            </a:r>
            <a:r>
              <a:rPr lang="en-US" altLang="zh-CN" sz="2400" dirty="0" err="1" smtClean="0">
                <a:latin typeface="+mn-ea"/>
              </a:rPr>
              <a:t>Angular.js,Vue.js</a:t>
            </a:r>
            <a:r>
              <a:rPr lang="zh-CN" altLang="zh-CN" sz="2400" dirty="0" smtClean="0">
                <a:latin typeface="+mn-ea"/>
              </a:rPr>
              <a:t>提供</a:t>
            </a:r>
            <a:r>
              <a:rPr lang="zh-CN" altLang="zh-CN" sz="2400" dirty="0">
                <a:latin typeface="+mn-ea"/>
              </a:rPr>
              <a:t>了更加</a:t>
            </a:r>
            <a:r>
              <a:rPr lang="zh-CN" altLang="zh-CN" sz="2400" dirty="0" smtClean="0">
                <a:latin typeface="+mn-ea"/>
              </a:rPr>
              <a:t>简洁、更易</a:t>
            </a:r>
            <a:r>
              <a:rPr lang="zh-CN" altLang="zh-CN" sz="2400" dirty="0">
                <a:latin typeface="+mn-ea"/>
              </a:rPr>
              <a:t>于理解的</a:t>
            </a:r>
            <a:r>
              <a:rPr lang="en-US" altLang="zh-CN" sz="2400" dirty="0" smtClean="0">
                <a:latin typeface="+mn-ea"/>
              </a:rPr>
              <a:t>API,</a:t>
            </a:r>
            <a:r>
              <a:rPr lang="zh-CN" altLang="zh-CN" sz="2400" dirty="0" smtClean="0">
                <a:latin typeface="+mn-ea"/>
              </a:rPr>
              <a:t>这</a:t>
            </a:r>
            <a:r>
              <a:rPr lang="zh-CN" altLang="zh-CN" sz="2400" dirty="0">
                <a:latin typeface="+mn-ea"/>
              </a:rPr>
              <a:t>使得初学者</a:t>
            </a:r>
            <a:r>
              <a:rPr lang="zh-CN" altLang="zh-CN" sz="2400" dirty="0" smtClean="0">
                <a:latin typeface="+mn-ea"/>
              </a:rPr>
              <a:t>能够快速</a:t>
            </a:r>
            <a:r>
              <a:rPr lang="zh-CN" altLang="zh-CN" sz="2400" dirty="0">
                <a:latin typeface="+mn-ea"/>
              </a:rPr>
              <a:t>地上手并</a:t>
            </a:r>
            <a:r>
              <a:rPr lang="zh-CN" altLang="zh-CN" sz="2400" dirty="0" smtClean="0">
                <a:latin typeface="+mn-ea"/>
              </a:rPr>
              <a:t>使用</a:t>
            </a:r>
            <a:r>
              <a:rPr lang="en-US" altLang="zh-CN" sz="2400" dirty="0" err="1" smtClean="0">
                <a:latin typeface="+mn-ea"/>
              </a:rPr>
              <a:t>Vue.js</a:t>
            </a:r>
            <a:r>
              <a:rPr lang="zh-CN" altLang="en-US" sz="2400" dirty="0" smtClean="0">
                <a:latin typeface="+mn-ea"/>
              </a:rPr>
              <a:t>。</a:t>
            </a:r>
            <a:r>
              <a:rPr lang="zh-CN" altLang="zh-CN" sz="2400" dirty="0" smtClean="0">
                <a:latin typeface="+mn-ea"/>
              </a:rPr>
              <a:t>由于</a:t>
            </a:r>
            <a:r>
              <a:rPr lang="en-US" altLang="zh-CN" sz="2400" dirty="0" err="1" smtClean="0">
                <a:latin typeface="+mn-ea"/>
              </a:rPr>
              <a:t>Vue.js</a:t>
            </a:r>
            <a:r>
              <a:rPr lang="zh-CN" altLang="zh-CN" sz="2400" dirty="0" smtClean="0">
                <a:latin typeface="+mn-ea"/>
              </a:rPr>
              <a:t>是</a:t>
            </a:r>
            <a:r>
              <a:rPr lang="zh-CN" altLang="zh-CN" sz="2400" dirty="0">
                <a:latin typeface="+mn-ea"/>
              </a:rPr>
              <a:t>数据驱动</a:t>
            </a:r>
            <a:r>
              <a:rPr lang="zh-CN" altLang="zh-CN" sz="2400" dirty="0" smtClean="0">
                <a:latin typeface="+mn-ea"/>
              </a:rPr>
              <a:t>的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用户</a:t>
            </a:r>
            <a:r>
              <a:rPr lang="zh-CN" altLang="zh-CN" sz="2400" dirty="0">
                <a:latin typeface="+mn-ea"/>
              </a:rPr>
              <a:t>不必像</a:t>
            </a:r>
            <a:r>
              <a:rPr lang="en-US" altLang="zh-CN" sz="2400" dirty="0">
                <a:latin typeface="+mn-ea"/>
              </a:rPr>
              <a:t> JavaScript 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err="1" smtClean="0">
                <a:latin typeface="+mn-ea"/>
              </a:rPr>
              <a:t>jQuery</a:t>
            </a:r>
            <a:r>
              <a:rPr lang="zh-CN" altLang="zh-CN" sz="2400" dirty="0" smtClean="0">
                <a:latin typeface="+mn-ea"/>
              </a:rPr>
              <a:t>那样</a:t>
            </a:r>
            <a:r>
              <a:rPr lang="zh-CN" altLang="zh-CN" sz="2400" dirty="0">
                <a:latin typeface="+mn-ea"/>
              </a:rPr>
              <a:t>手动</a:t>
            </a:r>
            <a:r>
              <a:rPr lang="zh-CN" altLang="zh-CN" sz="2400" dirty="0" smtClean="0">
                <a:latin typeface="+mn-ea"/>
              </a:rPr>
              <a:t>操作</a:t>
            </a:r>
            <a:r>
              <a:rPr lang="en-US" altLang="zh-CN" sz="2400" dirty="0" smtClean="0">
                <a:latin typeface="+mn-ea"/>
              </a:rPr>
              <a:t>DOM</a:t>
            </a:r>
            <a:r>
              <a:rPr lang="zh-CN" altLang="zh-CN" sz="2400" dirty="0" smtClean="0">
                <a:latin typeface="+mn-ea"/>
              </a:rPr>
              <a:t>了</a:t>
            </a:r>
            <a:r>
              <a:rPr lang="zh-CN" altLang="zh-CN" sz="2400" dirty="0">
                <a:latin typeface="+mn-ea"/>
              </a:rPr>
              <a:t>。它通过一些特殊</a:t>
            </a:r>
            <a:r>
              <a:rPr lang="zh-CN" altLang="zh-CN" sz="2400" dirty="0" smtClean="0">
                <a:latin typeface="+mn-ea"/>
              </a:rPr>
              <a:t>的</a:t>
            </a:r>
            <a:r>
              <a:rPr lang="en-US" altLang="zh-CN" sz="2400" dirty="0" smtClean="0">
                <a:latin typeface="+mn-ea"/>
              </a:rPr>
              <a:t>HTML </a:t>
            </a:r>
            <a:r>
              <a:rPr lang="zh-CN" altLang="zh-CN" sz="2400" dirty="0" smtClean="0">
                <a:latin typeface="+mn-ea"/>
              </a:rPr>
              <a:t>语法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将 </a:t>
            </a:r>
            <a:r>
              <a:rPr lang="en-US" altLang="zh-CN" sz="2400" dirty="0">
                <a:latin typeface="+mn-ea"/>
              </a:rPr>
              <a:t>DOM </a:t>
            </a:r>
            <a:r>
              <a:rPr lang="zh-CN" altLang="zh-CN" sz="2400" dirty="0">
                <a:latin typeface="+mn-ea"/>
              </a:rPr>
              <a:t>和数据进行绑定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一旦</a:t>
            </a:r>
            <a:r>
              <a:rPr lang="zh-CN" altLang="zh-CN" sz="2400" dirty="0">
                <a:latin typeface="+mn-ea"/>
              </a:rPr>
              <a:t>创建了</a:t>
            </a:r>
            <a:r>
              <a:rPr lang="zh-CN" altLang="zh-CN" sz="2400" dirty="0" smtClean="0">
                <a:latin typeface="+mn-ea"/>
              </a:rPr>
              <a:t>绑</a:t>
            </a:r>
            <a:r>
              <a:rPr lang="zh-CN" altLang="en-US" sz="2400" dirty="0" smtClean="0">
                <a:latin typeface="+mn-ea"/>
              </a:rPr>
              <a:t>，</a:t>
            </a:r>
            <a:r>
              <a:rPr lang="en-US" altLang="zh-CN" sz="2400" dirty="0" smtClean="0">
                <a:latin typeface="+mn-ea"/>
              </a:rPr>
              <a:t>DOM</a:t>
            </a:r>
            <a:r>
              <a:rPr lang="zh-CN" altLang="zh-CN" sz="2400" dirty="0" smtClean="0">
                <a:latin typeface="+mn-ea"/>
              </a:rPr>
              <a:t>将</a:t>
            </a:r>
            <a:r>
              <a:rPr lang="zh-CN" altLang="zh-CN" sz="2400" dirty="0">
                <a:latin typeface="+mn-ea"/>
              </a:rPr>
              <a:t>和数据保持同步</a:t>
            </a:r>
            <a:r>
              <a:rPr lang="en-US" altLang="zh-CN" sz="2400" dirty="0">
                <a:latin typeface="+mn-ea"/>
              </a:rPr>
              <a:t>,</a:t>
            </a:r>
            <a:r>
              <a:rPr lang="zh-CN" altLang="zh-CN" sz="2400" dirty="0">
                <a:latin typeface="+mn-ea"/>
              </a:rPr>
              <a:t>每当变更了</a:t>
            </a:r>
            <a:r>
              <a:rPr lang="zh-CN" altLang="zh-CN" sz="2400" dirty="0" smtClean="0">
                <a:latin typeface="+mn-ea"/>
              </a:rPr>
              <a:t>数据</a:t>
            </a:r>
            <a:r>
              <a:rPr lang="zh-CN" altLang="en-US" sz="2400" dirty="0" smtClean="0">
                <a:latin typeface="+mn-ea"/>
              </a:rPr>
              <a:t>，</a:t>
            </a:r>
            <a:r>
              <a:rPr lang="en-US" altLang="zh-CN" sz="2400" dirty="0" smtClean="0">
                <a:latin typeface="+mn-ea"/>
              </a:rPr>
              <a:t>DOM</a:t>
            </a:r>
            <a:r>
              <a:rPr lang="zh-CN" altLang="zh-CN" sz="2400" dirty="0">
                <a:latin typeface="+mn-ea"/>
              </a:rPr>
              <a:t>也会相应地更新</a:t>
            </a:r>
            <a:r>
              <a:rPr lang="zh-CN" altLang="en-US" sz="2400" dirty="0" smtClean="0">
                <a:latin typeface="+mn-ea"/>
              </a:rPr>
              <a:t>。</a:t>
            </a:r>
            <a:endParaRPr lang="en-US" altLang="zh-CN" sz="2400" dirty="0" smtClean="0">
              <a:latin typeface="+mn-ea"/>
            </a:endParaRPr>
          </a:p>
          <a:p>
            <a:pPr marL="567055" indent="-457200" eaLnBrk="0">
              <a:lnSpc>
                <a:spcPct val="120000"/>
              </a:lnSpc>
              <a:buAutoNum type="arabicPeriod"/>
            </a:pPr>
            <a:endParaRPr lang="zh-CN" altLang="zh-CN" sz="2400" dirty="0"/>
          </a:p>
          <a:p>
            <a:pPr marL="109855" indent="0" eaLnBrk="0">
              <a:lnSpc>
                <a:spcPct val="120000"/>
              </a:lnSpc>
              <a:buNone/>
            </a:pPr>
            <a:endParaRPr lang="en-US" altLang="zh-CN" sz="3200" dirty="0" smtClean="0"/>
          </a:p>
          <a:p>
            <a:pPr marL="109855" indent="0" eaLnBrk="0">
              <a:lnSpc>
                <a:spcPct val="120000"/>
              </a:lnSpc>
              <a:buNone/>
            </a:pPr>
            <a:endParaRPr lang="zh-CN" altLang="en-US" sz="3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9.1.1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en-US" altLang="zh-CN" sz="32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js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简述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6192688"/>
          </a:xfrm>
        </p:spPr>
        <p:txBody>
          <a:bodyPr>
            <a:normAutofit/>
          </a:bodyPr>
          <a:lstStyle/>
          <a:p>
            <a:pPr marL="109855" indent="0" eaLnBrk="0">
              <a:buNone/>
            </a:pPr>
            <a:r>
              <a:rPr lang="en-US" altLang="zh-CN" sz="2400" dirty="0" smtClean="0"/>
              <a:t>	</a:t>
            </a:r>
            <a:endParaRPr lang="en-US" altLang="zh-CN" sz="2400" dirty="0" smtClean="0"/>
          </a:p>
          <a:p>
            <a:pPr eaLnBrk="0"/>
            <a:r>
              <a:rPr lang="en-US" altLang="zh-CN" sz="2400" dirty="0" err="1">
                <a:latin typeface="+mn-ea"/>
              </a:rPr>
              <a:t>MVVM</a:t>
            </a:r>
            <a:r>
              <a:rPr lang="en-US" altLang="zh-CN" sz="2400" dirty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模式</a:t>
            </a:r>
            <a:endParaRPr lang="en-US" altLang="zh-CN" sz="2400" dirty="0">
              <a:latin typeface="+mn-ea"/>
            </a:endParaRPr>
          </a:p>
          <a:p>
            <a:pPr marL="109855" indent="0" eaLnBrk="0">
              <a:buNone/>
            </a:pPr>
            <a:r>
              <a:rPr lang="en-US" altLang="zh-CN" sz="2400" dirty="0" smtClean="0">
                <a:latin typeface="+mn-ea"/>
              </a:rPr>
              <a:t>	</a:t>
            </a:r>
            <a:r>
              <a:rPr lang="en-US" altLang="zh-CN" sz="2400" dirty="0" err="1" smtClean="0">
                <a:latin typeface="+mn-ea"/>
              </a:rPr>
              <a:t>Vue</a:t>
            </a:r>
            <a:r>
              <a:rPr lang="en-US" altLang="zh-CN" sz="2400" dirty="0" smtClean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是</a:t>
            </a:r>
            <a:r>
              <a:rPr lang="zh-CN" altLang="zh-CN" sz="2400" dirty="0" smtClean="0">
                <a:latin typeface="+mn-ea"/>
              </a:rPr>
              <a:t>基于</a:t>
            </a:r>
            <a:r>
              <a:rPr lang="en-US" altLang="zh-CN" sz="2400" dirty="0" err="1" smtClean="0">
                <a:latin typeface="+mn-ea"/>
              </a:rPr>
              <a:t>MVVM</a:t>
            </a:r>
            <a:r>
              <a:rPr lang="zh-CN" altLang="zh-CN" sz="2400" dirty="0" smtClean="0">
                <a:latin typeface="+mn-ea"/>
              </a:rPr>
              <a:t>模式</a:t>
            </a:r>
            <a:r>
              <a:rPr lang="zh-CN" altLang="zh-CN" sz="2400" dirty="0">
                <a:latin typeface="+mn-ea"/>
              </a:rPr>
              <a:t>进行设计</a:t>
            </a:r>
            <a:r>
              <a:rPr lang="zh-CN" altLang="zh-CN" sz="2400" dirty="0" smtClean="0">
                <a:latin typeface="+mn-ea"/>
              </a:rPr>
              <a:t>的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因此</a:t>
            </a:r>
            <a:r>
              <a:rPr lang="zh-CN" altLang="zh-CN" sz="2400" dirty="0">
                <a:latin typeface="+mn-ea"/>
              </a:rPr>
              <a:t>有必要</a:t>
            </a:r>
            <a:r>
              <a:rPr lang="zh-CN" altLang="zh-CN" sz="2400" dirty="0" smtClean="0">
                <a:latin typeface="+mn-ea"/>
              </a:rPr>
              <a:t>了解</a:t>
            </a:r>
            <a:r>
              <a:rPr lang="zh-CN" altLang="en-US" sz="2400" dirty="0" smtClean="0">
                <a:latin typeface="+mn-ea"/>
              </a:rPr>
              <a:t>一</a:t>
            </a:r>
            <a:r>
              <a:rPr lang="zh-CN" altLang="zh-CN" sz="2400" dirty="0" smtClean="0">
                <a:latin typeface="+mn-ea"/>
              </a:rPr>
              <a:t>下</a:t>
            </a:r>
            <a:r>
              <a:rPr lang="en-US" altLang="zh-CN" sz="2400" dirty="0" err="1" smtClean="0">
                <a:latin typeface="+mn-ea"/>
              </a:rPr>
              <a:t>MVVM</a:t>
            </a:r>
            <a:r>
              <a:rPr lang="en-US" altLang="zh-CN" sz="2400" dirty="0" smtClean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模式</a:t>
            </a:r>
            <a:r>
              <a:rPr lang="zh-CN" altLang="zh-CN" sz="2400" dirty="0" smtClean="0">
                <a:latin typeface="+mn-ea"/>
              </a:rPr>
              <a:t>。</a:t>
            </a:r>
            <a:r>
              <a:rPr lang="en-US" altLang="zh-CN" sz="2400" dirty="0" err="1" smtClean="0">
                <a:latin typeface="+mn-ea"/>
              </a:rPr>
              <a:t>MVVM</a:t>
            </a:r>
            <a:r>
              <a:rPr lang="zh-CN" altLang="zh-CN" sz="2400" dirty="0" smtClean="0">
                <a:latin typeface="+mn-ea"/>
              </a:rPr>
              <a:t>是</a:t>
            </a:r>
            <a:r>
              <a:rPr lang="en-US" altLang="zh-CN" sz="2400" dirty="0" smtClean="0">
                <a:latin typeface="+mn-ea"/>
              </a:rPr>
              <a:t>“ </a:t>
            </a:r>
            <a:r>
              <a:rPr lang="en-US" altLang="zh-CN" sz="2400" dirty="0">
                <a:latin typeface="+mn-ea"/>
              </a:rPr>
              <a:t>Model </a:t>
            </a:r>
            <a:r>
              <a:rPr lang="en-US" altLang="zh-CN" sz="2400" dirty="0" err="1" smtClean="0">
                <a:latin typeface="+mn-ea"/>
              </a:rPr>
              <a:t>ViewViewModel</a:t>
            </a:r>
            <a:r>
              <a:rPr lang="en-US" altLang="zh-CN" sz="2400" dirty="0" smtClean="0">
                <a:latin typeface="+mn-ea"/>
              </a:rPr>
              <a:t>”</a:t>
            </a:r>
            <a:r>
              <a:rPr lang="zh-CN" altLang="zh-CN" sz="2400" dirty="0" smtClean="0">
                <a:latin typeface="+mn-ea"/>
              </a:rPr>
              <a:t>的缩写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其中</a:t>
            </a:r>
            <a:r>
              <a:rPr lang="en-US" altLang="zh-CN" sz="2400" dirty="0" smtClean="0">
                <a:latin typeface="+mn-ea"/>
              </a:rPr>
              <a:t>,Model</a:t>
            </a:r>
            <a:r>
              <a:rPr lang="zh-CN" altLang="zh-CN" sz="2400" dirty="0" smtClean="0">
                <a:latin typeface="+mn-ea"/>
              </a:rPr>
              <a:t>负责数据模型</a:t>
            </a:r>
            <a:r>
              <a:rPr lang="en-US" altLang="zh-CN" sz="2400" dirty="0" smtClean="0">
                <a:latin typeface="+mn-ea"/>
              </a:rPr>
              <a:t>,View </a:t>
            </a:r>
            <a:r>
              <a:rPr lang="zh-CN" altLang="zh-CN" sz="2400" dirty="0">
                <a:latin typeface="+mn-ea"/>
              </a:rPr>
              <a:t>负责页面</a:t>
            </a:r>
            <a:r>
              <a:rPr lang="zh-CN" altLang="zh-CN" sz="2400" dirty="0" smtClean="0">
                <a:latin typeface="+mn-ea"/>
              </a:rPr>
              <a:t>展示</a:t>
            </a:r>
            <a:r>
              <a:rPr lang="en-US" altLang="zh-CN" sz="2400" dirty="0" smtClean="0">
                <a:latin typeface="+mn-ea"/>
              </a:rPr>
              <a:t>,View-Model</a:t>
            </a:r>
            <a:r>
              <a:rPr lang="zh-CN" altLang="zh-CN" sz="2400" dirty="0" smtClean="0">
                <a:latin typeface="+mn-ea"/>
              </a:rPr>
              <a:t>负责</a:t>
            </a:r>
            <a:r>
              <a:rPr lang="zh-CN" altLang="zh-CN" sz="2400" dirty="0">
                <a:latin typeface="+mn-ea"/>
              </a:rPr>
              <a:t>对数据进行处理并将处理结果交给页面</a:t>
            </a:r>
            <a:r>
              <a:rPr lang="zh-CN" altLang="zh-CN" sz="2400" dirty="0" smtClean="0">
                <a:latin typeface="+mn-ea"/>
              </a:rPr>
              <a:t>展示。因此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en-US" altLang="zh-CN" sz="2400" dirty="0" err="1" smtClean="0">
                <a:latin typeface="+mn-ea"/>
              </a:rPr>
              <a:t>ViewModel</a:t>
            </a:r>
            <a:r>
              <a:rPr lang="en-US" altLang="zh-CN" sz="2400" dirty="0" smtClean="0">
                <a:latin typeface="+mn-ea"/>
              </a:rPr>
              <a:t>(</a:t>
            </a:r>
            <a:r>
              <a:rPr lang="zh-CN" altLang="zh-CN" sz="2400" dirty="0" smtClean="0">
                <a:latin typeface="+mn-ea"/>
              </a:rPr>
              <a:t>在</a:t>
            </a:r>
            <a:r>
              <a:rPr lang="en-US" altLang="zh-CN" sz="2400" dirty="0" err="1" smtClean="0">
                <a:latin typeface="+mn-ea"/>
              </a:rPr>
              <a:t>Vue</a:t>
            </a:r>
            <a:r>
              <a:rPr lang="zh-CN" altLang="zh-CN" sz="2400" dirty="0" smtClean="0">
                <a:latin typeface="+mn-ea"/>
              </a:rPr>
              <a:t>中</a:t>
            </a:r>
            <a:r>
              <a:rPr lang="zh-CN" altLang="zh-CN" sz="2400" dirty="0">
                <a:latin typeface="+mn-ea"/>
              </a:rPr>
              <a:t>是</a:t>
            </a:r>
            <a:r>
              <a:rPr lang="zh-CN" altLang="zh-CN" sz="2400" dirty="0" smtClean="0">
                <a:latin typeface="+mn-ea"/>
              </a:rPr>
              <a:t>一个</a:t>
            </a:r>
            <a:r>
              <a:rPr lang="en-US" altLang="zh-CN" sz="2400" dirty="0" err="1" smtClean="0">
                <a:latin typeface="+mn-ea"/>
              </a:rPr>
              <a:t>vm</a:t>
            </a:r>
            <a:r>
              <a:rPr lang="en-US" altLang="zh-CN" sz="2400" dirty="0" smtClean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实例</a:t>
            </a:r>
            <a:r>
              <a:rPr lang="en-US" altLang="zh-CN" sz="2400" dirty="0" smtClean="0">
                <a:latin typeface="+mn-ea"/>
              </a:rPr>
              <a:t>)</a:t>
            </a:r>
            <a:r>
              <a:rPr lang="zh-CN" altLang="zh-CN" sz="2400" dirty="0" smtClean="0">
                <a:latin typeface="+mn-ea"/>
              </a:rPr>
              <a:t>扮演</a:t>
            </a:r>
            <a:r>
              <a:rPr lang="zh-CN" altLang="zh-CN" sz="2400" dirty="0">
                <a:latin typeface="+mn-ea"/>
              </a:rPr>
              <a:t>的</a:t>
            </a:r>
            <a:r>
              <a:rPr lang="zh-CN" altLang="zh-CN" sz="2400" dirty="0" smtClean="0">
                <a:latin typeface="+mn-ea"/>
              </a:rPr>
              <a:t>是</a:t>
            </a:r>
            <a:r>
              <a:rPr lang="en-US" altLang="zh-CN" sz="2400" dirty="0" smtClean="0">
                <a:latin typeface="+mn-ea"/>
              </a:rPr>
              <a:t>Model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View </a:t>
            </a:r>
            <a:r>
              <a:rPr lang="zh-CN" altLang="zh-CN" sz="2400" dirty="0">
                <a:latin typeface="+mn-ea"/>
              </a:rPr>
              <a:t>桥梁的角色</a:t>
            </a:r>
            <a:r>
              <a:rPr lang="en-US" altLang="zh-CN" sz="2400" dirty="0">
                <a:latin typeface="+mn-ea"/>
              </a:rPr>
              <a:t> , </a:t>
            </a:r>
            <a:r>
              <a:rPr lang="en-US" altLang="zh-CN" sz="2400" dirty="0" err="1" smtClean="0">
                <a:latin typeface="+mn-ea"/>
              </a:rPr>
              <a:t>ViewModel</a:t>
            </a:r>
            <a:r>
              <a:rPr lang="zh-CN" altLang="zh-CN" sz="2400" dirty="0" smtClean="0">
                <a:latin typeface="+mn-ea"/>
              </a:rPr>
              <a:t>分别</a:t>
            </a:r>
            <a:r>
              <a:rPr lang="zh-CN" altLang="zh-CN" sz="2400" dirty="0">
                <a:latin typeface="+mn-ea"/>
              </a:rPr>
              <a:t>完成</a:t>
            </a:r>
            <a:r>
              <a:rPr lang="zh-CN" altLang="zh-CN" sz="2400" dirty="0" smtClean="0">
                <a:latin typeface="+mn-ea"/>
              </a:rPr>
              <a:t>与</a:t>
            </a:r>
            <a:r>
              <a:rPr lang="en-US" altLang="zh-CN" sz="2400" dirty="0" smtClean="0">
                <a:latin typeface="+mn-ea"/>
              </a:rPr>
              <a:t>View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Model</a:t>
            </a:r>
            <a:r>
              <a:rPr lang="zh-CN" altLang="zh-CN" sz="2400" dirty="0" smtClean="0">
                <a:latin typeface="+mn-ea"/>
              </a:rPr>
              <a:t>进行交互</a:t>
            </a:r>
            <a:r>
              <a:rPr lang="en-US" altLang="zh-CN" sz="2400" dirty="0" smtClean="0">
                <a:latin typeface="+mn-ea"/>
              </a:rPr>
              <a:t>(</a:t>
            </a:r>
            <a:r>
              <a:rPr lang="zh-CN" altLang="zh-CN" sz="2400" dirty="0" smtClean="0">
                <a:latin typeface="+mn-ea"/>
              </a:rPr>
              <a:t>通过</a:t>
            </a:r>
            <a:r>
              <a:rPr lang="zh-CN" altLang="zh-CN" sz="2400" dirty="0">
                <a:latin typeface="+mn-ea"/>
              </a:rPr>
              <a:t>双向绑定</a:t>
            </a:r>
            <a:r>
              <a:rPr lang="en-US" altLang="zh-CN" sz="2400" dirty="0">
                <a:latin typeface="+mn-ea"/>
              </a:rPr>
              <a:t>) </a:t>
            </a:r>
            <a:r>
              <a:rPr lang="zh-CN" altLang="zh-CN" sz="2400" dirty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  <a:p>
            <a:pPr marL="567055" indent="-457200" eaLnBrk="0">
              <a:lnSpc>
                <a:spcPct val="120000"/>
              </a:lnSpc>
              <a:buAutoNum type="arabicPeriod"/>
            </a:pPr>
            <a:endParaRPr lang="zh-CN" altLang="zh-CN" sz="2400" dirty="0"/>
          </a:p>
          <a:p>
            <a:pPr marL="109855" indent="0" eaLnBrk="0">
              <a:lnSpc>
                <a:spcPct val="120000"/>
              </a:lnSpc>
              <a:buNone/>
            </a:pPr>
            <a:endParaRPr lang="en-US" altLang="zh-CN" sz="3200" dirty="0" smtClean="0"/>
          </a:p>
          <a:p>
            <a:pPr marL="109855" indent="0" eaLnBrk="0">
              <a:lnSpc>
                <a:spcPct val="120000"/>
              </a:lnSpc>
              <a:buNone/>
            </a:pPr>
            <a:endParaRPr lang="zh-CN" altLang="en-US" sz="32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6" name="IM 698"/>
          <p:cNvPicPr/>
          <p:nvPr/>
        </p:nvPicPr>
        <p:blipFill>
          <a:blip r:embed="rId1"/>
          <a:stretch>
            <a:fillRect/>
          </a:stretch>
        </p:blipFill>
        <p:spPr>
          <a:xfrm>
            <a:off x="2908119" y="3645024"/>
            <a:ext cx="3375025" cy="167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72430" y="5507940"/>
            <a:ext cx="3246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/>
            <a:r>
              <a:rPr lang="zh-CN" altLang="zh-CN" dirty="0"/>
              <a:t>图 </a:t>
            </a:r>
            <a:r>
              <a:rPr lang="en-US" altLang="zh-CN" dirty="0" smtClean="0"/>
              <a:t>9-1   </a:t>
            </a:r>
            <a:r>
              <a:rPr lang="en-US" altLang="zh-CN" dirty="0" err="1"/>
              <a:t>Vue</a:t>
            </a:r>
            <a:r>
              <a:rPr lang="en-US" altLang="zh-CN" dirty="0"/>
              <a:t> </a:t>
            </a:r>
            <a:r>
              <a:rPr lang="zh-CN" altLang="zh-CN" dirty="0"/>
              <a:t>双向绑定示意图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179512" y="116632"/>
            <a:ext cx="8712968" cy="6192688"/>
          </a:xfrm>
        </p:spPr>
        <p:txBody>
          <a:bodyPr>
            <a:normAutofit/>
          </a:bodyPr>
          <a:lstStyle/>
          <a:p>
            <a:pPr marL="109855" indent="0" eaLnBrk="0">
              <a:buNone/>
            </a:pPr>
            <a:r>
              <a:rPr lang="en-US" altLang="zh-CN" sz="2400" dirty="0" smtClean="0"/>
              <a:t>	</a:t>
            </a:r>
            <a:endParaRPr lang="en-US" altLang="zh-CN" sz="2400" dirty="0" smtClean="0"/>
          </a:p>
          <a:p>
            <a:pPr eaLnBrk="0"/>
            <a:r>
              <a:rPr lang="en-US" altLang="zh-CN" sz="2400" dirty="0" err="1"/>
              <a:t>MVVM</a:t>
            </a:r>
            <a:r>
              <a:rPr lang="en-US" altLang="zh-CN" sz="2400" dirty="0"/>
              <a:t> </a:t>
            </a:r>
            <a:r>
              <a:rPr lang="zh-CN" altLang="zh-CN" sz="2400" dirty="0"/>
              <a:t>模式与 </a:t>
            </a:r>
            <a:r>
              <a:rPr lang="en-US" altLang="zh-CN" sz="2400" dirty="0" err="1"/>
              <a:t>MVC</a:t>
            </a:r>
            <a:r>
              <a:rPr lang="en-US" altLang="zh-CN" sz="2400" dirty="0"/>
              <a:t> </a:t>
            </a:r>
            <a:r>
              <a:rPr lang="zh-CN" altLang="zh-CN" sz="2400" dirty="0"/>
              <a:t>模式的区别</a:t>
            </a:r>
            <a:endParaRPr lang="en-US" altLang="zh-CN" sz="2400" dirty="0">
              <a:latin typeface="+mn-ea"/>
            </a:endParaRPr>
          </a:p>
          <a:p>
            <a:pPr marL="109855" indent="0" eaLnBrk="0">
              <a:buNone/>
            </a:pPr>
            <a:r>
              <a:rPr lang="en-US" altLang="zh-CN" sz="2400" dirty="0" smtClean="0">
                <a:latin typeface="+mn-ea"/>
              </a:rPr>
              <a:t>	</a:t>
            </a:r>
            <a:endParaRPr lang="zh-CN" altLang="en-US" sz="32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455" y="1196752"/>
            <a:ext cx="878497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/>
            <a:r>
              <a:rPr lang="en-US" altLang="zh-CN" sz="2400" dirty="0">
                <a:latin typeface="+mn-ea"/>
              </a:rPr>
              <a:t> </a:t>
            </a:r>
            <a:r>
              <a:rPr lang="en-US" altLang="zh-CN" sz="2400" dirty="0" smtClean="0">
                <a:latin typeface="+mn-ea"/>
              </a:rPr>
              <a:t>   </a:t>
            </a:r>
            <a:r>
              <a:rPr lang="en-US" altLang="zh-CN" sz="2400" dirty="0" err="1" smtClean="0">
                <a:latin typeface="+mn-ea"/>
              </a:rPr>
              <a:t>MVC</a:t>
            </a:r>
            <a:r>
              <a:rPr lang="zh-CN" altLang="zh-CN" sz="2400" dirty="0" smtClean="0">
                <a:latin typeface="+mn-ea"/>
              </a:rPr>
              <a:t>模式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全称为</a:t>
            </a:r>
            <a:r>
              <a:rPr lang="en-US" altLang="zh-CN" sz="2400" dirty="0" smtClean="0">
                <a:latin typeface="+mn-ea"/>
              </a:rPr>
              <a:t>Model </a:t>
            </a:r>
            <a:r>
              <a:rPr lang="en-US" altLang="zh-CN" sz="2400" dirty="0">
                <a:latin typeface="+mn-ea"/>
              </a:rPr>
              <a:t>View </a:t>
            </a:r>
            <a:r>
              <a:rPr lang="en-US" altLang="zh-CN" sz="2400" dirty="0" smtClean="0">
                <a:latin typeface="+mn-ea"/>
              </a:rPr>
              <a:t>Controller(</a:t>
            </a:r>
            <a:r>
              <a:rPr lang="zh-CN" altLang="zh-CN" sz="2400" dirty="0" smtClean="0">
                <a:latin typeface="+mn-ea"/>
              </a:rPr>
              <a:t>模型</a:t>
            </a:r>
            <a:r>
              <a:rPr lang="en-US" altLang="zh-CN" sz="2400" dirty="0">
                <a:latin typeface="+mn-ea"/>
              </a:rPr>
              <a:t> </a:t>
            </a:r>
            <a:r>
              <a:rPr lang="zh-CN" altLang="zh-CN" sz="2400" dirty="0" smtClean="0">
                <a:latin typeface="+mn-ea"/>
              </a:rPr>
              <a:t>视图</a:t>
            </a:r>
            <a:r>
              <a:rPr lang="en-US" altLang="zh-CN" sz="2400" dirty="0" smtClean="0">
                <a:latin typeface="+mn-ea"/>
              </a:rPr>
              <a:t> </a:t>
            </a:r>
            <a:r>
              <a:rPr lang="zh-CN" altLang="zh-CN" sz="2400" dirty="0" smtClean="0">
                <a:latin typeface="+mn-ea"/>
              </a:rPr>
              <a:t>控制器</a:t>
            </a:r>
            <a:r>
              <a:rPr lang="en-US" altLang="zh-CN" sz="2400" dirty="0" smtClean="0">
                <a:latin typeface="+mn-ea"/>
              </a:rPr>
              <a:t>)</a:t>
            </a:r>
            <a:r>
              <a:rPr lang="zh-CN" altLang="zh-CN" sz="2400" dirty="0" smtClean="0">
                <a:latin typeface="+mn-ea"/>
              </a:rPr>
              <a:t>模式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它</a:t>
            </a:r>
            <a:r>
              <a:rPr lang="zh-CN" altLang="zh-CN" sz="2400" dirty="0">
                <a:latin typeface="+mn-ea"/>
              </a:rPr>
              <a:t>是一种</a:t>
            </a:r>
            <a:r>
              <a:rPr lang="zh-CN" altLang="zh-CN" sz="2400" dirty="0" smtClean="0">
                <a:latin typeface="+mn-ea"/>
              </a:rPr>
              <a:t>软件</a:t>
            </a:r>
            <a:r>
              <a:rPr lang="zh-CN" altLang="zh-CN" sz="2400" dirty="0">
                <a:latin typeface="+mn-ea"/>
              </a:rPr>
              <a:t>架构</a:t>
            </a:r>
            <a:r>
              <a:rPr lang="zh-CN" altLang="zh-CN" sz="2400" dirty="0" smtClean="0">
                <a:latin typeface="+mn-ea"/>
              </a:rPr>
              <a:t>模式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其</a:t>
            </a:r>
            <a:r>
              <a:rPr lang="zh-CN" altLang="zh-CN" sz="2400" dirty="0">
                <a:latin typeface="+mn-ea"/>
              </a:rPr>
              <a:t>目标是将软件的用户</a:t>
            </a:r>
            <a:r>
              <a:rPr lang="zh-CN" altLang="zh-CN" sz="2400" dirty="0" smtClean="0">
                <a:latin typeface="+mn-ea"/>
              </a:rPr>
              <a:t>界面</a:t>
            </a:r>
            <a:r>
              <a:rPr lang="en-US" altLang="zh-CN" sz="2400" dirty="0" smtClean="0">
                <a:latin typeface="+mn-ea"/>
              </a:rPr>
              <a:t>(</a:t>
            </a:r>
            <a:r>
              <a:rPr lang="zh-CN" altLang="zh-CN" sz="2400" dirty="0">
                <a:latin typeface="+mn-ea"/>
              </a:rPr>
              <a:t>即前台页面</a:t>
            </a:r>
            <a:r>
              <a:rPr lang="en-US" altLang="zh-CN" sz="2400" dirty="0" smtClean="0">
                <a:latin typeface="+mn-ea"/>
              </a:rPr>
              <a:t>)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zh-CN" altLang="zh-CN" sz="2400" dirty="0">
                <a:latin typeface="+mn-ea"/>
              </a:rPr>
              <a:t>业务逻辑</a:t>
            </a:r>
            <a:r>
              <a:rPr lang="zh-CN" altLang="zh-CN" sz="2400" dirty="0" smtClean="0">
                <a:latin typeface="+mn-ea"/>
              </a:rPr>
              <a:t>分离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使</a:t>
            </a:r>
            <a:r>
              <a:rPr lang="zh-CN" altLang="zh-CN" sz="2400" dirty="0">
                <a:latin typeface="+mn-ea"/>
              </a:rPr>
              <a:t>代码具有更 高的可</a:t>
            </a:r>
            <a:r>
              <a:rPr lang="zh-CN" altLang="zh-CN" sz="2400" dirty="0" smtClean="0">
                <a:latin typeface="+mn-ea"/>
              </a:rPr>
              <a:t>扩展性</a:t>
            </a:r>
            <a:r>
              <a:rPr lang="zh-CN" altLang="en-US" sz="2400" dirty="0">
                <a:latin typeface="+mn-ea"/>
              </a:rPr>
              <a:t>、</a:t>
            </a:r>
            <a:r>
              <a:rPr lang="zh-CN" altLang="zh-CN" sz="2400" dirty="0" smtClean="0">
                <a:latin typeface="+mn-ea"/>
              </a:rPr>
              <a:t>可复用性</a:t>
            </a:r>
            <a:r>
              <a:rPr lang="zh-CN" altLang="en-US" sz="2400" dirty="0" smtClean="0">
                <a:latin typeface="+mn-ea"/>
              </a:rPr>
              <a:t>、</a:t>
            </a:r>
            <a:r>
              <a:rPr lang="zh-CN" altLang="zh-CN" sz="2400" dirty="0" smtClean="0">
                <a:latin typeface="+mn-ea"/>
              </a:rPr>
              <a:t>可维护性</a:t>
            </a:r>
            <a:r>
              <a:rPr lang="zh-CN" altLang="zh-CN" sz="2400" dirty="0">
                <a:latin typeface="+mn-ea"/>
              </a:rPr>
              <a:t>以及</a:t>
            </a:r>
            <a:r>
              <a:rPr lang="zh-CN" altLang="zh-CN" sz="2400" dirty="0" smtClean="0">
                <a:latin typeface="+mn-ea"/>
              </a:rPr>
              <a:t>灵活性。和</a:t>
            </a:r>
            <a:r>
              <a:rPr lang="en-US" altLang="zh-CN" sz="2400" dirty="0" err="1" smtClean="0">
                <a:latin typeface="+mn-ea"/>
              </a:rPr>
              <a:t>MVVM</a:t>
            </a:r>
            <a:r>
              <a:rPr lang="zh-CN" altLang="zh-CN" sz="2400" dirty="0" smtClean="0">
                <a:latin typeface="+mn-ea"/>
              </a:rPr>
              <a:t>区别如下</a:t>
            </a:r>
            <a:r>
              <a:rPr lang="en-US" altLang="zh-CN" sz="2400" dirty="0" smtClean="0">
                <a:latin typeface="+mn-ea"/>
              </a:rPr>
              <a:t>:</a:t>
            </a:r>
            <a:endParaRPr lang="zh-CN" altLang="zh-CN" sz="2400" dirty="0">
              <a:latin typeface="+mn-ea"/>
            </a:endParaRPr>
          </a:p>
          <a:p>
            <a:pPr eaLnBrk="0"/>
            <a:r>
              <a:rPr lang="en-US" altLang="zh-CN" sz="2400" dirty="0" smtClean="0">
                <a:latin typeface="+mn-ea"/>
              </a:rPr>
              <a:t>   (1)</a:t>
            </a:r>
            <a:r>
              <a:rPr lang="en-US" altLang="zh-CN" sz="2400" dirty="0" err="1" smtClean="0">
                <a:latin typeface="+mn-ea"/>
              </a:rPr>
              <a:t>mvc</a:t>
            </a:r>
            <a:r>
              <a:rPr lang="zh-CN" altLang="zh-CN" sz="2400" dirty="0" smtClean="0">
                <a:latin typeface="+mn-ea"/>
              </a:rPr>
              <a:t>中</a:t>
            </a:r>
            <a:r>
              <a:rPr lang="en-US" altLang="zh-CN" sz="2400" dirty="0" smtClean="0">
                <a:latin typeface="+mn-ea"/>
              </a:rPr>
              <a:t>Controller</a:t>
            </a:r>
            <a:r>
              <a:rPr lang="zh-CN" altLang="zh-CN" sz="2400" dirty="0" smtClean="0">
                <a:latin typeface="+mn-ea"/>
              </a:rPr>
              <a:t>演变成</a:t>
            </a:r>
            <a:r>
              <a:rPr lang="en-US" altLang="zh-CN" sz="2400" dirty="0" err="1" smtClean="0">
                <a:latin typeface="+mn-ea"/>
              </a:rPr>
              <a:t>mvvm</a:t>
            </a:r>
            <a:r>
              <a:rPr lang="zh-CN" altLang="zh-CN" sz="2400" dirty="0" smtClean="0">
                <a:latin typeface="+mn-ea"/>
              </a:rPr>
              <a:t>中的</a:t>
            </a:r>
            <a:r>
              <a:rPr lang="en-US" altLang="zh-CN" sz="2400" dirty="0" err="1" smtClean="0">
                <a:latin typeface="+mn-ea"/>
              </a:rPr>
              <a:t>viewModel</a:t>
            </a:r>
            <a:r>
              <a:rPr lang="zh-CN" altLang="zh-CN" sz="2400" dirty="0">
                <a:latin typeface="+mn-ea"/>
              </a:rPr>
              <a:t>。</a:t>
            </a:r>
            <a:endParaRPr lang="zh-CN" altLang="zh-CN" sz="2400" dirty="0">
              <a:latin typeface="+mn-ea"/>
            </a:endParaRPr>
          </a:p>
          <a:p>
            <a:pPr eaLnBrk="0"/>
            <a:r>
              <a:rPr lang="en-US" altLang="zh-CN" sz="2400" dirty="0" smtClean="0">
                <a:latin typeface="+mn-ea"/>
              </a:rPr>
              <a:t>   (2)</a:t>
            </a:r>
            <a:r>
              <a:rPr lang="en-US" altLang="zh-CN" sz="2400" dirty="0" err="1" smtClean="0">
                <a:latin typeface="+mn-ea"/>
              </a:rPr>
              <a:t>mvvm</a:t>
            </a:r>
            <a:r>
              <a:rPr lang="en-US" altLang="zh-CN" sz="2400" dirty="0" smtClean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通过数据来驱动视图层的显示而不是节点操作。</a:t>
            </a:r>
            <a:endParaRPr lang="zh-CN" altLang="zh-CN" sz="2400" dirty="0">
              <a:latin typeface="+mn-ea"/>
            </a:endParaRPr>
          </a:p>
          <a:p>
            <a:pPr eaLnBrk="0"/>
            <a:r>
              <a:rPr lang="en-US" altLang="zh-CN" sz="2400" dirty="0" smtClean="0">
                <a:latin typeface="+mn-ea"/>
              </a:rPr>
              <a:t>   (3)</a:t>
            </a:r>
            <a:r>
              <a:rPr lang="en-US" altLang="zh-CN" sz="2400" dirty="0" err="1" smtClean="0">
                <a:latin typeface="+mn-ea"/>
              </a:rPr>
              <a:t>mvc</a:t>
            </a:r>
            <a:r>
              <a:rPr lang="zh-CN" altLang="zh-CN" sz="2400" dirty="0" smtClean="0">
                <a:latin typeface="+mn-ea"/>
              </a:rPr>
              <a:t>中</a:t>
            </a:r>
            <a:r>
              <a:rPr lang="en-US" altLang="zh-CN" sz="2400" dirty="0" smtClean="0">
                <a:latin typeface="+mn-ea"/>
              </a:rPr>
              <a:t>Model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View</a:t>
            </a:r>
            <a:r>
              <a:rPr lang="zh-CN" altLang="zh-CN" sz="2400" dirty="0" smtClean="0">
                <a:latin typeface="+mn-ea"/>
              </a:rPr>
              <a:t>是</a:t>
            </a:r>
            <a:r>
              <a:rPr lang="zh-CN" altLang="zh-CN" sz="2400" dirty="0">
                <a:latin typeface="+mn-ea"/>
              </a:rPr>
              <a:t>可以直接打交道</a:t>
            </a:r>
            <a:r>
              <a:rPr lang="zh-CN" altLang="zh-CN" sz="2400" dirty="0" smtClean="0">
                <a:latin typeface="+mn-ea"/>
              </a:rPr>
              <a:t>的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造成</a:t>
            </a:r>
            <a:r>
              <a:rPr lang="en-US" altLang="zh-CN" sz="2400" dirty="0" smtClean="0">
                <a:latin typeface="+mn-ea"/>
              </a:rPr>
              <a:t> </a:t>
            </a:r>
            <a:r>
              <a:rPr lang="en-US" altLang="zh-CN" sz="2400" dirty="0">
                <a:latin typeface="+mn-ea"/>
              </a:rPr>
              <a:t>Model </a:t>
            </a:r>
            <a:r>
              <a:rPr lang="zh-CN" altLang="zh-CN" sz="2400" dirty="0">
                <a:latin typeface="+mn-ea"/>
              </a:rPr>
              <a:t>层和</a:t>
            </a:r>
            <a:r>
              <a:rPr lang="en-US" altLang="zh-CN" sz="2400" dirty="0">
                <a:latin typeface="+mn-ea"/>
              </a:rPr>
              <a:t> View </a:t>
            </a:r>
            <a:r>
              <a:rPr lang="zh-CN" altLang="zh-CN" sz="2400" dirty="0">
                <a:latin typeface="+mn-ea"/>
              </a:rPr>
              <a:t>层之间的</a:t>
            </a:r>
            <a:r>
              <a:rPr lang="zh-CN" altLang="zh-CN" sz="2400" dirty="0" smtClean="0">
                <a:latin typeface="+mn-ea"/>
              </a:rPr>
              <a:t>耦合度高</a:t>
            </a:r>
            <a:r>
              <a:rPr lang="zh-CN" altLang="en-US" sz="2400" dirty="0" smtClean="0">
                <a:latin typeface="+mn-ea"/>
              </a:rPr>
              <a:t>。</a:t>
            </a:r>
            <a:r>
              <a:rPr lang="zh-CN" altLang="zh-CN" sz="2400" dirty="0" smtClean="0">
                <a:latin typeface="+mn-ea"/>
              </a:rPr>
              <a:t>而</a:t>
            </a:r>
            <a:r>
              <a:rPr lang="en-US" altLang="zh-CN" sz="2400" dirty="0" err="1" smtClean="0">
                <a:latin typeface="+mn-ea"/>
              </a:rPr>
              <a:t>mvvm</a:t>
            </a:r>
            <a:r>
              <a:rPr lang="en-US" altLang="zh-CN" sz="2400" dirty="0" smtClean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中</a:t>
            </a:r>
            <a:r>
              <a:rPr lang="en-US" altLang="zh-CN" sz="2400" dirty="0">
                <a:latin typeface="+mn-ea"/>
              </a:rPr>
              <a:t> </a:t>
            </a:r>
            <a:r>
              <a:rPr lang="en-US" altLang="zh-CN" sz="2400" dirty="0" smtClean="0">
                <a:latin typeface="+mn-ea"/>
              </a:rPr>
              <a:t>Model</a:t>
            </a:r>
            <a:r>
              <a:rPr lang="zh-CN" altLang="zh-CN" sz="2400" dirty="0" smtClean="0">
                <a:latin typeface="+mn-ea"/>
              </a:rPr>
              <a:t>和</a:t>
            </a:r>
            <a:r>
              <a:rPr lang="en-US" altLang="zh-CN" sz="2400" dirty="0" smtClean="0">
                <a:latin typeface="+mn-ea"/>
              </a:rPr>
              <a:t>View </a:t>
            </a:r>
            <a:r>
              <a:rPr lang="zh-CN" altLang="zh-CN" sz="2400" dirty="0">
                <a:latin typeface="+mn-ea"/>
              </a:rPr>
              <a:t>不直接交互</a:t>
            </a:r>
            <a:r>
              <a:rPr lang="en-US" altLang="zh-CN" sz="2400" dirty="0">
                <a:latin typeface="+mn-ea"/>
              </a:rPr>
              <a:t> , </a:t>
            </a:r>
            <a:r>
              <a:rPr lang="zh-CN" altLang="zh-CN" sz="2400" dirty="0">
                <a:latin typeface="+mn-ea"/>
              </a:rPr>
              <a:t>而是通过中间桥梁</a:t>
            </a:r>
            <a:r>
              <a:rPr lang="en-US" altLang="zh-CN" sz="2400" dirty="0">
                <a:latin typeface="+mn-ea"/>
              </a:rPr>
              <a:t> </a:t>
            </a:r>
            <a:r>
              <a:rPr lang="en-US" altLang="zh-CN" sz="2400" dirty="0" err="1" smtClean="0">
                <a:latin typeface="+mn-ea"/>
              </a:rPr>
              <a:t>ViewModel</a:t>
            </a:r>
            <a:r>
              <a:rPr lang="zh-CN" altLang="zh-CN" sz="2400" dirty="0" smtClean="0">
                <a:latin typeface="+mn-ea"/>
              </a:rPr>
              <a:t>来</a:t>
            </a:r>
            <a:r>
              <a:rPr lang="zh-CN" altLang="zh-CN" sz="2400" dirty="0">
                <a:latin typeface="+mn-ea"/>
              </a:rPr>
              <a:t>同步。</a:t>
            </a:r>
            <a:endParaRPr lang="zh-CN" altLang="zh-CN" sz="2400" dirty="0">
              <a:latin typeface="+mn-ea"/>
            </a:endParaRPr>
          </a:p>
          <a:p>
            <a:pPr eaLnBrk="0"/>
            <a:r>
              <a:rPr lang="en-US" altLang="zh-CN" sz="2400" dirty="0" smtClean="0">
                <a:latin typeface="+mn-ea"/>
              </a:rPr>
              <a:t>   (4)</a:t>
            </a:r>
            <a:r>
              <a:rPr lang="en-US" altLang="zh-CN" sz="2400" dirty="0" err="1" smtClean="0">
                <a:latin typeface="+mn-ea"/>
              </a:rPr>
              <a:t>mvvm</a:t>
            </a:r>
            <a:r>
              <a:rPr lang="en-US" altLang="zh-CN" sz="2400" dirty="0" smtClean="0">
                <a:latin typeface="+mn-ea"/>
              </a:rPr>
              <a:t> </a:t>
            </a:r>
            <a:r>
              <a:rPr lang="zh-CN" altLang="zh-CN" sz="2400" dirty="0">
                <a:latin typeface="+mn-ea"/>
              </a:rPr>
              <a:t>主要解决</a:t>
            </a:r>
            <a:r>
              <a:rPr lang="zh-CN" altLang="zh-CN" sz="2400" dirty="0" smtClean="0">
                <a:latin typeface="+mn-ea"/>
              </a:rPr>
              <a:t>了</a:t>
            </a:r>
            <a:r>
              <a:rPr lang="en-US" altLang="zh-CN" sz="2400" dirty="0" smtClean="0">
                <a:latin typeface="+mn-ea"/>
              </a:rPr>
              <a:t>:</a:t>
            </a:r>
            <a:r>
              <a:rPr lang="en-US" altLang="zh-CN" sz="2400" dirty="0" err="1" smtClean="0">
                <a:latin typeface="+mn-ea"/>
              </a:rPr>
              <a:t>mvc</a:t>
            </a:r>
            <a:r>
              <a:rPr lang="zh-CN" altLang="zh-CN" sz="2400" dirty="0" smtClean="0">
                <a:latin typeface="+mn-ea"/>
              </a:rPr>
              <a:t>中</a:t>
            </a:r>
            <a:r>
              <a:rPr lang="zh-CN" altLang="zh-CN" sz="2400" dirty="0">
                <a:latin typeface="+mn-ea"/>
              </a:rPr>
              <a:t>大量的 </a:t>
            </a:r>
            <a:r>
              <a:rPr lang="en-US" altLang="zh-CN" sz="2400" dirty="0">
                <a:latin typeface="+mn-ea"/>
              </a:rPr>
              <a:t>DOM </a:t>
            </a:r>
            <a:r>
              <a:rPr lang="zh-CN" altLang="zh-CN" sz="2400" dirty="0">
                <a:latin typeface="+mn-ea"/>
              </a:rPr>
              <a:t>操作使页面渲染性能</a:t>
            </a:r>
            <a:r>
              <a:rPr lang="zh-CN" altLang="zh-CN" sz="2400" dirty="0" smtClean="0">
                <a:latin typeface="+mn-ea"/>
              </a:rPr>
              <a:t>降低</a:t>
            </a:r>
            <a:r>
              <a:rPr lang="en-US" altLang="zh-CN" sz="2400" dirty="0" smtClean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加载</a:t>
            </a:r>
            <a:r>
              <a:rPr lang="zh-CN" altLang="zh-CN" sz="2400" dirty="0">
                <a:latin typeface="+mn-ea"/>
              </a:rPr>
              <a:t>速度</a:t>
            </a:r>
            <a:r>
              <a:rPr lang="zh-CN" altLang="zh-CN" sz="2400" dirty="0" smtClean="0">
                <a:latin typeface="+mn-ea"/>
              </a:rPr>
              <a:t>变慢</a:t>
            </a:r>
            <a:r>
              <a:rPr lang="en-US" altLang="zh-CN" sz="2400" dirty="0">
                <a:latin typeface="+mn-ea"/>
              </a:rPr>
              <a:t>,</a:t>
            </a:r>
            <a:r>
              <a:rPr lang="zh-CN" altLang="zh-CN" sz="2400" dirty="0" smtClean="0">
                <a:latin typeface="+mn-ea"/>
              </a:rPr>
              <a:t>影响</a:t>
            </a:r>
            <a:r>
              <a:rPr lang="zh-CN" altLang="zh-CN" sz="2400" dirty="0">
                <a:latin typeface="+mn-ea"/>
              </a:rPr>
              <a:t>用户体验。</a:t>
            </a:r>
            <a:endParaRPr lang="zh-CN" altLang="zh-CN" sz="2400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752528"/>
          </a:xfrm>
        </p:spPr>
        <p:txBody>
          <a:bodyPr>
            <a:normAutofit/>
          </a:bodyPr>
          <a:lstStyle/>
          <a:p>
            <a:pPr marL="109855" indent="0" eaLnBrk="0">
              <a:buNone/>
            </a:pPr>
            <a:r>
              <a:rPr lang="en-US" altLang="zh-CN" sz="2400" dirty="0" smtClean="0"/>
              <a:t>	</a:t>
            </a:r>
            <a:r>
              <a:rPr lang="en-US" altLang="zh-CN" sz="2400" dirty="0">
                <a:latin typeface="+mn-ea"/>
                <a:cs typeface="+mn-ea"/>
              </a:rPr>
              <a:t>Vue不支持IE8及以下版本,因为Vue使用了IE8无法模拟的 ECMAScript5特性,但它支持所有兼容 ECMAScript5的浏览器 。下面对 Vue 的下载及使用进行介绍(Vue的下载一般有本地保存 、CDN和模块化安装三种方式,本文以初学者容易理解的官网下载本地保 存方式为例进行介绍) 。</a:t>
            </a:r>
            <a:endParaRPr lang="en-US" altLang="zh-CN" sz="2400" dirty="0">
              <a:latin typeface="+mn-ea"/>
              <a:cs typeface="+mn-ea"/>
            </a:endParaRPr>
          </a:p>
          <a:p>
            <a:pPr algn="l" eaLnBrk="0">
              <a:lnSpc>
                <a:spcPct val="100000"/>
              </a:lnSpc>
            </a:pPr>
            <a:r>
              <a:rPr lang="en-US" altLang="zh-CN" sz="2400" dirty="0" err="1">
                <a:latin typeface="+mn-ea"/>
              </a:rPr>
              <a:t>打开Vue的官方网站(https://cn.vuejs.org/),</a:t>
            </a:r>
            <a:r>
              <a:rPr lang="zh-CN" altLang="en-US" sz="2400" dirty="0" err="1">
                <a:latin typeface="+mn-ea"/>
              </a:rPr>
              <a:t>下载到本地。在项目中通过</a:t>
            </a:r>
            <a:r>
              <a:rPr lang="en-US" altLang="zh-CN" sz="2400" dirty="0" err="1">
                <a:latin typeface="+mn-ea"/>
              </a:rPr>
              <a:t>&lt;srcrpt&gt;</a:t>
            </a:r>
            <a:r>
              <a:rPr lang="zh-CN" altLang="en-US" sz="2400" dirty="0" err="1">
                <a:latin typeface="+mn-ea"/>
              </a:rPr>
              <a:t>标签</a:t>
            </a:r>
            <a:r>
              <a:rPr lang="zh-CN" altLang="en-US" sz="2400" dirty="0" err="1">
                <a:latin typeface="+mn-ea"/>
              </a:rPr>
              <a:t>引入。</a:t>
            </a:r>
            <a:endParaRPr lang="zh-CN" altLang="en-US" sz="2400" dirty="0" err="1"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9.1.2 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. </a:t>
            </a:r>
            <a:r>
              <a:rPr lang="en-US" altLang="zh-CN" sz="32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js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的下载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46735" y="4076700"/>
            <a:ext cx="8046085" cy="259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752528"/>
          </a:xfrm>
        </p:spPr>
        <p:txBody>
          <a:bodyPr>
            <a:normAutofit/>
          </a:bodyPr>
          <a:lstStyle/>
          <a:p>
            <a:pPr marL="109855" indent="0" eaLnBrk="0">
              <a:buNone/>
            </a:pPr>
            <a:r>
              <a:rPr lang="en-US" altLang="zh-CN" sz="2400" dirty="0" smtClean="0"/>
              <a:t>	</a:t>
            </a:r>
            <a:endParaRPr lang="zh-CN" altLang="en-US" sz="2400" dirty="0" err="1">
              <a:latin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60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9.1.3 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创建第一个</a:t>
            </a:r>
            <a:r>
              <a:rPr lang="en-US" altLang="zh-CN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Vue</a:t>
            </a:r>
            <a:r>
              <a:rPr lang="zh-CN" altLang="en-US" sz="32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应用</a:t>
            </a:r>
            <a:endParaRPr lang="zh-CN" altLang="en-US" sz="3200" dirty="0" err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467360" y="1340485"/>
            <a:ext cx="8220075" cy="5541010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r>
              <a:rPr lang="en-US" altLang="zh-CN" sz="1800" dirty="0"/>
              <a:t>&lt;! DOCTYPE html&gt;</a:t>
            </a:r>
            <a:endParaRPr lang="en-US" altLang="zh-CN" sz="1800" dirty="0"/>
          </a:p>
          <a:p>
            <a:r>
              <a:rPr lang="en-US" altLang="zh-CN" sz="1800" dirty="0"/>
              <a:t>&lt;html&gt;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&lt;head&gt;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&lt;meta charset="utf-8" /&gt;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&lt;title&gt;第一个 Vue 应用&lt;/title&gt;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&lt;script sre="js/vue. </a:t>
            </a:r>
            <a:r>
              <a:rPr lang="en-US" altLang="zh-CN" sz="1800" dirty="0"/>
              <a:t>min.js" type="text/javascript”charset= "utf-8"&gt;&lt;/script&gt;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&lt;script type="text/javascript"&gt;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window. onload =function (){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var vm = new Vue ({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el: '#app ',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data:{</a:t>
            </a:r>
            <a:endParaRPr lang="en-US" altLang="zh-CN" sz="1800" dirty="0"/>
          </a:p>
          <a:p>
            <a:pPr marL="1828800" lvl="4" indent="457200"/>
            <a:r>
              <a:rPr lang="en-US" altLang="zh-CN" sz="1800" dirty="0"/>
              <a:t>name:"张三",</a:t>
            </a:r>
            <a:endParaRPr lang="en-US" altLang="zh-CN" sz="1800" dirty="0"/>
          </a:p>
          <a:p>
            <a:pPr marL="1828800" lvl="4" indent="457200"/>
            <a:r>
              <a:rPr lang="en-US" altLang="zh-CN" sz="1800" dirty="0"/>
              <a:t>gender:"男"</a:t>
            </a:r>
            <a:endParaRPr lang="en-US" altLang="zh-CN" sz="1800" dirty="0"/>
          </a:p>
          <a:p>
            <a:pPr marL="1371600" lvl="3" indent="457200"/>
            <a:r>
              <a:rPr lang="en-US" altLang="zh-CN" sz="1800" dirty="0"/>
              <a:t>}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})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}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&lt;/script&gt;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&lt;/head&gt;                                                                           </a:t>
            </a:r>
            <a:r>
              <a:rPr lang="zh-CN" altLang="en-US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示例</a:t>
            </a:r>
            <a:r>
              <a:rPr lang="en-US" altLang="zh-CN" sz="18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9-1</a:t>
            </a:r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zh-CN" sz="18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1" name="矩形标注 10"/>
          <p:cNvSpPr/>
          <p:nvPr>
            <p:custDataLst>
              <p:tags r:id="rId2"/>
            </p:custDataLst>
          </p:nvPr>
        </p:nvSpPr>
        <p:spPr>
          <a:xfrm>
            <a:off x="5867787" y="2204626"/>
            <a:ext cx="2520280" cy="432048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引用 vue. </a:t>
            </a:r>
            <a:r>
              <a:rPr lang="en-US" altLang="zh-CN" dirty="0"/>
              <a:t>min.</a:t>
            </a:r>
            <a:r>
              <a:rPr lang="zh-CN" altLang="en-US" dirty="0"/>
              <a:t>js 文件</a:t>
            </a:r>
            <a:endParaRPr lang="zh-CN" altLang="en-US" dirty="0"/>
          </a:p>
        </p:txBody>
      </p:sp>
      <p:sp>
        <p:nvSpPr>
          <p:cNvPr id="6" name="矩形标注 5"/>
          <p:cNvSpPr/>
          <p:nvPr>
            <p:custDataLst>
              <p:tags r:id="rId3"/>
            </p:custDataLst>
          </p:nvPr>
        </p:nvSpPr>
        <p:spPr>
          <a:xfrm>
            <a:off x="5003552" y="3501296"/>
            <a:ext cx="2520280" cy="432048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创建一个 Vue 实例</a:t>
            </a:r>
            <a:endParaRPr lang="zh-CN" altLang="en-US" dirty="0"/>
          </a:p>
        </p:txBody>
      </p:sp>
      <p:sp>
        <p:nvSpPr>
          <p:cNvPr id="7" name="矩形标注 6"/>
          <p:cNvSpPr/>
          <p:nvPr>
            <p:custDataLst>
              <p:tags r:id="rId4"/>
            </p:custDataLst>
          </p:nvPr>
        </p:nvSpPr>
        <p:spPr>
          <a:xfrm>
            <a:off x="4931797" y="4508406"/>
            <a:ext cx="2520280" cy="432048"/>
          </a:xfrm>
          <a:prstGeom prst="wedgeRectCallout">
            <a:avLst>
              <a:gd name="adj1" fmla="val -75256"/>
              <a:gd name="adj2" fmla="val 703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响应式数据</a:t>
            </a:r>
            <a:r>
              <a:rPr lang="zh-CN" altLang="en-US" dirty="0"/>
              <a:t>绑定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51520" y="1340768"/>
            <a:ext cx="8712968" cy="4752528"/>
          </a:xfrm>
        </p:spPr>
        <p:txBody>
          <a:bodyPr>
            <a:normAutofit/>
          </a:bodyPr>
          <a:lstStyle/>
          <a:p>
            <a:pPr marL="109855" indent="0" eaLnBrk="0">
              <a:buNone/>
            </a:pPr>
            <a:r>
              <a:rPr lang="en-US" altLang="zh-CN" sz="2400" dirty="0" smtClean="0"/>
              <a:t>	</a:t>
            </a:r>
            <a:endParaRPr lang="zh-CN" altLang="en-US" sz="2400" dirty="0" err="1">
              <a:latin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73743334" name="矩形 1073743333"/>
          <p:cNvSpPr/>
          <p:nvPr>
            <p:custDataLst>
              <p:tags r:id="rId1"/>
            </p:custDataLst>
          </p:nvPr>
        </p:nvSpPr>
        <p:spPr>
          <a:xfrm>
            <a:off x="251460" y="116205"/>
            <a:ext cx="8220075" cy="2827655"/>
          </a:xfrm>
          <a:prstGeom prst="rect">
            <a:avLst/>
          </a:prstGeom>
          <a:solidFill>
            <a:srgbClr val="D4EFFB"/>
          </a:solidFill>
          <a:ln w="9525">
            <a:noFill/>
          </a:ln>
        </p:spPr>
        <p:txBody>
          <a:bodyPr/>
          <a:p>
            <a:pPr indent="457200"/>
            <a:endParaRPr lang="en-US" altLang="zh-CN" sz="1800" dirty="0"/>
          </a:p>
          <a:p>
            <a:pPr indent="457200"/>
            <a:r>
              <a:rPr lang="en-US" altLang="zh-CN" sz="1800" dirty="0"/>
              <a:t>&lt;body&gt;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&lt;div id="app"&gt;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&lt;! --插值表达式{{ }}把 Vue 实例里面 data 属性中的对应数据输出到页面	中--&gt;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&lt;h1&gt;{{ name }}&lt;/h1&gt;</a:t>
            </a:r>
            <a:endParaRPr lang="en-US" altLang="zh-CN" sz="1800" dirty="0"/>
          </a:p>
          <a:p>
            <a:pPr marL="914400" lvl="2" indent="457200"/>
            <a:r>
              <a:rPr lang="en-US" altLang="zh-CN" sz="1800" dirty="0"/>
              <a:t>&lt;p&gt;{{ gender }}&lt;/p &gt;</a:t>
            </a:r>
            <a:endParaRPr lang="en-US" altLang="zh-CN" sz="1800" dirty="0"/>
          </a:p>
          <a:p>
            <a:pPr marL="457200" lvl="1" indent="457200"/>
            <a:r>
              <a:rPr lang="en-US" altLang="zh-CN" sz="1800" dirty="0"/>
              <a:t>&lt;/div&gt;</a:t>
            </a:r>
            <a:endParaRPr lang="en-US" altLang="zh-CN" sz="1800" dirty="0"/>
          </a:p>
          <a:p>
            <a:pPr indent="457200"/>
            <a:r>
              <a:rPr lang="en-US" altLang="zh-CN" sz="1800" dirty="0"/>
              <a:t>&lt;/body&gt;</a:t>
            </a:r>
            <a:endParaRPr lang="en-US" altLang="zh-CN" sz="1800" dirty="0"/>
          </a:p>
          <a:p>
            <a:r>
              <a:rPr lang="en-US" altLang="zh-CN" sz="1800" dirty="0"/>
              <a:t>&lt;/html&gt;                                                                                    </a:t>
            </a:r>
            <a:r>
              <a:rPr lang="zh-CN" altLang="en-US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示例</a:t>
            </a:r>
            <a:r>
              <a:rPr lang="en-US" altLang="zh-CN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9-1</a:t>
            </a:r>
            <a:endParaRPr lang="en-US" altLang="zh-CN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endParaRPr lang="en-US" altLang="zh-CN" sz="1800" dirty="0"/>
          </a:p>
        </p:txBody>
      </p:sp>
      <p:sp>
        <p:nvSpPr>
          <p:cNvPr id="7" name="文本框 6"/>
          <p:cNvSpPr txBox="1"/>
          <p:nvPr/>
        </p:nvSpPr>
        <p:spPr>
          <a:xfrm>
            <a:off x="251460" y="306006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浏览器中打开</a:t>
            </a:r>
            <a:r>
              <a:rPr lang="zh-CN" altLang="en-US"/>
              <a:t>文件，输出：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43755" y="2943860"/>
            <a:ext cx="3919855" cy="4192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spcAft>
                <a:spcPts val="600"/>
              </a:spcAft>
            </a:pPr>
            <a:r>
              <a:rPr lang="zh-CN" altLang="en-US" sz="2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知识拓展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•使用 Vue 的过程就是定义 MVVM 各个组成部分的过程 ,即定义 View(html页面),定</a:t>
            </a:r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义Model(要显示的数据)和创建一个用于连接View和Model的Vue 实例vm。</a:t>
            </a:r>
            <a:endParaRPr lang="en-US" altLang="zh-CN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•在示例程序,选项对象的el属性指向View(设置Vue 实例可以操作的DOM范围,即 Vue 实例控制的页面区域),el:</a:t>
            </a:r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’</a:t>
            </a:r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#app’表示该 Vue实例将挂载到&lt;div id </a:t>
            </a:r>
            <a:r>
              <a:rPr lang="en-US" altLang="zh-CN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</a:t>
            </a:r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“app”&gt; … &lt;/div&gt;这个元素;data属性用来存放 Vue实例中el属性指向的DOM元素要用到的数据。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•Vue有多种数据绑定的方式,最常见的方式是文本插值表达式(两对大括号,如{{ message }})在运行时,插值表达式会被 Vue实例数据对象的message属性替换。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79705" y="3625850"/>
            <a:ext cx="4368800" cy="163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0.xml><?xml version="1.0" encoding="utf-8"?>
<p:tagLst xmlns:p="http://schemas.openxmlformats.org/presentationml/2006/main"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</p:tagLst>
</file>

<file path=ppt/tags/tag138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</p:tagLst>
</file>

<file path=ppt/tags/tag1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</p:tagLst>
</file>

<file path=ppt/tags/tag1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PP_MARK_KEY" val="aaa05167-e0ca-4d30-9706-3265a59f0a0c"/>
  <p:tag name="COMMONDATA" val="eyJoZGlkIjoiZDNiYmZiNTJmYjFlOGJkNDRhMzM5NjViNzc2ZDFhNTIifQ==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37.xml><?xml version="1.0" encoding="utf-8"?>
<p:tagLst xmlns:p="http://schemas.openxmlformats.org/presentationml/2006/main">
  <p:tag name="KSO_WM_UNIT_FILL_FORE_SCHEMECOLOR_INDEX_BRIGHTNESS" val="-0.25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3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39.xml><?xml version="1.0" encoding="utf-8"?>
<p:tagLst xmlns:p="http://schemas.openxmlformats.org/presentationml/2006/main">
  <p:tag name="KSO_WM_UNIT_FILL_FORE_SCHEMECOLOR_INDEX_BRIGHTNESS" val="-0.25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3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4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7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49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3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4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7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8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59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3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4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6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7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6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7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.xml><?xml version="1.0" encoding="utf-8"?>
<p:tagLst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8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2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3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4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5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6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7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8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89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9.xml><?xml version="1.0" encoding="utf-8"?>
<p:tagLst xmlns:p="http://schemas.openxmlformats.org/presentationml/2006/main"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BEAUTIFY_FLAG" val=""/>
</p:tagLst>
</file>

<file path=ppt/tags/tag90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91.xml><?xml version="1.0" encoding="utf-8"?>
<p:tagLst xmlns:p="http://schemas.openxmlformats.org/presentationml/2006/main">
  <p:tag name="KSO_WM_UNIT_FILL_FORE_SCHEMECOLOR_INDEX_BRIGHTNESS" val="0"/>
  <p:tag name="KSO_WM_UNIT_FILL_FORE_SCHEMECOLOR_INDEX" val="14"/>
  <p:tag name="KSO_WM_UNIT_FILL_TYPE" val="1"/>
  <p:tag name="KSO_WM_UNIT_TEXT_FILL_FORE_SCHEMECOLOR_INDEX_BRIGHTNESS" val="0.25"/>
  <p:tag name="KSO_WM_UNIT_TEXT_FILL_FORE_SCHEMECOLOR_INDEX" val="13"/>
  <p:tag name="KSO_WM_UNIT_TEXT_FILL_TYPE" val="1"/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11518</Words>
  <Application>WPS 演示</Application>
  <PresentationFormat>全屏显示(4:3)</PresentationFormat>
  <Paragraphs>610</Paragraphs>
  <Slides>39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6" baseType="lpstr">
      <vt:lpstr>Arial</vt:lpstr>
      <vt:lpstr>宋体</vt:lpstr>
      <vt:lpstr>Wingdings</vt:lpstr>
      <vt:lpstr>Wingdings 3</vt:lpstr>
      <vt:lpstr>Verdana</vt:lpstr>
      <vt:lpstr>Wingdings 2</vt:lpstr>
      <vt:lpstr>华文新魏</vt:lpstr>
      <vt:lpstr>Impact</vt:lpstr>
      <vt:lpstr>微软雅黑</vt:lpstr>
      <vt:lpstr>Helvetica Light</vt:lpstr>
      <vt:lpstr>楷体</vt:lpstr>
      <vt:lpstr>Lucida Sans Unicode</vt:lpstr>
      <vt:lpstr>Arial Unicode MS</vt:lpstr>
      <vt:lpstr>黑体</vt:lpstr>
      <vt:lpstr>Calibri</vt:lpstr>
      <vt:lpstr>Courier New</vt:lpstr>
      <vt:lpstr>聚合</vt:lpstr>
      <vt:lpstr>第 9 章  VUE.JS基础</vt:lpstr>
      <vt:lpstr>PowerPoint 演示文稿</vt:lpstr>
      <vt:lpstr>9.1 Vue. js 快速入门</vt:lpstr>
      <vt:lpstr>9.1.1 Vue. js 简述</vt:lpstr>
      <vt:lpstr>PowerPoint 演示文稿</vt:lpstr>
      <vt:lpstr>PowerPoint 演示文稿</vt:lpstr>
      <vt:lpstr>9.1.2 Vue. js 的下载</vt:lpstr>
      <vt:lpstr>9.1.3 创建第一个Vue应用</vt:lpstr>
      <vt:lpstr>PowerPoint 演示文稿</vt:lpstr>
      <vt:lpstr>9.2 Vue. js 基础知识</vt:lpstr>
      <vt:lpstr>9.2.1 实例化Vue对象</vt:lpstr>
      <vt:lpstr>9.2.2 Vue数据与方法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9.2.3 Vue数据绑定</vt:lpstr>
      <vt:lpstr>1、普通文本绑定</vt:lpstr>
      <vt:lpstr>PowerPoint 演示文稿</vt:lpstr>
      <vt:lpstr>PowerPoint 演示文稿</vt:lpstr>
      <vt:lpstr>2、含HTML的数据绑定</vt:lpstr>
      <vt:lpstr>3、属性绑定</vt:lpstr>
      <vt:lpstr>4、表单控件绑定</vt:lpstr>
      <vt:lpstr>PowerPoint 演示文稿</vt:lpstr>
      <vt:lpstr>9.2.3 Vue事件绑定</vt:lpstr>
      <vt:lpstr>PowerPoint 演示文稿</vt:lpstr>
      <vt:lpstr>练习任务    点击按钮逐次加10输出数组元素</vt:lpstr>
      <vt:lpstr>练习任务    点击按钮逐次加10输出数组元素</vt:lpstr>
      <vt:lpstr>练习任务    点击按钮逐次加10输出数组元素</vt:lpstr>
      <vt:lpstr>9.2.4 Vue组件</vt:lpstr>
      <vt:lpstr>1、组件命名</vt:lpstr>
      <vt:lpstr>2、组件注册</vt:lpstr>
      <vt:lpstr>全局组件案例</vt:lpstr>
      <vt:lpstr>局部组件案例</vt:lpstr>
      <vt:lpstr>组件树案例</vt:lpstr>
      <vt:lpstr>组件树案例</vt:lpstr>
      <vt:lpstr>练习任务    实战与提高-购物车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 1 章  HTML5 页面构建</dc:title>
  <dc:creator>jun</dc:creator>
  <cp:lastModifiedBy>团团圆圆</cp:lastModifiedBy>
  <cp:revision>138</cp:revision>
  <dcterms:created xsi:type="dcterms:W3CDTF">2023-06-10T05:27:00Z</dcterms:created>
  <dcterms:modified xsi:type="dcterms:W3CDTF">2023-06-23T02:33:18Z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75F091F8EEC24446897CF890C89EF79C_12</vt:lpwstr>
  </property>
  <property fmtid="{D5CDD505-2E9C-101B-9397-08002B2CF9AE}" pid="3" name="KSOProductBuildVer">
    <vt:lpwstr>2052-11.1.0.14309</vt:lpwstr>
  </property>
</Properties>
</file>