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7" r:id="rId3"/>
    <p:sldId id="358" r:id="rId4"/>
    <p:sldId id="359" r:id="rId5"/>
    <p:sldId id="360" r:id="rId6"/>
    <p:sldId id="362" r:id="rId7"/>
    <p:sldId id="363" r:id="rId8"/>
    <p:sldId id="364" r:id="rId9"/>
    <p:sldId id="366" r:id="rId10"/>
    <p:sldId id="365" r:id="rId11"/>
    <p:sldId id="368" r:id="rId12"/>
    <p:sldId id="369" r:id="rId13"/>
    <p:sldId id="370" r:id="rId14"/>
    <p:sldId id="371" r:id="rId15"/>
    <p:sldId id="374" r:id="rId16"/>
    <p:sldId id="375" r:id="rId17"/>
    <p:sldId id="376" r:id="rId18"/>
    <p:sldId id="377" r:id="rId19"/>
    <p:sldId id="378" r:id="rId20"/>
    <p:sldId id="379" r:id="rId21"/>
    <p:sldId id="372" r:id="rId22"/>
    <p:sldId id="380" r:id="rId23"/>
    <p:sldId id="381" r:id="rId24"/>
    <p:sldId id="382" r:id="rId25"/>
    <p:sldId id="383" r:id="rId26"/>
    <p:sldId id="384" r:id="rId27"/>
    <p:sldId id="385" r:id="rId28"/>
    <p:sldId id="387" r:id="rId29"/>
    <p:sldId id="389" r:id="rId30"/>
    <p:sldId id="390" r:id="rId31"/>
    <p:sldId id="391" r:id="rId32"/>
    <p:sldId id="392" r:id="rId33"/>
  </p:sldIdLst>
  <p:sldSz cx="9144000" cy="6858000" type="screen4x3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2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8" autoAdjust="0"/>
    <p:restoredTop sz="94660"/>
  </p:normalViewPr>
  <p:slideViewPr>
    <p:cSldViewPr showGuides="1">
      <p:cViewPr varScale="1">
        <p:scale>
          <a:sx n="114" d="100"/>
          <a:sy n="114" d="100"/>
        </p:scale>
        <p:origin x="-1554" y="-108"/>
      </p:cViewPr>
      <p:guideLst>
        <p:guide orient="horz" pos="2186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95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4" Type="http://schemas.openxmlformats.org/officeDocument/2006/relationships/slideLayout" Target="../slideLayouts/slideLayout7.xml"/><Relationship Id="rId53" Type="http://schemas.openxmlformats.org/officeDocument/2006/relationships/tags" Target="../tags/tag53.xml"/><Relationship Id="rId52" Type="http://schemas.openxmlformats.org/officeDocument/2006/relationships/tags" Target="../tags/tag52.xml"/><Relationship Id="rId51" Type="http://schemas.openxmlformats.org/officeDocument/2006/relationships/tags" Target="../tags/tag51.xml"/><Relationship Id="rId50" Type="http://schemas.openxmlformats.org/officeDocument/2006/relationships/tags" Target="../tags/tag50.xml"/><Relationship Id="rId5" Type="http://schemas.openxmlformats.org/officeDocument/2006/relationships/tags" Target="../tags/tag5.xml"/><Relationship Id="rId49" Type="http://schemas.openxmlformats.org/officeDocument/2006/relationships/tags" Target="../tags/tag49.xml"/><Relationship Id="rId48" Type="http://schemas.openxmlformats.org/officeDocument/2006/relationships/tags" Target="../tags/tag48.xml"/><Relationship Id="rId47" Type="http://schemas.openxmlformats.org/officeDocument/2006/relationships/tags" Target="../tags/tag47.xml"/><Relationship Id="rId46" Type="http://schemas.openxmlformats.org/officeDocument/2006/relationships/tags" Target="../tags/tag46.xml"/><Relationship Id="rId45" Type="http://schemas.openxmlformats.org/officeDocument/2006/relationships/tags" Target="../tags/tag45.xml"/><Relationship Id="rId44" Type="http://schemas.openxmlformats.org/officeDocument/2006/relationships/tags" Target="../tags/tag44.xml"/><Relationship Id="rId43" Type="http://schemas.openxmlformats.org/officeDocument/2006/relationships/tags" Target="../tags/tag43.xml"/><Relationship Id="rId42" Type="http://schemas.openxmlformats.org/officeDocument/2006/relationships/tags" Target="../tags/tag42.xml"/><Relationship Id="rId41" Type="http://schemas.openxmlformats.org/officeDocument/2006/relationships/tags" Target="../tags/tag41.xml"/><Relationship Id="rId40" Type="http://schemas.openxmlformats.org/officeDocument/2006/relationships/tags" Target="../tags/tag40.xml"/><Relationship Id="rId4" Type="http://schemas.openxmlformats.org/officeDocument/2006/relationships/tags" Target="../tags/tag4.xml"/><Relationship Id="rId39" Type="http://schemas.openxmlformats.org/officeDocument/2006/relationships/tags" Target="../tags/tag39.xml"/><Relationship Id="rId38" Type="http://schemas.openxmlformats.org/officeDocument/2006/relationships/tags" Target="../tags/tag38.xml"/><Relationship Id="rId37" Type="http://schemas.openxmlformats.org/officeDocument/2006/relationships/tags" Target="../tags/tag37.xml"/><Relationship Id="rId36" Type="http://schemas.openxmlformats.org/officeDocument/2006/relationships/tags" Target="../tags/tag36.xml"/><Relationship Id="rId35" Type="http://schemas.openxmlformats.org/officeDocument/2006/relationships/tags" Target="../tags/tag35.xml"/><Relationship Id="rId34" Type="http://schemas.openxmlformats.org/officeDocument/2006/relationships/tags" Target="../tags/tag34.xml"/><Relationship Id="rId33" Type="http://schemas.openxmlformats.org/officeDocument/2006/relationships/tags" Target="../tags/tag33.xml"/><Relationship Id="rId32" Type="http://schemas.openxmlformats.org/officeDocument/2006/relationships/tags" Target="../tags/tag32.xml"/><Relationship Id="rId31" Type="http://schemas.openxmlformats.org/officeDocument/2006/relationships/tags" Target="../tags/tag31.xml"/><Relationship Id="rId30" Type="http://schemas.openxmlformats.org/officeDocument/2006/relationships/tags" Target="../tags/tag30.xml"/><Relationship Id="rId3" Type="http://schemas.openxmlformats.org/officeDocument/2006/relationships/tags" Target="../tags/tag3.xml"/><Relationship Id="rId29" Type="http://schemas.openxmlformats.org/officeDocument/2006/relationships/tags" Target="../tags/tag29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tags" Target="../tags/tag93.xml"/><Relationship Id="rId2" Type="http://schemas.openxmlformats.org/officeDocument/2006/relationships/image" Target="../media/image4.png"/><Relationship Id="rId1" Type="http://schemas.openxmlformats.org/officeDocument/2006/relationships/tags" Target="../tags/tag9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tags" Target="../tags/tag9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tags" Target="../tags/tag55.xml"/><Relationship Id="rId2" Type="http://schemas.openxmlformats.org/officeDocument/2006/relationships/image" Target="../media/image2.png"/><Relationship Id="rId1" Type="http://schemas.openxmlformats.org/officeDocument/2006/relationships/tags" Target="../tags/tag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8064896" cy="316835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zh-CN" sz="88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第 </a:t>
            </a:r>
            <a:r>
              <a:rPr lang="en-US" altLang="zh-CN" sz="88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10</a:t>
            </a:r>
            <a:r>
              <a:rPr lang="en-US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章</a:t>
            </a:r>
            <a:r>
              <a:rPr lang="en-US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br>
              <a:rPr lang="en-US" altLang="zh-CN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72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VUE.JS</a:t>
            </a:r>
            <a:r>
              <a:rPr lang="zh-CN" altLang="en-US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进阶</a:t>
            </a:r>
            <a:endParaRPr lang="zh-CN" altLang="en-US" sz="72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sz="2400"/>
              <a:t>10.1.3 </a:t>
            </a:r>
            <a:r>
              <a:rPr lang="zh-CN" altLang="en-US" sz="2400"/>
              <a:t>动态路由与路由</a:t>
            </a:r>
            <a:r>
              <a:rPr lang="zh-CN" altLang="en-US" sz="2400"/>
              <a:t>嵌套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11505" y="1124585"/>
            <a:ext cx="8150860" cy="393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426720" y="1052830"/>
            <a:ext cx="8298180" cy="446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65760" indent="-255905" algn="l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</a:pPr>
            <a:r>
              <a:rPr lang="zh-CN" altLang="en-US" sz="2400"/>
              <a:t>1.  动态路由</a:t>
            </a:r>
            <a:endParaRPr lang="zh-CN" altLang="en-US" sz="2400"/>
          </a:p>
          <a:p>
            <a:pPr indent="457200" fontAlgn="auto" latinLnBrk="1"/>
            <a:r>
              <a:rPr lang="zh-CN" altLang="en-US"/>
              <a:t>在上面的示例程序</a:t>
            </a:r>
            <a:r>
              <a:rPr lang="en-US" altLang="zh-CN"/>
              <a:t>1</a:t>
            </a:r>
            <a:r>
              <a:rPr lang="zh-CN" altLang="en-US"/>
              <a:t>0-1中,路由都是严格定义匹配好的, 只有router-link 中的to属性和JavaScript中定义的路由中的path一样时, router-view中才会显示对应的组件。但是在实际开发中, 经常需要把某种模式匹配到的所有路由,全都映射到同个组件。例如,有一个User组件,对于所有ID各不相同的用户,都要使用这个组件来渲染。那么,可以在vue-router的路由路径中使用“动态路径参数” ( dynamic segment) 来达到这个效果,如下列示例代码:</a:t>
            </a:r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11505" y="3141345"/>
            <a:ext cx="7707630" cy="284988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// 定义 User 模板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const User = {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template:'&lt;div&gt;User&lt;/div&gt;'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const router=new VueRouter ({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routes: [</a:t>
            </a:r>
            <a:endParaRPr lang="en-US" altLang="zh-CN" sz="1800" dirty="0"/>
          </a:p>
          <a:p>
            <a:pPr marL="1828800" lvl="4" indent="457200"/>
            <a:r>
              <a:rPr lang="en-US" altLang="zh-CN" sz="1800" dirty="0"/>
              <a:t>// 动态路径参数 以冒号开头</a:t>
            </a:r>
            <a:endParaRPr lang="en-US" altLang="zh-CN" sz="1800" dirty="0"/>
          </a:p>
          <a:p>
            <a:pPr marL="1828800" lvl="4" indent="457200"/>
            <a:r>
              <a:rPr lang="en-US" altLang="zh-CN" sz="1800" dirty="0"/>
              <a:t>{path:'/user/:id',component:User}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]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})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1505" y="1124585"/>
            <a:ext cx="8150860" cy="393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395605" y="405130"/>
            <a:ext cx="8298180" cy="5126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 latinLnBrk="1"/>
            <a:r>
              <a:rPr lang="zh-CN" altLang="en-US" sz="2400"/>
              <a:t>一个“路径参数”使用冒号“ : ”标记。当匹配到一个路由时, 参数值会被设置到this.$route.params,可以在每个组件内使用。例如, 想要在上面代码定义的User模板中输出当前用户的id, 可参考如下示例代码:</a:t>
            </a:r>
            <a:endParaRPr lang="zh-CN" altLang="en-US" sz="2400"/>
          </a:p>
          <a:p>
            <a:pPr indent="457200" fontAlgn="auto" latinLnBrk="1"/>
            <a:endParaRPr lang="zh-CN" altLang="en-US"/>
          </a:p>
          <a:p>
            <a:pPr indent="457200" fontAlgn="auto" latinLnBrk="1"/>
            <a:endParaRPr lang="zh-CN" altLang="en-US"/>
          </a:p>
          <a:p>
            <a:pPr indent="457200" fontAlgn="auto" latinLnBrk="1"/>
            <a:endParaRPr lang="zh-CN" altLang="en-US"/>
          </a:p>
          <a:p>
            <a:pPr indent="457200" fontAlgn="auto" latinLnBrk="1"/>
            <a:endParaRPr lang="zh-CN" altLang="en-US"/>
          </a:p>
          <a:p>
            <a:pPr indent="457200" fontAlgn="auto" latinLnBrk="1"/>
            <a:r>
              <a:rPr lang="zh-CN" altLang="en-US" sz="2400"/>
              <a:t>也可以在一个路由中设置多段“ 路径参数”, 对应的值都会设置到 $route</a:t>
            </a:r>
            <a:r>
              <a:rPr lang="en-US" altLang="zh-CN" sz="2400"/>
              <a:t>.</a:t>
            </a:r>
            <a:r>
              <a:rPr lang="zh-CN" altLang="en-US" sz="2400"/>
              <a:t>params中, 见表 10-1所列。</a:t>
            </a:r>
            <a:endParaRPr lang="zh-CN" altLang="en-US"/>
          </a:p>
          <a:p>
            <a:pPr indent="457200" algn="ctr" fontAlgn="auto" latinLnBrk="1"/>
            <a:endParaRPr lang="zh-CN" altLang="en-US" sz="1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indent="457200" algn="ctr" fontAlgn="auto" latinLnBrk="1"/>
            <a:r>
              <a:rPr lang="zh-CN" altLang="en-US" sz="1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表 10-1   设置多段“ 路径参数”示例</a:t>
            </a:r>
            <a:endParaRPr lang="zh-CN" altLang="en-US" sz="1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11505" y="2061210"/>
            <a:ext cx="7707630" cy="94678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457200" fontAlgn="auto"/>
            <a:r>
              <a:rPr lang="en-US" altLang="zh-CN" sz="1800" dirty="0"/>
              <a:t>const User= {</a:t>
            </a:r>
            <a:endParaRPr lang="en-US" altLang="zh-CN" sz="1800" dirty="0"/>
          </a:p>
          <a:p>
            <a:pPr marL="457200" lvl="4" indent="457200" fontAlgn="auto"/>
            <a:r>
              <a:rPr lang="en-US" altLang="zh-CN" sz="1800" dirty="0"/>
              <a:t>template: '&lt;div&gt;User{{ $route.params.id}}&lt;/div&gt;'</a:t>
            </a:r>
            <a:endParaRPr lang="en-US" altLang="zh-CN" sz="1800" dirty="0"/>
          </a:p>
          <a:p>
            <a:pPr marL="0" lvl="4" indent="457200" fontAlgn="auto"/>
            <a:r>
              <a:rPr lang="en-US" altLang="zh-CN" sz="1800" dirty="0"/>
              <a:t>}</a:t>
            </a:r>
            <a:endParaRPr lang="en-US" altLang="zh-CN" sz="1800" dirty="0"/>
          </a:p>
        </p:txBody>
      </p:sp>
      <p:graphicFrame>
        <p:nvGraphicFramePr>
          <p:cNvPr id="9" name="表格 8"/>
          <p:cNvGraphicFramePr/>
          <p:nvPr>
            <p:custDataLst>
              <p:tags r:id="rId2"/>
            </p:custDataLst>
          </p:nvPr>
        </p:nvGraphicFramePr>
        <p:xfrm>
          <a:off x="684530" y="4149090"/>
          <a:ext cx="7706995" cy="1629410"/>
        </p:xfrm>
        <a:graphic>
          <a:graphicData uri="http://schemas.openxmlformats.org/drawingml/2006/table">
            <a:tbl>
              <a:tblPr/>
              <a:tblGrid>
                <a:gridCol w="2832100"/>
                <a:gridCol w="1860550"/>
                <a:gridCol w="3014345"/>
              </a:tblGrid>
              <a:tr h="480060"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模式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匹配路径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$route.params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/user/:username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/user/evan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{username:</a:t>
                      </a:r>
                      <a:r>
                        <a:rPr lang="en-US" altLang="zh-CN" sz="1400" dirty="0">
                          <a:sym typeface="+mn-ea"/>
                        </a:rPr>
                        <a:t>'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evan</a:t>
                      </a:r>
                      <a:r>
                        <a:rPr lang="en-US" altLang="zh-CN" sz="1400" dirty="0">
                          <a:sym typeface="+mn-ea"/>
                        </a:rPr>
                        <a:t>'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}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/user/ :username/post/:post_id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/user/evan/post/123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80000"/>
                        </a:lnSpc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{username:</a:t>
                      </a:r>
                      <a:r>
                        <a:rPr lang="en-US" altLang="zh-CN" sz="1400" dirty="0">
                          <a:sym typeface="+mn-ea"/>
                        </a:rPr>
                        <a:t>'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evan</a:t>
                      </a:r>
                      <a:r>
                        <a:rPr lang="en-US" altLang="zh-CN" sz="1400" dirty="0">
                          <a:sym typeface="+mn-ea"/>
                        </a:rPr>
                        <a:t>'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,post_id:</a:t>
                      </a:r>
                      <a:r>
                        <a:rPr lang="en-US" altLang="zh-CN" sz="1400" dirty="0">
                          <a:sym typeface="+mn-ea"/>
                        </a:rPr>
                        <a:t>'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123</a:t>
                      </a:r>
                      <a:r>
                        <a:rPr lang="en-US" altLang="zh-CN" sz="1400" dirty="0">
                          <a:sym typeface="+mn-ea"/>
                        </a:rPr>
                        <a:t>'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}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873125"/>
            <a:ext cx="8229600" cy="5134610"/>
          </a:xfrm>
        </p:spPr>
        <p:txBody>
          <a:bodyPr>
            <a:normAutofit/>
          </a:bodyPr>
          <a:p>
            <a:r>
              <a:rPr lang="zh-CN" altLang="en-US"/>
              <a:t>2. 嵌套路由</a:t>
            </a:r>
            <a:endParaRPr lang="zh-CN" altLang="en-US"/>
          </a:p>
          <a:p>
            <a:pPr marL="109855" indent="457200">
              <a:buNone/>
            </a:pPr>
            <a:r>
              <a:rPr lang="zh-CN" altLang="en-US" sz="2400">
                <a:latin typeface="+mn-ea"/>
                <a:cs typeface="+mn-ea"/>
              </a:rPr>
              <a:t>嵌套路由顾名思义就是路由的多层嵌套。如果不使用嵌套路由&lt;router-view&gt;,但是如果使用,那么在一个组件中就还有&lt;router-view&gt; , 这也就构成了嵌套。是不是嵌套路由主要是由页面结构来决定的。嵌套子路由的关键属性是 children, children也是一组路由, 相当于前面提及的routes, children也可以像routes一样去配置路由数组。下面通过代码来演示嵌套路由的使用。详细代码参见源码</a:t>
            </a:r>
            <a:r>
              <a:rPr lang="en-US" altLang="zh-CN" sz="2400">
                <a:latin typeface="+mn-ea"/>
                <a:cs typeface="+mn-ea"/>
              </a:rPr>
              <a:t>10-2</a:t>
            </a:r>
            <a:r>
              <a:rPr lang="zh-CN" altLang="en-US" sz="2400">
                <a:latin typeface="+mn-ea"/>
                <a:cs typeface="+mn-ea"/>
              </a:rPr>
              <a:t>。</a:t>
            </a:r>
            <a:endParaRPr lang="zh-CN" altLang="en-US" sz="240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sz="2400"/>
              <a:t>10.1.4 </a:t>
            </a:r>
            <a:r>
              <a:rPr lang="zh-CN" altLang="en-US" sz="2400"/>
              <a:t>命名路由与命名视图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11505" y="1124585"/>
            <a:ext cx="8150860" cy="393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426720" y="1052830"/>
            <a:ext cx="8298180" cy="446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65760" indent="-255905" algn="l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</a:pPr>
            <a:r>
              <a:rPr lang="en-US" altLang="zh-CN" sz="2700">
                <a:sym typeface="+mn-ea"/>
              </a:rPr>
              <a:t>1</a:t>
            </a:r>
            <a:r>
              <a:rPr lang="zh-CN" altLang="en-US" sz="2700">
                <a:sym typeface="+mn-ea"/>
              </a:rPr>
              <a:t>.  命名路由</a:t>
            </a:r>
            <a:endParaRPr lang="zh-CN" altLang="en-US" sz="2700">
              <a:sym typeface="+mn-ea"/>
            </a:endParaRPr>
          </a:p>
          <a:p>
            <a:pPr indent="457200" fontAlgn="auto" latinLnBrk="1"/>
            <a:r>
              <a:rPr lang="zh-CN" altLang="en-US" sz="2400">
                <a:latin typeface="+mn-ea"/>
                <a:cs typeface="+mn-ea"/>
              </a:rPr>
              <a:t>有时候通过一个名称来标识一个路由显得更方便一些,特别是在链接一个路由,或者是执行一些跳转的时候。vue-router提供了一种隐式的引用路径,即命名路由,可以在创建router实例的时候,在routes中给某个路由设置name值,示例代码如下:</a:t>
            </a:r>
            <a:endParaRPr lang="zh-CN" altLang="en-US" sz="2400"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1017270" y="3357245"/>
            <a:ext cx="7707630" cy="269811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0" fontAlgn="auto"/>
            <a:r>
              <a:rPr lang="en-US" altLang="zh-CN" sz="1800" dirty="0"/>
              <a:t>const router=new VueRouter ({</a:t>
            </a:r>
            <a:endParaRPr lang="en-US" altLang="zh-CN" sz="1800" dirty="0"/>
          </a:p>
          <a:p>
            <a:pPr marL="0" lvl="3" indent="457200" fontAlgn="auto"/>
            <a:r>
              <a:rPr lang="en-US" altLang="zh-CN" sz="1800" dirty="0"/>
              <a:t>routes: [{</a:t>
            </a:r>
            <a:endParaRPr lang="en-US" altLang="zh-CN" sz="1800" dirty="0"/>
          </a:p>
          <a:p>
            <a:pPr marL="457200" lvl="5" indent="457200" fontAlgn="auto"/>
            <a:r>
              <a:rPr lang="en-US" altLang="zh-CN" sz="1800" dirty="0"/>
              <a:t>path:'/user/:userld ',</a:t>
            </a:r>
            <a:endParaRPr lang="en-US" altLang="zh-CN" sz="1800" dirty="0"/>
          </a:p>
          <a:p>
            <a:pPr marL="457200" lvl="5" indent="457200" fontAlgn="auto"/>
            <a:r>
              <a:rPr lang="en-US" altLang="zh-CN" sz="1800" dirty="0"/>
              <a:t>name: 'user ',</a:t>
            </a:r>
            <a:endParaRPr lang="en-US" altLang="zh-CN" sz="1800" dirty="0"/>
          </a:p>
          <a:p>
            <a:pPr marL="457200" lvl="5" indent="457200" fontAlgn="auto"/>
            <a:r>
              <a:rPr lang="en-US" altLang="zh-CN" sz="1800" dirty="0"/>
              <a:t>component:User</a:t>
            </a:r>
            <a:endParaRPr lang="en-US" altLang="zh-CN" sz="1800" dirty="0"/>
          </a:p>
          <a:p>
            <a:pPr marL="0" lvl="3" indent="457200" fontAlgn="auto"/>
            <a:r>
              <a:rPr lang="en-US" altLang="zh-CN" sz="1800" dirty="0"/>
              <a:t>}]</a:t>
            </a:r>
            <a:endParaRPr lang="en-US" altLang="zh-CN" sz="1800" dirty="0"/>
          </a:p>
          <a:p>
            <a:pPr marL="0" lvl="2" indent="0" fontAlgn="auto"/>
            <a:r>
              <a:rPr lang="en-US" altLang="zh-CN" sz="1800" dirty="0"/>
              <a:t>})</a:t>
            </a:r>
            <a:endParaRPr lang="en-US" altLang="zh-CN" sz="1800" dirty="0"/>
          </a:p>
          <a:p>
            <a:pPr marL="0" lvl="2" indent="0" fontAlgn="auto"/>
            <a:r>
              <a:rPr lang="en-US" altLang="zh-CN" dirty="0">
                <a:sym typeface="+mn-ea"/>
              </a:rPr>
              <a:t>&lt;router-link:to = "{name: 'user',params: {userld:123}}"&gt;User &lt;/router-link&gt;</a:t>
            </a:r>
            <a:endParaRPr lang="en-US" altLang="zh-CN" dirty="0"/>
          </a:p>
          <a:p>
            <a:pPr marL="914400" lvl="2" indent="457200"/>
            <a:endParaRPr lang="en-US" altLang="zh-CN" sz="1800" dirty="0"/>
          </a:p>
        </p:txBody>
      </p:sp>
      <p:sp>
        <p:nvSpPr>
          <p:cNvPr id="8" name="矩形标注 7"/>
          <p:cNvSpPr/>
          <p:nvPr>
            <p:custDataLst>
              <p:tags r:id="rId2"/>
            </p:custDataLst>
          </p:nvPr>
        </p:nvSpPr>
        <p:spPr>
          <a:xfrm>
            <a:off x="3924300" y="4797425"/>
            <a:ext cx="4265295" cy="43180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>
                <a:sym typeface="+mn-ea"/>
              </a:rPr>
              <a:t>指定</a:t>
            </a:r>
            <a:r>
              <a:rPr lang="en-US" altLang="zh-CN" dirty="0">
                <a:sym typeface="+mn-ea"/>
              </a:rPr>
              <a:t>to</a:t>
            </a:r>
            <a:r>
              <a:rPr lang="zh-CN" altLang="en-US" dirty="0">
                <a:sym typeface="+mn-ea"/>
              </a:rPr>
              <a:t>属性，</a:t>
            </a:r>
            <a:r>
              <a:rPr lang="en-US" altLang="zh-CN" dirty="0">
                <a:sym typeface="+mn-ea"/>
              </a:rPr>
              <a:t>链接到一个命名路由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命名</a:t>
            </a:r>
            <a:r>
              <a:rPr lang="zh-CN" altLang="en-US" sz="2400"/>
              <a:t>路由案例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043940" y="1016000"/>
            <a:ext cx="7479665" cy="4749165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fontAlgn="auto" latinLnBrk="1"/>
            <a:r>
              <a:rPr lang="en-US" altLang="zh-CN" sz="1400" dirty="0">
                <a:sym typeface="+mn-ea"/>
              </a:rPr>
              <a:t>&lt;body&gt;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&lt;div id="app"&gt;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&lt;router-linkv-bind:to="{name: 'user '}"&gt;登录&lt;/router-link&gt;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&lt;router-view&gt;&lt;/router-view&gt;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&lt;/div&gt;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&lt;script type="text/javascript"&gt;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var user = {</a:t>
            </a:r>
            <a:endParaRPr lang="en-US" altLang="zh-CN" sz="1400" dirty="0">
              <a:sym typeface="+mn-ea"/>
            </a:endParaRPr>
          </a:p>
          <a:p>
            <a:pPr marL="457200" lvl="3" indent="457200" fontAlgn="auto" latinLnBrk="1"/>
            <a:r>
              <a:rPr lang="en-US" altLang="zh-CN" sz="1400" dirty="0">
                <a:sym typeface="+mn-ea"/>
              </a:rPr>
              <a:t>template:'&lt;h4&gt;我是 user 组件&lt;/h4&gt;'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}                                                                    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var router=new VueRouter ({</a:t>
            </a:r>
            <a:endParaRPr lang="en-US" altLang="zh-CN" sz="1400" dirty="0">
              <a:sym typeface="+mn-ea"/>
            </a:endParaRPr>
          </a:p>
          <a:p>
            <a:pPr marL="457200" lvl="3" indent="457200" fontAlgn="auto" latinLnBrk="1"/>
            <a:r>
              <a:rPr lang="en-US" altLang="zh-CN" sz="1400" dirty="0">
                <a:sym typeface="+mn-ea"/>
              </a:rPr>
              <a:t>routes: [{</a:t>
            </a:r>
            <a:endParaRPr lang="en-US" altLang="zh-CN" sz="1400" dirty="0">
              <a:sym typeface="+mn-ea"/>
            </a:endParaRPr>
          </a:p>
          <a:p>
            <a:pPr marL="914400" lvl="4" indent="457200" fontAlgn="auto" latinLnBrk="1"/>
            <a:r>
              <a:rPr lang="en-US" altLang="zh-CN" sz="1400" dirty="0">
                <a:sym typeface="+mn-ea"/>
              </a:rPr>
              <a:t>path:'/user/aaa/bbb/ccc '</a:t>
            </a:r>
            <a:endParaRPr lang="en-US" altLang="zh-CN" sz="1400" dirty="0">
              <a:sym typeface="+mn-ea"/>
            </a:endParaRPr>
          </a:p>
          <a:p>
            <a:pPr marL="914400" lvl="4" indent="457200" fontAlgn="auto" latinLnBrk="1"/>
            <a:r>
              <a:rPr lang="en-US" altLang="zh-CN" sz="1400" dirty="0">
                <a:sym typeface="+mn-ea"/>
              </a:rPr>
              <a:t>name: 'user ',</a:t>
            </a:r>
            <a:endParaRPr lang="en-US" altLang="zh-CN" sz="1400" dirty="0">
              <a:sym typeface="+mn-ea"/>
            </a:endParaRPr>
          </a:p>
          <a:p>
            <a:pPr marL="914400" lvl="4" indent="457200" fontAlgn="auto" latinLnBrk="1"/>
            <a:r>
              <a:rPr lang="en-US" altLang="zh-CN" sz="1400" dirty="0">
                <a:sym typeface="+mn-ea"/>
              </a:rPr>
              <a:t>component:user</a:t>
            </a:r>
            <a:endParaRPr lang="en-US" altLang="zh-CN" sz="1400" dirty="0">
              <a:sym typeface="+mn-ea"/>
            </a:endParaRPr>
          </a:p>
          <a:p>
            <a:pPr marL="457200" lvl="3" indent="457200" fontAlgn="auto" latinLnBrk="1"/>
            <a:r>
              <a:rPr lang="en-US" altLang="zh-CN" sz="1400" dirty="0">
                <a:sym typeface="+mn-ea"/>
              </a:rPr>
              <a:t>}]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})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new Vue ({</a:t>
            </a:r>
            <a:endParaRPr lang="en-US" altLang="zh-CN" sz="1400" dirty="0">
              <a:sym typeface="+mn-ea"/>
            </a:endParaRPr>
          </a:p>
          <a:p>
            <a:pPr marL="457200" lvl="3" indent="457200" fontAlgn="auto" latinLnBrk="1"/>
            <a:r>
              <a:rPr lang="en-US" altLang="zh-CN" sz="1400" dirty="0">
                <a:sym typeface="+mn-ea"/>
              </a:rPr>
              <a:t>el: '#app ',</a:t>
            </a:r>
            <a:endParaRPr lang="en-US" altLang="zh-CN" sz="1400" dirty="0">
              <a:sym typeface="+mn-ea"/>
            </a:endParaRPr>
          </a:p>
          <a:p>
            <a:pPr marL="457200" lvl="3" indent="457200" fontAlgn="auto" latinLnBrk="1"/>
            <a:r>
              <a:rPr lang="en-US" altLang="zh-CN" sz="1400" dirty="0">
                <a:sym typeface="+mn-ea"/>
              </a:rPr>
              <a:t>router</a:t>
            </a:r>
            <a:endParaRPr lang="en-US" altLang="zh-CN" sz="1400" dirty="0">
              <a:sym typeface="+mn-ea"/>
            </a:endParaRPr>
          </a:p>
          <a:p>
            <a:pPr marL="0" lvl="2" indent="457200" fontAlgn="auto" latinLnBrk="1"/>
            <a:r>
              <a:rPr lang="en-US" altLang="zh-CN" sz="1400" dirty="0">
                <a:sym typeface="+mn-ea"/>
              </a:rPr>
              <a:t>})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&lt;/script&gt;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&lt;/body</a:t>
            </a:r>
            <a:r>
              <a:rPr lang="en-US" altLang="zh-CN" sz="1600" dirty="0">
                <a:sym typeface="+mn-ea"/>
              </a:rPr>
              <a:t>&gt;                                                                       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示例：</a:t>
            </a:r>
            <a:r>
              <a:rPr lang="en-US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10-3</a:t>
            </a:r>
            <a:endParaRPr lang="en-US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1505" y="1124585"/>
            <a:ext cx="8150860" cy="393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426720" y="704850"/>
            <a:ext cx="8298180" cy="4786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65760" indent="-255905" algn="l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</a:pPr>
            <a:r>
              <a:rPr lang="en-US" altLang="zh-CN" sz="2700">
                <a:sym typeface="+mn-ea"/>
              </a:rPr>
              <a:t>2</a:t>
            </a:r>
            <a:r>
              <a:rPr lang="zh-CN" altLang="en-US" sz="2700">
                <a:sym typeface="+mn-ea"/>
              </a:rPr>
              <a:t>.  命名试图</a:t>
            </a:r>
            <a:endParaRPr lang="zh-CN" altLang="en-US" sz="2700">
              <a:sym typeface="+mn-ea"/>
            </a:endParaRPr>
          </a:p>
          <a:p>
            <a:pPr marL="109855" indent="457200" algn="l" fontAlgn="auto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None/>
            </a:pPr>
            <a:r>
              <a:rPr lang="zh-CN" altLang="en-US" sz="2400">
                <a:latin typeface="+mn-ea"/>
                <a:cs typeface="+mn-ea"/>
              </a:rPr>
              <a:t>有时候想同时(同级)展示多个视图,而不是嵌套展示,  例如创建一个布局,有sidebar(侧导航)和main(主内容)两个视图,这个时候命名视图就派上用场了。如果router-view 没有设置名字,那么默认为default。下面通过实例演示命名视图的使用。</a:t>
            </a:r>
            <a:endParaRPr lang="zh-CN" altLang="en-US" sz="240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命名视图案例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043940" y="1052830"/>
            <a:ext cx="7479665" cy="5414010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fontAlgn="auto" latinLnBrk="1"/>
            <a:r>
              <a:rPr lang="en-US" altLang="zh-CN" sz="1400" dirty="0">
                <a:sym typeface="+mn-ea"/>
              </a:rPr>
              <a:t>    &lt;body&gt;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&lt;div id="app"&gt;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&lt;router-view name="side"&gt;&lt;/router-view&gt;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&lt;router-view name="main"&gt;&lt;/router-view&gt;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&lt;/div&gt;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&lt;script type="text/javascript"&gt;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var side={template:'&lt;div class="side"&gt;&lt;h1&gt;侧导航视图&lt;/h1&gt;&lt;/div&gt;'}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var main={template:'&lt;div class="main"&gt;&lt;h1&gt;主内容视图&lt;/h1&gt;&lt;/div&gt;'}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var router=new VueRouter ({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routes: [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    path:'/',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    components:{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        side,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        main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    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]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})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new Vue ({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el:'#app',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router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})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&lt;/script&gt;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&lt;/body&gt;</a:t>
            </a:r>
            <a:r>
              <a:rPr lang="en-US" altLang="zh-CN" sz="1600" dirty="0">
                <a:sym typeface="+mn-ea"/>
              </a:rPr>
              <a:t>                                                                      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示例：</a:t>
            </a:r>
            <a:r>
              <a:rPr lang="en-US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10-4</a:t>
            </a:r>
            <a:endParaRPr lang="en-US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10.2 </a:t>
            </a:r>
            <a:r>
              <a:rPr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axios</a:t>
            </a:r>
            <a:endParaRPr altLang="zh-CN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455"/>
            <a:ext cx="8435340" cy="5474970"/>
          </a:xfrm>
        </p:spPr>
        <p:txBody>
          <a:bodyPr>
            <a:normAutofit fontScale="90000"/>
          </a:bodyPr>
          <a:lstStyle/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axios 是一个基于 promise 的 HTTP 库 ,  可以发送 get 、post 请求 ,  可以用在浏览器和 node. js 中。说到 get、post , 大家第一时间想起的可能会是 jQuery ,axios与 jQuery 相比更 轻量化、更适合在Vue中使用。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axios 不是一种新的技术, 本质上也是对原生 XHR 的封装,  只不过它是 Promise 的实现版本, 符合最新的 ES 规范, 有以下特点: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(1)  从浏览器中创建 XMLHttpRequests。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(2)  从 node. js 创建 http 请求。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(3)  支持 Promise API。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(4)  拦截请求和响应。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(5)  转换请求数据和响应数据。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(6)  取消请求。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(7)  自动转换 JSON 数据。</a:t>
            </a:r>
            <a:endParaRPr lang="zh-CN" altLang="en-US" sz="2400" dirty="0"/>
          </a:p>
          <a:p>
            <a:pPr marL="109855" indent="457200" eaLnBrk="0" fontAlgn="auto">
              <a:lnSpc>
                <a:spcPct val="100000"/>
              </a:lnSpc>
              <a:buNone/>
            </a:pPr>
            <a:r>
              <a:rPr lang="zh-CN" altLang="en-US" sz="2400" dirty="0"/>
              <a:t>(8)  客户端支持防御 XSRF。</a:t>
            </a:r>
            <a:endParaRPr lang="zh-CN" altLang="en-US" sz="2400" dirty="0"/>
          </a:p>
          <a:p>
            <a:pPr marL="109855" indent="457200" eaLnBrk="0" fontAlgn="auto">
              <a:lnSpc>
                <a:spcPct val="150000"/>
              </a:lnSpc>
              <a:buNone/>
            </a:pP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sz="2400"/>
              <a:t>10.2.1 </a:t>
            </a:r>
            <a:r>
              <a:rPr lang="zh-CN" altLang="en-US" sz="2400"/>
              <a:t>安装 axios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11505" y="1124585"/>
            <a:ext cx="8150860" cy="393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388620" y="1124585"/>
            <a:ext cx="8467090" cy="446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 latinLnBrk="1"/>
            <a:r>
              <a:rPr lang="zh-CN" altLang="en-US" sz="2400">
                <a:latin typeface="+mn-ea"/>
                <a:cs typeface="+mn-ea"/>
              </a:rPr>
              <a:t>axios安装常用的方式有两种:一种是使用npm进行安装 , 另一种是使&lt;script&gt;标签通 过CDN引入。</a:t>
            </a:r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r>
              <a:rPr lang="zh-CN" altLang="en-US" sz="2400">
                <a:latin typeface="+mn-ea"/>
                <a:cs typeface="+mn-ea"/>
              </a:rPr>
              <a:t>(1)使用npm进行安装,具体命令如下:</a:t>
            </a:r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r>
              <a:rPr lang="zh-CN" altLang="en-US" sz="2400">
                <a:latin typeface="+mn-ea"/>
                <a:cs typeface="+mn-ea"/>
              </a:rPr>
              <a:t>(2)使用&lt;script&gt;标签通过CDN引入,示例代码如下:</a:t>
            </a:r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r>
              <a:rPr lang="zh-CN" altLang="en-US" sz="2400">
                <a:latin typeface="+mn-ea"/>
                <a:cs typeface="+mn-ea"/>
              </a:rPr>
              <a:t>另外,还可以通过在浏览器中输入CDN的地址https://unpkg. com/axios/dist/ax-ios.min.js,在打开的页面中点击鼠标右键另存为js文件进行保存。最后通过&lt;script&gt;标签引入本地js 文件即可。</a:t>
            </a:r>
            <a:endParaRPr lang="zh-CN" altLang="en-US" sz="2400"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11505" y="2421255"/>
            <a:ext cx="7960995" cy="3962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npm install axios</a:t>
            </a:r>
            <a:endParaRPr lang="en-US" altLang="zh-CN" sz="1800" dirty="0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596900" y="3429000"/>
            <a:ext cx="7974965" cy="44894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0" fontAlgn="auto" latinLnBrk="1"/>
            <a:r>
              <a:rPr lang="en-US" altLang="zh-CN" sz="1800" dirty="0"/>
              <a:t>&lt;script src="https://unpkg. com/axios/dist/axios.min. js"&gt;&lt;/scrip&gt;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sz="2400"/>
              <a:t>10.2.2 </a:t>
            </a:r>
            <a:r>
              <a:rPr lang="zh-CN" altLang="en-US" sz="2400"/>
              <a:t>发送</a:t>
            </a:r>
            <a:r>
              <a:rPr lang="zh-CN" altLang="en-US" sz="2400"/>
              <a:t>请求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11505" y="1124585"/>
            <a:ext cx="8150860" cy="393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388620" y="1124585"/>
            <a:ext cx="8467090" cy="446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 latinLnBrk="1"/>
            <a:r>
              <a:rPr lang="zh-CN" altLang="en-US" sz="2400">
                <a:latin typeface="+mn-ea"/>
                <a:cs typeface="+mn-ea"/>
              </a:rPr>
              <a:t>axios库提供了一个方法axios(config),可以通过参数config传递相关配置来创建请求,config是一个对象,关于参数config的常用可选配置属性见表</a:t>
            </a:r>
            <a:r>
              <a:rPr lang="en-US" altLang="zh-CN" sz="2400">
                <a:latin typeface="+mn-ea"/>
                <a:cs typeface="+mn-ea"/>
              </a:rPr>
              <a:t>10</a:t>
            </a:r>
            <a:r>
              <a:rPr lang="zh-CN" altLang="en-US" sz="2400">
                <a:latin typeface="+mn-ea"/>
                <a:cs typeface="+mn-ea"/>
              </a:rPr>
              <a:t>-</a:t>
            </a:r>
            <a:r>
              <a:rPr lang="en-US" altLang="zh-CN" sz="2400">
                <a:latin typeface="+mn-ea"/>
                <a:cs typeface="+mn-ea"/>
              </a:rPr>
              <a:t>1</a:t>
            </a:r>
            <a:r>
              <a:rPr lang="zh-CN" altLang="en-US" sz="2400">
                <a:latin typeface="+mn-ea"/>
                <a:cs typeface="+mn-ea"/>
              </a:rPr>
              <a:t>所列。</a:t>
            </a:r>
            <a:endParaRPr lang="zh-CN" altLang="en-US" sz="2400">
              <a:latin typeface="+mn-ea"/>
              <a:cs typeface="+mn-ea"/>
            </a:endParaRPr>
          </a:p>
          <a:p>
            <a:pPr indent="457200" fontAlgn="auto" latinLnBrk="1"/>
            <a:endParaRPr lang="zh-CN" altLang="en-US" sz="2400">
              <a:latin typeface="+mn-ea"/>
              <a:cs typeface="+mn-ea"/>
            </a:endParaRPr>
          </a:p>
          <a:p>
            <a:pPr indent="457200" algn="ctr" fontAlgn="auto" latinLnBrk="1"/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表10-</a:t>
            </a:r>
            <a:r>
              <a:rPr lang="en-US" altLang="zh-CN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1</a:t>
            </a:r>
            <a:r>
              <a:rPr lang="zh-CN" altLang="en-US" sz="1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cs typeface="+mn-ea"/>
              </a:rPr>
              <a:t> config 中的常用可选配置</a:t>
            </a:r>
            <a:endParaRPr lang="zh-CN" altLang="en-US" sz="1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  <a:cs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403985" y="2997200"/>
          <a:ext cx="6155690" cy="2867660"/>
        </p:xfrm>
        <a:graphic>
          <a:graphicData uri="http://schemas.openxmlformats.org/drawingml/2006/table">
            <a:tbl>
              <a:tblPr/>
              <a:tblGrid>
                <a:gridCol w="833755"/>
                <a:gridCol w="671195"/>
                <a:gridCol w="4650740"/>
              </a:tblGrid>
              <a:tr h="330835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属性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类型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描述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055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url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String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用于请求的服务器URL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420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method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String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创建请求时使用的方法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055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baseURL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String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将自动加在 url前面 , 除非 url是一个绝对 URL。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420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headers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Object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即将被发送的自定义请求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0230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params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Object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即将与请求一起发送的 URL参数 , 必须是一个无格式对象 ( plainobject) 或URLSearchParams对象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810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data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Object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作为请求主体被发送的数据 , 只适用于以下方法: ‘ PUT’、 ‘ POST’ ‘PATCH’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835"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timeout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Number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lnSpc>
                          <a:spcPct val="170000"/>
                        </a:lnSpc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指定请求超时的毫秒数 (0 表示无超时时间)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https://img1.maka.im/user/4284850/17f67e376b1976d6a78fd2c38443f79b.jpeg"/>
          <p:cNvSpPr>
            <a:spLocks noChangeAspect="1" noChangeArrowheads="1"/>
          </p:cNvSpPr>
          <p:nvPr/>
        </p:nvSpPr>
        <p:spPr bwMode="auto">
          <a:xfrm>
            <a:off x="155575" y="-1257300"/>
            <a:ext cx="34956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40" y="1316990"/>
            <a:ext cx="833755" cy="680720"/>
          </a:xfrm>
          <a:prstGeom prst="rect">
            <a:avLst/>
          </a:prstGeom>
          <a:noFill/>
        </p:spPr>
        <p:txBody>
          <a:bodyPr wrap="none" lIns="91440" tIns="45720" rIns="91440" bIns="45720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zh-CN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27" name="组合 326"/>
          <p:cNvGrpSpPr/>
          <p:nvPr/>
        </p:nvGrpSpPr>
        <p:grpSpPr>
          <a:xfrm>
            <a:off x="1405890" y="2390907"/>
            <a:ext cx="6247519" cy="2160270"/>
            <a:chOff x="-767" y="2071"/>
            <a:chExt cx="16080" cy="5560"/>
          </a:xfrm>
        </p:grpSpPr>
        <p:sp>
          <p:nvSpPr>
            <p:cNvPr id="6" name="文本框 5"/>
            <p:cNvSpPr txBox="1"/>
            <p:nvPr>
              <p:custDataLst>
                <p:tags r:id="rId1"/>
              </p:custDataLst>
            </p:nvPr>
          </p:nvSpPr>
          <p:spPr>
            <a:xfrm>
              <a:off x="2400" y="2071"/>
              <a:ext cx="369" cy="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28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11613" y="2446"/>
              <a:ext cx="233" cy="705"/>
            </a:xfrm>
            <a:custGeom>
              <a:avLst/>
              <a:gdLst>
                <a:gd name="T0" fmla="*/ 45 w 93"/>
                <a:gd name="T1" fmla="*/ 0 h 282"/>
                <a:gd name="T2" fmla="*/ 93 w 93"/>
                <a:gd name="T3" fmla="*/ 23 h 282"/>
                <a:gd name="T4" fmla="*/ 93 w 93"/>
                <a:gd name="T5" fmla="*/ 59 h 282"/>
                <a:gd name="T6" fmla="*/ 57 w 93"/>
                <a:gd name="T7" fmla="*/ 40 h 282"/>
                <a:gd name="T8" fmla="*/ 57 w 93"/>
                <a:gd name="T9" fmla="*/ 76 h 282"/>
                <a:gd name="T10" fmla="*/ 34 w 93"/>
                <a:gd name="T11" fmla="*/ 76 h 282"/>
                <a:gd name="T12" fmla="*/ 34 w 93"/>
                <a:gd name="T13" fmla="*/ 42 h 282"/>
                <a:gd name="T14" fmla="*/ 0 w 93"/>
                <a:gd name="T15" fmla="*/ 59 h 282"/>
                <a:gd name="T16" fmla="*/ 0 w 93"/>
                <a:gd name="T17" fmla="*/ 23 h 282"/>
                <a:gd name="T18" fmla="*/ 45 w 93"/>
                <a:gd name="T19" fmla="*/ 0 h 282"/>
                <a:gd name="T20" fmla="*/ 45 w 93"/>
                <a:gd name="T21" fmla="*/ 0 h 282"/>
                <a:gd name="T22" fmla="*/ 34 w 93"/>
                <a:gd name="T23" fmla="*/ 98 h 282"/>
                <a:gd name="T24" fmla="*/ 57 w 93"/>
                <a:gd name="T25" fmla="*/ 98 h 282"/>
                <a:gd name="T26" fmla="*/ 57 w 93"/>
                <a:gd name="T27" fmla="*/ 144 h 282"/>
                <a:gd name="T28" fmla="*/ 34 w 93"/>
                <a:gd name="T29" fmla="*/ 144 h 282"/>
                <a:gd name="T30" fmla="*/ 34 w 93"/>
                <a:gd name="T31" fmla="*/ 98 h 282"/>
                <a:gd name="T32" fmla="*/ 34 w 93"/>
                <a:gd name="T33" fmla="*/ 98 h 282"/>
                <a:gd name="T34" fmla="*/ 34 w 93"/>
                <a:gd name="T35" fmla="*/ 166 h 282"/>
                <a:gd name="T36" fmla="*/ 57 w 93"/>
                <a:gd name="T37" fmla="*/ 166 h 282"/>
                <a:gd name="T38" fmla="*/ 57 w 93"/>
                <a:gd name="T39" fmla="*/ 214 h 282"/>
                <a:gd name="T40" fmla="*/ 34 w 93"/>
                <a:gd name="T41" fmla="*/ 214 h 282"/>
                <a:gd name="T42" fmla="*/ 34 w 93"/>
                <a:gd name="T43" fmla="*/ 166 h 282"/>
                <a:gd name="T44" fmla="*/ 34 w 93"/>
                <a:gd name="T45" fmla="*/ 166 h 282"/>
                <a:gd name="T46" fmla="*/ 34 w 93"/>
                <a:gd name="T47" fmla="*/ 236 h 282"/>
                <a:gd name="T48" fmla="*/ 57 w 93"/>
                <a:gd name="T49" fmla="*/ 236 h 282"/>
                <a:gd name="T50" fmla="*/ 57 w 93"/>
                <a:gd name="T51" fmla="*/ 282 h 282"/>
                <a:gd name="T52" fmla="*/ 34 w 93"/>
                <a:gd name="T53" fmla="*/ 282 h 282"/>
                <a:gd name="T54" fmla="*/ 34 w 93"/>
                <a:gd name="T55" fmla="*/ 236 h 282"/>
                <a:gd name="T56" fmla="*/ 34 w 93"/>
                <a:gd name="T57" fmla="*/ 23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282">
                  <a:moveTo>
                    <a:pt x="45" y="0"/>
                  </a:moveTo>
                  <a:lnTo>
                    <a:pt x="93" y="23"/>
                  </a:lnTo>
                  <a:lnTo>
                    <a:pt x="93" y="59"/>
                  </a:lnTo>
                  <a:lnTo>
                    <a:pt x="57" y="40"/>
                  </a:lnTo>
                  <a:lnTo>
                    <a:pt x="57" y="76"/>
                  </a:lnTo>
                  <a:lnTo>
                    <a:pt x="34" y="76"/>
                  </a:lnTo>
                  <a:lnTo>
                    <a:pt x="34" y="42"/>
                  </a:lnTo>
                  <a:lnTo>
                    <a:pt x="0" y="59"/>
                  </a:lnTo>
                  <a:lnTo>
                    <a:pt x="0" y="23"/>
                  </a:lnTo>
                  <a:lnTo>
                    <a:pt x="45" y="0"/>
                  </a:lnTo>
                  <a:lnTo>
                    <a:pt x="45" y="0"/>
                  </a:lnTo>
                  <a:close/>
                  <a:moveTo>
                    <a:pt x="34" y="98"/>
                  </a:moveTo>
                  <a:lnTo>
                    <a:pt x="57" y="98"/>
                  </a:lnTo>
                  <a:lnTo>
                    <a:pt x="57" y="144"/>
                  </a:lnTo>
                  <a:lnTo>
                    <a:pt x="34" y="144"/>
                  </a:lnTo>
                  <a:lnTo>
                    <a:pt x="34" y="98"/>
                  </a:lnTo>
                  <a:lnTo>
                    <a:pt x="34" y="98"/>
                  </a:lnTo>
                  <a:close/>
                  <a:moveTo>
                    <a:pt x="34" y="166"/>
                  </a:moveTo>
                  <a:lnTo>
                    <a:pt x="57" y="166"/>
                  </a:lnTo>
                  <a:lnTo>
                    <a:pt x="57" y="214"/>
                  </a:lnTo>
                  <a:lnTo>
                    <a:pt x="34" y="214"/>
                  </a:lnTo>
                  <a:lnTo>
                    <a:pt x="34" y="166"/>
                  </a:lnTo>
                  <a:lnTo>
                    <a:pt x="34" y="166"/>
                  </a:lnTo>
                  <a:close/>
                  <a:moveTo>
                    <a:pt x="34" y="236"/>
                  </a:moveTo>
                  <a:lnTo>
                    <a:pt x="57" y="236"/>
                  </a:lnTo>
                  <a:lnTo>
                    <a:pt x="57" y="282"/>
                  </a:lnTo>
                  <a:lnTo>
                    <a:pt x="34" y="282"/>
                  </a:lnTo>
                  <a:lnTo>
                    <a:pt x="34" y="236"/>
                  </a:lnTo>
                  <a:lnTo>
                    <a:pt x="34" y="23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29"/>
            <p:cNvSpPr>
              <a:spLocks noEditPoints="1"/>
            </p:cNvSpPr>
            <p:nvPr>
              <p:custDataLst>
                <p:tags r:id="rId3"/>
              </p:custDataLst>
            </p:nvPr>
          </p:nvSpPr>
          <p:spPr bwMode="auto">
            <a:xfrm>
              <a:off x="6853" y="2446"/>
              <a:ext cx="233" cy="2425"/>
            </a:xfrm>
            <a:custGeom>
              <a:avLst/>
              <a:gdLst>
                <a:gd name="T0" fmla="*/ 93 w 93"/>
                <a:gd name="T1" fmla="*/ 23 h 970"/>
                <a:gd name="T2" fmla="*/ 59 w 93"/>
                <a:gd name="T3" fmla="*/ 40 h 970"/>
                <a:gd name="T4" fmla="*/ 36 w 93"/>
                <a:gd name="T5" fmla="*/ 76 h 970"/>
                <a:gd name="T6" fmla="*/ 0 w 93"/>
                <a:gd name="T7" fmla="*/ 59 h 970"/>
                <a:gd name="T8" fmla="*/ 48 w 93"/>
                <a:gd name="T9" fmla="*/ 0 h 970"/>
                <a:gd name="T10" fmla="*/ 36 w 93"/>
                <a:gd name="T11" fmla="*/ 98 h 970"/>
                <a:gd name="T12" fmla="*/ 59 w 93"/>
                <a:gd name="T13" fmla="*/ 144 h 970"/>
                <a:gd name="T14" fmla="*/ 36 w 93"/>
                <a:gd name="T15" fmla="*/ 98 h 970"/>
                <a:gd name="T16" fmla="*/ 36 w 93"/>
                <a:gd name="T17" fmla="*/ 166 h 970"/>
                <a:gd name="T18" fmla="*/ 59 w 93"/>
                <a:gd name="T19" fmla="*/ 214 h 970"/>
                <a:gd name="T20" fmla="*/ 36 w 93"/>
                <a:gd name="T21" fmla="*/ 166 h 970"/>
                <a:gd name="T22" fmla="*/ 36 w 93"/>
                <a:gd name="T23" fmla="*/ 236 h 970"/>
                <a:gd name="T24" fmla="*/ 59 w 93"/>
                <a:gd name="T25" fmla="*/ 282 h 970"/>
                <a:gd name="T26" fmla="*/ 36 w 93"/>
                <a:gd name="T27" fmla="*/ 236 h 970"/>
                <a:gd name="T28" fmla="*/ 36 w 93"/>
                <a:gd name="T29" fmla="*/ 304 h 970"/>
                <a:gd name="T30" fmla="*/ 59 w 93"/>
                <a:gd name="T31" fmla="*/ 350 h 970"/>
                <a:gd name="T32" fmla="*/ 36 w 93"/>
                <a:gd name="T33" fmla="*/ 304 h 970"/>
                <a:gd name="T34" fmla="*/ 36 w 93"/>
                <a:gd name="T35" fmla="*/ 374 h 970"/>
                <a:gd name="T36" fmla="*/ 59 w 93"/>
                <a:gd name="T37" fmla="*/ 420 h 970"/>
                <a:gd name="T38" fmla="*/ 36 w 93"/>
                <a:gd name="T39" fmla="*/ 374 h 970"/>
                <a:gd name="T40" fmla="*/ 36 w 93"/>
                <a:gd name="T41" fmla="*/ 442 h 970"/>
                <a:gd name="T42" fmla="*/ 59 w 93"/>
                <a:gd name="T43" fmla="*/ 488 h 970"/>
                <a:gd name="T44" fmla="*/ 36 w 93"/>
                <a:gd name="T45" fmla="*/ 442 h 970"/>
                <a:gd name="T46" fmla="*/ 36 w 93"/>
                <a:gd name="T47" fmla="*/ 510 h 970"/>
                <a:gd name="T48" fmla="*/ 59 w 93"/>
                <a:gd name="T49" fmla="*/ 556 h 970"/>
                <a:gd name="T50" fmla="*/ 36 w 93"/>
                <a:gd name="T51" fmla="*/ 510 h 970"/>
                <a:gd name="T52" fmla="*/ 36 w 93"/>
                <a:gd name="T53" fmla="*/ 580 h 970"/>
                <a:gd name="T54" fmla="*/ 59 w 93"/>
                <a:gd name="T55" fmla="*/ 626 h 970"/>
                <a:gd name="T56" fmla="*/ 36 w 93"/>
                <a:gd name="T57" fmla="*/ 580 h 970"/>
                <a:gd name="T58" fmla="*/ 36 w 93"/>
                <a:gd name="T59" fmla="*/ 648 h 970"/>
                <a:gd name="T60" fmla="*/ 59 w 93"/>
                <a:gd name="T61" fmla="*/ 694 h 970"/>
                <a:gd name="T62" fmla="*/ 36 w 93"/>
                <a:gd name="T63" fmla="*/ 648 h 970"/>
                <a:gd name="T64" fmla="*/ 36 w 93"/>
                <a:gd name="T65" fmla="*/ 716 h 970"/>
                <a:gd name="T66" fmla="*/ 59 w 93"/>
                <a:gd name="T67" fmla="*/ 762 h 970"/>
                <a:gd name="T68" fmla="*/ 36 w 93"/>
                <a:gd name="T69" fmla="*/ 716 h 970"/>
                <a:gd name="T70" fmla="*/ 36 w 93"/>
                <a:gd name="T71" fmla="*/ 786 h 970"/>
                <a:gd name="T72" fmla="*/ 59 w 93"/>
                <a:gd name="T73" fmla="*/ 832 h 970"/>
                <a:gd name="T74" fmla="*/ 36 w 93"/>
                <a:gd name="T75" fmla="*/ 786 h 970"/>
                <a:gd name="T76" fmla="*/ 36 w 93"/>
                <a:gd name="T77" fmla="*/ 854 h 970"/>
                <a:gd name="T78" fmla="*/ 59 w 93"/>
                <a:gd name="T79" fmla="*/ 900 h 970"/>
                <a:gd name="T80" fmla="*/ 36 w 93"/>
                <a:gd name="T81" fmla="*/ 854 h 970"/>
                <a:gd name="T82" fmla="*/ 36 w 93"/>
                <a:gd name="T83" fmla="*/ 922 h 970"/>
                <a:gd name="T84" fmla="*/ 59 w 93"/>
                <a:gd name="T85" fmla="*/ 970 h 970"/>
                <a:gd name="T86" fmla="*/ 36 w 93"/>
                <a:gd name="T87" fmla="*/ 922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" h="970">
                  <a:moveTo>
                    <a:pt x="48" y="0"/>
                  </a:moveTo>
                  <a:lnTo>
                    <a:pt x="93" y="23"/>
                  </a:lnTo>
                  <a:lnTo>
                    <a:pt x="93" y="59"/>
                  </a:lnTo>
                  <a:lnTo>
                    <a:pt x="59" y="40"/>
                  </a:lnTo>
                  <a:lnTo>
                    <a:pt x="59" y="76"/>
                  </a:lnTo>
                  <a:lnTo>
                    <a:pt x="36" y="76"/>
                  </a:lnTo>
                  <a:lnTo>
                    <a:pt x="36" y="42"/>
                  </a:lnTo>
                  <a:lnTo>
                    <a:pt x="0" y="59"/>
                  </a:lnTo>
                  <a:lnTo>
                    <a:pt x="0" y="23"/>
                  </a:lnTo>
                  <a:lnTo>
                    <a:pt x="48" y="0"/>
                  </a:lnTo>
                  <a:lnTo>
                    <a:pt x="48" y="0"/>
                  </a:lnTo>
                  <a:close/>
                  <a:moveTo>
                    <a:pt x="36" y="98"/>
                  </a:moveTo>
                  <a:lnTo>
                    <a:pt x="59" y="98"/>
                  </a:lnTo>
                  <a:lnTo>
                    <a:pt x="59" y="144"/>
                  </a:lnTo>
                  <a:lnTo>
                    <a:pt x="36" y="144"/>
                  </a:lnTo>
                  <a:lnTo>
                    <a:pt x="36" y="98"/>
                  </a:lnTo>
                  <a:lnTo>
                    <a:pt x="36" y="98"/>
                  </a:lnTo>
                  <a:close/>
                  <a:moveTo>
                    <a:pt x="36" y="166"/>
                  </a:moveTo>
                  <a:lnTo>
                    <a:pt x="59" y="166"/>
                  </a:lnTo>
                  <a:lnTo>
                    <a:pt x="59" y="214"/>
                  </a:lnTo>
                  <a:lnTo>
                    <a:pt x="36" y="214"/>
                  </a:lnTo>
                  <a:lnTo>
                    <a:pt x="36" y="166"/>
                  </a:lnTo>
                  <a:lnTo>
                    <a:pt x="36" y="166"/>
                  </a:lnTo>
                  <a:close/>
                  <a:moveTo>
                    <a:pt x="36" y="236"/>
                  </a:moveTo>
                  <a:lnTo>
                    <a:pt x="59" y="236"/>
                  </a:lnTo>
                  <a:lnTo>
                    <a:pt x="59" y="282"/>
                  </a:lnTo>
                  <a:lnTo>
                    <a:pt x="36" y="282"/>
                  </a:lnTo>
                  <a:lnTo>
                    <a:pt x="36" y="236"/>
                  </a:lnTo>
                  <a:lnTo>
                    <a:pt x="36" y="236"/>
                  </a:lnTo>
                  <a:close/>
                  <a:moveTo>
                    <a:pt x="36" y="304"/>
                  </a:moveTo>
                  <a:lnTo>
                    <a:pt x="59" y="304"/>
                  </a:lnTo>
                  <a:lnTo>
                    <a:pt x="59" y="350"/>
                  </a:lnTo>
                  <a:lnTo>
                    <a:pt x="36" y="350"/>
                  </a:lnTo>
                  <a:lnTo>
                    <a:pt x="36" y="304"/>
                  </a:lnTo>
                  <a:lnTo>
                    <a:pt x="36" y="304"/>
                  </a:lnTo>
                  <a:close/>
                  <a:moveTo>
                    <a:pt x="36" y="374"/>
                  </a:moveTo>
                  <a:lnTo>
                    <a:pt x="59" y="374"/>
                  </a:lnTo>
                  <a:lnTo>
                    <a:pt x="59" y="420"/>
                  </a:lnTo>
                  <a:lnTo>
                    <a:pt x="36" y="420"/>
                  </a:lnTo>
                  <a:lnTo>
                    <a:pt x="36" y="374"/>
                  </a:lnTo>
                  <a:lnTo>
                    <a:pt x="36" y="374"/>
                  </a:lnTo>
                  <a:close/>
                  <a:moveTo>
                    <a:pt x="36" y="442"/>
                  </a:moveTo>
                  <a:lnTo>
                    <a:pt x="59" y="442"/>
                  </a:lnTo>
                  <a:lnTo>
                    <a:pt x="59" y="488"/>
                  </a:lnTo>
                  <a:lnTo>
                    <a:pt x="36" y="488"/>
                  </a:lnTo>
                  <a:lnTo>
                    <a:pt x="36" y="442"/>
                  </a:lnTo>
                  <a:lnTo>
                    <a:pt x="36" y="442"/>
                  </a:lnTo>
                  <a:close/>
                  <a:moveTo>
                    <a:pt x="36" y="510"/>
                  </a:moveTo>
                  <a:lnTo>
                    <a:pt x="59" y="510"/>
                  </a:lnTo>
                  <a:lnTo>
                    <a:pt x="59" y="556"/>
                  </a:lnTo>
                  <a:lnTo>
                    <a:pt x="36" y="556"/>
                  </a:lnTo>
                  <a:lnTo>
                    <a:pt x="36" y="510"/>
                  </a:lnTo>
                  <a:lnTo>
                    <a:pt x="36" y="510"/>
                  </a:lnTo>
                  <a:close/>
                  <a:moveTo>
                    <a:pt x="36" y="580"/>
                  </a:moveTo>
                  <a:lnTo>
                    <a:pt x="59" y="580"/>
                  </a:lnTo>
                  <a:lnTo>
                    <a:pt x="59" y="626"/>
                  </a:lnTo>
                  <a:lnTo>
                    <a:pt x="36" y="626"/>
                  </a:lnTo>
                  <a:lnTo>
                    <a:pt x="36" y="580"/>
                  </a:lnTo>
                  <a:lnTo>
                    <a:pt x="36" y="580"/>
                  </a:lnTo>
                  <a:close/>
                  <a:moveTo>
                    <a:pt x="36" y="648"/>
                  </a:moveTo>
                  <a:lnTo>
                    <a:pt x="59" y="648"/>
                  </a:lnTo>
                  <a:lnTo>
                    <a:pt x="59" y="694"/>
                  </a:lnTo>
                  <a:lnTo>
                    <a:pt x="36" y="694"/>
                  </a:lnTo>
                  <a:lnTo>
                    <a:pt x="36" y="648"/>
                  </a:lnTo>
                  <a:lnTo>
                    <a:pt x="36" y="648"/>
                  </a:lnTo>
                  <a:close/>
                  <a:moveTo>
                    <a:pt x="36" y="716"/>
                  </a:moveTo>
                  <a:lnTo>
                    <a:pt x="59" y="716"/>
                  </a:lnTo>
                  <a:lnTo>
                    <a:pt x="59" y="762"/>
                  </a:lnTo>
                  <a:lnTo>
                    <a:pt x="36" y="762"/>
                  </a:lnTo>
                  <a:lnTo>
                    <a:pt x="36" y="716"/>
                  </a:lnTo>
                  <a:lnTo>
                    <a:pt x="36" y="716"/>
                  </a:lnTo>
                  <a:close/>
                  <a:moveTo>
                    <a:pt x="36" y="786"/>
                  </a:moveTo>
                  <a:lnTo>
                    <a:pt x="59" y="786"/>
                  </a:lnTo>
                  <a:lnTo>
                    <a:pt x="59" y="832"/>
                  </a:lnTo>
                  <a:lnTo>
                    <a:pt x="36" y="832"/>
                  </a:lnTo>
                  <a:lnTo>
                    <a:pt x="36" y="786"/>
                  </a:lnTo>
                  <a:lnTo>
                    <a:pt x="36" y="786"/>
                  </a:lnTo>
                  <a:close/>
                  <a:moveTo>
                    <a:pt x="36" y="854"/>
                  </a:moveTo>
                  <a:lnTo>
                    <a:pt x="59" y="854"/>
                  </a:lnTo>
                  <a:lnTo>
                    <a:pt x="59" y="900"/>
                  </a:lnTo>
                  <a:lnTo>
                    <a:pt x="36" y="900"/>
                  </a:lnTo>
                  <a:lnTo>
                    <a:pt x="36" y="854"/>
                  </a:lnTo>
                  <a:lnTo>
                    <a:pt x="36" y="854"/>
                  </a:lnTo>
                  <a:close/>
                  <a:moveTo>
                    <a:pt x="36" y="922"/>
                  </a:moveTo>
                  <a:lnTo>
                    <a:pt x="59" y="922"/>
                  </a:lnTo>
                  <a:lnTo>
                    <a:pt x="59" y="970"/>
                  </a:lnTo>
                  <a:lnTo>
                    <a:pt x="36" y="970"/>
                  </a:lnTo>
                  <a:lnTo>
                    <a:pt x="36" y="922"/>
                  </a:lnTo>
                  <a:lnTo>
                    <a:pt x="36" y="92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30"/>
            <p:cNvSpPr>
              <a:spLocks noEditPoints="1"/>
            </p:cNvSpPr>
            <p:nvPr>
              <p:custDataLst>
                <p:tags r:id="rId4"/>
              </p:custDataLst>
            </p:nvPr>
          </p:nvSpPr>
          <p:spPr bwMode="auto">
            <a:xfrm>
              <a:off x="2520" y="2446"/>
              <a:ext cx="233" cy="2250"/>
            </a:xfrm>
            <a:custGeom>
              <a:avLst/>
              <a:gdLst>
                <a:gd name="T0" fmla="*/ 93 w 93"/>
                <a:gd name="T1" fmla="*/ 23 h 900"/>
                <a:gd name="T2" fmla="*/ 59 w 93"/>
                <a:gd name="T3" fmla="*/ 40 h 900"/>
                <a:gd name="T4" fmla="*/ 34 w 93"/>
                <a:gd name="T5" fmla="*/ 76 h 900"/>
                <a:gd name="T6" fmla="*/ 0 w 93"/>
                <a:gd name="T7" fmla="*/ 59 h 900"/>
                <a:gd name="T8" fmla="*/ 45 w 93"/>
                <a:gd name="T9" fmla="*/ 0 h 900"/>
                <a:gd name="T10" fmla="*/ 34 w 93"/>
                <a:gd name="T11" fmla="*/ 98 h 900"/>
                <a:gd name="T12" fmla="*/ 59 w 93"/>
                <a:gd name="T13" fmla="*/ 144 h 900"/>
                <a:gd name="T14" fmla="*/ 34 w 93"/>
                <a:gd name="T15" fmla="*/ 98 h 900"/>
                <a:gd name="T16" fmla="*/ 34 w 93"/>
                <a:gd name="T17" fmla="*/ 166 h 900"/>
                <a:gd name="T18" fmla="*/ 59 w 93"/>
                <a:gd name="T19" fmla="*/ 214 h 900"/>
                <a:gd name="T20" fmla="*/ 34 w 93"/>
                <a:gd name="T21" fmla="*/ 166 h 900"/>
                <a:gd name="T22" fmla="*/ 34 w 93"/>
                <a:gd name="T23" fmla="*/ 236 h 900"/>
                <a:gd name="T24" fmla="*/ 59 w 93"/>
                <a:gd name="T25" fmla="*/ 282 h 900"/>
                <a:gd name="T26" fmla="*/ 34 w 93"/>
                <a:gd name="T27" fmla="*/ 236 h 900"/>
                <a:gd name="T28" fmla="*/ 34 w 93"/>
                <a:gd name="T29" fmla="*/ 304 h 900"/>
                <a:gd name="T30" fmla="*/ 59 w 93"/>
                <a:gd name="T31" fmla="*/ 350 h 900"/>
                <a:gd name="T32" fmla="*/ 34 w 93"/>
                <a:gd name="T33" fmla="*/ 304 h 900"/>
                <a:gd name="T34" fmla="*/ 34 w 93"/>
                <a:gd name="T35" fmla="*/ 374 h 900"/>
                <a:gd name="T36" fmla="*/ 59 w 93"/>
                <a:gd name="T37" fmla="*/ 420 h 900"/>
                <a:gd name="T38" fmla="*/ 34 w 93"/>
                <a:gd name="T39" fmla="*/ 374 h 900"/>
                <a:gd name="T40" fmla="*/ 34 w 93"/>
                <a:gd name="T41" fmla="*/ 442 h 900"/>
                <a:gd name="T42" fmla="*/ 59 w 93"/>
                <a:gd name="T43" fmla="*/ 488 h 900"/>
                <a:gd name="T44" fmla="*/ 34 w 93"/>
                <a:gd name="T45" fmla="*/ 442 h 900"/>
                <a:gd name="T46" fmla="*/ 34 w 93"/>
                <a:gd name="T47" fmla="*/ 510 h 900"/>
                <a:gd name="T48" fmla="*/ 59 w 93"/>
                <a:gd name="T49" fmla="*/ 556 h 900"/>
                <a:gd name="T50" fmla="*/ 34 w 93"/>
                <a:gd name="T51" fmla="*/ 510 h 900"/>
                <a:gd name="T52" fmla="*/ 34 w 93"/>
                <a:gd name="T53" fmla="*/ 580 h 900"/>
                <a:gd name="T54" fmla="*/ 59 w 93"/>
                <a:gd name="T55" fmla="*/ 626 h 900"/>
                <a:gd name="T56" fmla="*/ 34 w 93"/>
                <a:gd name="T57" fmla="*/ 580 h 900"/>
                <a:gd name="T58" fmla="*/ 34 w 93"/>
                <a:gd name="T59" fmla="*/ 648 h 900"/>
                <a:gd name="T60" fmla="*/ 59 w 93"/>
                <a:gd name="T61" fmla="*/ 694 h 900"/>
                <a:gd name="T62" fmla="*/ 34 w 93"/>
                <a:gd name="T63" fmla="*/ 648 h 900"/>
                <a:gd name="T64" fmla="*/ 34 w 93"/>
                <a:gd name="T65" fmla="*/ 716 h 900"/>
                <a:gd name="T66" fmla="*/ 59 w 93"/>
                <a:gd name="T67" fmla="*/ 762 h 900"/>
                <a:gd name="T68" fmla="*/ 34 w 93"/>
                <a:gd name="T69" fmla="*/ 716 h 900"/>
                <a:gd name="T70" fmla="*/ 34 w 93"/>
                <a:gd name="T71" fmla="*/ 786 h 900"/>
                <a:gd name="T72" fmla="*/ 59 w 93"/>
                <a:gd name="T73" fmla="*/ 832 h 900"/>
                <a:gd name="T74" fmla="*/ 34 w 93"/>
                <a:gd name="T75" fmla="*/ 786 h 900"/>
                <a:gd name="T76" fmla="*/ 34 w 93"/>
                <a:gd name="T77" fmla="*/ 854 h 900"/>
                <a:gd name="T78" fmla="*/ 59 w 93"/>
                <a:gd name="T79" fmla="*/ 900 h 900"/>
                <a:gd name="T80" fmla="*/ 34 w 93"/>
                <a:gd name="T81" fmla="*/ 854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3" h="900">
                  <a:moveTo>
                    <a:pt x="45" y="0"/>
                  </a:moveTo>
                  <a:lnTo>
                    <a:pt x="93" y="23"/>
                  </a:lnTo>
                  <a:lnTo>
                    <a:pt x="93" y="59"/>
                  </a:lnTo>
                  <a:lnTo>
                    <a:pt x="59" y="40"/>
                  </a:lnTo>
                  <a:lnTo>
                    <a:pt x="59" y="76"/>
                  </a:lnTo>
                  <a:lnTo>
                    <a:pt x="34" y="76"/>
                  </a:lnTo>
                  <a:lnTo>
                    <a:pt x="34" y="42"/>
                  </a:lnTo>
                  <a:lnTo>
                    <a:pt x="0" y="59"/>
                  </a:lnTo>
                  <a:lnTo>
                    <a:pt x="0" y="23"/>
                  </a:lnTo>
                  <a:lnTo>
                    <a:pt x="45" y="0"/>
                  </a:lnTo>
                  <a:lnTo>
                    <a:pt x="45" y="0"/>
                  </a:lnTo>
                  <a:close/>
                  <a:moveTo>
                    <a:pt x="34" y="98"/>
                  </a:moveTo>
                  <a:lnTo>
                    <a:pt x="59" y="98"/>
                  </a:lnTo>
                  <a:lnTo>
                    <a:pt x="59" y="144"/>
                  </a:lnTo>
                  <a:lnTo>
                    <a:pt x="34" y="144"/>
                  </a:lnTo>
                  <a:lnTo>
                    <a:pt x="34" y="98"/>
                  </a:lnTo>
                  <a:lnTo>
                    <a:pt x="34" y="98"/>
                  </a:lnTo>
                  <a:close/>
                  <a:moveTo>
                    <a:pt x="34" y="166"/>
                  </a:moveTo>
                  <a:lnTo>
                    <a:pt x="59" y="166"/>
                  </a:lnTo>
                  <a:lnTo>
                    <a:pt x="59" y="214"/>
                  </a:lnTo>
                  <a:lnTo>
                    <a:pt x="34" y="214"/>
                  </a:lnTo>
                  <a:lnTo>
                    <a:pt x="34" y="166"/>
                  </a:lnTo>
                  <a:lnTo>
                    <a:pt x="34" y="166"/>
                  </a:lnTo>
                  <a:close/>
                  <a:moveTo>
                    <a:pt x="34" y="236"/>
                  </a:moveTo>
                  <a:lnTo>
                    <a:pt x="59" y="236"/>
                  </a:lnTo>
                  <a:lnTo>
                    <a:pt x="59" y="282"/>
                  </a:lnTo>
                  <a:lnTo>
                    <a:pt x="34" y="282"/>
                  </a:lnTo>
                  <a:lnTo>
                    <a:pt x="34" y="236"/>
                  </a:lnTo>
                  <a:lnTo>
                    <a:pt x="34" y="236"/>
                  </a:lnTo>
                  <a:close/>
                  <a:moveTo>
                    <a:pt x="34" y="304"/>
                  </a:moveTo>
                  <a:lnTo>
                    <a:pt x="59" y="304"/>
                  </a:lnTo>
                  <a:lnTo>
                    <a:pt x="59" y="350"/>
                  </a:lnTo>
                  <a:lnTo>
                    <a:pt x="34" y="350"/>
                  </a:lnTo>
                  <a:lnTo>
                    <a:pt x="34" y="304"/>
                  </a:lnTo>
                  <a:lnTo>
                    <a:pt x="34" y="304"/>
                  </a:lnTo>
                  <a:close/>
                  <a:moveTo>
                    <a:pt x="34" y="374"/>
                  </a:moveTo>
                  <a:lnTo>
                    <a:pt x="59" y="374"/>
                  </a:lnTo>
                  <a:lnTo>
                    <a:pt x="59" y="420"/>
                  </a:lnTo>
                  <a:lnTo>
                    <a:pt x="34" y="420"/>
                  </a:lnTo>
                  <a:lnTo>
                    <a:pt x="34" y="374"/>
                  </a:lnTo>
                  <a:lnTo>
                    <a:pt x="34" y="374"/>
                  </a:lnTo>
                  <a:close/>
                  <a:moveTo>
                    <a:pt x="34" y="442"/>
                  </a:moveTo>
                  <a:lnTo>
                    <a:pt x="59" y="442"/>
                  </a:lnTo>
                  <a:lnTo>
                    <a:pt x="59" y="488"/>
                  </a:lnTo>
                  <a:lnTo>
                    <a:pt x="34" y="488"/>
                  </a:lnTo>
                  <a:lnTo>
                    <a:pt x="34" y="442"/>
                  </a:lnTo>
                  <a:lnTo>
                    <a:pt x="34" y="442"/>
                  </a:lnTo>
                  <a:close/>
                  <a:moveTo>
                    <a:pt x="34" y="510"/>
                  </a:moveTo>
                  <a:lnTo>
                    <a:pt x="59" y="510"/>
                  </a:lnTo>
                  <a:lnTo>
                    <a:pt x="59" y="556"/>
                  </a:lnTo>
                  <a:lnTo>
                    <a:pt x="34" y="556"/>
                  </a:lnTo>
                  <a:lnTo>
                    <a:pt x="34" y="510"/>
                  </a:lnTo>
                  <a:lnTo>
                    <a:pt x="34" y="510"/>
                  </a:lnTo>
                  <a:close/>
                  <a:moveTo>
                    <a:pt x="34" y="580"/>
                  </a:moveTo>
                  <a:lnTo>
                    <a:pt x="59" y="580"/>
                  </a:lnTo>
                  <a:lnTo>
                    <a:pt x="59" y="626"/>
                  </a:lnTo>
                  <a:lnTo>
                    <a:pt x="34" y="626"/>
                  </a:lnTo>
                  <a:lnTo>
                    <a:pt x="34" y="580"/>
                  </a:lnTo>
                  <a:lnTo>
                    <a:pt x="34" y="580"/>
                  </a:lnTo>
                  <a:close/>
                  <a:moveTo>
                    <a:pt x="34" y="648"/>
                  </a:moveTo>
                  <a:lnTo>
                    <a:pt x="59" y="648"/>
                  </a:lnTo>
                  <a:lnTo>
                    <a:pt x="59" y="694"/>
                  </a:lnTo>
                  <a:lnTo>
                    <a:pt x="34" y="694"/>
                  </a:lnTo>
                  <a:lnTo>
                    <a:pt x="34" y="648"/>
                  </a:lnTo>
                  <a:lnTo>
                    <a:pt x="34" y="648"/>
                  </a:lnTo>
                  <a:close/>
                  <a:moveTo>
                    <a:pt x="34" y="716"/>
                  </a:moveTo>
                  <a:lnTo>
                    <a:pt x="59" y="716"/>
                  </a:lnTo>
                  <a:lnTo>
                    <a:pt x="59" y="762"/>
                  </a:lnTo>
                  <a:lnTo>
                    <a:pt x="34" y="762"/>
                  </a:lnTo>
                  <a:lnTo>
                    <a:pt x="34" y="716"/>
                  </a:lnTo>
                  <a:lnTo>
                    <a:pt x="34" y="716"/>
                  </a:lnTo>
                  <a:close/>
                  <a:moveTo>
                    <a:pt x="34" y="786"/>
                  </a:moveTo>
                  <a:lnTo>
                    <a:pt x="59" y="786"/>
                  </a:lnTo>
                  <a:lnTo>
                    <a:pt x="59" y="832"/>
                  </a:lnTo>
                  <a:lnTo>
                    <a:pt x="34" y="832"/>
                  </a:lnTo>
                  <a:lnTo>
                    <a:pt x="34" y="786"/>
                  </a:lnTo>
                  <a:lnTo>
                    <a:pt x="34" y="786"/>
                  </a:lnTo>
                  <a:close/>
                  <a:moveTo>
                    <a:pt x="34" y="854"/>
                  </a:moveTo>
                  <a:lnTo>
                    <a:pt x="59" y="854"/>
                  </a:lnTo>
                  <a:lnTo>
                    <a:pt x="59" y="900"/>
                  </a:lnTo>
                  <a:lnTo>
                    <a:pt x="34" y="900"/>
                  </a:lnTo>
                  <a:lnTo>
                    <a:pt x="34" y="854"/>
                  </a:lnTo>
                  <a:lnTo>
                    <a:pt x="34" y="85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31"/>
            <p:cNvSpPr/>
            <p:nvPr>
              <p:custDataLst>
                <p:tags r:id="rId5"/>
              </p:custDataLst>
            </p:nvPr>
          </p:nvSpPr>
          <p:spPr bwMode="auto">
            <a:xfrm>
              <a:off x="3205" y="6141"/>
              <a:ext cx="2768" cy="1465"/>
            </a:xfrm>
            <a:custGeom>
              <a:avLst/>
              <a:gdLst>
                <a:gd name="T0" fmla="*/ 142 w 585"/>
                <a:gd name="T1" fmla="*/ 137 h 310"/>
                <a:gd name="T2" fmla="*/ 108 w 585"/>
                <a:gd name="T3" fmla="*/ 0 h 310"/>
                <a:gd name="T4" fmla="*/ 0 w 585"/>
                <a:gd name="T5" fmla="*/ 137 h 310"/>
                <a:gd name="T6" fmla="*/ 43 w 585"/>
                <a:gd name="T7" fmla="*/ 310 h 310"/>
                <a:gd name="T8" fmla="*/ 585 w 585"/>
                <a:gd name="T9" fmla="*/ 148 h 310"/>
                <a:gd name="T10" fmla="*/ 533 w 585"/>
                <a:gd name="T11" fmla="*/ 20 h 310"/>
                <a:gd name="T12" fmla="*/ 142 w 585"/>
                <a:gd name="T13" fmla="*/ 137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5" h="310">
                  <a:moveTo>
                    <a:pt x="142" y="137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91" y="58"/>
                    <a:pt x="52" y="107"/>
                    <a:pt x="0" y="137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224" y="256"/>
                    <a:pt x="404" y="202"/>
                    <a:pt x="585" y="148"/>
                  </a:cubicBezTo>
                  <a:cubicBezTo>
                    <a:pt x="557" y="112"/>
                    <a:pt x="539" y="68"/>
                    <a:pt x="533" y="20"/>
                  </a:cubicBezTo>
                  <a:cubicBezTo>
                    <a:pt x="402" y="59"/>
                    <a:pt x="272" y="98"/>
                    <a:pt x="142" y="13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32"/>
            <p:cNvSpPr/>
            <p:nvPr>
              <p:custDataLst>
                <p:tags r:id="rId6"/>
              </p:custDataLst>
            </p:nvPr>
          </p:nvSpPr>
          <p:spPr bwMode="auto">
            <a:xfrm>
              <a:off x="8098" y="4914"/>
              <a:ext cx="2300" cy="1260"/>
            </a:xfrm>
            <a:custGeom>
              <a:avLst/>
              <a:gdLst>
                <a:gd name="T0" fmla="*/ 27 w 486"/>
                <a:gd name="T1" fmla="*/ 267 h 267"/>
                <a:gd name="T2" fmla="*/ 486 w 486"/>
                <a:gd name="T3" fmla="*/ 131 h 267"/>
                <a:gd name="T4" fmla="*/ 443 w 486"/>
                <a:gd name="T5" fmla="*/ 0 h 267"/>
                <a:gd name="T6" fmla="*/ 0 w 486"/>
                <a:gd name="T7" fmla="*/ 131 h 267"/>
                <a:gd name="T8" fmla="*/ 27 w 486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267">
                  <a:moveTo>
                    <a:pt x="27" y="267"/>
                  </a:moveTo>
                  <a:cubicBezTo>
                    <a:pt x="180" y="222"/>
                    <a:pt x="333" y="176"/>
                    <a:pt x="486" y="131"/>
                  </a:cubicBezTo>
                  <a:cubicBezTo>
                    <a:pt x="463" y="91"/>
                    <a:pt x="448" y="47"/>
                    <a:pt x="443" y="0"/>
                  </a:cubicBezTo>
                  <a:cubicBezTo>
                    <a:pt x="295" y="43"/>
                    <a:pt x="148" y="87"/>
                    <a:pt x="0" y="131"/>
                  </a:cubicBezTo>
                  <a:cubicBezTo>
                    <a:pt x="21" y="173"/>
                    <a:pt x="30" y="220"/>
                    <a:pt x="27" y="26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33"/>
            <p:cNvSpPr/>
            <p:nvPr>
              <p:custDataLst>
                <p:tags r:id="rId7"/>
              </p:custDataLst>
            </p:nvPr>
          </p:nvSpPr>
          <p:spPr bwMode="auto">
            <a:xfrm>
              <a:off x="13130" y="3396"/>
              <a:ext cx="2183" cy="1375"/>
            </a:xfrm>
            <a:custGeom>
              <a:avLst/>
              <a:gdLst>
                <a:gd name="T0" fmla="*/ 36 w 461"/>
                <a:gd name="T1" fmla="*/ 269 h 291"/>
                <a:gd name="T2" fmla="*/ 229 w 461"/>
                <a:gd name="T3" fmla="*/ 212 h 291"/>
                <a:gd name="T4" fmla="*/ 252 w 461"/>
                <a:gd name="T5" fmla="*/ 291 h 291"/>
                <a:gd name="T6" fmla="*/ 461 w 461"/>
                <a:gd name="T7" fmla="*/ 71 h 291"/>
                <a:gd name="T8" fmla="*/ 166 w 461"/>
                <a:gd name="T9" fmla="*/ 0 h 291"/>
                <a:gd name="T10" fmla="*/ 190 w 461"/>
                <a:gd name="T11" fmla="*/ 79 h 291"/>
                <a:gd name="T12" fmla="*/ 0 w 461"/>
                <a:gd name="T13" fmla="*/ 136 h 291"/>
                <a:gd name="T14" fmla="*/ 36 w 461"/>
                <a:gd name="T15" fmla="*/ 269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291">
                  <a:moveTo>
                    <a:pt x="36" y="269"/>
                  </a:moveTo>
                  <a:cubicBezTo>
                    <a:pt x="100" y="250"/>
                    <a:pt x="165" y="231"/>
                    <a:pt x="229" y="212"/>
                  </a:cubicBezTo>
                  <a:cubicBezTo>
                    <a:pt x="252" y="291"/>
                    <a:pt x="252" y="291"/>
                    <a:pt x="252" y="291"/>
                  </a:cubicBezTo>
                  <a:cubicBezTo>
                    <a:pt x="461" y="71"/>
                    <a:pt x="461" y="71"/>
                    <a:pt x="461" y="71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90" y="79"/>
                    <a:pt x="190" y="79"/>
                    <a:pt x="190" y="79"/>
                  </a:cubicBezTo>
                  <a:cubicBezTo>
                    <a:pt x="127" y="98"/>
                    <a:pt x="63" y="117"/>
                    <a:pt x="0" y="136"/>
                  </a:cubicBezTo>
                  <a:cubicBezTo>
                    <a:pt x="21" y="176"/>
                    <a:pt x="33" y="221"/>
                    <a:pt x="36" y="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34"/>
            <p:cNvSpPr/>
            <p:nvPr>
              <p:custDataLst>
                <p:tags r:id="rId8"/>
              </p:custDataLst>
            </p:nvPr>
          </p:nvSpPr>
          <p:spPr bwMode="auto">
            <a:xfrm>
              <a:off x="-767" y="5791"/>
              <a:ext cx="2470" cy="1268"/>
            </a:xfrm>
            <a:custGeom>
              <a:avLst/>
              <a:gdLst>
                <a:gd name="T0" fmla="*/ 485 w 522"/>
                <a:gd name="T1" fmla="*/ 0 h 268"/>
                <a:gd name="T2" fmla="*/ 0 w 522"/>
                <a:gd name="T3" fmla="*/ 135 h 268"/>
                <a:gd name="T4" fmla="*/ 38 w 522"/>
                <a:gd name="T5" fmla="*/ 268 h 268"/>
                <a:gd name="T6" fmla="*/ 522 w 522"/>
                <a:gd name="T7" fmla="*/ 133 h 268"/>
                <a:gd name="T8" fmla="*/ 485 w 522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268">
                  <a:moveTo>
                    <a:pt x="485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522" y="133"/>
                    <a:pt x="522" y="133"/>
                    <a:pt x="522" y="133"/>
                  </a:cubicBezTo>
                  <a:cubicBezTo>
                    <a:pt x="496" y="93"/>
                    <a:pt x="484" y="47"/>
                    <a:pt x="485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35"/>
            <p:cNvSpPr/>
            <p:nvPr>
              <p:custDataLst>
                <p:tags r:id="rId9"/>
              </p:custDataLst>
            </p:nvPr>
          </p:nvSpPr>
          <p:spPr bwMode="auto">
            <a:xfrm>
              <a:off x="1555" y="4909"/>
              <a:ext cx="795" cy="1620"/>
            </a:xfrm>
            <a:custGeom>
              <a:avLst/>
              <a:gdLst>
                <a:gd name="T0" fmla="*/ 76 w 168"/>
                <a:gd name="T1" fmla="*/ 343 h 343"/>
                <a:gd name="T2" fmla="*/ 30 w 168"/>
                <a:gd name="T3" fmla="*/ 117 h 343"/>
                <a:gd name="T4" fmla="*/ 140 w 168"/>
                <a:gd name="T5" fmla="*/ 0 h 343"/>
                <a:gd name="T6" fmla="*/ 168 w 168"/>
                <a:gd name="T7" fmla="*/ 60 h 343"/>
                <a:gd name="T8" fmla="*/ 92 w 168"/>
                <a:gd name="T9" fmla="*/ 141 h 343"/>
                <a:gd name="T10" fmla="*/ 124 w 168"/>
                <a:gd name="T11" fmla="*/ 297 h 343"/>
                <a:gd name="T12" fmla="*/ 76 w 168"/>
                <a:gd name="T13" fmla="*/ 343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343">
                  <a:moveTo>
                    <a:pt x="76" y="343"/>
                  </a:moveTo>
                  <a:cubicBezTo>
                    <a:pt x="18" y="284"/>
                    <a:pt x="0" y="195"/>
                    <a:pt x="30" y="117"/>
                  </a:cubicBezTo>
                  <a:cubicBezTo>
                    <a:pt x="50" y="67"/>
                    <a:pt x="87" y="24"/>
                    <a:pt x="140" y="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32" y="77"/>
                    <a:pt x="105" y="106"/>
                    <a:pt x="92" y="141"/>
                  </a:cubicBezTo>
                  <a:cubicBezTo>
                    <a:pt x="71" y="195"/>
                    <a:pt x="84" y="256"/>
                    <a:pt x="124" y="297"/>
                  </a:cubicBezTo>
                  <a:cubicBezTo>
                    <a:pt x="76" y="343"/>
                    <a:pt x="76" y="343"/>
                    <a:pt x="76" y="343"/>
                  </a:cubicBezTo>
                  <a:close/>
                </a:path>
              </a:pathLst>
            </a:custGeom>
            <a:solidFill>
              <a:srgbClr val="7578EC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36"/>
            <p:cNvSpPr/>
            <p:nvPr>
              <p:custDataLst>
                <p:tags r:id="rId10"/>
              </p:custDataLst>
            </p:nvPr>
          </p:nvSpPr>
          <p:spPr bwMode="auto">
            <a:xfrm>
              <a:off x="1915" y="4516"/>
              <a:ext cx="2015" cy="2538"/>
            </a:xfrm>
            <a:custGeom>
              <a:avLst/>
              <a:gdLst>
                <a:gd name="T0" fmla="*/ 64 w 426"/>
                <a:gd name="T1" fmla="*/ 83 h 537"/>
                <a:gd name="T2" fmla="*/ 353 w 426"/>
                <a:gd name="T3" fmla="*/ 359 h 537"/>
                <a:gd name="T4" fmla="*/ 0 w 426"/>
                <a:gd name="T5" fmla="*/ 426 h 537"/>
                <a:gd name="T6" fmla="*/ 48 w 426"/>
                <a:gd name="T7" fmla="*/ 380 h 537"/>
                <a:gd name="T8" fmla="*/ 291 w 426"/>
                <a:gd name="T9" fmla="*/ 334 h 537"/>
                <a:gd name="T10" fmla="*/ 92 w 426"/>
                <a:gd name="T11" fmla="*/ 143 h 537"/>
                <a:gd name="T12" fmla="*/ 64 w 426"/>
                <a:gd name="T13" fmla="*/ 83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537">
                  <a:moveTo>
                    <a:pt x="64" y="83"/>
                  </a:moveTo>
                  <a:cubicBezTo>
                    <a:pt x="242" y="0"/>
                    <a:pt x="426" y="182"/>
                    <a:pt x="353" y="359"/>
                  </a:cubicBezTo>
                  <a:cubicBezTo>
                    <a:pt x="293" y="503"/>
                    <a:pt x="106" y="537"/>
                    <a:pt x="0" y="426"/>
                  </a:cubicBezTo>
                  <a:cubicBezTo>
                    <a:pt x="48" y="380"/>
                    <a:pt x="48" y="380"/>
                    <a:pt x="48" y="380"/>
                  </a:cubicBezTo>
                  <a:cubicBezTo>
                    <a:pt x="121" y="456"/>
                    <a:pt x="250" y="433"/>
                    <a:pt x="291" y="334"/>
                  </a:cubicBezTo>
                  <a:cubicBezTo>
                    <a:pt x="342" y="211"/>
                    <a:pt x="215" y="86"/>
                    <a:pt x="92" y="143"/>
                  </a:cubicBezTo>
                  <a:cubicBezTo>
                    <a:pt x="64" y="83"/>
                    <a:pt x="64" y="83"/>
                    <a:pt x="64" y="83"/>
                  </a:cubicBezTo>
                  <a:close/>
                </a:path>
              </a:pathLst>
            </a:custGeom>
            <a:solidFill>
              <a:srgbClr val="757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37"/>
            <p:cNvSpPr/>
            <p:nvPr>
              <p:custDataLst>
                <p:tags r:id="rId11"/>
              </p:custDataLst>
            </p:nvPr>
          </p:nvSpPr>
          <p:spPr bwMode="auto">
            <a:xfrm>
              <a:off x="5818" y="4771"/>
              <a:ext cx="1973" cy="2860"/>
            </a:xfrm>
            <a:custGeom>
              <a:avLst/>
              <a:gdLst>
                <a:gd name="T0" fmla="*/ 417 w 417"/>
                <a:gd name="T1" fmla="*/ 450 h 605"/>
                <a:gd name="T2" fmla="*/ 0 w 417"/>
                <a:gd name="T3" fmla="*/ 278 h 605"/>
                <a:gd name="T4" fmla="*/ 309 w 417"/>
                <a:gd name="T5" fmla="*/ 43 h 605"/>
                <a:gd name="T6" fmla="*/ 291 w 417"/>
                <a:gd name="T7" fmla="*/ 107 h 605"/>
                <a:gd name="T8" fmla="*/ 67 w 417"/>
                <a:gd name="T9" fmla="*/ 278 h 605"/>
                <a:gd name="T10" fmla="*/ 370 w 417"/>
                <a:gd name="T11" fmla="*/ 403 h 605"/>
                <a:gd name="T12" fmla="*/ 417 w 417"/>
                <a:gd name="T13" fmla="*/ 4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605">
                  <a:moveTo>
                    <a:pt x="417" y="450"/>
                  </a:moveTo>
                  <a:cubicBezTo>
                    <a:pt x="262" y="605"/>
                    <a:pt x="0" y="492"/>
                    <a:pt x="0" y="278"/>
                  </a:cubicBezTo>
                  <a:cubicBezTo>
                    <a:pt x="0" y="117"/>
                    <a:pt x="153" y="0"/>
                    <a:pt x="309" y="43"/>
                  </a:cubicBezTo>
                  <a:cubicBezTo>
                    <a:pt x="291" y="107"/>
                    <a:pt x="291" y="107"/>
                    <a:pt x="291" y="107"/>
                  </a:cubicBezTo>
                  <a:cubicBezTo>
                    <a:pt x="178" y="75"/>
                    <a:pt x="67" y="161"/>
                    <a:pt x="67" y="278"/>
                  </a:cubicBezTo>
                  <a:cubicBezTo>
                    <a:pt x="67" y="434"/>
                    <a:pt x="257" y="516"/>
                    <a:pt x="370" y="403"/>
                  </a:cubicBezTo>
                  <a:cubicBezTo>
                    <a:pt x="417" y="450"/>
                    <a:pt x="417" y="450"/>
                    <a:pt x="417" y="450"/>
                  </a:cubicBezTo>
                  <a:close/>
                </a:path>
              </a:pathLst>
            </a:custGeom>
            <a:solidFill>
              <a:srgbClr val="F7B802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38"/>
            <p:cNvSpPr/>
            <p:nvPr>
              <p:custDataLst>
                <p:tags r:id="rId12"/>
              </p:custDataLst>
            </p:nvPr>
          </p:nvSpPr>
          <p:spPr bwMode="auto">
            <a:xfrm>
              <a:off x="7193" y="4974"/>
              <a:ext cx="1228" cy="1925"/>
            </a:xfrm>
            <a:custGeom>
              <a:avLst/>
              <a:gdLst>
                <a:gd name="T0" fmla="*/ 18 w 259"/>
                <a:gd name="T1" fmla="*/ 0 h 407"/>
                <a:gd name="T2" fmla="*/ 126 w 259"/>
                <a:gd name="T3" fmla="*/ 407 h 407"/>
                <a:gd name="T4" fmla="*/ 79 w 259"/>
                <a:gd name="T5" fmla="*/ 360 h 407"/>
                <a:gd name="T6" fmla="*/ 0 w 259"/>
                <a:gd name="T7" fmla="*/ 64 h 407"/>
                <a:gd name="T8" fmla="*/ 18 w 259"/>
                <a:gd name="T9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407">
                  <a:moveTo>
                    <a:pt x="18" y="0"/>
                  </a:moveTo>
                  <a:cubicBezTo>
                    <a:pt x="196" y="49"/>
                    <a:pt x="259" y="274"/>
                    <a:pt x="126" y="407"/>
                  </a:cubicBezTo>
                  <a:cubicBezTo>
                    <a:pt x="79" y="360"/>
                    <a:pt x="79" y="360"/>
                    <a:pt x="79" y="360"/>
                  </a:cubicBezTo>
                  <a:cubicBezTo>
                    <a:pt x="175" y="263"/>
                    <a:pt x="130" y="99"/>
                    <a:pt x="0" y="64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rgbClr val="F7B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39"/>
            <p:cNvSpPr/>
            <p:nvPr>
              <p:custDataLst>
                <p:tags r:id="rId13"/>
              </p:custDataLst>
            </p:nvPr>
          </p:nvSpPr>
          <p:spPr bwMode="auto">
            <a:xfrm>
              <a:off x="10283" y="2759"/>
              <a:ext cx="2915" cy="3445"/>
            </a:xfrm>
            <a:custGeom>
              <a:avLst/>
              <a:gdLst>
                <a:gd name="T0" fmla="*/ 616 w 616"/>
                <a:gd name="T1" fmla="*/ 445 h 729"/>
                <a:gd name="T2" fmla="*/ 308 w 616"/>
                <a:gd name="T3" fmla="*/ 729 h 729"/>
                <a:gd name="T4" fmla="*/ 0 w 616"/>
                <a:gd name="T5" fmla="*/ 420 h 729"/>
                <a:gd name="T6" fmla="*/ 560 w 616"/>
                <a:gd name="T7" fmla="*/ 243 h 729"/>
                <a:gd name="T8" fmla="*/ 506 w 616"/>
                <a:gd name="T9" fmla="*/ 281 h 729"/>
                <a:gd name="T10" fmla="*/ 67 w 616"/>
                <a:gd name="T11" fmla="*/ 420 h 729"/>
                <a:gd name="T12" fmla="*/ 308 w 616"/>
                <a:gd name="T13" fmla="*/ 662 h 729"/>
                <a:gd name="T14" fmla="*/ 549 w 616"/>
                <a:gd name="T15" fmla="*/ 440 h 729"/>
                <a:gd name="T16" fmla="*/ 616 w 616"/>
                <a:gd name="T17" fmla="*/ 44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6" h="729">
                  <a:moveTo>
                    <a:pt x="616" y="445"/>
                  </a:moveTo>
                  <a:cubicBezTo>
                    <a:pt x="603" y="605"/>
                    <a:pt x="469" y="729"/>
                    <a:pt x="308" y="729"/>
                  </a:cubicBezTo>
                  <a:cubicBezTo>
                    <a:pt x="138" y="729"/>
                    <a:pt x="0" y="591"/>
                    <a:pt x="0" y="420"/>
                  </a:cubicBezTo>
                  <a:cubicBezTo>
                    <a:pt x="0" y="119"/>
                    <a:pt x="389" y="0"/>
                    <a:pt x="560" y="243"/>
                  </a:cubicBezTo>
                  <a:cubicBezTo>
                    <a:pt x="506" y="281"/>
                    <a:pt x="506" y="281"/>
                    <a:pt x="506" y="281"/>
                  </a:cubicBezTo>
                  <a:cubicBezTo>
                    <a:pt x="371" y="91"/>
                    <a:pt x="67" y="184"/>
                    <a:pt x="67" y="420"/>
                  </a:cubicBezTo>
                  <a:cubicBezTo>
                    <a:pt x="67" y="554"/>
                    <a:pt x="175" y="662"/>
                    <a:pt x="308" y="662"/>
                  </a:cubicBezTo>
                  <a:cubicBezTo>
                    <a:pt x="434" y="662"/>
                    <a:pt x="539" y="566"/>
                    <a:pt x="549" y="440"/>
                  </a:cubicBezTo>
                  <a:cubicBezTo>
                    <a:pt x="616" y="445"/>
                    <a:pt x="616" y="445"/>
                    <a:pt x="616" y="445"/>
                  </a:cubicBezTo>
                  <a:close/>
                </a:path>
              </a:pathLst>
            </a:custGeom>
            <a:solidFill>
              <a:srgbClr val="FFA100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40"/>
            <p:cNvSpPr/>
            <p:nvPr>
              <p:custDataLst>
                <p:tags r:id="rId14"/>
              </p:custDataLst>
            </p:nvPr>
          </p:nvSpPr>
          <p:spPr bwMode="auto">
            <a:xfrm>
              <a:off x="12678" y="3906"/>
              <a:ext cx="543" cy="955"/>
            </a:xfrm>
            <a:custGeom>
              <a:avLst/>
              <a:gdLst>
                <a:gd name="T0" fmla="*/ 54 w 115"/>
                <a:gd name="T1" fmla="*/ 0 h 202"/>
                <a:gd name="T2" fmla="*/ 110 w 115"/>
                <a:gd name="T3" fmla="*/ 202 h 202"/>
                <a:gd name="T4" fmla="*/ 43 w 115"/>
                <a:gd name="T5" fmla="*/ 197 h 202"/>
                <a:gd name="T6" fmla="*/ 0 w 115"/>
                <a:gd name="T7" fmla="*/ 38 h 202"/>
                <a:gd name="T8" fmla="*/ 54 w 115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02">
                  <a:moveTo>
                    <a:pt x="54" y="0"/>
                  </a:moveTo>
                  <a:cubicBezTo>
                    <a:pt x="96" y="58"/>
                    <a:pt x="115" y="131"/>
                    <a:pt x="110" y="202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8" y="140"/>
                    <a:pt x="33" y="85"/>
                    <a:pt x="0" y="38"/>
                  </a:cubicBezTo>
                  <a:cubicBezTo>
                    <a:pt x="54" y="0"/>
                    <a:pt x="54" y="0"/>
                    <a:pt x="54" y="0"/>
                  </a:cubicBezTo>
                  <a:close/>
                </a:path>
              </a:pathLst>
            </a:cu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" name="Oval 4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138" y="5324"/>
              <a:ext cx="1013" cy="1008"/>
            </a:xfrm>
            <a:prstGeom prst="ellipse">
              <a:avLst/>
            </a:prstGeom>
            <a:solidFill>
              <a:srgbClr val="7578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4" name="Oval 4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333" y="5446"/>
              <a:ext cx="1278" cy="1273"/>
            </a:xfrm>
            <a:prstGeom prst="ellipse">
              <a:avLst/>
            </a:prstGeom>
            <a:solidFill>
              <a:srgbClr val="F7B8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5" name="Oval 4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0870" y="3874"/>
              <a:ext cx="1740" cy="1743"/>
            </a:xfrm>
            <a:prstGeom prst="ellipse">
              <a:avLst/>
            </a:prstGeom>
            <a:solidFill>
              <a:srgbClr val="FFA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44"/>
            <p:cNvSpPr/>
            <p:nvPr>
              <p:custDataLst>
                <p:tags r:id="rId18"/>
              </p:custDataLst>
            </p:nvPr>
          </p:nvSpPr>
          <p:spPr bwMode="auto">
            <a:xfrm>
              <a:off x="-120" y="6416"/>
              <a:ext cx="238" cy="288"/>
            </a:xfrm>
            <a:custGeom>
              <a:avLst/>
              <a:gdLst>
                <a:gd name="T0" fmla="*/ 36 w 50"/>
                <a:gd name="T1" fmla="*/ 11 h 61"/>
                <a:gd name="T2" fmla="*/ 33 w 50"/>
                <a:gd name="T3" fmla="*/ 10 h 61"/>
                <a:gd name="T4" fmla="*/ 29 w 50"/>
                <a:gd name="T5" fmla="*/ 9 h 61"/>
                <a:gd name="T6" fmla="*/ 24 w 50"/>
                <a:gd name="T7" fmla="*/ 9 h 61"/>
                <a:gd name="T8" fmla="*/ 19 w 50"/>
                <a:gd name="T9" fmla="*/ 9 h 61"/>
                <a:gd name="T10" fmla="*/ 11 w 50"/>
                <a:gd name="T11" fmla="*/ 14 h 61"/>
                <a:gd name="T12" fmla="*/ 10 w 50"/>
                <a:gd name="T13" fmla="*/ 20 h 61"/>
                <a:gd name="T14" fmla="*/ 11 w 50"/>
                <a:gd name="T15" fmla="*/ 23 h 61"/>
                <a:gd name="T16" fmla="*/ 15 w 50"/>
                <a:gd name="T17" fmla="*/ 25 h 61"/>
                <a:gd name="T18" fmla="*/ 20 w 50"/>
                <a:gd name="T19" fmla="*/ 26 h 61"/>
                <a:gd name="T20" fmla="*/ 26 w 50"/>
                <a:gd name="T21" fmla="*/ 26 h 61"/>
                <a:gd name="T22" fmla="*/ 35 w 50"/>
                <a:gd name="T23" fmla="*/ 26 h 61"/>
                <a:gd name="T24" fmla="*/ 41 w 50"/>
                <a:gd name="T25" fmla="*/ 27 h 61"/>
                <a:gd name="T26" fmla="*/ 46 w 50"/>
                <a:gd name="T27" fmla="*/ 31 h 61"/>
                <a:gd name="T28" fmla="*/ 49 w 50"/>
                <a:gd name="T29" fmla="*/ 37 h 61"/>
                <a:gd name="T30" fmla="*/ 50 w 50"/>
                <a:gd name="T31" fmla="*/ 45 h 61"/>
                <a:gd name="T32" fmla="*/ 47 w 50"/>
                <a:gd name="T33" fmla="*/ 51 h 61"/>
                <a:gd name="T34" fmla="*/ 41 w 50"/>
                <a:gd name="T35" fmla="*/ 56 h 61"/>
                <a:gd name="T36" fmla="*/ 33 w 50"/>
                <a:gd name="T37" fmla="*/ 59 h 61"/>
                <a:gd name="T38" fmla="*/ 20 w 50"/>
                <a:gd name="T39" fmla="*/ 60 h 61"/>
                <a:gd name="T40" fmla="*/ 7 w 50"/>
                <a:gd name="T41" fmla="*/ 58 h 61"/>
                <a:gd name="T42" fmla="*/ 9 w 50"/>
                <a:gd name="T43" fmla="*/ 49 h 61"/>
                <a:gd name="T44" fmla="*/ 13 w 50"/>
                <a:gd name="T45" fmla="*/ 50 h 61"/>
                <a:gd name="T46" fmla="*/ 18 w 50"/>
                <a:gd name="T47" fmla="*/ 52 h 61"/>
                <a:gd name="T48" fmla="*/ 24 w 50"/>
                <a:gd name="T49" fmla="*/ 52 h 61"/>
                <a:gd name="T50" fmla="*/ 31 w 50"/>
                <a:gd name="T51" fmla="*/ 51 h 61"/>
                <a:gd name="T52" fmla="*/ 39 w 50"/>
                <a:gd name="T53" fmla="*/ 47 h 61"/>
                <a:gd name="T54" fmla="*/ 40 w 50"/>
                <a:gd name="T55" fmla="*/ 41 h 61"/>
                <a:gd name="T56" fmla="*/ 38 w 50"/>
                <a:gd name="T57" fmla="*/ 37 h 61"/>
                <a:gd name="T58" fmla="*/ 34 w 50"/>
                <a:gd name="T59" fmla="*/ 36 h 61"/>
                <a:gd name="T60" fmla="*/ 29 w 50"/>
                <a:gd name="T61" fmla="*/ 35 h 61"/>
                <a:gd name="T62" fmla="*/ 22 w 50"/>
                <a:gd name="T63" fmla="*/ 35 h 61"/>
                <a:gd name="T64" fmla="*/ 14 w 50"/>
                <a:gd name="T65" fmla="*/ 35 h 61"/>
                <a:gd name="T66" fmla="*/ 8 w 50"/>
                <a:gd name="T67" fmla="*/ 33 h 61"/>
                <a:gd name="T68" fmla="*/ 3 w 50"/>
                <a:gd name="T69" fmla="*/ 30 h 61"/>
                <a:gd name="T70" fmla="*/ 1 w 50"/>
                <a:gd name="T71" fmla="*/ 24 h 61"/>
                <a:gd name="T72" fmla="*/ 0 w 50"/>
                <a:gd name="T73" fmla="*/ 16 h 61"/>
                <a:gd name="T74" fmla="*/ 3 w 50"/>
                <a:gd name="T75" fmla="*/ 10 h 61"/>
                <a:gd name="T76" fmla="*/ 9 w 50"/>
                <a:gd name="T77" fmla="*/ 5 h 61"/>
                <a:gd name="T78" fmla="*/ 17 w 50"/>
                <a:gd name="T79" fmla="*/ 1 h 61"/>
                <a:gd name="T80" fmla="*/ 28 w 50"/>
                <a:gd name="T81" fmla="*/ 0 h 61"/>
                <a:gd name="T82" fmla="*/ 38 w 50"/>
                <a:gd name="T83" fmla="*/ 3 h 61"/>
                <a:gd name="T84" fmla="*/ 36 w 50"/>
                <a:gd name="T85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61">
                  <a:moveTo>
                    <a:pt x="36" y="11"/>
                  </a:moveTo>
                  <a:cubicBezTo>
                    <a:pt x="35" y="11"/>
                    <a:pt x="34" y="10"/>
                    <a:pt x="33" y="10"/>
                  </a:cubicBezTo>
                  <a:cubicBezTo>
                    <a:pt x="32" y="9"/>
                    <a:pt x="30" y="9"/>
                    <a:pt x="29" y="9"/>
                  </a:cubicBezTo>
                  <a:cubicBezTo>
                    <a:pt x="27" y="9"/>
                    <a:pt x="26" y="9"/>
                    <a:pt x="24" y="9"/>
                  </a:cubicBezTo>
                  <a:cubicBezTo>
                    <a:pt x="22" y="9"/>
                    <a:pt x="20" y="9"/>
                    <a:pt x="19" y="9"/>
                  </a:cubicBezTo>
                  <a:cubicBezTo>
                    <a:pt x="15" y="10"/>
                    <a:pt x="12" y="12"/>
                    <a:pt x="11" y="14"/>
                  </a:cubicBezTo>
                  <a:cubicBezTo>
                    <a:pt x="9" y="16"/>
                    <a:pt x="9" y="18"/>
                    <a:pt x="10" y="20"/>
                  </a:cubicBezTo>
                  <a:cubicBezTo>
                    <a:pt x="10" y="22"/>
                    <a:pt x="11" y="23"/>
                    <a:pt x="11" y="23"/>
                  </a:cubicBezTo>
                  <a:cubicBezTo>
                    <a:pt x="12" y="24"/>
                    <a:pt x="13" y="25"/>
                    <a:pt x="15" y="25"/>
                  </a:cubicBezTo>
                  <a:cubicBezTo>
                    <a:pt x="16" y="25"/>
                    <a:pt x="18" y="26"/>
                    <a:pt x="20" y="26"/>
                  </a:cubicBezTo>
                  <a:cubicBezTo>
                    <a:pt x="22" y="26"/>
                    <a:pt x="24" y="26"/>
                    <a:pt x="26" y="26"/>
                  </a:cubicBezTo>
                  <a:cubicBezTo>
                    <a:pt x="29" y="26"/>
                    <a:pt x="32" y="26"/>
                    <a:pt x="35" y="26"/>
                  </a:cubicBezTo>
                  <a:cubicBezTo>
                    <a:pt x="37" y="26"/>
                    <a:pt x="39" y="27"/>
                    <a:pt x="41" y="27"/>
                  </a:cubicBezTo>
                  <a:cubicBezTo>
                    <a:pt x="43" y="28"/>
                    <a:pt x="45" y="29"/>
                    <a:pt x="46" y="31"/>
                  </a:cubicBezTo>
                  <a:cubicBezTo>
                    <a:pt x="48" y="32"/>
                    <a:pt x="49" y="35"/>
                    <a:pt x="49" y="37"/>
                  </a:cubicBezTo>
                  <a:cubicBezTo>
                    <a:pt x="50" y="40"/>
                    <a:pt x="50" y="43"/>
                    <a:pt x="50" y="45"/>
                  </a:cubicBezTo>
                  <a:cubicBezTo>
                    <a:pt x="49" y="47"/>
                    <a:pt x="48" y="50"/>
                    <a:pt x="47" y="51"/>
                  </a:cubicBezTo>
                  <a:cubicBezTo>
                    <a:pt x="45" y="53"/>
                    <a:pt x="43" y="55"/>
                    <a:pt x="41" y="56"/>
                  </a:cubicBezTo>
                  <a:cubicBezTo>
                    <a:pt x="38" y="57"/>
                    <a:pt x="36" y="58"/>
                    <a:pt x="33" y="59"/>
                  </a:cubicBezTo>
                  <a:cubicBezTo>
                    <a:pt x="29" y="60"/>
                    <a:pt x="24" y="61"/>
                    <a:pt x="20" y="60"/>
                  </a:cubicBezTo>
                  <a:cubicBezTo>
                    <a:pt x="15" y="60"/>
                    <a:pt x="11" y="59"/>
                    <a:pt x="7" y="58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2" y="50"/>
                    <a:pt x="13" y="50"/>
                  </a:cubicBezTo>
                  <a:cubicBezTo>
                    <a:pt x="15" y="51"/>
                    <a:pt x="16" y="51"/>
                    <a:pt x="18" y="52"/>
                  </a:cubicBezTo>
                  <a:cubicBezTo>
                    <a:pt x="20" y="52"/>
                    <a:pt x="22" y="52"/>
                    <a:pt x="24" y="52"/>
                  </a:cubicBezTo>
                  <a:cubicBezTo>
                    <a:pt x="27" y="52"/>
                    <a:pt x="29" y="52"/>
                    <a:pt x="31" y="51"/>
                  </a:cubicBezTo>
                  <a:cubicBezTo>
                    <a:pt x="34" y="50"/>
                    <a:pt x="37" y="49"/>
                    <a:pt x="39" y="47"/>
                  </a:cubicBezTo>
                  <a:cubicBezTo>
                    <a:pt x="40" y="45"/>
                    <a:pt x="41" y="43"/>
                    <a:pt x="40" y="41"/>
                  </a:cubicBezTo>
                  <a:cubicBezTo>
                    <a:pt x="40" y="39"/>
                    <a:pt x="39" y="38"/>
                    <a:pt x="38" y="37"/>
                  </a:cubicBezTo>
                  <a:cubicBezTo>
                    <a:pt x="37" y="37"/>
                    <a:pt x="36" y="36"/>
                    <a:pt x="34" y="36"/>
                  </a:cubicBezTo>
                  <a:cubicBezTo>
                    <a:pt x="33" y="35"/>
                    <a:pt x="31" y="35"/>
                    <a:pt x="29" y="35"/>
                  </a:cubicBezTo>
                  <a:cubicBezTo>
                    <a:pt x="27" y="35"/>
                    <a:pt x="24" y="35"/>
                    <a:pt x="22" y="35"/>
                  </a:cubicBezTo>
                  <a:cubicBezTo>
                    <a:pt x="19" y="35"/>
                    <a:pt x="16" y="35"/>
                    <a:pt x="14" y="35"/>
                  </a:cubicBezTo>
                  <a:cubicBezTo>
                    <a:pt x="11" y="34"/>
                    <a:pt x="9" y="34"/>
                    <a:pt x="8" y="33"/>
                  </a:cubicBezTo>
                  <a:cubicBezTo>
                    <a:pt x="6" y="32"/>
                    <a:pt x="4" y="31"/>
                    <a:pt x="3" y="30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21"/>
                    <a:pt x="0" y="19"/>
                    <a:pt x="0" y="16"/>
                  </a:cubicBezTo>
                  <a:cubicBezTo>
                    <a:pt x="1" y="14"/>
                    <a:pt x="2" y="12"/>
                    <a:pt x="3" y="10"/>
                  </a:cubicBezTo>
                  <a:cubicBezTo>
                    <a:pt x="5" y="8"/>
                    <a:pt x="7" y="6"/>
                    <a:pt x="9" y="5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2" y="1"/>
                    <a:pt x="35" y="1"/>
                    <a:pt x="38" y="3"/>
                  </a:cubicBezTo>
                  <a:cubicBezTo>
                    <a:pt x="36" y="11"/>
                    <a:pt x="36" y="11"/>
                    <a:pt x="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45"/>
            <p:cNvSpPr/>
            <p:nvPr>
              <p:custDataLst>
                <p:tags r:id="rId19"/>
              </p:custDataLst>
            </p:nvPr>
          </p:nvSpPr>
          <p:spPr bwMode="auto">
            <a:xfrm>
              <a:off x="98" y="6379"/>
              <a:ext cx="180" cy="270"/>
            </a:xfrm>
            <a:custGeom>
              <a:avLst/>
              <a:gdLst>
                <a:gd name="T0" fmla="*/ 38 w 38"/>
                <a:gd name="T1" fmla="*/ 51 h 57"/>
                <a:gd name="T2" fmla="*/ 34 w 38"/>
                <a:gd name="T3" fmla="*/ 54 h 57"/>
                <a:gd name="T4" fmla="*/ 28 w 38"/>
                <a:gd name="T5" fmla="*/ 56 h 57"/>
                <a:gd name="T6" fmla="*/ 24 w 38"/>
                <a:gd name="T7" fmla="*/ 57 h 57"/>
                <a:gd name="T8" fmla="*/ 20 w 38"/>
                <a:gd name="T9" fmla="*/ 56 h 57"/>
                <a:gd name="T10" fmla="*/ 17 w 38"/>
                <a:gd name="T11" fmla="*/ 54 h 57"/>
                <a:gd name="T12" fmla="*/ 15 w 38"/>
                <a:gd name="T13" fmla="*/ 49 h 57"/>
                <a:gd name="T14" fmla="*/ 8 w 38"/>
                <a:gd name="T15" fmla="*/ 23 h 57"/>
                <a:gd name="T16" fmla="*/ 2 w 38"/>
                <a:gd name="T17" fmla="*/ 25 h 57"/>
                <a:gd name="T18" fmla="*/ 0 w 38"/>
                <a:gd name="T19" fmla="*/ 18 h 57"/>
                <a:gd name="T20" fmla="*/ 6 w 38"/>
                <a:gd name="T21" fmla="*/ 16 h 57"/>
                <a:gd name="T22" fmla="*/ 2 w 38"/>
                <a:gd name="T23" fmla="*/ 3 h 57"/>
                <a:gd name="T24" fmla="*/ 11 w 38"/>
                <a:gd name="T25" fmla="*/ 0 h 57"/>
                <a:gd name="T26" fmla="*/ 15 w 38"/>
                <a:gd name="T27" fmla="*/ 14 h 57"/>
                <a:gd name="T28" fmla="*/ 24 w 38"/>
                <a:gd name="T29" fmla="*/ 12 h 57"/>
                <a:gd name="T30" fmla="*/ 26 w 38"/>
                <a:gd name="T31" fmla="*/ 18 h 57"/>
                <a:gd name="T32" fmla="*/ 17 w 38"/>
                <a:gd name="T33" fmla="*/ 21 h 57"/>
                <a:gd name="T34" fmla="*/ 23 w 38"/>
                <a:gd name="T35" fmla="*/ 44 h 57"/>
                <a:gd name="T36" fmla="*/ 25 w 38"/>
                <a:gd name="T37" fmla="*/ 47 h 57"/>
                <a:gd name="T38" fmla="*/ 29 w 38"/>
                <a:gd name="T39" fmla="*/ 47 h 57"/>
                <a:gd name="T40" fmla="*/ 32 w 38"/>
                <a:gd name="T41" fmla="*/ 46 h 57"/>
                <a:gd name="T42" fmla="*/ 34 w 38"/>
                <a:gd name="T43" fmla="*/ 44 h 57"/>
                <a:gd name="T44" fmla="*/ 38 w 38"/>
                <a:gd name="T45" fmla="*/ 5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7">
                  <a:moveTo>
                    <a:pt x="38" y="51"/>
                  </a:moveTo>
                  <a:cubicBezTo>
                    <a:pt x="37" y="51"/>
                    <a:pt x="35" y="52"/>
                    <a:pt x="34" y="54"/>
                  </a:cubicBezTo>
                  <a:cubicBezTo>
                    <a:pt x="32" y="55"/>
                    <a:pt x="30" y="56"/>
                    <a:pt x="28" y="56"/>
                  </a:cubicBezTo>
                  <a:cubicBezTo>
                    <a:pt x="26" y="57"/>
                    <a:pt x="25" y="57"/>
                    <a:pt x="24" y="57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5"/>
                    <a:pt x="17" y="54"/>
                  </a:cubicBezTo>
                  <a:cubicBezTo>
                    <a:pt x="16" y="53"/>
                    <a:pt x="15" y="51"/>
                    <a:pt x="15" y="4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6"/>
                    <a:pt x="24" y="47"/>
                    <a:pt x="25" y="47"/>
                  </a:cubicBezTo>
                  <a:cubicBezTo>
                    <a:pt x="26" y="48"/>
                    <a:pt x="27" y="48"/>
                    <a:pt x="29" y="47"/>
                  </a:cubicBezTo>
                  <a:cubicBezTo>
                    <a:pt x="30" y="47"/>
                    <a:pt x="31" y="46"/>
                    <a:pt x="32" y="46"/>
                  </a:cubicBezTo>
                  <a:cubicBezTo>
                    <a:pt x="33" y="45"/>
                    <a:pt x="34" y="44"/>
                    <a:pt x="34" y="44"/>
                  </a:cubicBezTo>
                  <a:cubicBezTo>
                    <a:pt x="38" y="51"/>
                    <a:pt x="38" y="51"/>
                    <a:pt x="38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46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260" y="6389"/>
              <a:ext cx="213" cy="215"/>
            </a:xfrm>
            <a:custGeom>
              <a:avLst/>
              <a:gdLst>
                <a:gd name="T0" fmla="*/ 29 w 45"/>
                <a:gd name="T1" fmla="*/ 45 h 46"/>
                <a:gd name="T2" fmla="*/ 19 w 45"/>
                <a:gd name="T3" fmla="*/ 46 h 46"/>
                <a:gd name="T4" fmla="*/ 11 w 45"/>
                <a:gd name="T5" fmla="*/ 43 h 46"/>
                <a:gd name="T6" fmla="*/ 5 w 45"/>
                <a:gd name="T7" fmla="*/ 37 h 46"/>
                <a:gd name="T8" fmla="*/ 1 w 45"/>
                <a:gd name="T9" fmla="*/ 29 h 46"/>
                <a:gd name="T10" fmla="*/ 1 w 45"/>
                <a:gd name="T11" fmla="*/ 20 h 46"/>
                <a:gd name="T12" fmla="*/ 3 w 45"/>
                <a:gd name="T13" fmla="*/ 12 h 46"/>
                <a:gd name="T14" fmla="*/ 9 w 45"/>
                <a:gd name="T15" fmla="*/ 6 h 46"/>
                <a:gd name="T16" fmla="*/ 17 w 45"/>
                <a:gd name="T17" fmla="*/ 2 h 46"/>
                <a:gd name="T18" fmla="*/ 27 w 45"/>
                <a:gd name="T19" fmla="*/ 1 h 46"/>
                <a:gd name="T20" fmla="*/ 35 w 45"/>
                <a:gd name="T21" fmla="*/ 4 h 46"/>
                <a:gd name="T22" fmla="*/ 41 w 45"/>
                <a:gd name="T23" fmla="*/ 9 h 46"/>
                <a:gd name="T24" fmla="*/ 44 w 45"/>
                <a:gd name="T25" fmla="*/ 17 h 46"/>
                <a:gd name="T26" fmla="*/ 45 w 45"/>
                <a:gd name="T27" fmla="*/ 19 h 46"/>
                <a:gd name="T28" fmla="*/ 45 w 45"/>
                <a:gd name="T29" fmla="*/ 20 h 46"/>
                <a:gd name="T30" fmla="*/ 11 w 45"/>
                <a:gd name="T31" fmla="*/ 29 h 46"/>
                <a:gd name="T32" fmla="*/ 14 w 45"/>
                <a:gd name="T33" fmla="*/ 34 h 46"/>
                <a:gd name="T34" fmla="*/ 18 w 45"/>
                <a:gd name="T35" fmla="*/ 37 h 46"/>
                <a:gd name="T36" fmla="*/ 22 w 45"/>
                <a:gd name="T37" fmla="*/ 39 h 46"/>
                <a:gd name="T38" fmla="*/ 27 w 45"/>
                <a:gd name="T39" fmla="*/ 38 h 46"/>
                <a:gd name="T40" fmla="*/ 31 w 45"/>
                <a:gd name="T41" fmla="*/ 37 h 46"/>
                <a:gd name="T42" fmla="*/ 34 w 45"/>
                <a:gd name="T43" fmla="*/ 35 h 46"/>
                <a:gd name="T44" fmla="*/ 36 w 45"/>
                <a:gd name="T45" fmla="*/ 32 h 46"/>
                <a:gd name="T46" fmla="*/ 37 w 45"/>
                <a:gd name="T47" fmla="*/ 29 h 46"/>
                <a:gd name="T48" fmla="*/ 45 w 45"/>
                <a:gd name="T49" fmla="*/ 29 h 46"/>
                <a:gd name="T50" fmla="*/ 40 w 45"/>
                <a:gd name="T51" fmla="*/ 39 h 46"/>
                <a:gd name="T52" fmla="*/ 29 w 45"/>
                <a:gd name="T53" fmla="*/ 45 h 46"/>
                <a:gd name="T54" fmla="*/ 35 w 45"/>
                <a:gd name="T55" fmla="*/ 17 h 46"/>
                <a:gd name="T56" fmla="*/ 32 w 45"/>
                <a:gd name="T57" fmla="*/ 12 h 46"/>
                <a:gd name="T58" fmla="*/ 28 w 45"/>
                <a:gd name="T59" fmla="*/ 9 h 46"/>
                <a:gd name="T60" fmla="*/ 24 w 45"/>
                <a:gd name="T61" fmla="*/ 8 h 46"/>
                <a:gd name="T62" fmla="*/ 19 w 45"/>
                <a:gd name="T63" fmla="*/ 8 h 46"/>
                <a:gd name="T64" fmla="*/ 14 w 45"/>
                <a:gd name="T65" fmla="*/ 10 h 46"/>
                <a:gd name="T66" fmla="*/ 11 w 45"/>
                <a:gd name="T67" fmla="*/ 14 h 46"/>
                <a:gd name="T68" fmla="*/ 9 w 45"/>
                <a:gd name="T69" fmla="*/ 18 h 46"/>
                <a:gd name="T70" fmla="*/ 9 w 45"/>
                <a:gd name="T71" fmla="*/ 23 h 46"/>
                <a:gd name="T72" fmla="*/ 35 w 45"/>
                <a:gd name="T7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6">
                  <a:moveTo>
                    <a:pt x="29" y="45"/>
                  </a:moveTo>
                  <a:cubicBezTo>
                    <a:pt x="25" y="46"/>
                    <a:pt x="22" y="46"/>
                    <a:pt x="19" y="46"/>
                  </a:cubicBezTo>
                  <a:cubicBezTo>
                    <a:pt x="16" y="45"/>
                    <a:pt x="14" y="44"/>
                    <a:pt x="11" y="43"/>
                  </a:cubicBezTo>
                  <a:cubicBezTo>
                    <a:pt x="9" y="41"/>
                    <a:pt x="7" y="39"/>
                    <a:pt x="5" y="37"/>
                  </a:cubicBezTo>
                  <a:cubicBezTo>
                    <a:pt x="3" y="35"/>
                    <a:pt x="2" y="32"/>
                    <a:pt x="1" y="29"/>
                  </a:cubicBezTo>
                  <a:cubicBezTo>
                    <a:pt x="0" y="26"/>
                    <a:pt x="0" y="23"/>
                    <a:pt x="1" y="20"/>
                  </a:cubicBezTo>
                  <a:cubicBezTo>
                    <a:pt x="1" y="17"/>
                    <a:pt x="2" y="15"/>
                    <a:pt x="3" y="12"/>
                  </a:cubicBezTo>
                  <a:cubicBezTo>
                    <a:pt x="4" y="10"/>
                    <a:pt x="6" y="8"/>
                    <a:pt x="9" y="6"/>
                  </a:cubicBezTo>
                  <a:cubicBezTo>
                    <a:pt x="11" y="4"/>
                    <a:pt x="14" y="2"/>
                    <a:pt x="17" y="2"/>
                  </a:cubicBezTo>
                  <a:cubicBezTo>
                    <a:pt x="20" y="1"/>
                    <a:pt x="24" y="0"/>
                    <a:pt x="27" y="1"/>
                  </a:cubicBezTo>
                  <a:cubicBezTo>
                    <a:pt x="29" y="1"/>
                    <a:pt x="32" y="2"/>
                    <a:pt x="35" y="4"/>
                  </a:cubicBezTo>
                  <a:cubicBezTo>
                    <a:pt x="37" y="5"/>
                    <a:pt x="39" y="7"/>
                    <a:pt x="41" y="9"/>
                  </a:cubicBezTo>
                  <a:cubicBezTo>
                    <a:pt x="42" y="12"/>
                    <a:pt x="44" y="14"/>
                    <a:pt x="44" y="17"/>
                  </a:cubicBezTo>
                  <a:cubicBezTo>
                    <a:pt x="44" y="18"/>
                    <a:pt x="45" y="18"/>
                    <a:pt x="45" y="19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1"/>
                    <a:pt x="13" y="33"/>
                    <a:pt x="14" y="34"/>
                  </a:cubicBezTo>
                  <a:cubicBezTo>
                    <a:pt x="15" y="35"/>
                    <a:pt x="16" y="37"/>
                    <a:pt x="18" y="37"/>
                  </a:cubicBezTo>
                  <a:cubicBezTo>
                    <a:pt x="19" y="38"/>
                    <a:pt x="21" y="39"/>
                    <a:pt x="22" y="39"/>
                  </a:cubicBezTo>
                  <a:cubicBezTo>
                    <a:pt x="24" y="39"/>
                    <a:pt x="26" y="39"/>
                    <a:pt x="27" y="38"/>
                  </a:cubicBezTo>
                  <a:cubicBezTo>
                    <a:pt x="28" y="38"/>
                    <a:pt x="30" y="38"/>
                    <a:pt x="31" y="37"/>
                  </a:cubicBezTo>
                  <a:cubicBezTo>
                    <a:pt x="32" y="36"/>
                    <a:pt x="33" y="36"/>
                    <a:pt x="34" y="35"/>
                  </a:cubicBezTo>
                  <a:cubicBezTo>
                    <a:pt x="34" y="34"/>
                    <a:pt x="35" y="33"/>
                    <a:pt x="36" y="32"/>
                  </a:cubicBezTo>
                  <a:cubicBezTo>
                    <a:pt x="36" y="31"/>
                    <a:pt x="36" y="30"/>
                    <a:pt x="37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4" y="33"/>
                    <a:pt x="42" y="36"/>
                    <a:pt x="40" y="39"/>
                  </a:cubicBezTo>
                  <a:cubicBezTo>
                    <a:pt x="37" y="42"/>
                    <a:pt x="33" y="44"/>
                    <a:pt x="29" y="45"/>
                  </a:cubicBezTo>
                  <a:close/>
                  <a:moveTo>
                    <a:pt x="35" y="17"/>
                  </a:moveTo>
                  <a:cubicBezTo>
                    <a:pt x="34" y="15"/>
                    <a:pt x="33" y="13"/>
                    <a:pt x="32" y="12"/>
                  </a:cubicBezTo>
                  <a:cubicBezTo>
                    <a:pt x="31" y="11"/>
                    <a:pt x="30" y="10"/>
                    <a:pt x="28" y="9"/>
                  </a:cubicBezTo>
                  <a:cubicBezTo>
                    <a:pt x="27" y="8"/>
                    <a:pt x="25" y="8"/>
                    <a:pt x="24" y="8"/>
                  </a:cubicBezTo>
                  <a:cubicBezTo>
                    <a:pt x="22" y="7"/>
                    <a:pt x="20" y="8"/>
                    <a:pt x="19" y="8"/>
                  </a:cubicBezTo>
                  <a:cubicBezTo>
                    <a:pt x="17" y="8"/>
                    <a:pt x="16" y="9"/>
                    <a:pt x="14" y="10"/>
                  </a:cubicBezTo>
                  <a:cubicBezTo>
                    <a:pt x="13" y="11"/>
                    <a:pt x="12" y="12"/>
                    <a:pt x="11" y="14"/>
                  </a:cubicBezTo>
                  <a:cubicBezTo>
                    <a:pt x="10" y="15"/>
                    <a:pt x="10" y="17"/>
                    <a:pt x="9" y="18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47"/>
            <p:cNvSpPr>
              <a:spLocks noEditPoints="1"/>
            </p:cNvSpPr>
            <p:nvPr>
              <p:custDataLst>
                <p:tags r:id="rId21"/>
              </p:custDataLst>
            </p:nvPr>
          </p:nvSpPr>
          <p:spPr bwMode="auto">
            <a:xfrm>
              <a:off x="478" y="6326"/>
              <a:ext cx="230" cy="318"/>
            </a:xfrm>
            <a:custGeom>
              <a:avLst/>
              <a:gdLst>
                <a:gd name="T0" fmla="*/ 35 w 49"/>
                <a:gd name="T1" fmla="*/ 44 h 67"/>
                <a:gd name="T2" fmla="*/ 26 w 49"/>
                <a:gd name="T3" fmla="*/ 44 h 67"/>
                <a:gd name="T4" fmla="*/ 18 w 49"/>
                <a:gd name="T5" fmla="*/ 39 h 67"/>
                <a:gd name="T6" fmla="*/ 25 w 49"/>
                <a:gd name="T7" fmla="*/ 64 h 67"/>
                <a:gd name="T8" fmla="*/ 16 w 49"/>
                <a:gd name="T9" fmla="*/ 67 h 67"/>
                <a:gd name="T10" fmla="*/ 0 w 49"/>
                <a:gd name="T11" fmla="*/ 8 h 67"/>
                <a:gd name="T12" fmla="*/ 8 w 49"/>
                <a:gd name="T13" fmla="*/ 5 h 67"/>
                <a:gd name="T14" fmla="*/ 10 w 49"/>
                <a:gd name="T15" fmla="*/ 13 h 67"/>
                <a:gd name="T16" fmla="*/ 14 w 49"/>
                <a:gd name="T17" fmla="*/ 5 h 67"/>
                <a:gd name="T18" fmla="*/ 22 w 49"/>
                <a:gd name="T19" fmla="*/ 1 h 67"/>
                <a:gd name="T20" fmla="*/ 31 w 49"/>
                <a:gd name="T21" fmla="*/ 0 h 67"/>
                <a:gd name="T22" fmla="*/ 38 w 49"/>
                <a:gd name="T23" fmla="*/ 3 h 67"/>
                <a:gd name="T24" fmla="*/ 44 w 49"/>
                <a:gd name="T25" fmla="*/ 9 h 67"/>
                <a:gd name="T26" fmla="*/ 48 w 49"/>
                <a:gd name="T27" fmla="*/ 17 h 67"/>
                <a:gd name="T28" fmla="*/ 49 w 49"/>
                <a:gd name="T29" fmla="*/ 26 h 67"/>
                <a:gd name="T30" fmla="*/ 47 w 49"/>
                <a:gd name="T31" fmla="*/ 34 h 67"/>
                <a:gd name="T32" fmla="*/ 42 w 49"/>
                <a:gd name="T33" fmla="*/ 40 h 67"/>
                <a:gd name="T34" fmla="*/ 35 w 49"/>
                <a:gd name="T35" fmla="*/ 44 h 67"/>
                <a:gd name="T36" fmla="*/ 30 w 49"/>
                <a:gd name="T37" fmla="*/ 37 h 67"/>
                <a:gd name="T38" fmla="*/ 35 w 49"/>
                <a:gd name="T39" fmla="*/ 35 h 67"/>
                <a:gd name="T40" fmla="*/ 38 w 49"/>
                <a:gd name="T41" fmla="*/ 30 h 67"/>
                <a:gd name="T42" fmla="*/ 40 w 49"/>
                <a:gd name="T43" fmla="*/ 25 h 67"/>
                <a:gd name="T44" fmla="*/ 39 w 49"/>
                <a:gd name="T45" fmla="*/ 20 h 67"/>
                <a:gd name="T46" fmla="*/ 37 w 49"/>
                <a:gd name="T47" fmla="*/ 14 h 67"/>
                <a:gd name="T48" fmla="*/ 33 w 49"/>
                <a:gd name="T49" fmla="*/ 11 h 67"/>
                <a:gd name="T50" fmla="*/ 28 w 49"/>
                <a:gd name="T51" fmla="*/ 9 h 67"/>
                <a:gd name="T52" fmla="*/ 22 w 49"/>
                <a:gd name="T53" fmla="*/ 9 h 67"/>
                <a:gd name="T54" fmla="*/ 19 w 49"/>
                <a:gd name="T55" fmla="*/ 11 h 67"/>
                <a:gd name="T56" fmla="*/ 16 w 49"/>
                <a:gd name="T57" fmla="*/ 13 h 67"/>
                <a:gd name="T58" fmla="*/ 14 w 49"/>
                <a:gd name="T59" fmla="*/ 17 h 67"/>
                <a:gd name="T60" fmla="*/ 13 w 49"/>
                <a:gd name="T61" fmla="*/ 20 h 67"/>
                <a:gd name="T62" fmla="*/ 16 w 49"/>
                <a:gd name="T63" fmla="*/ 31 h 67"/>
                <a:gd name="T64" fmla="*/ 19 w 49"/>
                <a:gd name="T65" fmla="*/ 34 h 67"/>
                <a:gd name="T66" fmla="*/ 23 w 49"/>
                <a:gd name="T67" fmla="*/ 36 h 67"/>
                <a:gd name="T68" fmla="*/ 26 w 49"/>
                <a:gd name="T69" fmla="*/ 37 h 67"/>
                <a:gd name="T70" fmla="*/ 30 w 49"/>
                <a:gd name="T71" fmla="*/ 3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67">
                  <a:moveTo>
                    <a:pt x="35" y="44"/>
                  </a:moveTo>
                  <a:cubicBezTo>
                    <a:pt x="32" y="45"/>
                    <a:pt x="29" y="45"/>
                    <a:pt x="26" y="44"/>
                  </a:cubicBezTo>
                  <a:cubicBezTo>
                    <a:pt x="23" y="43"/>
                    <a:pt x="20" y="41"/>
                    <a:pt x="18" y="3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0"/>
                    <a:pt x="12" y="8"/>
                    <a:pt x="14" y="5"/>
                  </a:cubicBezTo>
                  <a:cubicBezTo>
                    <a:pt x="17" y="3"/>
                    <a:pt x="19" y="2"/>
                    <a:pt x="22" y="1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34" y="1"/>
                    <a:pt x="36" y="2"/>
                    <a:pt x="38" y="3"/>
                  </a:cubicBezTo>
                  <a:cubicBezTo>
                    <a:pt x="41" y="5"/>
                    <a:pt x="43" y="7"/>
                    <a:pt x="44" y="9"/>
                  </a:cubicBezTo>
                  <a:cubicBezTo>
                    <a:pt x="46" y="12"/>
                    <a:pt x="47" y="14"/>
                    <a:pt x="48" y="17"/>
                  </a:cubicBezTo>
                  <a:cubicBezTo>
                    <a:pt x="49" y="20"/>
                    <a:pt x="49" y="23"/>
                    <a:pt x="49" y="26"/>
                  </a:cubicBezTo>
                  <a:cubicBezTo>
                    <a:pt x="49" y="29"/>
                    <a:pt x="48" y="32"/>
                    <a:pt x="47" y="34"/>
                  </a:cubicBezTo>
                  <a:cubicBezTo>
                    <a:pt x="46" y="36"/>
                    <a:pt x="44" y="38"/>
                    <a:pt x="42" y="40"/>
                  </a:cubicBezTo>
                  <a:cubicBezTo>
                    <a:pt x="40" y="42"/>
                    <a:pt x="38" y="43"/>
                    <a:pt x="35" y="44"/>
                  </a:cubicBezTo>
                  <a:close/>
                  <a:moveTo>
                    <a:pt x="30" y="37"/>
                  </a:moveTo>
                  <a:cubicBezTo>
                    <a:pt x="32" y="37"/>
                    <a:pt x="34" y="36"/>
                    <a:pt x="35" y="35"/>
                  </a:cubicBezTo>
                  <a:cubicBezTo>
                    <a:pt x="37" y="33"/>
                    <a:pt x="38" y="32"/>
                    <a:pt x="38" y="30"/>
                  </a:cubicBezTo>
                  <a:cubicBezTo>
                    <a:pt x="39" y="29"/>
                    <a:pt x="39" y="27"/>
                    <a:pt x="40" y="25"/>
                  </a:cubicBezTo>
                  <a:cubicBezTo>
                    <a:pt x="40" y="23"/>
                    <a:pt x="40" y="21"/>
                    <a:pt x="39" y="20"/>
                  </a:cubicBezTo>
                  <a:cubicBezTo>
                    <a:pt x="39" y="18"/>
                    <a:pt x="38" y="16"/>
                    <a:pt x="37" y="14"/>
                  </a:cubicBezTo>
                  <a:cubicBezTo>
                    <a:pt x="35" y="13"/>
                    <a:pt x="34" y="12"/>
                    <a:pt x="33" y="11"/>
                  </a:cubicBezTo>
                  <a:cubicBezTo>
                    <a:pt x="31" y="10"/>
                    <a:pt x="29" y="9"/>
                    <a:pt x="28" y="9"/>
                  </a:cubicBezTo>
                  <a:cubicBezTo>
                    <a:pt x="26" y="8"/>
                    <a:pt x="24" y="8"/>
                    <a:pt x="22" y="9"/>
                  </a:cubicBezTo>
                  <a:cubicBezTo>
                    <a:pt x="21" y="9"/>
                    <a:pt x="20" y="10"/>
                    <a:pt x="19" y="11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2"/>
                    <a:pt x="18" y="33"/>
                    <a:pt x="19" y="34"/>
                  </a:cubicBezTo>
                  <a:cubicBezTo>
                    <a:pt x="20" y="35"/>
                    <a:pt x="21" y="36"/>
                    <a:pt x="23" y="36"/>
                  </a:cubicBezTo>
                  <a:cubicBezTo>
                    <a:pt x="24" y="37"/>
                    <a:pt x="25" y="37"/>
                    <a:pt x="26" y="37"/>
                  </a:cubicBezTo>
                  <a:cubicBezTo>
                    <a:pt x="28" y="38"/>
                    <a:pt x="29" y="38"/>
                    <a:pt x="3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48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823" y="6216"/>
              <a:ext cx="203" cy="238"/>
            </a:xfrm>
            <a:custGeom>
              <a:avLst/>
              <a:gdLst>
                <a:gd name="T0" fmla="*/ 42 w 43"/>
                <a:gd name="T1" fmla="*/ 20 h 50"/>
                <a:gd name="T2" fmla="*/ 43 w 43"/>
                <a:gd name="T3" fmla="*/ 30 h 50"/>
                <a:gd name="T4" fmla="*/ 41 w 43"/>
                <a:gd name="T5" fmla="*/ 39 h 50"/>
                <a:gd name="T6" fmla="*/ 36 w 43"/>
                <a:gd name="T7" fmla="*/ 45 h 50"/>
                <a:gd name="T8" fmla="*/ 28 w 43"/>
                <a:gd name="T9" fmla="*/ 49 h 50"/>
                <a:gd name="T10" fmla="*/ 19 w 43"/>
                <a:gd name="T11" fmla="*/ 50 h 50"/>
                <a:gd name="T12" fmla="*/ 12 w 43"/>
                <a:gd name="T13" fmla="*/ 46 h 50"/>
                <a:gd name="T14" fmla="*/ 5 w 43"/>
                <a:gd name="T15" fmla="*/ 40 h 50"/>
                <a:gd name="T16" fmla="*/ 1 w 43"/>
                <a:gd name="T17" fmla="*/ 31 h 50"/>
                <a:gd name="T18" fmla="*/ 0 w 43"/>
                <a:gd name="T19" fmla="*/ 20 h 50"/>
                <a:gd name="T20" fmla="*/ 2 w 43"/>
                <a:gd name="T21" fmla="*/ 11 h 50"/>
                <a:gd name="T22" fmla="*/ 7 w 43"/>
                <a:gd name="T23" fmla="*/ 5 h 50"/>
                <a:gd name="T24" fmla="*/ 15 w 43"/>
                <a:gd name="T25" fmla="*/ 1 h 50"/>
                <a:gd name="T26" fmla="*/ 24 w 43"/>
                <a:gd name="T27" fmla="*/ 0 h 50"/>
                <a:gd name="T28" fmla="*/ 32 w 43"/>
                <a:gd name="T29" fmla="*/ 4 h 50"/>
                <a:gd name="T30" fmla="*/ 38 w 43"/>
                <a:gd name="T31" fmla="*/ 10 h 50"/>
                <a:gd name="T32" fmla="*/ 42 w 43"/>
                <a:gd name="T33" fmla="*/ 20 h 50"/>
                <a:gd name="T34" fmla="*/ 33 w 43"/>
                <a:gd name="T35" fmla="*/ 22 h 50"/>
                <a:gd name="T36" fmla="*/ 31 w 43"/>
                <a:gd name="T37" fmla="*/ 16 h 50"/>
                <a:gd name="T38" fmla="*/ 27 w 43"/>
                <a:gd name="T39" fmla="*/ 11 h 50"/>
                <a:gd name="T40" fmla="*/ 22 w 43"/>
                <a:gd name="T41" fmla="*/ 9 h 50"/>
                <a:gd name="T42" fmla="*/ 17 w 43"/>
                <a:gd name="T43" fmla="*/ 9 h 50"/>
                <a:gd name="T44" fmla="*/ 13 w 43"/>
                <a:gd name="T45" fmla="*/ 11 h 50"/>
                <a:gd name="T46" fmla="*/ 10 w 43"/>
                <a:gd name="T47" fmla="*/ 16 h 50"/>
                <a:gd name="T48" fmla="*/ 9 w 43"/>
                <a:gd name="T49" fmla="*/ 21 h 50"/>
                <a:gd name="T50" fmla="*/ 10 w 43"/>
                <a:gd name="T51" fmla="*/ 28 h 50"/>
                <a:gd name="T52" fmla="*/ 12 w 43"/>
                <a:gd name="T53" fmla="*/ 34 h 50"/>
                <a:gd name="T54" fmla="*/ 16 w 43"/>
                <a:gd name="T55" fmla="*/ 39 h 50"/>
                <a:gd name="T56" fmla="*/ 21 w 43"/>
                <a:gd name="T57" fmla="*/ 41 h 50"/>
                <a:gd name="T58" fmla="*/ 26 w 43"/>
                <a:gd name="T59" fmla="*/ 41 h 50"/>
                <a:gd name="T60" fmla="*/ 30 w 43"/>
                <a:gd name="T61" fmla="*/ 39 h 50"/>
                <a:gd name="T62" fmla="*/ 33 w 43"/>
                <a:gd name="T63" fmla="*/ 34 h 50"/>
                <a:gd name="T64" fmla="*/ 34 w 43"/>
                <a:gd name="T65" fmla="*/ 29 h 50"/>
                <a:gd name="T66" fmla="*/ 33 w 43"/>
                <a:gd name="T67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50">
                  <a:moveTo>
                    <a:pt x="42" y="20"/>
                  </a:moveTo>
                  <a:cubicBezTo>
                    <a:pt x="43" y="23"/>
                    <a:pt x="43" y="26"/>
                    <a:pt x="43" y="30"/>
                  </a:cubicBezTo>
                  <a:cubicBezTo>
                    <a:pt x="43" y="33"/>
                    <a:pt x="42" y="36"/>
                    <a:pt x="41" y="39"/>
                  </a:cubicBezTo>
                  <a:cubicBezTo>
                    <a:pt x="40" y="41"/>
                    <a:pt x="38" y="43"/>
                    <a:pt x="36" y="45"/>
                  </a:cubicBezTo>
                  <a:cubicBezTo>
                    <a:pt x="34" y="47"/>
                    <a:pt x="31" y="49"/>
                    <a:pt x="28" y="49"/>
                  </a:cubicBezTo>
                  <a:cubicBezTo>
                    <a:pt x="25" y="50"/>
                    <a:pt x="22" y="50"/>
                    <a:pt x="19" y="50"/>
                  </a:cubicBezTo>
                  <a:cubicBezTo>
                    <a:pt x="17" y="49"/>
                    <a:pt x="14" y="48"/>
                    <a:pt x="12" y="46"/>
                  </a:cubicBezTo>
                  <a:cubicBezTo>
                    <a:pt x="9" y="45"/>
                    <a:pt x="7" y="43"/>
                    <a:pt x="5" y="40"/>
                  </a:cubicBezTo>
                  <a:cubicBezTo>
                    <a:pt x="3" y="37"/>
                    <a:pt x="2" y="34"/>
                    <a:pt x="1" y="31"/>
                  </a:cubicBezTo>
                  <a:cubicBezTo>
                    <a:pt x="0" y="27"/>
                    <a:pt x="0" y="24"/>
                    <a:pt x="0" y="20"/>
                  </a:cubicBezTo>
                  <a:cubicBezTo>
                    <a:pt x="0" y="17"/>
                    <a:pt x="1" y="14"/>
                    <a:pt x="2" y="11"/>
                  </a:cubicBezTo>
                  <a:cubicBezTo>
                    <a:pt x="3" y="9"/>
                    <a:pt x="5" y="7"/>
                    <a:pt x="7" y="5"/>
                  </a:cubicBezTo>
                  <a:cubicBezTo>
                    <a:pt x="10" y="3"/>
                    <a:pt x="12" y="1"/>
                    <a:pt x="15" y="1"/>
                  </a:cubicBezTo>
                  <a:cubicBezTo>
                    <a:pt x="18" y="0"/>
                    <a:pt x="21" y="0"/>
                    <a:pt x="24" y="0"/>
                  </a:cubicBezTo>
                  <a:cubicBezTo>
                    <a:pt x="27" y="1"/>
                    <a:pt x="29" y="2"/>
                    <a:pt x="32" y="4"/>
                  </a:cubicBezTo>
                  <a:cubicBezTo>
                    <a:pt x="34" y="5"/>
                    <a:pt x="36" y="7"/>
                    <a:pt x="38" y="10"/>
                  </a:cubicBezTo>
                  <a:cubicBezTo>
                    <a:pt x="40" y="13"/>
                    <a:pt x="41" y="16"/>
                    <a:pt x="42" y="20"/>
                  </a:cubicBezTo>
                  <a:close/>
                  <a:moveTo>
                    <a:pt x="33" y="22"/>
                  </a:moveTo>
                  <a:cubicBezTo>
                    <a:pt x="32" y="20"/>
                    <a:pt x="32" y="17"/>
                    <a:pt x="31" y="16"/>
                  </a:cubicBezTo>
                  <a:cubicBezTo>
                    <a:pt x="29" y="14"/>
                    <a:pt x="28" y="12"/>
                    <a:pt x="27" y="11"/>
                  </a:cubicBezTo>
                  <a:cubicBezTo>
                    <a:pt x="25" y="10"/>
                    <a:pt x="24" y="9"/>
                    <a:pt x="22" y="9"/>
                  </a:cubicBezTo>
                  <a:cubicBezTo>
                    <a:pt x="21" y="8"/>
                    <a:pt x="19" y="8"/>
                    <a:pt x="17" y="9"/>
                  </a:cubicBezTo>
                  <a:cubicBezTo>
                    <a:pt x="15" y="9"/>
                    <a:pt x="14" y="10"/>
                    <a:pt x="13" y="11"/>
                  </a:cubicBezTo>
                  <a:cubicBezTo>
                    <a:pt x="12" y="12"/>
                    <a:pt x="11" y="14"/>
                    <a:pt x="10" y="16"/>
                  </a:cubicBezTo>
                  <a:cubicBezTo>
                    <a:pt x="9" y="17"/>
                    <a:pt x="9" y="19"/>
                    <a:pt x="9" y="21"/>
                  </a:cubicBezTo>
                  <a:cubicBezTo>
                    <a:pt x="9" y="23"/>
                    <a:pt x="9" y="26"/>
                    <a:pt x="10" y="28"/>
                  </a:cubicBezTo>
                  <a:cubicBezTo>
                    <a:pt x="11" y="31"/>
                    <a:pt x="11" y="33"/>
                    <a:pt x="12" y="34"/>
                  </a:cubicBezTo>
                  <a:cubicBezTo>
                    <a:pt x="14" y="36"/>
                    <a:pt x="15" y="38"/>
                    <a:pt x="16" y="39"/>
                  </a:cubicBezTo>
                  <a:cubicBezTo>
                    <a:pt x="18" y="40"/>
                    <a:pt x="19" y="41"/>
                    <a:pt x="21" y="41"/>
                  </a:cubicBezTo>
                  <a:cubicBezTo>
                    <a:pt x="22" y="42"/>
                    <a:pt x="24" y="42"/>
                    <a:pt x="26" y="41"/>
                  </a:cubicBezTo>
                  <a:cubicBezTo>
                    <a:pt x="28" y="41"/>
                    <a:pt x="29" y="40"/>
                    <a:pt x="30" y="39"/>
                  </a:cubicBezTo>
                  <a:cubicBezTo>
                    <a:pt x="31" y="38"/>
                    <a:pt x="32" y="36"/>
                    <a:pt x="33" y="34"/>
                  </a:cubicBezTo>
                  <a:cubicBezTo>
                    <a:pt x="34" y="33"/>
                    <a:pt x="34" y="31"/>
                    <a:pt x="34" y="29"/>
                  </a:cubicBezTo>
                  <a:cubicBezTo>
                    <a:pt x="34" y="27"/>
                    <a:pt x="34" y="24"/>
                    <a:pt x="3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49"/>
            <p:cNvSpPr/>
            <p:nvPr>
              <p:custDataLst>
                <p:tags r:id="rId23"/>
              </p:custDataLst>
            </p:nvPr>
          </p:nvSpPr>
          <p:spPr bwMode="auto">
            <a:xfrm>
              <a:off x="1040" y="6166"/>
              <a:ext cx="198" cy="245"/>
            </a:xfrm>
            <a:custGeom>
              <a:avLst/>
              <a:gdLst>
                <a:gd name="T0" fmla="*/ 40 w 42"/>
                <a:gd name="T1" fmla="*/ 35 h 52"/>
                <a:gd name="T2" fmla="*/ 42 w 42"/>
                <a:gd name="T3" fmla="*/ 43 h 52"/>
                <a:gd name="T4" fmla="*/ 12 w 42"/>
                <a:gd name="T5" fmla="*/ 52 h 52"/>
                <a:gd name="T6" fmla="*/ 10 w 42"/>
                <a:gd name="T7" fmla="*/ 44 h 52"/>
                <a:gd name="T8" fmla="*/ 21 w 42"/>
                <a:gd name="T9" fmla="*/ 41 h 52"/>
                <a:gd name="T10" fmla="*/ 14 w 42"/>
                <a:gd name="T11" fmla="*/ 13 h 52"/>
                <a:gd name="T12" fmla="*/ 12 w 42"/>
                <a:gd name="T13" fmla="*/ 15 h 52"/>
                <a:gd name="T14" fmla="*/ 9 w 42"/>
                <a:gd name="T15" fmla="*/ 18 h 52"/>
                <a:gd name="T16" fmla="*/ 6 w 42"/>
                <a:gd name="T17" fmla="*/ 20 h 52"/>
                <a:gd name="T18" fmla="*/ 2 w 42"/>
                <a:gd name="T19" fmla="*/ 22 h 52"/>
                <a:gd name="T20" fmla="*/ 0 w 42"/>
                <a:gd name="T21" fmla="*/ 14 h 52"/>
                <a:gd name="T22" fmla="*/ 3 w 42"/>
                <a:gd name="T23" fmla="*/ 12 h 52"/>
                <a:gd name="T24" fmla="*/ 7 w 42"/>
                <a:gd name="T25" fmla="*/ 8 h 52"/>
                <a:gd name="T26" fmla="*/ 10 w 42"/>
                <a:gd name="T27" fmla="*/ 5 h 52"/>
                <a:gd name="T28" fmla="*/ 11 w 42"/>
                <a:gd name="T29" fmla="*/ 3 h 52"/>
                <a:gd name="T30" fmla="*/ 20 w 42"/>
                <a:gd name="T31" fmla="*/ 0 h 52"/>
                <a:gd name="T32" fmla="*/ 30 w 42"/>
                <a:gd name="T33" fmla="*/ 38 h 52"/>
                <a:gd name="T34" fmla="*/ 40 w 42"/>
                <a:gd name="T35" fmla="*/ 3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" h="52">
                  <a:moveTo>
                    <a:pt x="40" y="35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3" y="14"/>
                    <a:pt x="12" y="15"/>
                  </a:cubicBezTo>
                  <a:cubicBezTo>
                    <a:pt x="11" y="16"/>
                    <a:pt x="10" y="17"/>
                    <a:pt x="9" y="18"/>
                  </a:cubicBezTo>
                  <a:cubicBezTo>
                    <a:pt x="8" y="19"/>
                    <a:pt x="7" y="20"/>
                    <a:pt x="6" y="20"/>
                  </a:cubicBezTo>
                  <a:cubicBezTo>
                    <a:pt x="4" y="21"/>
                    <a:pt x="3" y="22"/>
                    <a:pt x="2" y="2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2"/>
                  </a:cubicBezTo>
                  <a:cubicBezTo>
                    <a:pt x="5" y="11"/>
                    <a:pt x="6" y="10"/>
                    <a:pt x="7" y="8"/>
                  </a:cubicBezTo>
                  <a:cubicBezTo>
                    <a:pt x="8" y="7"/>
                    <a:pt x="9" y="6"/>
                    <a:pt x="10" y="5"/>
                  </a:cubicBezTo>
                  <a:cubicBezTo>
                    <a:pt x="10" y="4"/>
                    <a:pt x="11" y="3"/>
                    <a:pt x="11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40" y="35"/>
                    <a:pt x="40" y="35"/>
                    <a:pt x="4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50"/>
            <p:cNvSpPr/>
            <p:nvPr>
              <p:custDataLst>
                <p:tags r:id="rId24"/>
              </p:custDataLst>
            </p:nvPr>
          </p:nvSpPr>
          <p:spPr bwMode="auto">
            <a:xfrm>
              <a:off x="4030" y="6904"/>
              <a:ext cx="240" cy="288"/>
            </a:xfrm>
            <a:custGeom>
              <a:avLst/>
              <a:gdLst>
                <a:gd name="T0" fmla="*/ 36 w 51"/>
                <a:gd name="T1" fmla="*/ 11 h 61"/>
                <a:gd name="T2" fmla="*/ 33 w 51"/>
                <a:gd name="T3" fmla="*/ 10 h 61"/>
                <a:gd name="T4" fmla="*/ 29 w 51"/>
                <a:gd name="T5" fmla="*/ 9 h 61"/>
                <a:gd name="T6" fmla="*/ 24 w 51"/>
                <a:gd name="T7" fmla="*/ 9 h 61"/>
                <a:gd name="T8" fmla="*/ 19 w 51"/>
                <a:gd name="T9" fmla="*/ 10 h 61"/>
                <a:gd name="T10" fmla="*/ 11 w 51"/>
                <a:gd name="T11" fmla="*/ 14 h 61"/>
                <a:gd name="T12" fmla="*/ 10 w 51"/>
                <a:gd name="T13" fmla="*/ 21 h 61"/>
                <a:gd name="T14" fmla="*/ 12 w 51"/>
                <a:gd name="T15" fmla="*/ 24 h 61"/>
                <a:gd name="T16" fmla="*/ 15 w 51"/>
                <a:gd name="T17" fmla="*/ 25 h 61"/>
                <a:gd name="T18" fmla="*/ 20 w 51"/>
                <a:gd name="T19" fmla="*/ 26 h 61"/>
                <a:gd name="T20" fmla="*/ 27 w 51"/>
                <a:gd name="T21" fmla="*/ 26 h 61"/>
                <a:gd name="T22" fmla="*/ 35 w 51"/>
                <a:gd name="T23" fmla="*/ 26 h 61"/>
                <a:gd name="T24" fmla="*/ 42 w 51"/>
                <a:gd name="T25" fmla="*/ 27 h 61"/>
                <a:gd name="T26" fmla="*/ 47 w 51"/>
                <a:gd name="T27" fmla="*/ 31 h 61"/>
                <a:gd name="T28" fmla="*/ 50 w 51"/>
                <a:gd name="T29" fmla="*/ 37 h 61"/>
                <a:gd name="T30" fmla="*/ 51 w 51"/>
                <a:gd name="T31" fmla="*/ 45 h 61"/>
                <a:gd name="T32" fmla="*/ 48 w 51"/>
                <a:gd name="T33" fmla="*/ 51 h 61"/>
                <a:gd name="T34" fmla="*/ 42 w 51"/>
                <a:gd name="T35" fmla="*/ 56 h 61"/>
                <a:gd name="T36" fmla="*/ 34 w 51"/>
                <a:gd name="T37" fmla="*/ 59 h 61"/>
                <a:gd name="T38" fmla="*/ 21 w 51"/>
                <a:gd name="T39" fmla="*/ 61 h 61"/>
                <a:gd name="T40" fmla="*/ 9 w 51"/>
                <a:gd name="T41" fmla="*/ 58 h 61"/>
                <a:gd name="T42" fmla="*/ 10 w 51"/>
                <a:gd name="T43" fmla="*/ 49 h 61"/>
                <a:gd name="T44" fmla="*/ 14 w 51"/>
                <a:gd name="T45" fmla="*/ 51 h 61"/>
                <a:gd name="T46" fmla="*/ 19 w 51"/>
                <a:gd name="T47" fmla="*/ 52 h 61"/>
                <a:gd name="T48" fmla="*/ 25 w 51"/>
                <a:gd name="T49" fmla="*/ 52 h 61"/>
                <a:gd name="T50" fmla="*/ 32 w 51"/>
                <a:gd name="T51" fmla="*/ 51 h 61"/>
                <a:gd name="T52" fmla="*/ 40 w 51"/>
                <a:gd name="T53" fmla="*/ 47 h 61"/>
                <a:gd name="T54" fmla="*/ 41 w 51"/>
                <a:gd name="T55" fmla="*/ 40 h 61"/>
                <a:gd name="T56" fmla="*/ 39 w 51"/>
                <a:gd name="T57" fmla="*/ 37 h 61"/>
                <a:gd name="T58" fmla="*/ 35 w 51"/>
                <a:gd name="T59" fmla="*/ 35 h 61"/>
                <a:gd name="T60" fmla="*/ 30 w 51"/>
                <a:gd name="T61" fmla="*/ 35 h 61"/>
                <a:gd name="T62" fmla="*/ 22 w 51"/>
                <a:gd name="T63" fmla="*/ 35 h 61"/>
                <a:gd name="T64" fmla="*/ 14 w 51"/>
                <a:gd name="T65" fmla="*/ 35 h 61"/>
                <a:gd name="T66" fmla="*/ 8 w 51"/>
                <a:gd name="T67" fmla="*/ 33 h 61"/>
                <a:gd name="T68" fmla="*/ 4 w 51"/>
                <a:gd name="T69" fmla="*/ 30 h 61"/>
                <a:gd name="T70" fmla="*/ 1 w 51"/>
                <a:gd name="T71" fmla="*/ 25 h 61"/>
                <a:gd name="T72" fmla="*/ 1 w 51"/>
                <a:gd name="T73" fmla="*/ 17 h 61"/>
                <a:gd name="T74" fmla="*/ 4 w 51"/>
                <a:gd name="T75" fmla="*/ 10 h 61"/>
                <a:gd name="T76" fmla="*/ 9 w 51"/>
                <a:gd name="T77" fmla="*/ 5 h 61"/>
                <a:gd name="T78" fmla="*/ 17 w 51"/>
                <a:gd name="T79" fmla="*/ 1 h 61"/>
                <a:gd name="T80" fmla="*/ 28 w 51"/>
                <a:gd name="T81" fmla="*/ 0 h 61"/>
                <a:gd name="T82" fmla="*/ 38 w 51"/>
                <a:gd name="T83" fmla="*/ 2 h 61"/>
                <a:gd name="T84" fmla="*/ 36 w 51"/>
                <a:gd name="T85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11"/>
                  </a:moveTo>
                  <a:cubicBezTo>
                    <a:pt x="35" y="10"/>
                    <a:pt x="34" y="10"/>
                    <a:pt x="33" y="10"/>
                  </a:cubicBezTo>
                  <a:cubicBezTo>
                    <a:pt x="32" y="9"/>
                    <a:pt x="31" y="9"/>
                    <a:pt x="29" y="9"/>
                  </a:cubicBezTo>
                  <a:cubicBezTo>
                    <a:pt x="27" y="9"/>
                    <a:pt x="26" y="9"/>
                    <a:pt x="24" y="9"/>
                  </a:cubicBezTo>
                  <a:cubicBezTo>
                    <a:pt x="22" y="9"/>
                    <a:pt x="21" y="9"/>
                    <a:pt x="19" y="10"/>
                  </a:cubicBezTo>
                  <a:cubicBezTo>
                    <a:pt x="15" y="11"/>
                    <a:pt x="13" y="12"/>
                    <a:pt x="11" y="14"/>
                  </a:cubicBezTo>
                  <a:cubicBezTo>
                    <a:pt x="10" y="16"/>
                    <a:pt x="10" y="18"/>
                    <a:pt x="10" y="21"/>
                  </a:cubicBezTo>
                  <a:cubicBezTo>
                    <a:pt x="11" y="22"/>
                    <a:pt x="11" y="23"/>
                    <a:pt x="12" y="24"/>
                  </a:cubicBezTo>
                  <a:cubicBezTo>
                    <a:pt x="13" y="24"/>
                    <a:pt x="14" y="25"/>
                    <a:pt x="15" y="25"/>
                  </a:cubicBezTo>
                  <a:cubicBezTo>
                    <a:pt x="17" y="26"/>
                    <a:pt x="18" y="26"/>
                    <a:pt x="20" y="26"/>
                  </a:cubicBezTo>
                  <a:cubicBezTo>
                    <a:pt x="22" y="26"/>
                    <a:pt x="24" y="26"/>
                    <a:pt x="27" y="26"/>
                  </a:cubicBezTo>
                  <a:cubicBezTo>
                    <a:pt x="30" y="25"/>
                    <a:pt x="33" y="26"/>
                    <a:pt x="35" y="26"/>
                  </a:cubicBezTo>
                  <a:cubicBezTo>
                    <a:pt x="38" y="26"/>
                    <a:pt x="40" y="26"/>
                    <a:pt x="42" y="27"/>
                  </a:cubicBezTo>
                  <a:cubicBezTo>
                    <a:pt x="44" y="28"/>
                    <a:pt x="46" y="29"/>
                    <a:pt x="47" y="31"/>
                  </a:cubicBezTo>
                  <a:cubicBezTo>
                    <a:pt x="48" y="32"/>
                    <a:pt x="49" y="34"/>
                    <a:pt x="50" y="37"/>
                  </a:cubicBezTo>
                  <a:cubicBezTo>
                    <a:pt x="51" y="40"/>
                    <a:pt x="51" y="42"/>
                    <a:pt x="51" y="45"/>
                  </a:cubicBezTo>
                  <a:cubicBezTo>
                    <a:pt x="50" y="47"/>
                    <a:pt x="49" y="49"/>
                    <a:pt x="48" y="51"/>
                  </a:cubicBezTo>
                  <a:cubicBezTo>
                    <a:pt x="46" y="53"/>
                    <a:pt x="44" y="54"/>
                    <a:pt x="42" y="56"/>
                  </a:cubicBezTo>
                  <a:cubicBezTo>
                    <a:pt x="40" y="57"/>
                    <a:pt x="37" y="58"/>
                    <a:pt x="34" y="59"/>
                  </a:cubicBezTo>
                  <a:cubicBezTo>
                    <a:pt x="30" y="60"/>
                    <a:pt x="25" y="61"/>
                    <a:pt x="21" y="61"/>
                  </a:cubicBezTo>
                  <a:cubicBezTo>
                    <a:pt x="17" y="60"/>
                    <a:pt x="12" y="60"/>
                    <a:pt x="9" y="5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50"/>
                    <a:pt x="12" y="50"/>
                    <a:pt x="14" y="51"/>
                  </a:cubicBezTo>
                  <a:cubicBezTo>
                    <a:pt x="16" y="51"/>
                    <a:pt x="17" y="51"/>
                    <a:pt x="19" y="52"/>
                  </a:cubicBezTo>
                  <a:cubicBezTo>
                    <a:pt x="21" y="52"/>
                    <a:pt x="23" y="52"/>
                    <a:pt x="25" y="52"/>
                  </a:cubicBezTo>
                  <a:cubicBezTo>
                    <a:pt x="28" y="52"/>
                    <a:pt x="30" y="51"/>
                    <a:pt x="32" y="51"/>
                  </a:cubicBezTo>
                  <a:cubicBezTo>
                    <a:pt x="35" y="50"/>
                    <a:pt x="38" y="48"/>
                    <a:pt x="40" y="47"/>
                  </a:cubicBezTo>
                  <a:cubicBezTo>
                    <a:pt x="41" y="45"/>
                    <a:pt x="42" y="43"/>
                    <a:pt x="41" y="40"/>
                  </a:cubicBezTo>
                  <a:cubicBezTo>
                    <a:pt x="40" y="39"/>
                    <a:pt x="40" y="38"/>
                    <a:pt x="39" y="37"/>
                  </a:cubicBezTo>
                  <a:cubicBezTo>
                    <a:pt x="38" y="36"/>
                    <a:pt x="37" y="36"/>
                    <a:pt x="35" y="35"/>
                  </a:cubicBezTo>
                  <a:cubicBezTo>
                    <a:pt x="33" y="35"/>
                    <a:pt x="32" y="35"/>
                    <a:pt x="30" y="35"/>
                  </a:cubicBezTo>
                  <a:cubicBezTo>
                    <a:pt x="27" y="35"/>
                    <a:pt x="25" y="35"/>
                    <a:pt x="22" y="35"/>
                  </a:cubicBezTo>
                  <a:cubicBezTo>
                    <a:pt x="19" y="35"/>
                    <a:pt x="17" y="35"/>
                    <a:pt x="14" y="35"/>
                  </a:cubicBezTo>
                  <a:cubicBezTo>
                    <a:pt x="12" y="35"/>
                    <a:pt x="10" y="34"/>
                    <a:pt x="8" y="33"/>
                  </a:cubicBezTo>
                  <a:cubicBezTo>
                    <a:pt x="7" y="32"/>
                    <a:pt x="5" y="31"/>
                    <a:pt x="4" y="30"/>
                  </a:cubicBezTo>
                  <a:cubicBezTo>
                    <a:pt x="3" y="29"/>
                    <a:pt x="2" y="27"/>
                    <a:pt x="1" y="25"/>
                  </a:cubicBezTo>
                  <a:cubicBezTo>
                    <a:pt x="0" y="22"/>
                    <a:pt x="0" y="19"/>
                    <a:pt x="1" y="17"/>
                  </a:cubicBezTo>
                  <a:cubicBezTo>
                    <a:pt x="1" y="14"/>
                    <a:pt x="2" y="12"/>
                    <a:pt x="4" y="10"/>
                  </a:cubicBezTo>
                  <a:cubicBezTo>
                    <a:pt x="5" y="8"/>
                    <a:pt x="7" y="6"/>
                    <a:pt x="9" y="5"/>
                  </a:cubicBezTo>
                  <a:cubicBezTo>
                    <a:pt x="11" y="3"/>
                    <a:pt x="14" y="2"/>
                    <a:pt x="17" y="1"/>
                  </a:cubicBezTo>
                  <a:cubicBezTo>
                    <a:pt x="21" y="0"/>
                    <a:pt x="24" y="0"/>
                    <a:pt x="28" y="0"/>
                  </a:cubicBezTo>
                  <a:cubicBezTo>
                    <a:pt x="32" y="1"/>
                    <a:pt x="35" y="1"/>
                    <a:pt x="38" y="2"/>
                  </a:cubicBezTo>
                  <a:cubicBezTo>
                    <a:pt x="36" y="11"/>
                    <a:pt x="36" y="11"/>
                    <a:pt x="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51"/>
            <p:cNvSpPr/>
            <p:nvPr>
              <p:custDataLst>
                <p:tags r:id="rId25"/>
              </p:custDataLst>
            </p:nvPr>
          </p:nvSpPr>
          <p:spPr bwMode="auto">
            <a:xfrm>
              <a:off x="4253" y="6864"/>
              <a:ext cx="178" cy="265"/>
            </a:xfrm>
            <a:custGeom>
              <a:avLst/>
              <a:gdLst>
                <a:gd name="T0" fmla="*/ 38 w 38"/>
                <a:gd name="T1" fmla="*/ 50 h 56"/>
                <a:gd name="T2" fmla="*/ 34 w 38"/>
                <a:gd name="T3" fmla="*/ 53 h 56"/>
                <a:gd name="T4" fmla="*/ 28 w 38"/>
                <a:gd name="T5" fmla="*/ 55 h 56"/>
                <a:gd name="T6" fmla="*/ 24 w 38"/>
                <a:gd name="T7" fmla="*/ 56 h 56"/>
                <a:gd name="T8" fmla="*/ 20 w 38"/>
                <a:gd name="T9" fmla="*/ 55 h 56"/>
                <a:gd name="T10" fmla="*/ 17 w 38"/>
                <a:gd name="T11" fmla="*/ 53 h 56"/>
                <a:gd name="T12" fmla="*/ 15 w 38"/>
                <a:gd name="T13" fmla="*/ 49 h 56"/>
                <a:gd name="T14" fmla="*/ 7 w 38"/>
                <a:gd name="T15" fmla="*/ 23 h 56"/>
                <a:gd name="T16" fmla="*/ 2 w 38"/>
                <a:gd name="T17" fmla="*/ 24 h 56"/>
                <a:gd name="T18" fmla="*/ 0 w 38"/>
                <a:gd name="T19" fmla="*/ 18 h 56"/>
                <a:gd name="T20" fmla="*/ 5 w 38"/>
                <a:gd name="T21" fmla="*/ 16 h 56"/>
                <a:gd name="T22" fmla="*/ 1 w 38"/>
                <a:gd name="T23" fmla="*/ 2 h 56"/>
                <a:gd name="T24" fmla="*/ 10 w 38"/>
                <a:gd name="T25" fmla="*/ 0 h 56"/>
                <a:gd name="T26" fmla="*/ 14 w 38"/>
                <a:gd name="T27" fmla="*/ 13 h 56"/>
                <a:gd name="T28" fmla="*/ 23 w 38"/>
                <a:gd name="T29" fmla="*/ 11 h 56"/>
                <a:gd name="T30" fmla="*/ 25 w 38"/>
                <a:gd name="T31" fmla="*/ 18 h 56"/>
                <a:gd name="T32" fmla="*/ 16 w 38"/>
                <a:gd name="T33" fmla="*/ 20 h 56"/>
                <a:gd name="T34" fmla="*/ 23 w 38"/>
                <a:gd name="T35" fmla="*/ 44 h 56"/>
                <a:gd name="T36" fmla="*/ 25 w 38"/>
                <a:gd name="T37" fmla="*/ 46 h 56"/>
                <a:gd name="T38" fmla="*/ 28 w 38"/>
                <a:gd name="T39" fmla="*/ 46 h 56"/>
                <a:gd name="T40" fmla="*/ 32 w 38"/>
                <a:gd name="T41" fmla="*/ 45 h 56"/>
                <a:gd name="T42" fmla="*/ 34 w 38"/>
                <a:gd name="T43" fmla="*/ 43 h 56"/>
                <a:gd name="T44" fmla="*/ 38 w 38"/>
                <a:gd name="T4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6">
                  <a:moveTo>
                    <a:pt x="38" y="50"/>
                  </a:moveTo>
                  <a:cubicBezTo>
                    <a:pt x="37" y="50"/>
                    <a:pt x="35" y="51"/>
                    <a:pt x="34" y="53"/>
                  </a:cubicBezTo>
                  <a:cubicBezTo>
                    <a:pt x="32" y="54"/>
                    <a:pt x="30" y="55"/>
                    <a:pt x="28" y="55"/>
                  </a:cubicBezTo>
                  <a:cubicBezTo>
                    <a:pt x="26" y="56"/>
                    <a:pt x="25" y="56"/>
                    <a:pt x="24" y="56"/>
                  </a:cubicBezTo>
                  <a:cubicBezTo>
                    <a:pt x="22" y="56"/>
                    <a:pt x="21" y="56"/>
                    <a:pt x="20" y="55"/>
                  </a:cubicBezTo>
                  <a:cubicBezTo>
                    <a:pt x="19" y="55"/>
                    <a:pt x="18" y="54"/>
                    <a:pt x="17" y="53"/>
                  </a:cubicBezTo>
                  <a:cubicBezTo>
                    <a:pt x="16" y="52"/>
                    <a:pt x="15" y="51"/>
                    <a:pt x="15" y="49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5"/>
                    <a:pt x="24" y="46"/>
                    <a:pt x="25" y="46"/>
                  </a:cubicBezTo>
                  <a:cubicBezTo>
                    <a:pt x="26" y="47"/>
                    <a:pt x="27" y="47"/>
                    <a:pt x="28" y="46"/>
                  </a:cubicBezTo>
                  <a:cubicBezTo>
                    <a:pt x="30" y="46"/>
                    <a:pt x="31" y="46"/>
                    <a:pt x="32" y="45"/>
                  </a:cubicBezTo>
                  <a:cubicBezTo>
                    <a:pt x="33" y="44"/>
                    <a:pt x="33" y="44"/>
                    <a:pt x="34" y="43"/>
                  </a:cubicBezTo>
                  <a:cubicBezTo>
                    <a:pt x="38" y="50"/>
                    <a:pt x="38" y="50"/>
                    <a:pt x="3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52"/>
            <p:cNvSpPr>
              <a:spLocks noEditPoints="1"/>
            </p:cNvSpPr>
            <p:nvPr>
              <p:custDataLst>
                <p:tags r:id="rId26"/>
              </p:custDataLst>
            </p:nvPr>
          </p:nvSpPr>
          <p:spPr bwMode="auto">
            <a:xfrm>
              <a:off x="4413" y="6869"/>
              <a:ext cx="208" cy="218"/>
            </a:xfrm>
            <a:custGeom>
              <a:avLst/>
              <a:gdLst>
                <a:gd name="T0" fmla="*/ 29 w 44"/>
                <a:gd name="T1" fmla="*/ 45 h 46"/>
                <a:gd name="T2" fmla="*/ 19 w 44"/>
                <a:gd name="T3" fmla="*/ 45 h 46"/>
                <a:gd name="T4" fmla="*/ 11 w 44"/>
                <a:gd name="T5" fmla="*/ 43 h 46"/>
                <a:gd name="T6" fmla="*/ 5 w 44"/>
                <a:gd name="T7" fmla="*/ 37 h 46"/>
                <a:gd name="T8" fmla="*/ 1 w 44"/>
                <a:gd name="T9" fmla="*/ 29 h 46"/>
                <a:gd name="T10" fmla="*/ 0 w 44"/>
                <a:gd name="T11" fmla="*/ 20 h 46"/>
                <a:gd name="T12" fmla="*/ 2 w 44"/>
                <a:gd name="T13" fmla="*/ 12 h 46"/>
                <a:gd name="T14" fmla="*/ 8 w 44"/>
                <a:gd name="T15" fmla="*/ 6 h 46"/>
                <a:gd name="T16" fmla="*/ 16 w 44"/>
                <a:gd name="T17" fmla="*/ 1 h 46"/>
                <a:gd name="T18" fmla="*/ 26 w 44"/>
                <a:gd name="T19" fmla="*/ 1 h 46"/>
                <a:gd name="T20" fmla="*/ 34 w 44"/>
                <a:gd name="T21" fmla="*/ 3 h 46"/>
                <a:gd name="T22" fmla="*/ 40 w 44"/>
                <a:gd name="T23" fmla="*/ 9 h 46"/>
                <a:gd name="T24" fmla="*/ 44 w 44"/>
                <a:gd name="T25" fmla="*/ 16 h 46"/>
                <a:gd name="T26" fmla="*/ 44 w 44"/>
                <a:gd name="T27" fmla="*/ 18 h 46"/>
                <a:gd name="T28" fmla="*/ 44 w 44"/>
                <a:gd name="T29" fmla="*/ 20 h 46"/>
                <a:gd name="T30" fmla="*/ 11 w 44"/>
                <a:gd name="T31" fmla="*/ 29 h 46"/>
                <a:gd name="T32" fmla="*/ 14 w 44"/>
                <a:gd name="T33" fmla="*/ 34 h 46"/>
                <a:gd name="T34" fmla="*/ 18 w 44"/>
                <a:gd name="T35" fmla="*/ 37 h 46"/>
                <a:gd name="T36" fmla="*/ 22 w 44"/>
                <a:gd name="T37" fmla="*/ 38 h 46"/>
                <a:gd name="T38" fmla="*/ 27 w 44"/>
                <a:gd name="T39" fmla="*/ 38 h 46"/>
                <a:gd name="T40" fmla="*/ 30 w 44"/>
                <a:gd name="T41" fmla="*/ 37 h 46"/>
                <a:gd name="T42" fmla="*/ 33 w 44"/>
                <a:gd name="T43" fmla="*/ 34 h 46"/>
                <a:gd name="T44" fmla="*/ 35 w 44"/>
                <a:gd name="T45" fmla="*/ 32 h 46"/>
                <a:gd name="T46" fmla="*/ 36 w 44"/>
                <a:gd name="T47" fmla="*/ 29 h 46"/>
                <a:gd name="T48" fmla="*/ 44 w 44"/>
                <a:gd name="T49" fmla="*/ 29 h 46"/>
                <a:gd name="T50" fmla="*/ 39 w 44"/>
                <a:gd name="T51" fmla="*/ 38 h 46"/>
                <a:gd name="T52" fmla="*/ 29 w 44"/>
                <a:gd name="T53" fmla="*/ 45 h 46"/>
                <a:gd name="T54" fmla="*/ 34 w 44"/>
                <a:gd name="T55" fmla="*/ 16 h 46"/>
                <a:gd name="T56" fmla="*/ 31 w 44"/>
                <a:gd name="T57" fmla="*/ 12 h 46"/>
                <a:gd name="T58" fmla="*/ 28 w 44"/>
                <a:gd name="T59" fmla="*/ 9 h 46"/>
                <a:gd name="T60" fmla="*/ 23 w 44"/>
                <a:gd name="T61" fmla="*/ 7 h 46"/>
                <a:gd name="T62" fmla="*/ 18 w 44"/>
                <a:gd name="T63" fmla="*/ 8 h 46"/>
                <a:gd name="T64" fmla="*/ 14 w 44"/>
                <a:gd name="T65" fmla="*/ 10 h 46"/>
                <a:gd name="T66" fmla="*/ 10 w 44"/>
                <a:gd name="T67" fmla="*/ 14 h 46"/>
                <a:gd name="T68" fmla="*/ 9 w 44"/>
                <a:gd name="T69" fmla="*/ 18 h 46"/>
                <a:gd name="T70" fmla="*/ 9 w 44"/>
                <a:gd name="T71" fmla="*/ 23 h 46"/>
                <a:gd name="T72" fmla="*/ 34 w 44"/>
                <a:gd name="T73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4" h="46">
                  <a:moveTo>
                    <a:pt x="29" y="45"/>
                  </a:moveTo>
                  <a:cubicBezTo>
                    <a:pt x="25" y="46"/>
                    <a:pt x="22" y="46"/>
                    <a:pt x="19" y="45"/>
                  </a:cubicBezTo>
                  <a:cubicBezTo>
                    <a:pt x="16" y="45"/>
                    <a:pt x="13" y="44"/>
                    <a:pt x="11" y="43"/>
                  </a:cubicBezTo>
                  <a:cubicBezTo>
                    <a:pt x="9" y="41"/>
                    <a:pt x="6" y="39"/>
                    <a:pt x="5" y="37"/>
                  </a:cubicBezTo>
                  <a:cubicBezTo>
                    <a:pt x="3" y="35"/>
                    <a:pt x="2" y="32"/>
                    <a:pt x="1" y="29"/>
                  </a:cubicBezTo>
                  <a:cubicBezTo>
                    <a:pt x="0" y="26"/>
                    <a:pt x="0" y="23"/>
                    <a:pt x="0" y="20"/>
                  </a:cubicBezTo>
                  <a:cubicBezTo>
                    <a:pt x="0" y="18"/>
                    <a:pt x="1" y="15"/>
                    <a:pt x="2" y="12"/>
                  </a:cubicBezTo>
                  <a:cubicBezTo>
                    <a:pt x="4" y="10"/>
                    <a:pt x="5" y="7"/>
                    <a:pt x="8" y="6"/>
                  </a:cubicBezTo>
                  <a:cubicBezTo>
                    <a:pt x="10" y="4"/>
                    <a:pt x="13" y="2"/>
                    <a:pt x="16" y="1"/>
                  </a:cubicBezTo>
                  <a:cubicBezTo>
                    <a:pt x="19" y="0"/>
                    <a:pt x="23" y="0"/>
                    <a:pt x="26" y="1"/>
                  </a:cubicBezTo>
                  <a:cubicBezTo>
                    <a:pt x="29" y="1"/>
                    <a:pt x="31" y="2"/>
                    <a:pt x="34" y="3"/>
                  </a:cubicBezTo>
                  <a:cubicBezTo>
                    <a:pt x="36" y="5"/>
                    <a:pt x="38" y="7"/>
                    <a:pt x="40" y="9"/>
                  </a:cubicBezTo>
                  <a:cubicBezTo>
                    <a:pt x="42" y="11"/>
                    <a:pt x="43" y="14"/>
                    <a:pt x="44" y="16"/>
                  </a:cubicBezTo>
                  <a:cubicBezTo>
                    <a:pt x="44" y="17"/>
                    <a:pt x="44" y="18"/>
                    <a:pt x="44" y="18"/>
                  </a:cubicBezTo>
                  <a:cubicBezTo>
                    <a:pt x="44" y="19"/>
                    <a:pt x="44" y="19"/>
                    <a:pt x="44" y="2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1"/>
                    <a:pt x="12" y="33"/>
                    <a:pt x="14" y="34"/>
                  </a:cubicBezTo>
                  <a:cubicBezTo>
                    <a:pt x="15" y="35"/>
                    <a:pt x="16" y="36"/>
                    <a:pt x="18" y="37"/>
                  </a:cubicBezTo>
                  <a:cubicBezTo>
                    <a:pt x="19" y="38"/>
                    <a:pt x="21" y="38"/>
                    <a:pt x="22" y="38"/>
                  </a:cubicBezTo>
                  <a:cubicBezTo>
                    <a:pt x="24" y="39"/>
                    <a:pt x="25" y="38"/>
                    <a:pt x="27" y="38"/>
                  </a:cubicBezTo>
                  <a:cubicBezTo>
                    <a:pt x="28" y="38"/>
                    <a:pt x="29" y="37"/>
                    <a:pt x="30" y="37"/>
                  </a:cubicBezTo>
                  <a:cubicBezTo>
                    <a:pt x="31" y="36"/>
                    <a:pt x="32" y="35"/>
                    <a:pt x="33" y="34"/>
                  </a:cubicBezTo>
                  <a:cubicBezTo>
                    <a:pt x="34" y="34"/>
                    <a:pt x="35" y="33"/>
                    <a:pt x="35" y="32"/>
                  </a:cubicBezTo>
                  <a:cubicBezTo>
                    <a:pt x="36" y="31"/>
                    <a:pt x="36" y="30"/>
                    <a:pt x="36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2"/>
                    <a:pt x="42" y="35"/>
                    <a:pt x="39" y="38"/>
                  </a:cubicBezTo>
                  <a:cubicBezTo>
                    <a:pt x="37" y="41"/>
                    <a:pt x="33" y="43"/>
                    <a:pt x="29" y="45"/>
                  </a:cubicBezTo>
                  <a:close/>
                  <a:moveTo>
                    <a:pt x="34" y="16"/>
                  </a:moveTo>
                  <a:cubicBezTo>
                    <a:pt x="33" y="14"/>
                    <a:pt x="33" y="13"/>
                    <a:pt x="31" y="12"/>
                  </a:cubicBezTo>
                  <a:cubicBezTo>
                    <a:pt x="30" y="10"/>
                    <a:pt x="29" y="9"/>
                    <a:pt x="28" y="9"/>
                  </a:cubicBezTo>
                  <a:cubicBezTo>
                    <a:pt x="26" y="8"/>
                    <a:pt x="25" y="7"/>
                    <a:pt x="23" y="7"/>
                  </a:cubicBezTo>
                  <a:cubicBezTo>
                    <a:pt x="21" y="7"/>
                    <a:pt x="20" y="7"/>
                    <a:pt x="18" y="8"/>
                  </a:cubicBezTo>
                  <a:cubicBezTo>
                    <a:pt x="16" y="8"/>
                    <a:pt x="15" y="9"/>
                    <a:pt x="14" y="10"/>
                  </a:cubicBezTo>
                  <a:cubicBezTo>
                    <a:pt x="12" y="11"/>
                    <a:pt x="11" y="12"/>
                    <a:pt x="10" y="14"/>
                  </a:cubicBezTo>
                  <a:cubicBezTo>
                    <a:pt x="10" y="15"/>
                    <a:pt x="9" y="16"/>
                    <a:pt x="9" y="18"/>
                  </a:cubicBezTo>
                  <a:cubicBezTo>
                    <a:pt x="8" y="20"/>
                    <a:pt x="9" y="22"/>
                    <a:pt x="9" y="23"/>
                  </a:cubicBezTo>
                  <a:cubicBezTo>
                    <a:pt x="34" y="16"/>
                    <a:pt x="34" y="16"/>
                    <a:pt x="34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53"/>
            <p:cNvSpPr>
              <a:spLocks noEditPoints="1"/>
            </p:cNvSpPr>
            <p:nvPr>
              <p:custDataLst>
                <p:tags r:id="rId27"/>
              </p:custDataLst>
            </p:nvPr>
          </p:nvSpPr>
          <p:spPr bwMode="auto">
            <a:xfrm>
              <a:off x="4625" y="6804"/>
              <a:ext cx="233" cy="318"/>
            </a:xfrm>
            <a:custGeom>
              <a:avLst/>
              <a:gdLst>
                <a:gd name="T0" fmla="*/ 36 w 49"/>
                <a:gd name="T1" fmla="*/ 44 h 67"/>
                <a:gd name="T2" fmla="*/ 26 w 49"/>
                <a:gd name="T3" fmla="*/ 44 h 67"/>
                <a:gd name="T4" fmla="*/ 18 w 49"/>
                <a:gd name="T5" fmla="*/ 39 h 67"/>
                <a:gd name="T6" fmla="*/ 26 w 49"/>
                <a:gd name="T7" fmla="*/ 64 h 67"/>
                <a:gd name="T8" fmla="*/ 17 w 49"/>
                <a:gd name="T9" fmla="*/ 67 h 67"/>
                <a:gd name="T10" fmla="*/ 0 w 49"/>
                <a:gd name="T11" fmla="*/ 8 h 67"/>
                <a:gd name="T12" fmla="*/ 8 w 49"/>
                <a:gd name="T13" fmla="*/ 6 h 67"/>
                <a:gd name="T14" fmla="*/ 10 w 49"/>
                <a:gd name="T15" fmla="*/ 13 h 67"/>
                <a:gd name="T16" fmla="*/ 14 w 49"/>
                <a:gd name="T17" fmla="*/ 5 h 67"/>
                <a:gd name="T18" fmla="*/ 22 w 49"/>
                <a:gd name="T19" fmla="*/ 1 h 67"/>
                <a:gd name="T20" fmla="*/ 31 w 49"/>
                <a:gd name="T21" fmla="*/ 0 h 67"/>
                <a:gd name="T22" fmla="*/ 38 w 49"/>
                <a:gd name="T23" fmla="*/ 3 h 67"/>
                <a:gd name="T24" fmla="*/ 44 w 49"/>
                <a:gd name="T25" fmla="*/ 9 h 67"/>
                <a:gd name="T26" fmla="*/ 48 w 49"/>
                <a:gd name="T27" fmla="*/ 17 h 67"/>
                <a:gd name="T28" fmla="*/ 49 w 49"/>
                <a:gd name="T29" fmla="*/ 25 h 67"/>
                <a:gd name="T30" fmla="*/ 47 w 49"/>
                <a:gd name="T31" fmla="*/ 33 h 67"/>
                <a:gd name="T32" fmla="*/ 43 w 49"/>
                <a:gd name="T33" fmla="*/ 40 h 67"/>
                <a:gd name="T34" fmla="*/ 36 w 49"/>
                <a:gd name="T35" fmla="*/ 44 h 67"/>
                <a:gd name="T36" fmla="*/ 31 w 49"/>
                <a:gd name="T37" fmla="*/ 37 h 67"/>
                <a:gd name="T38" fmla="*/ 36 w 49"/>
                <a:gd name="T39" fmla="*/ 34 h 67"/>
                <a:gd name="T40" fmla="*/ 39 w 49"/>
                <a:gd name="T41" fmla="*/ 30 h 67"/>
                <a:gd name="T42" fmla="*/ 40 w 49"/>
                <a:gd name="T43" fmla="*/ 25 h 67"/>
                <a:gd name="T44" fmla="*/ 39 w 49"/>
                <a:gd name="T45" fmla="*/ 19 h 67"/>
                <a:gd name="T46" fmla="*/ 37 w 49"/>
                <a:gd name="T47" fmla="*/ 14 h 67"/>
                <a:gd name="T48" fmla="*/ 33 w 49"/>
                <a:gd name="T49" fmla="*/ 10 h 67"/>
                <a:gd name="T50" fmla="*/ 28 w 49"/>
                <a:gd name="T51" fmla="*/ 8 h 67"/>
                <a:gd name="T52" fmla="*/ 22 w 49"/>
                <a:gd name="T53" fmla="*/ 9 h 67"/>
                <a:gd name="T54" fmla="*/ 19 w 49"/>
                <a:gd name="T55" fmla="*/ 10 h 67"/>
                <a:gd name="T56" fmla="*/ 16 w 49"/>
                <a:gd name="T57" fmla="*/ 13 h 67"/>
                <a:gd name="T58" fmla="*/ 14 w 49"/>
                <a:gd name="T59" fmla="*/ 17 h 67"/>
                <a:gd name="T60" fmla="*/ 13 w 49"/>
                <a:gd name="T61" fmla="*/ 20 h 67"/>
                <a:gd name="T62" fmla="*/ 16 w 49"/>
                <a:gd name="T63" fmla="*/ 31 h 67"/>
                <a:gd name="T64" fmla="*/ 19 w 49"/>
                <a:gd name="T65" fmla="*/ 34 h 67"/>
                <a:gd name="T66" fmla="*/ 23 w 49"/>
                <a:gd name="T67" fmla="*/ 36 h 67"/>
                <a:gd name="T68" fmla="*/ 27 w 49"/>
                <a:gd name="T69" fmla="*/ 37 h 67"/>
                <a:gd name="T70" fmla="*/ 31 w 49"/>
                <a:gd name="T71" fmla="*/ 3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67">
                  <a:moveTo>
                    <a:pt x="36" y="44"/>
                  </a:moveTo>
                  <a:cubicBezTo>
                    <a:pt x="33" y="45"/>
                    <a:pt x="29" y="45"/>
                    <a:pt x="26" y="44"/>
                  </a:cubicBezTo>
                  <a:cubicBezTo>
                    <a:pt x="23" y="43"/>
                    <a:pt x="21" y="41"/>
                    <a:pt x="18" y="39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0"/>
                    <a:pt x="12" y="8"/>
                    <a:pt x="14" y="5"/>
                  </a:cubicBezTo>
                  <a:cubicBezTo>
                    <a:pt x="16" y="3"/>
                    <a:pt x="19" y="2"/>
                    <a:pt x="22" y="1"/>
                  </a:cubicBezTo>
                  <a:cubicBezTo>
                    <a:pt x="25" y="0"/>
                    <a:pt x="28" y="0"/>
                    <a:pt x="31" y="0"/>
                  </a:cubicBezTo>
                  <a:cubicBezTo>
                    <a:pt x="33" y="1"/>
                    <a:pt x="36" y="2"/>
                    <a:pt x="38" y="3"/>
                  </a:cubicBezTo>
                  <a:cubicBezTo>
                    <a:pt x="41" y="5"/>
                    <a:pt x="43" y="6"/>
                    <a:pt x="44" y="9"/>
                  </a:cubicBezTo>
                  <a:cubicBezTo>
                    <a:pt x="46" y="11"/>
                    <a:pt x="47" y="14"/>
                    <a:pt x="48" y="17"/>
                  </a:cubicBezTo>
                  <a:cubicBezTo>
                    <a:pt x="49" y="20"/>
                    <a:pt x="49" y="23"/>
                    <a:pt x="49" y="25"/>
                  </a:cubicBezTo>
                  <a:cubicBezTo>
                    <a:pt x="49" y="28"/>
                    <a:pt x="49" y="31"/>
                    <a:pt x="47" y="33"/>
                  </a:cubicBezTo>
                  <a:cubicBezTo>
                    <a:pt x="46" y="36"/>
                    <a:pt x="45" y="38"/>
                    <a:pt x="43" y="40"/>
                  </a:cubicBezTo>
                  <a:cubicBezTo>
                    <a:pt x="41" y="42"/>
                    <a:pt x="39" y="43"/>
                    <a:pt x="36" y="44"/>
                  </a:cubicBezTo>
                  <a:close/>
                  <a:moveTo>
                    <a:pt x="31" y="37"/>
                  </a:moveTo>
                  <a:cubicBezTo>
                    <a:pt x="33" y="36"/>
                    <a:pt x="34" y="35"/>
                    <a:pt x="36" y="34"/>
                  </a:cubicBezTo>
                  <a:cubicBezTo>
                    <a:pt x="37" y="33"/>
                    <a:pt x="38" y="32"/>
                    <a:pt x="39" y="30"/>
                  </a:cubicBezTo>
                  <a:cubicBezTo>
                    <a:pt x="39" y="28"/>
                    <a:pt x="40" y="27"/>
                    <a:pt x="40" y="25"/>
                  </a:cubicBezTo>
                  <a:cubicBezTo>
                    <a:pt x="40" y="23"/>
                    <a:pt x="40" y="21"/>
                    <a:pt x="39" y="19"/>
                  </a:cubicBezTo>
                  <a:cubicBezTo>
                    <a:pt x="39" y="17"/>
                    <a:pt x="38" y="15"/>
                    <a:pt x="37" y="14"/>
                  </a:cubicBezTo>
                  <a:cubicBezTo>
                    <a:pt x="35" y="12"/>
                    <a:pt x="34" y="11"/>
                    <a:pt x="33" y="10"/>
                  </a:cubicBezTo>
                  <a:cubicBezTo>
                    <a:pt x="31" y="9"/>
                    <a:pt x="29" y="9"/>
                    <a:pt x="28" y="8"/>
                  </a:cubicBezTo>
                  <a:cubicBezTo>
                    <a:pt x="26" y="8"/>
                    <a:pt x="24" y="8"/>
                    <a:pt x="22" y="9"/>
                  </a:cubicBezTo>
                  <a:cubicBezTo>
                    <a:pt x="21" y="9"/>
                    <a:pt x="20" y="10"/>
                    <a:pt x="19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2"/>
                    <a:pt x="18" y="33"/>
                    <a:pt x="19" y="34"/>
                  </a:cubicBezTo>
                  <a:cubicBezTo>
                    <a:pt x="20" y="35"/>
                    <a:pt x="22" y="36"/>
                    <a:pt x="23" y="36"/>
                  </a:cubicBezTo>
                  <a:cubicBezTo>
                    <a:pt x="24" y="37"/>
                    <a:pt x="26" y="37"/>
                    <a:pt x="27" y="37"/>
                  </a:cubicBezTo>
                  <a:cubicBezTo>
                    <a:pt x="28" y="37"/>
                    <a:pt x="30" y="37"/>
                    <a:pt x="3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54"/>
            <p:cNvSpPr>
              <a:spLocks noEditPoints="1"/>
            </p:cNvSpPr>
            <p:nvPr>
              <p:custDataLst>
                <p:tags r:id="rId28"/>
              </p:custDataLst>
            </p:nvPr>
          </p:nvSpPr>
          <p:spPr bwMode="auto">
            <a:xfrm>
              <a:off x="4970" y="6686"/>
              <a:ext cx="205" cy="240"/>
            </a:xfrm>
            <a:custGeom>
              <a:avLst/>
              <a:gdLst>
                <a:gd name="T0" fmla="*/ 42 w 43"/>
                <a:gd name="T1" fmla="*/ 20 h 51"/>
                <a:gd name="T2" fmla="*/ 43 w 43"/>
                <a:gd name="T3" fmla="*/ 30 h 51"/>
                <a:gd name="T4" fmla="*/ 41 w 43"/>
                <a:gd name="T5" fmla="*/ 39 h 51"/>
                <a:gd name="T6" fmla="*/ 36 w 43"/>
                <a:gd name="T7" fmla="*/ 46 h 51"/>
                <a:gd name="T8" fmla="*/ 28 w 43"/>
                <a:gd name="T9" fmla="*/ 50 h 51"/>
                <a:gd name="T10" fmla="*/ 20 w 43"/>
                <a:gd name="T11" fmla="*/ 50 h 51"/>
                <a:gd name="T12" fmla="*/ 12 w 43"/>
                <a:gd name="T13" fmla="*/ 47 h 51"/>
                <a:gd name="T14" fmla="*/ 5 w 43"/>
                <a:gd name="T15" fmla="*/ 41 h 51"/>
                <a:gd name="T16" fmla="*/ 1 w 43"/>
                <a:gd name="T17" fmla="*/ 31 h 51"/>
                <a:gd name="T18" fmla="*/ 0 w 43"/>
                <a:gd name="T19" fmla="*/ 21 h 51"/>
                <a:gd name="T20" fmla="*/ 2 w 43"/>
                <a:gd name="T21" fmla="*/ 12 h 51"/>
                <a:gd name="T22" fmla="*/ 7 w 43"/>
                <a:gd name="T23" fmla="*/ 5 h 51"/>
                <a:gd name="T24" fmla="*/ 14 w 43"/>
                <a:gd name="T25" fmla="*/ 1 h 51"/>
                <a:gd name="T26" fmla="*/ 23 w 43"/>
                <a:gd name="T27" fmla="*/ 1 h 51"/>
                <a:gd name="T28" fmla="*/ 31 w 43"/>
                <a:gd name="T29" fmla="*/ 4 h 51"/>
                <a:gd name="T30" fmla="*/ 38 w 43"/>
                <a:gd name="T31" fmla="*/ 10 h 51"/>
                <a:gd name="T32" fmla="*/ 42 w 43"/>
                <a:gd name="T33" fmla="*/ 20 h 51"/>
                <a:gd name="T34" fmla="*/ 33 w 43"/>
                <a:gd name="T35" fmla="*/ 22 h 51"/>
                <a:gd name="T36" fmla="*/ 30 w 43"/>
                <a:gd name="T37" fmla="*/ 16 h 51"/>
                <a:gd name="T38" fmla="*/ 26 w 43"/>
                <a:gd name="T39" fmla="*/ 12 h 51"/>
                <a:gd name="T40" fmla="*/ 22 w 43"/>
                <a:gd name="T41" fmla="*/ 9 h 51"/>
                <a:gd name="T42" fmla="*/ 17 w 43"/>
                <a:gd name="T43" fmla="*/ 9 h 51"/>
                <a:gd name="T44" fmla="*/ 12 w 43"/>
                <a:gd name="T45" fmla="*/ 12 h 51"/>
                <a:gd name="T46" fmla="*/ 10 w 43"/>
                <a:gd name="T47" fmla="*/ 16 h 51"/>
                <a:gd name="T48" fmla="*/ 9 w 43"/>
                <a:gd name="T49" fmla="*/ 22 h 51"/>
                <a:gd name="T50" fmla="*/ 10 w 43"/>
                <a:gd name="T51" fmla="*/ 29 h 51"/>
                <a:gd name="T52" fmla="*/ 12 w 43"/>
                <a:gd name="T53" fmla="*/ 35 h 51"/>
                <a:gd name="T54" fmla="*/ 16 w 43"/>
                <a:gd name="T55" fmla="*/ 40 h 51"/>
                <a:gd name="T56" fmla="*/ 21 w 43"/>
                <a:gd name="T57" fmla="*/ 42 h 51"/>
                <a:gd name="T58" fmla="*/ 26 w 43"/>
                <a:gd name="T59" fmla="*/ 42 h 51"/>
                <a:gd name="T60" fmla="*/ 30 w 43"/>
                <a:gd name="T61" fmla="*/ 39 h 51"/>
                <a:gd name="T62" fmla="*/ 33 w 43"/>
                <a:gd name="T63" fmla="*/ 35 h 51"/>
                <a:gd name="T64" fmla="*/ 34 w 43"/>
                <a:gd name="T65" fmla="*/ 29 h 51"/>
                <a:gd name="T66" fmla="*/ 33 w 43"/>
                <a:gd name="T67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51">
                  <a:moveTo>
                    <a:pt x="42" y="20"/>
                  </a:moveTo>
                  <a:cubicBezTo>
                    <a:pt x="43" y="23"/>
                    <a:pt x="43" y="27"/>
                    <a:pt x="43" y="30"/>
                  </a:cubicBezTo>
                  <a:cubicBezTo>
                    <a:pt x="43" y="33"/>
                    <a:pt x="42" y="36"/>
                    <a:pt x="41" y="39"/>
                  </a:cubicBezTo>
                  <a:cubicBezTo>
                    <a:pt x="40" y="41"/>
                    <a:pt x="38" y="44"/>
                    <a:pt x="36" y="46"/>
                  </a:cubicBezTo>
                  <a:cubicBezTo>
                    <a:pt x="34" y="48"/>
                    <a:pt x="31" y="49"/>
                    <a:pt x="28" y="50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50"/>
                    <a:pt x="14" y="49"/>
                    <a:pt x="12" y="47"/>
                  </a:cubicBezTo>
                  <a:cubicBezTo>
                    <a:pt x="9" y="46"/>
                    <a:pt x="7" y="43"/>
                    <a:pt x="5" y="41"/>
                  </a:cubicBezTo>
                  <a:cubicBezTo>
                    <a:pt x="3" y="38"/>
                    <a:pt x="2" y="35"/>
                    <a:pt x="1" y="31"/>
                  </a:cubicBezTo>
                  <a:cubicBezTo>
                    <a:pt x="0" y="28"/>
                    <a:pt x="0" y="25"/>
                    <a:pt x="0" y="21"/>
                  </a:cubicBezTo>
                  <a:cubicBezTo>
                    <a:pt x="0" y="18"/>
                    <a:pt x="1" y="15"/>
                    <a:pt x="2" y="12"/>
                  </a:cubicBezTo>
                  <a:cubicBezTo>
                    <a:pt x="3" y="10"/>
                    <a:pt x="5" y="7"/>
                    <a:pt x="7" y="5"/>
                  </a:cubicBezTo>
                  <a:cubicBezTo>
                    <a:pt x="9" y="4"/>
                    <a:pt x="12" y="2"/>
                    <a:pt x="14" y="1"/>
                  </a:cubicBezTo>
                  <a:cubicBezTo>
                    <a:pt x="17" y="0"/>
                    <a:pt x="20" y="0"/>
                    <a:pt x="23" y="1"/>
                  </a:cubicBezTo>
                  <a:cubicBezTo>
                    <a:pt x="26" y="1"/>
                    <a:pt x="29" y="2"/>
                    <a:pt x="31" y="4"/>
                  </a:cubicBezTo>
                  <a:cubicBezTo>
                    <a:pt x="33" y="6"/>
                    <a:pt x="36" y="8"/>
                    <a:pt x="38" y="10"/>
                  </a:cubicBezTo>
                  <a:cubicBezTo>
                    <a:pt x="39" y="13"/>
                    <a:pt x="41" y="16"/>
                    <a:pt x="42" y="20"/>
                  </a:cubicBezTo>
                  <a:close/>
                  <a:moveTo>
                    <a:pt x="33" y="22"/>
                  </a:moveTo>
                  <a:cubicBezTo>
                    <a:pt x="32" y="20"/>
                    <a:pt x="31" y="18"/>
                    <a:pt x="30" y="16"/>
                  </a:cubicBezTo>
                  <a:cubicBezTo>
                    <a:pt x="29" y="14"/>
                    <a:pt x="28" y="13"/>
                    <a:pt x="26" y="12"/>
                  </a:cubicBezTo>
                  <a:cubicBezTo>
                    <a:pt x="25" y="10"/>
                    <a:pt x="23" y="10"/>
                    <a:pt x="22" y="9"/>
                  </a:cubicBezTo>
                  <a:cubicBezTo>
                    <a:pt x="20" y="9"/>
                    <a:pt x="18" y="9"/>
                    <a:pt x="17" y="9"/>
                  </a:cubicBezTo>
                  <a:cubicBezTo>
                    <a:pt x="15" y="10"/>
                    <a:pt x="14" y="11"/>
                    <a:pt x="12" y="12"/>
                  </a:cubicBezTo>
                  <a:cubicBezTo>
                    <a:pt x="11" y="13"/>
                    <a:pt x="10" y="15"/>
                    <a:pt x="10" y="16"/>
                  </a:cubicBezTo>
                  <a:cubicBezTo>
                    <a:pt x="9" y="18"/>
                    <a:pt x="9" y="20"/>
                    <a:pt x="9" y="22"/>
                  </a:cubicBezTo>
                  <a:cubicBezTo>
                    <a:pt x="9" y="24"/>
                    <a:pt x="9" y="27"/>
                    <a:pt x="10" y="29"/>
                  </a:cubicBezTo>
                  <a:cubicBezTo>
                    <a:pt x="10" y="31"/>
                    <a:pt x="11" y="33"/>
                    <a:pt x="12" y="35"/>
                  </a:cubicBezTo>
                  <a:cubicBezTo>
                    <a:pt x="14" y="37"/>
                    <a:pt x="15" y="39"/>
                    <a:pt x="16" y="40"/>
                  </a:cubicBezTo>
                  <a:cubicBezTo>
                    <a:pt x="18" y="41"/>
                    <a:pt x="19" y="42"/>
                    <a:pt x="21" y="42"/>
                  </a:cubicBezTo>
                  <a:cubicBezTo>
                    <a:pt x="23" y="42"/>
                    <a:pt x="24" y="42"/>
                    <a:pt x="26" y="42"/>
                  </a:cubicBezTo>
                  <a:cubicBezTo>
                    <a:pt x="28" y="41"/>
                    <a:pt x="29" y="40"/>
                    <a:pt x="30" y="39"/>
                  </a:cubicBezTo>
                  <a:cubicBezTo>
                    <a:pt x="31" y="38"/>
                    <a:pt x="32" y="37"/>
                    <a:pt x="33" y="35"/>
                  </a:cubicBezTo>
                  <a:cubicBezTo>
                    <a:pt x="34" y="33"/>
                    <a:pt x="34" y="31"/>
                    <a:pt x="34" y="29"/>
                  </a:cubicBezTo>
                  <a:cubicBezTo>
                    <a:pt x="34" y="27"/>
                    <a:pt x="34" y="25"/>
                    <a:pt x="3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55"/>
            <p:cNvSpPr/>
            <p:nvPr>
              <p:custDataLst>
                <p:tags r:id="rId29"/>
              </p:custDataLst>
            </p:nvPr>
          </p:nvSpPr>
          <p:spPr bwMode="auto">
            <a:xfrm>
              <a:off x="5183" y="6629"/>
              <a:ext cx="228" cy="250"/>
            </a:xfrm>
            <a:custGeom>
              <a:avLst/>
              <a:gdLst>
                <a:gd name="T0" fmla="*/ 11 w 48"/>
                <a:gd name="T1" fmla="*/ 53 h 53"/>
                <a:gd name="T2" fmla="*/ 10 w 48"/>
                <a:gd name="T3" fmla="*/ 47 h 53"/>
                <a:gd name="T4" fmla="*/ 10 w 48"/>
                <a:gd name="T5" fmla="*/ 41 h 53"/>
                <a:gd name="T6" fmla="*/ 13 w 48"/>
                <a:gd name="T7" fmla="*/ 35 h 53"/>
                <a:gd name="T8" fmla="*/ 18 w 48"/>
                <a:gd name="T9" fmla="*/ 29 h 53"/>
                <a:gd name="T10" fmla="*/ 22 w 48"/>
                <a:gd name="T11" fmla="*/ 24 h 53"/>
                <a:gd name="T12" fmla="*/ 26 w 48"/>
                <a:gd name="T13" fmla="*/ 20 h 53"/>
                <a:gd name="T14" fmla="*/ 28 w 48"/>
                <a:gd name="T15" fmla="*/ 17 h 53"/>
                <a:gd name="T16" fmla="*/ 28 w 48"/>
                <a:gd name="T17" fmla="*/ 13 h 53"/>
                <a:gd name="T18" fmla="*/ 25 w 48"/>
                <a:gd name="T19" fmla="*/ 9 h 53"/>
                <a:gd name="T20" fmla="*/ 18 w 48"/>
                <a:gd name="T21" fmla="*/ 9 h 53"/>
                <a:gd name="T22" fmla="*/ 14 w 48"/>
                <a:gd name="T23" fmla="*/ 11 h 53"/>
                <a:gd name="T24" fmla="*/ 11 w 48"/>
                <a:gd name="T25" fmla="*/ 13 h 53"/>
                <a:gd name="T26" fmla="*/ 9 w 48"/>
                <a:gd name="T27" fmla="*/ 16 h 53"/>
                <a:gd name="T28" fmla="*/ 8 w 48"/>
                <a:gd name="T29" fmla="*/ 19 h 53"/>
                <a:gd name="T30" fmla="*/ 0 w 48"/>
                <a:gd name="T31" fmla="*/ 14 h 53"/>
                <a:gd name="T32" fmla="*/ 2 w 48"/>
                <a:gd name="T33" fmla="*/ 11 h 53"/>
                <a:gd name="T34" fmla="*/ 6 w 48"/>
                <a:gd name="T35" fmla="*/ 7 h 53"/>
                <a:gd name="T36" fmla="*/ 11 w 48"/>
                <a:gd name="T37" fmla="*/ 4 h 53"/>
                <a:gd name="T38" fmla="*/ 17 w 48"/>
                <a:gd name="T39" fmla="*/ 1 h 53"/>
                <a:gd name="T40" fmla="*/ 24 w 48"/>
                <a:gd name="T41" fmla="*/ 0 h 53"/>
                <a:gd name="T42" fmla="*/ 30 w 48"/>
                <a:gd name="T43" fmla="*/ 1 h 53"/>
                <a:gd name="T44" fmla="*/ 35 w 48"/>
                <a:gd name="T45" fmla="*/ 5 h 53"/>
                <a:gd name="T46" fmla="*/ 37 w 48"/>
                <a:gd name="T47" fmla="*/ 9 h 53"/>
                <a:gd name="T48" fmla="*/ 38 w 48"/>
                <a:gd name="T49" fmla="*/ 15 h 53"/>
                <a:gd name="T50" fmla="*/ 36 w 48"/>
                <a:gd name="T51" fmla="*/ 20 h 53"/>
                <a:gd name="T52" fmla="*/ 33 w 48"/>
                <a:gd name="T53" fmla="*/ 24 h 53"/>
                <a:gd name="T54" fmla="*/ 30 w 48"/>
                <a:gd name="T55" fmla="*/ 27 h 53"/>
                <a:gd name="T56" fmla="*/ 27 w 48"/>
                <a:gd name="T57" fmla="*/ 30 h 53"/>
                <a:gd name="T58" fmla="*/ 23 w 48"/>
                <a:gd name="T59" fmla="*/ 34 h 53"/>
                <a:gd name="T60" fmla="*/ 20 w 48"/>
                <a:gd name="T61" fmla="*/ 38 h 53"/>
                <a:gd name="T62" fmla="*/ 19 w 48"/>
                <a:gd name="T63" fmla="*/ 42 h 53"/>
                <a:gd name="T64" fmla="*/ 46 w 48"/>
                <a:gd name="T65" fmla="*/ 35 h 53"/>
                <a:gd name="T66" fmla="*/ 48 w 48"/>
                <a:gd name="T67" fmla="*/ 42 h 53"/>
                <a:gd name="T68" fmla="*/ 11 w 48"/>
                <a:gd name="T6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53">
                  <a:moveTo>
                    <a:pt x="11" y="53"/>
                  </a:moveTo>
                  <a:cubicBezTo>
                    <a:pt x="10" y="51"/>
                    <a:pt x="10" y="49"/>
                    <a:pt x="10" y="47"/>
                  </a:cubicBezTo>
                  <a:cubicBezTo>
                    <a:pt x="9" y="45"/>
                    <a:pt x="10" y="43"/>
                    <a:pt x="10" y="41"/>
                  </a:cubicBezTo>
                  <a:cubicBezTo>
                    <a:pt x="11" y="39"/>
                    <a:pt x="11" y="37"/>
                    <a:pt x="13" y="35"/>
                  </a:cubicBezTo>
                  <a:cubicBezTo>
                    <a:pt x="14" y="33"/>
                    <a:pt x="16" y="31"/>
                    <a:pt x="18" y="29"/>
                  </a:cubicBezTo>
                  <a:cubicBezTo>
                    <a:pt x="19" y="27"/>
                    <a:pt x="21" y="26"/>
                    <a:pt x="22" y="24"/>
                  </a:cubicBezTo>
                  <a:cubicBezTo>
                    <a:pt x="24" y="23"/>
                    <a:pt x="25" y="22"/>
                    <a:pt x="26" y="20"/>
                  </a:cubicBezTo>
                  <a:cubicBezTo>
                    <a:pt x="27" y="19"/>
                    <a:pt x="28" y="18"/>
                    <a:pt x="28" y="17"/>
                  </a:cubicBezTo>
                  <a:cubicBezTo>
                    <a:pt x="29" y="16"/>
                    <a:pt x="29" y="15"/>
                    <a:pt x="28" y="13"/>
                  </a:cubicBezTo>
                  <a:cubicBezTo>
                    <a:pt x="28" y="12"/>
                    <a:pt x="27" y="10"/>
                    <a:pt x="25" y="9"/>
                  </a:cubicBezTo>
                  <a:cubicBezTo>
                    <a:pt x="23" y="9"/>
                    <a:pt x="21" y="8"/>
                    <a:pt x="18" y="9"/>
                  </a:cubicBezTo>
                  <a:cubicBezTo>
                    <a:pt x="16" y="10"/>
                    <a:pt x="15" y="10"/>
                    <a:pt x="14" y="11"/>
                  </a:cubicBezTo>
                  <a:cubicBezTo>
                    <a:pt x="13" y="12"/>
                    <a:pt x="12" y="13"/>
                    <a:pt x="11" y="13"/>
                  </a:cubicBezTo>
                  <a:cubicBezTo>
                    <a:pt x="10" y="14"/>
                    <a:pt x="10" y="15"/>
                    <a:pt x="9" y="16"/>
                  </a:cubicBezTo>
                  <a:cubicBezTo>
                    <a:pt x="9" y="17"/>
                    <a:pt x="8" y="18"/>
                    <a:pt x="8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2"/>
                    <a:pt x="2" y="11"/>
                  </a:cubicBezTo>
                  <a:cubicBezTo>
                    <a:pt x="3" y="10"/>
                    <a:pt x="4" y="9"/>
                    <a:pt x="6" y="7"/>
                  </a:cubicBezTo>
                  <a:cubicBezTo>
                    <a:pt x="7" y="6"/>
                    <a:pt x="9" y="5"/>
                    <a:pt x="11" y="4"/>
                  </a:cubicBezTo>
                  <a:cubicBezTo>
                    <a:pt x="13" y="3"/>
                    <a:pt x="15" y="2"/>
                    <a:pt x="17" y="1"/>
                  </a:cubicBezTo>
                  <a:cubicBezTo>
                    <a:pt x="20" y="0"/>
                    <a:pt x="22" y="0"/>
                    <a:pt x="24" y="0"/>
                  </a:cubicBezTo>
                  <a:cubicBezTo>
                    <a:pt x="27" y="0"/>
                    <a:pt x="29" y="1"/>
                    <a:pt x="30" y="1"/>
                  </a:cubicBezTo>
                  <a:cubicBezTo>
                    <a:pt x="32" y="2"/>
                    <a:pt x="34" y="3"/>
                    <a:pt x="35" y="5"/>
                  </a:cubicBezTo>
                  <a:cubicBezTo>
                    <a:pt x="36" y="6"/>
                    <a:pt x="37" y="8"/>
                    <a:pt x="37" y="9"/>
                  </a:cubicBezTo>
                  <a:cubicBezTo>
                    <a:pt x="38" y="11"/>
                    <a:pt x="38" y="13"/>
                    <a:pt x="38" y="15"/>
                  </a:cubicBezTo>
                  <a:cubicBezTo>
                    <a:pt x="37" y="17"/>
                    <a:pt x="37" y="19"/>
                    <a:pt x="36" y="20"/>
                  </a:cubicBezTo>
                  <a:cubicBezTo>
                    <a:pt x="35" y="22"/>
                    <a:pt x="34" y="23"/>
                    <a:pt x="33" y="24"/>
                  </a:cubicBezTo>
                  <a:cubicBezTo>
                    <a:pt x="32" y="25"/>
                    <a:pt x="31" y="26"/>
                    <a:pt x="30" y="27"/>
                  </a:cubicBezTo>
                  <a:cubicBezTo>
                    <a:pt x="29" y="28"/>
                    <a:pt x="28" y="29"/>
                    <a:pt x="27" y="30"/>
                  </a:cubicBezTo>
                  <a:cubicBezTo>
                    <a:pt x="25" y="31"/>
                    <a:pt x="24" y="33"/>
                    <a:pt x="23" y="34"/>
                  </a:cubicBezTo>
                  <a:cubicBezTo>
                    <a:pt x="22" y="35"/>
                    <a:pt x="21" y="37"/>
                    <a:pt x="20" y="38"/>
                  </a:cubicBezTo>
                  <a:cubicBezTo>
                    <a:pt x="20" y="39"/>
                    <a:pt x="19" y="41"/>
                    <a:pt x="19" y="42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11" y="53"/>
                    <a:pt x="11" y="53"/>
                    <a:pt x="1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56"/>
            <p:cNvSpPr/>
            <p:nvPr>
              <p:custDataLst>
                <p:tags r:id="rId30"/>
              </p:custDataLst>
            </p:nvPr>
          </p:nvSpPr>
          <p:spPr bwMode="auto">
            <a:xfrm>
              <a:off x="8543" y="5566"/>
              <a:ext cx="240" cy="288"/>
            </a:xfrm>
            <a:custGeom>
              <a:avLst/>
              <a:gdLst>
                <a:gd name="T0" fmla="*/ 36 w 51"/>
                <a:gd name="T1" fmla="*/ 11 h 61"/>
                <a:gd name="T2" fmla="*/ 33 w 51"/>
                <a:gd name="T3" fmla="*/ 10 h 61"/>
                <a:gd name="T4" fmla="*/ 29 w 51"/>
                <a:gd name="T5" fmla="*/ 9 h 61"/>
                <a:gd name="T6" fmla="*/ 24 w 51"/>
                <a:gd name="T7" fmla="*/ 9 h 61"/>
                <a:gd name="T8" fmla="*/ 19 w 51"/>
                <a:gd name="T9" fmla="*/ 10 h 61"/>
                <a:gd name="T10" fmla="*/ 11 w 51"/>
                <a:gd name="T11" fmla="*/ 14 h 61"/>
                <a:gd name="T12" fmla="*/ 10 w 51"/>
                <a:gd name="T13" fmla="*/ 21 h 61"/>
                <a:gd name="T14" fmla="*/ 12 w 51"/>
                <a:gd name="T15" fmla="*/ 24 h 61"/>
                <a:gd name="T16" fmla="*/ 15 w 51"/>
                <a:gd name="T17" fmla="*/ 25 h 61"/>
                <a:gd name="T18" fmla="*/ 20 w 51"/>
                <a:gd name="T19" fmla="*/ 26 h 61"/>
                <a:gd name="T20" fmla="*/ 26 w 51"/>
                <a:gd name="T21" fmla="*/ 26 h 61"/>
                <a:gd name="T22" fmla="*/ 35 w 51"/>
                <a:gd name="T23" fmla="*/ 26 h 61"/>
                <a:gd name="T24" fmla="*/ 42 w 51"/>
                <a:gd name="T25" fmla="*/ 27 h 61"/>
                <a:gd name="T26" fmla="*/ 47 w 51"/>
                <a:gd name="T27" fmla="*/ 31 h 61"/>
                <a:gd name="T28" fmla="*/ 50 w 51"/>
                <a:gd name="T29" fmla="*/ 37 h 61"/>
                <a:gd name="T30" fmla="*/ 50 w 51"/>
                <a:gd name="T31" fmla="*/ 45 h 61"/>
                <a:gd name="T32" fmla="*/ 47 w 51"/>
                <a:gd name="T33" fmla="*/ 51 h 61"/>
                <a:gd name="T34" fmla="*/ 41 w 51"/>
                <a:gd name="T35" fmla="*/ 56 h 61"/>
                <a:gd name="T36" fmla="*/ 34 w 51"/>
                <a:gd name="T37" fmla="*/ 59 h 61"/>
                <a:gd name="T38" fmla="*/ 21 w 51"/>
                <a:gd name="T39" fmla="*/ 61 h 61"/>
                <a:gd name="T40" fmla="*/ 8 w 51"/>
                <a:gd name="T41" fmla="*/ 58 h 61"/>
                <a:gd name="T42" fmla="*/ 10 w 51"/>
                <a:gd name="T43" fmla="*/ 49 h 61"/>
                <a:gd name="T44" fmla="*/ 14 w 51"/>
                <a:gd name="T45" fmla="*/ 51 h 61"/>
                <a:gd name="T46" fmla="*/ 19 w 51"/>
                <a:gd name="T47" fmla="*/ 52 h 61"/>
                <a:gd name="T48" fmla="*/ 25 w 51"/>
                <a:gd name="T49" fmla="*/ 52 h 61"/>
                <a:gd name="T50" fmla="*/ 32 w 51"/>
                <a:gd name="T51" fmla="*/ 51 h 61"/>
                <a:gd name="T52" fmla="*/ 39 w 51"/>
                <a:gd name="T53" fmla="*/ 47 h 61"/>
                <a:gd name="T54" fmla="*/ 40 w 51"/>
                <a:gd name="T55" fmla="*/ 41 h 61"/>
                <a:gd name="T56" fmla="*/ 38 w 51"/>
                <a:gd name="T57" fmla="*/ 37 h 61"/>
                <a:gd name="T58" fmla="*/ 35 w 51"/>
                <a:gd name="T59" fmla="*/ 36 h 61"/>
                <a:gd name="T60" fmla="*/ 29 w 51"/>
                <a:gd name="T61" fmla="*/ 35 h 61"/>
                <a:gd name="T62" fmla="*/ 22 w 51"/>
                <a:gd name="T63" fmla="*/ 35 h 61"/>
                <a:gd name="T64" fmla="*/ 14 w 51"/>
                <a:gd name="T65" fmla="*/ 35 h 61"/>
                <a:gd name="T66" fmla="*/ 8 w 51"/>
                <a:gd name="T67" fmla="*/ 33 h 61"/>
                <a:gd name="T68" fmla="*/ 4 w 51"/>
                <a:gd name="T69" fmla="*/ 30 h 61"/>
                <a:gd name="T70" fmla="*/ 1 w 51"/>
                <a:gd name="T71" fmla="*/ 25 h 61"/>
                <a:gd name="T72" fmla="*/ 0 w 51"/>
                <a:gd name="T73" fmla="*/ 17 h 61"/>
                <a:gd name="T74" fmla="*/ 3 w 51"/>
                <a:gd name="T75" fmla="*/ 10 h 61"/>
                <a:gd name="T76" fmla="*/ 9 w 51"/>
                <a:gd name="T77" fmla="*/ 5 h 61"/>
                <a:gd name="T78" fmla="*/ 16 w 51"/>
                <a:gd name="T79" fmla="*/ 2 h 61"/>
                <a:gd name="T80" fmla="*/ 28 w 51"/>
                <a:gd name="T81" fmla="*/ 0 h 61"/>
                <a:gd name="T82" fmla="*/ 37 w 51"/>
                <a:gd name="T83" fmla="*/ 2 h 61"/>
                <a:gd name="T84" fmla="*/ 36 w 51"/>
                <a:gd name="T85" fmla="*/ 1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" h="61">
                  <a:moveTo>
                    <a:pt x="36" y="11"/>
                  </a:moveTo>
                  <a:cubicBezTo>
                    <a:pt x="35" y="11"/>
                    <a:pt x="34" y="10"/>
                    <a:pt x="33" y="10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7" y="9"/>
                    <a:pt x="25" y="9"/>
                    <a:pt x="24" y="9"/>
                  </a:cubicBezTo>
                  <a:cubicBezTo>
                    <a:pt x="22" y="9"/>
                    <a:pt x="20" y="9"/>
                    <a:pt x="19" y="10"/>
                  </a:cubicBezTo>
                  <a:cubicBezTo>
                    <a:pt x="15" y="11"/>
                    <a:pt x="12" y="12"/>
                    <a:pt x="11" y="14"/>
                  </a:cubicBezTo>
                  <a:cubicBezTo>
                    <a:pt x="9" y="16"/>
                    <a:pt x="9" y="18"/>
                    <a:pt x="10" y="21"/>
                  </a:cubicBezTo>
                  <a:cubicBezTo>
                    <a:pt x="10" y="22"/>
                    <a:pt x="11" y="23"/>
                    <a:pt x="12" y="24"/>
                  </a:cubicBezTo>
                  <a:cubicBezTo>
                    <a:pt x="12" y="24"/>
                    <a:pt x="13" y="25"/>
                    <a:pt x="15" y="25"/>
                  </a:cubicBezTo>
                  <a:cubicBezTo>
                    <a:pt x="16" y="26"/>
                    <a:pt x="18" y="26"/>
                    <a:pt x="20" y="26"/>
                  </a:cubicBezTo>
                  <a:cubicBezTo>
                    <a:pt x="22" y="26"/>
                    <a:pt x="24" y="26"/>
                    <a:pt x="26" y="26"/>
                  </a:cubicBezTo>
                  <a:cubicBezTo>
                    <a:pt x="29" y="26"/>
                    <a:pt x="32" y="26"/>
                    <a:pt x="35" y="26"/>
                  </a:cubicBezTo>
                  <a:cubicBezTo>
                    <a:pt x="37" y="26"/>
                    <a:pt x="40" y="26"/>
                    <a:pt x="42" y="27"/>
                  </a:cubicBezTo>
                  <a:cubicBezTo>
                    <a:pt x="44" y="28"/>
                    <a:pt x="45" y="29"/>
                    <a:pt x="47" y="31"/>
                  </a:cubicBezTo>
                  <a:cubicBezTo>
                    <a:pt x="48" y="32"/>
                    <a:pt x="49" y="34"/>
                    <a:pt x="50" y="37"/>
                  </a:cubicBezTo>
                  <a:cubicBezTo>
                    <a:pt x="51" y="40"/>
                    <a:pt x="51" y="42"/>
                    <a:pt x="50" y="45"/>
                  </a:cubicBezTo>
                  <a:cubicBezTo>
                    <a:pt x="50" y="47"/>
                    <a:pt x="49" y="49"/>
                    <a:pt x="47" y="51"/>
                  </a:cubicBezTo>
                  <a:cubicBezTo>
                    <a:pt x="46" y="53"/>
                    <a:pt x="44" y="55"/>
                    <a:pt x="41" y="56"/>
                  </a:cubicBezTo>
                  <a:cubicBezTo>
                    <a:pt x="39" y="57"/>
                    <a:pt x="37" y="58"/>
                    <a:pt x="34" y="59"/>
                  </a:cubicBezTo>
                  <a:cubicBezTo>
                    <a:pt x="29" y="60"/>
                    <a:pt x="25" y="61"/>
                    <a:pt x="21" y="61"/>
                  </a:cubicBezTo>
                  <a:cubicBezTo>
                    <a:pt x="16" y="61"/>
                    <a:pt x="12" y="60"/>
                    <a:pt x="8" y="5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50"/>
                    <a:pt x="12" y="50"/>
                    <a:pt x="14" y="51"/>
                  </a:cubicBezTo>
                  <a:cubicBezTo>
                    <a:pt x="15" y="51"/>
                    <a:pt x="17" y="52"/>
                    <a:pt x="19" y="52"/>
                  </a:cubicBezTo>
                  <a:cubicBezTo>
                    <a:pt x="21" y="52"/>
                    <a:pt x="23" y="52"/>
                    <a:pt x="25" y="52"/>
                  </a:cubicBezTo>
                  <a:cubicBezTo>
                    <a:pt x="27" y="52"/>
                    <a:pt x="29" y="52"/>
                    <a:pt x="32" y="51"/>
                  </a:cubicBezTo>
                  <a:cubicBezTo>
                    <a:pt x="35" y="50"/>
                    <a:pt x="38" y="49"/>
                    <a:pt x="39" y="47"/>
                  </a:cubicBezTo>
                  <a:cubicBezTo>
                    <a:pt x="41" y="45"/>
                    <a:pt x="41" y="43"/>
                    <a:pt x="40" y="41"/>
                  </a:cubicBezTo>
                  <a:cubicBezTo>
                    <a:pt x="40" y="39"/>
                    <a:pt x="39" y="38"/>
                    <a:pt x="38" y="37"/>
                  </a:cubicBezTo>
                  <a:cubicBezTo>
                    <a:pt x="37" y="36"/>
                    <a:pt x="36" y="36"/>
                    <a:pt x="35" y="36"/>
                  </a:cubicBezTo>
                  <a:cubicBezTo>
                    <a:pt x="33" y="35"/>
                    <a:pt x="31" y="35"/>
                    <a:pt x="29" y="35"/>
                  </a:cubicBezTo>
                  <a:cubicBezTo>
                    <a:pt x="27" y="35"/>
                    <a:pt x="25" y="35"/>
                    <a:pt x="22" y="35"/>
                  </a:cubicBezTo>
                  <a:cubicBezTo>
                    <a:pt x="19" y="35"/>
                    <a:pt x="16" y="35"/>
                    <a:pt x="14" y="35"/>
                  </a:cubicBezTo>
                  <a:cubicBezTo>
                    <a:pt x="12" y="35"/>
                    <a:pt x="10" y="34"/>
                    <a:pt x="8" y="33"/>
                  </a:cubicBezTo>
                  <a:cubicBezTo>
                    <a:pt x="6" y="33"/>
                    <a:pt x="5" y="32"/>
                    <a:pt x="4" y="30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0" y="22"/>
                    <a:pt x="0" y="19"/>
                    <a:pt x="0" y="17"/>
                  </a:cubicBezTo>
                  <a:cubicBezTo>
                    <a:pt x="1" y="14"/>
                    <a:pt x="2" y="12"/>
                    <a:pt x="3" y="10"/>
                  </a:cubicBezTo>
                  <a:cubicBezTo>
                    <a:pt x="5" y="8"/>
                    <a:pt x="6" y="6"/>
                    <a:pt x="9" y="5"/>
                  </a:cubicBezTo>
                  <a:cubicBezTo>
                    <a:pt x="11" y="4"/>
                    <a:pt x="14" y="2"/>
                    <a:pt x="16" y="2"/>
                  </a:cubicBezTo>
                  <a:cubicBezTo>
                    <a:pt x="20" y="0"/>
                    <a:pt x="24" y="0"/>
                    <a:pt x="28" y="0"/>
                  </a:cubicBezTo>
                  <a:cubicBezTo>
                    <a:pt x="31" y="1"/>
                    <a:pt x="35" y="1"/>
                    <a:pt x="37" y="2"/>
                  </a:cubicBezTo>
                  <a:cubicBezTo>
                    <a:pt x="36" y="11"/>
                    <a:pt x="36" y="11"/>
                    <a:pt x="3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57"/>
            <p:cNvSpPr/>
            <p:nvPr>
              <p:custDataLst>
                <p:tags r:id="rId31"/>
              </p:custDataLst>
            </p:nvPr>
          </p:nvSpPr>
          <p:spPr bwMode="auto">
            <a:xfrm>
              <a:off x="8760" y="5526"/>
              <a:ext cx="180" cy="265"/>
            </a:xfrm>
            <a:custGeom>
              <a:avLst/>
              <a:gdLst>
                <a:gd name="T0" fmla="*/ 38 w 38"/>
                <a:gd name="T1" fmla="*/ 50 h 56"/>
                <a:gd name="T2" fmla="*/ 34 w 38"/>
                <a:gd name="T3" fmla="*/ 53 h 56"/>
                <a:gd name="T4" fmla="*/ 28 w 38"/>
                <a:gd name="T5" fmla="*/ 56 h 56"/>
                <a:gd name="T6" fmla="*/ 24 w 38"/>
                <a:gd name="T7" fmla="*/ 56 h 56"/>
                <a:gd name="T8" fmla="*/ 20 w 38"/>
                <a:gd name="T9" fmla="*/ 55 h 56"/>
                <a:gd name="T10" fmla="*/ 17 w 38"/>
                <a:gd name="T11" fmla="*/ 53 h 56"/>
                <a:gd name="T12" fmla="*/ 15 w 38"/>
                <a:gd name="T13" fmla="*/ 49 h 56"/>
                <a:gd name="T14" fmla="*/ 8 w 38"/>
                <a:gd name="T15" fmla="*/ 23 h 56"/>
                <a:gd name="T16" fmla="*/ 2 w 38"/>
                <a:gd name="T17" fmla="*/ 24 h 56"/>
                <a:gd name="T18" fmla="*/ 0 w 38"/>
                <a:gd name="T19" fmla="*/ 18 h 56"/>
                <a:gd name="T20" fmla="*/ 6 w 38"/>
                <a:gd name="T21" fmla="*/ 16 h 56"/>
                <a:gd name="T22" fmla="*/ 2 w 38"/>
                <a:gd name="T23" fmla="*/ 2 h 56"/>
                <a:gd name="T24" fmla="*/ 11 w 38"/>
                <a:gd name="T25" fmla="*/ 0 h 56"/>
                <a:gd name="T26" fmla="*/ 15 w 38"/>
                <a:gd name="T27" fmla="*/ 14 h 56"/>
                <a:gd name="T28" fmla="*/ 24 w 38"/>
                <a:gd name="T29" fmla="*/ 11 h 56"/>
                <a:gd name="T30" fmla="*/ 26 w 38"/>
                <a:gd name="T31" fmla="*/ 18 h 56"/>
                <a:gd name="T32" fmla="*/ 17 w 38"/>
                <a:gd name="T33" fmla="*/ 20 h 56"/>
                <a:gd name="T34" fmla="*/ 23 w 38"/>
                <a:gd name="T35" fmla="*/ 44 h 56"/>
                <a:gd name="T36" fmla="*/ 26 w 38"/>
                <a:gd name="T37" fmla="*/ 46 h 56"/>
                <a:gd name="T38" fmla="*/ 29 w 38"/>
                <a:gd name="T39" fmla="*/ 47 h 56"/>
                <a:gd name="T40" fmla="*/ 32 w 38"/>
                <a:gd name="T41" fmla="*/ 45 h 56"/>
                <a:gd name="T42" fmla="*/ 34 w 38"/>
                <a:gd name="T43" fmla="*/ 43 h 56"/>
                <a:gd name="T44" fmla="*/ 38 w 38"/>
                <a:gd name="T45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6">
                  <a:moveTo>
                    <a:pt x="38" y="50"/>
                  </a:moveTo>
                  <a:cubicBezTo>
                    <a:pt x="37" y="50"/>
                    <a:pt x="36" y="52"/>
                    <a:pt x="34" y="53"/>
                  </a:cubicBezTo>
                  <a:cubicBezTo>
                    <a:pt x="32" y="54"/>
                    <a:pt x="30" y="55"/>
                    <a:pt x="28" y="56"/>
                  </a:cubicBezTo>
                  <a:cubicBezTo>
                    <a:pt x="27" y="56"/>
                    <a:pt x="25" y="56"/>
                    <a:pt x="24" y="56"/>
                  </a:cubicBezTo>
                  <a:cubicBezTo>
                    <a:pt x="23" y="56"/>
                    <a:pt x="21" y="56"/>
                    <a:pt x="20" y="55"/>
                  </a:cubicBezTo>
                  <a:cubicBezTo>
                    <a:pt x="19" y="55"/>
                    <a:pt x="18" y="54"/>
                    <a:pt x="17" y="53"/>
                  </a:cubicBezTo>
                  <a:cubicBezTo>
                    <a:pt x="16" y="52"/>
                    <a:pt x="16" y="51"/>
                    <a:pt x="15" y="49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4" y="45"/>
                    <a:pt x="25" y="46"/>
                    <a:pt x="26" y="46"/>
                  </a:cubicBezTo>
                  <a:cubicBezTo>
                    <a:pt x="27" y="47"/>
                    <a:pt x="28" y="47"/>
                    <a:pt x="29" y="47"/>
                  </a:cubicBezTo>
                  <a:cubicBezTo>
                    <a:pt x="30" y="46"/>
                    <a:pt x="31" y="46"/>
                    <a:pt x="32" y="45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8" y="50"/>
                    <a:pt x="38" y="50"/>
                    <a:pt x="3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58"/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8920" y="5531"/>
              <a:ext cx="213" cy="218"/>
            </a:xfrm>
            <a:custGeom>
              <a:avLst/>
              <a:gdLst>
                <a:gd name="T0" fmla="*/ 29 w 45"/>
                <a:gd name="T1" fmla="*/ 45 h 46"/>
                <a:gd name="T2" fmla="*/ 20 w 45"/>
                <a:gd name="T3" fmla="*/ 46 h 46"/>
                <a:gd name="T4" fmla="*/ 12 w 45"/>
                <a:gd name="T5" fmla="*/ 43 h 46"/>
                <a:gd name="T6" fmla="*/ 5 w 45"/>
                <a:gd name="T7" fmla="*/ 37 h 46"/>
                <a:gd name="T8" fmla="*/ 1 w 45"/>
                <a:gd name="T9" fmla="*/ 29 h 46"/>
                <a:gd name="T10" fmla="*/ 0 w 45"/>
                <a:gd name="T11" fmla="*/ 21 h 46"/>
                <a:gd name="T12" fmla="*/ 3 w 45"/>
                <a:gd name="T13" fmla="*/ 12 h 46"/>
                <a:gd name="T14" fmla="*/ 8 w 45"/>
                <a:gd name="T15" fmla="*/ 6 h 46"/>
                <a:gd name="T16" fmla="*/ 17 w 45"/>
                <a:gd name="T17" fmla="*/ 1 h 46"/>
                <a:gd name="T18" fmla="*/ 26 w 45"/>
                <a:gd name="T19" fmla="*/ 1 h 46"/>
                <a:gd name="T20" fmla="*/ 34 w 45"/>
                <a:gd name="T21" fmla="*/ 3 h 46"/>
                <a:gd name="T22" fmla="*/ 40 w 45"/>
                <a:gd name="T23" fmla="*/ 9 h 46"/>
                <a:gd name="T24" fmla="*/ 44 w 45"/>
                <a:gd name="T25" fmla="*/ 17 h 46"/>
                <a:gd name="T26" fmla="*/ 45 w 45"/>
                <a:gd name="T27" fmla="*/ 18 h 46"/>
                <a:gd name="T28" fmla="*/ 45 w 45"/>
                <a:gd name="T29" fmla="*/ 20 h 46"/>
                <a:gd name="T30" fmla="*/ 11 w 45"/>
                <a:gd name="T31" fmla="*/ 29 h 46"/>
                <a:gd name="T32" fmla="*/ 14 w 45"/>
                <a:gd name="T33" fmla="*/ 34 h 46"/>
                <a:gd name="T34" fmla="*/ 18 w 45"/>
                <a:gd name="T35" fmla="*/ 37 h 46"/>
                <a:gd name="T36" fmla="*/ 23 w 45"/>
                <a:gd name="T37" fmla="*/ 39 h 46"/>
                <a:gd name="T38" fmla="*/ 28 w 45"/>
                <a:gd name="T39" fmla="*/ 38 h 46"/>
                <a:gd name="T40" fmla="*/ 31 w 45"/>
                <a:gd name="T41" fmla="*/ 37 h 46"/>
                <a:gd name="T42" fmla="*/ 34 w 45"/>
                <a:gd name="T43" fmla="*/ 35 h 46"/>
                <a:gd name="T44" fmla="*/ 36 w 45"/>
                <a:gd name="T45" fmla="*/ 32 h 46"/>
                <a:gd name="T46" fmla="*/ 37 w 45"/>
                <a:gd name="T47" fmla="*/ 29 h 46"/>
                <a:gd name="T48" fmla="*/ 45 w 45"/>
                <a:gd name="T49" fmla="*/ 29 h 46"/>
                <a:gd name="T50" fmla="*/ 40 w 45"/>
                <a:gd name="T51" fmla="*/ 38 h 46"/>
                <a:gd name="T52" fmla="*/ 29 w 45"/>
                <a:gd name="T53" fmla="*/ 45 h 46"/>
                <a:gd name="T54" fmla="*/ 35 w 45"/>
                <a:gd name="T55" fmla="*/ 16 h 46"/>
                <a:gd name="T56" fmla="*/ 32 w 45"/>
                <a:gd name="T57" fmla="*/ 12 h 46"/>
                <a:gd name="T58" fmla="*/ 28 w 45"/>
                <a:gd name="T59" fmla="*/ 9 h 46"/>
                <a:gd name="T60" fmla="*/ 24 w 45"/>
                <a:gd name="T61" fmla="*/ 7 h 46"/>
                <a:gd name="T62" fmla="*/ 19 w 45"/>
                <a:gd name="T63" fmla="*/ 8 h 46"/>
                <a:gd name="T64" fmla="*/ 14 w 45"/>
                <a:gd name="T65" fmla="*/ 10 h 46"/>
                <a:gd name="T66" fmla="*/ 11 w 45"/>
                <a:gd name="T67" fmla="*/ 14 h 46"/>
                <a:gd name="T68" fmla="*/ 9 w 45"/>
                <a:gd name="T69" fmla="*/ 18 h 46"/>
                <a:gd name="T70" fmla="*/ 9 w 45"/>
                <a:gd name="T71" fmla="*/ 23 h 46"/>
                <a:gd name="T72" fmla="*/ 35 w 45"/>
                <a:gd name="T73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46">
                  <a:moveTo>
                    <a:pt x="29" y="45"/>
                  </a:moveTo>
                  <a:cubicBezTo>
                    <a:pt x="26" y="46"/>
                    <a:pt x="23" y="46"/>
                    <a:pt x="20" y="46"/>
                  </a:cubicBezTo>
                  <a:cubicBezTo>
                    <a:pt x="17" y="45"/>
                    <a:pt x="14" y="44"/>
                    <a:pt x="12" y="43"/>
                  </a:cubicBezTo>
                  <a:cubicBezTo>
                    <a:pt x="9" y="41"/>
                    <a:pt x="7" y="40"/>
                    <a:pt x="5" y="37"/>
                  </a:cubicBezTo>
                  <a:cubicBezTo>
                    <a:pt x="3" y="35"/>
                    <a:pt x="2" y="32"/>
                    <a:pt x="1" y="29"/>
                  </a:cubicBezTo>
                  <a:cubicBezTo>
                    <a:pt x="0" y="26"/>
                    <a:pt x="0" y="23"/>
                    <a:pt x="0" y="21"/>
                  </a:cubicBezTo>
                  <a:cubicBezTo>
                    <a:pt x="1" y="18"/>
                    <a:pt x="2" y="15"/>
                    <a:pt x="3" y="12"/>
                  </a:cubicBezTo>
                  <a:cubicBezTo>
                    <a:pt x="4" y="10"/>
                    <a:pt x="6" y="8"/>
                    <a:pt x="8" y="6"/>
                  </a:cubicBezTo>
                  <a:cubicBezTo>
                    <a:pt x="11" y="4"/>
                    <a:pt x="13" y="2"/>
                    <a:pt x="17" y="1"/>
                  </a:cubicBezTo>
                  <a:cubicBezTo>
                    <a:pt x="20" y="0"/>
                    <a:pt x="23" y="0"/>
                    <a:pt x="26" y="1"/>
                  </a:cubicBezTo>
                  <a:cubicBezTo>
                    <a:pt x="29" y="1"/>
                    <a:pt x="32" y="2"/>
                    <a:pt x="34" y="3"/>
                  </a:cubicBezTo>
                  <a:cubicBezTo>
                    <a:pt x="37" y="5"/>
                    <a:pt x="39" y="7"/>
                    <a:pt x="40" y="9"/>
                  </a:cubicBezTo>
                  <a:cubicBezTo>
                    <a:pt x="42" y="11"/>
                    <a:pt x="43" y="14"/>
                    <a:pt x="44" y="17"/>
                  </a:cubicBezTo>
                  <a:cubicBezTo>
                    <a:pt x="44" y="17"/>
                    <a:pt x="45" y="18"/>
                    <a:pt x="45" y="18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2" y="31"/>
                    <a:pt x="13" y="33"/>
                    <a:pt x="14" y="34"/>
                  </a:cubicBezTo>
                  <a:cubicBezTo>
                    <a:pt x="15" y="35"/>
                    <a:pt x="17" y="36"/>
                    <a:pt x="18" y="37"/>
                  </a:cubicBezTo>
                  <a:cubicBezTo>
                    <a:pt x="20" y="38"/>
                    <a:pt x="21" y="38"/>
                    <a:pt x="23" y="39"/>
                  </a:cubicBezTo>
                  <a:cubicBezTo>
                    <a:pt x="24" y="39"/>
                    <a:pt x="26" y="39"/>
                    <a:pt x="28" y="38"/>
                  </a:cubicBezTo>
                  <a:cubicBezTo>
                    <a:pt x="29" y="38"/>
                    <a:pt x="30" y="37"/>
                    <a:pt x="31" y="37"/>
                  </a:cubicBezTo>
                  <a:cubicBezTo>
                    <a:pt x="32" y="36"/>
                    <a:pt x="33" y="35"/>
                    <a:pt x="34" y="35"/>
                  </a:cubicBezTo>
                  <a:cubicBezTo>
                    <a:pt x="35" y="34"/>
                    <a:pt x="35" y="33"/>
                    <a:pt x="36" y="32"/>
                  </a:cubicBezTo>
                  <a:cubicBezTo>
                    <a:pt x="36" y="31"/>
                    <a:pt x="37" y="30"/>
                    <a:pt x="37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4" y="32"/>
                    <a:pt x="43" y="35"/>
                    <a:pt x="40" y="38"/>
                  </a:cubicBezTo>
                  <a:cubicBezTo>
                    <a:pt x="37" y="41"/>
                    <a:pt x="34" y="43"/>
                    <a:pt x="29" y="45"/>
                  </a:cubicBezTo>
                  <a:close/>
                  <a:moveTo>
                    <a:pt x="35" y="16"/>
                  </a:moveTo>
                  <a:cubicBezTo>
                    <a:pt x="34" y="14"/>
                    <a:pt x="33" y="13"/>
                    <a:pt x="32" y="12"/>
                  </a:cubicBezTo>
                  <a:cubicBezTo>
                    <a:pt x="31" y="10"/>
                    <a:pt x="30" y="9"/>
                    <a:pt x="28" y="9"/>
                  </a:cubicBezTo>
                  <a:cubicBezTo>
                    <a:pt x="27" y="8"/>
                    <a:pt x="25" y="8"/>
                    <a:pt x="24" y="7"/>
                  </a:cubicBezTo>
                  <a:cubicBezTo>
                    <a:pt x="22" y="7"/>
                    <a:pt x="20" y="7"/>
                    <a:pt x="19" y="8"/>
                  </a:cubicBezTo>
                  <a:cubicBezTo>
                    <a:pt x="17" y="8"/>
                    <a:pt x="15" y="9"/>
                    <a:pt x="14" y="10"/>
                  </a:cubicBezTo>
                  <a:cubicBezTo>
                    <a:pt x="13" y="11"/>
                    <a:pt x="12" y="12"/>
                    <a:pt x="11" y="14"/>
                  </a:cubicBezTo>
                  <a:cubicBezTo>
                    <a:pt x="10" y="15"/>
                    <a:pt x="10" y="17"/>
                    <a:pt x="9" y="18"/>
                  </a:cubicBezTo>
                  <a:cubicBezTo>
                    <a:pt x="9" y="20"/>
                    <a:pt x="9" y="22"/>
                    <a:pt x="9" y="23"/>
                  </a:cubicBezTo>
                  <a:cubicBezTo>
                    <a:pt x="35" y="16"/>
                    <a:pt x="35" y="16"/>
                    <a:pt x="3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59"/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9138" y="5466"/>
              <a:ext cx="233" cy="318"/>
            </a:xfrm>
            <a:custGeom>
              <a:avLst/>
              <a:gdLst>
                <a:gd name="T0" fmla="*/ 35 w 49"/>
                <a:gd name="T1" fmla="*/ 44 h 67"/>
                <a:gd name="T2" fmla="*/ 26 w 49"/>
                <a:gd name="T3" fmla="*/ 44 h 67"/>
                <a:gd name="T4" fmla="*/ 18 w 49"/>
                <a:gd name="T5" fmla="*/ 39 h 67"/>
                <a:gd name="T6" fmla="*/ 25 w 49"/>
                <a:gd name="T7" fmla="*/ 64 h 67"/>
                <a:gd name="T8" fmla="*/ 16 w 49"/>
                <a:gd name="T9" fmla="*/ 67 h 67"/>
                <a:gd name="T10" fmla="*/ 0 w 49"/>
                <a:gd name="T11" fmla="*/ 8 h 67"/>
                <a:gd name="T12" fmla="*/ 7 w 49"/>
                <a:gd name="T13" fmla="*/ 6 h 67"/>
                <a:gd name="T14" fmla="*/ 9 w 49"/>
                <a:gd name="T15" fmla="*/ 13 h 67"/>
                <a:gd name="T16" fmla="*/ 14 w 49"/>
                <a:gd name="T17" fmla="*/ 5 h 67"/>
                <a:gd name="T18" fmla="*/ 22 w 49"/>
                <a:gd name="T19" fmla="*/ 1 h 67"/>
                <a:gd name="T20" fmla="*/ 30 w 49"/>
                <a:gd name="T21" fmla="*/ 0 h 67"/>
                <a:gd name="T22" fmla="*/ 38 w 49"/>
                <a:gd name="T23" fmla="*/ 3 h 67"/>
                <a:gd name="T24" fmla="*/ 44 w 49"/>
                <a:gd name="T25" fmla="*/ 9 h 67"/>
                <a:gd name="T26" fmla="*/ 48 w 49"/>
                <a:gd name="T27" fmla="*/ 17 h 67"/>
                <a:gd name="T28" fmla="*/ 49 w 49"/>
                <a:gd name="T29" fmla="*/ 26 h 67"/>
                <a:gd name="T30" fmla="*/ 47 w 49"/>
                <a:gd name="T31" fmla="*/ 34 h 67"/>
                <a:gd name="T32" fmla="*/ 42 w 49"/>
                <a:gd name="T33" fmla="*/ 40 h 67"/>
                <a:gd name="T34" fmla="*/ 35 w 49"/>
                <a:gd name="T35" fmla="*/ 44 h 67"/>
                <a:gd name="T36" fmla="*/ 30 w 49"/>
                <a:gd name="T37" fmla="*/ 37 h 67"/>
                <a:gd name="T38" fmla="*/ 35 w 49"/>
                <a:gd name="T39" fmla="*/ 34 h 67"/>
                <a:gd name="T40" fmla="*/ 38 w 49"/>
                <a:gd name="T41" fmla="*/ 30 h 67"/>
                <a:gd name="T42" fmla="*/ 39 w 49"/>
                <a:gd name="T43" fmla="*/ 25 h 67"/>
                <a:gd name="T44" fmla="*/ 39 w 49"/>
                <a:gd name="T45" fmla="*/ 19 h 67"/>
                <a:gd name="T46" fmla="*/ 36 w 49"/>
                <a:gd name="T47" fmla="*/ 14 h 67"/>
                <a:gd name="T48" fmla="*/ 32 w 49"/>
                <a:gd name="T49" fmla="*/ 10 h 67"/>
                <a:gd name="T50" fmla="*/ 27 w 49"/>
                <a:gd name="T51" fmla="*/ 9 h 67"/>
                <a:gd name="T52" fmla="*/ 22 w 49"/>
                <a:gd name="T53" fmla="*/ 9 h 67"/>
                <a:gd name="T54" fmla="*/ 18 w 49"/>
                <a:gd name="T55" fmla="*/ 11 h 67"/>
                <a:gd name="T56" fmla="*/ 15 w 49"/>
                <a:gd name="T57" fmla="*/ 13 h 67"/>
                <a:gd name="T58" fmla="*/ 13 w 49"/>
                <a:gd name="T59" fmla="*/ 17 h 67"/>
                <a:gd name="T60" fmla="*/ 13 w 49"/>
                <a:gd name="T61" fmla="*/ 20 h 67"/>
                <a:gd name="T62" fmla="*/ 16 w 49"/>
                <a:gd name="T63" fmla="*/ 31 h 67"/>
                <a:gd name="T64" fmla="*/ 19 w 49"/>
                <a:gd name="T65" fmla="*/ 34 h 67"/>
                <a:gd name="T66" fmla="*/ 23 w 49"/>
                <a:gd name="T67" fmla="*/ 36 h 67"/>
                <a:gd name="T68" fmla="*/ 26 w 49"/>
                <a:gd name="T69" fmla="*/ 37 h 67"/>
                <a:gd name="T70" fmla="*/ 30 w 49"/>
                <a:gd name="T71" fmla="*/ 3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" h="67">
                  <a:moveTo>
                    <a:pt x="35" y="44"/>
                  </a:moveTo>
                  <a:cubicBezTo>
                    <a:pt x="32" y="45"/>
                    <a:pt x="29" y="45"/>
                    <a:pt x="26" y="44"/>
                  </a:cubicBezTo>
                  <a:cubicBezTo>
                    <a:pt x="23" y="43"/>
                    <a:pt x="20" y="41"/>
                    <a:pt x="18" y="39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0"/>
                    <a:pt x="12" y="8"/>
                    <a:pt x="14" y="5"/>
                  </a:cubicBezTo>
                  <a:cubicBezTo>
                    <a:pt x="16" y="3"/>
                    <a:pt x="19" y="2"/>
                    <a:pt x="22" y="1"/>
                  </a:cubicBezTo>
                  <a:cubicBezTo>
                    <a:pt x="25" y="0"/>
                    <a:pt x="28" y="0"/>
                    <a:pt x="30" y="0"/>
                  </a:cubicBezTo>
                  <a:cubicBezTo>
                    <a:pt x="33" y="1"/>
                    <a:pt x="36" y="2"/>
                    <a:pt x="38" y="3"/>
                  </a:cubicBezTo>
                  <a:cubicBezTo>
                    <a:pt x="40" y="5"/>
                    <a:pt x="42" y="7"/>
                    <a:pt x="44" y="9"/>
                  </a:cubicBezTo>
                  <a:cubicBezTo>
                    <a:pt x="46" y="11"/>
                    <a:pt x="47" y="14"/>
                    <a:pt x="48" y="17"/>
                  </a:cubicBezTo>
                  <a:cubicBezTo>
                    <a:pt x="49" y="20"/>
                    <a:pt x="49" y="23"/>
                    <a:pt x="49" y="26"/>
                  </a:cubicBezTo>
                  <a:cubicBezTo>
                    <a:pt x="49" y="28"/>
                    <a:pt x="48" y="31"/>
                    <a:pt x="47" y="34"/>
                  </a:cubicBezTo>
                  <a:cubicBezTo>
                    <a:pt x="46" y="36"/>
                    <a:pt x="44" y="38"/>
                    <a:pt x="42" y="40"/>
                  </a:cubicBezTo>
                  <a:cubicBezTo>
                    <a:pt x="40" y="42"/>
                    <a:pt x="38" y="43"/>
                    <a:pt x="35" y="44"/>
                  </a:cubicBezTo>
                  <a:close/>
                  <a:moveTo>
                    <a:pt x="30" y="37"/>
                  </a:moveTo>
                  <a:cubicBezTo>
                    <a:pt x="32" y="36"/>
                    <a:pt x="34" y="36"/>
                    <a:pt x="35" y="34"/>
                  </a:cubicBezTo>
                  <a:cubicBezTo>
                    <a:pt x="36" y="33"/>
                    <a:pt x="37" y="32"/>
                    <a:pt x="38" y="30"/>
                  </a:cubicBezTo>
                  <a:cubicBezTo>
                    <a:pt x="39" y="28"/>
                    <a:pt x="39" y="27"/>
                    <a:pt x="39" y="25"/>
                  </a:cubicBezTo>
                  <a:cubicBezTo>
                    <a:pt x="39" y="23"/>
                    <a:pt x="39" y="21"/>
                    <a:pt x="39" y="19"/>
                  </a:cubicBezTo>
                  <a:cubicBezTo>
                    <a:pt x="38" y="17"/>
                    <a:pt x="37" y="16"/>
                    <a:pt x="36" y="14"/>
                  </a:cubicBezTo>
                  <a:cubicBezTo>
                    <a:pt x="35" y="13"/>
                    <a:pt x="34" y="11"/>
                    <a:pt x="32" y="10"/>
                  </a:cubicBezTo>
                  <a:cubicBezTo>
                    <a:pt x="31" y="9"/>
                    <a:pt x="29" y="9"/>
                    <a:pt x="27" y="9"/>
                  </a:cubicBezTo>
                  <a:cubicBezTo>
                    <a:pt x="25" y="8"/>
                    <a:pt x="24" y="8"/>
                    <a:pt x="22" y="9"/>
                  </a:cubicBezTo>
                  <a:cubicBezTo>
                    <a:pt x="21" y="9"/>
                    <a:pt x="19" y="10"/>
                    <a:pt x="18" y="11"/>
                  </a:cubicBezTo>
                  <a:cubicBezTo>
                    <a:pt x="17" y="11"/>
                    <a:pt x="16" y="12"/>
                    <a:pt x="15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32"/>
                    <a:pt x="18" y="33"/>
                    <a:pt x="19" y="34"/>
                  </a:cubicBezTo>
                  <a:cubicBezTo>
                    <a:pt x="20" y="35"/>
                    <a:pt x="21" y="36"/>
                    <a:pt x="23" y="36"/>
                  </a:cubicBezTo>
                  <a:cubicBezTo>
                    <a:pt x="24" y="37"/>
                    <a:pt x="25" y="37"/>
                    <a:pt x="26" y="37"/>
                  </a:cubicBezTo>
                  <a:cubicBezTo>
                    <a:pt x="28" y="37"/>
                    <a:pt x="29" y="37"/>
                    <a:pt x="30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60"/>
            <p:cNvSpPr>
              <a:spLocks noEditPoints="1"/>
            </p:cNvSpPr>
            <p:nvPr>
              <p:custDataLst>
                <p:tags r:id="rId34"/>
              </p:custDataLst>
            </p:nvPr>
          </p:nvSpPr>
          <p:spPr bwMode="auto">
            <a:xfrm>
              <a:off x="9478" y="5349"/>
              <a:ext cx="210" cy="240"/>
            </a:xfrm>
            <a:custGeom>
              <a:avLst/>
              <a:gdLst>
                <a:gd name="T0" fmla="*/ 42 w 44"/>
                <a:gd name="T1" fmla="*/ 20 h 51"/>
                <a:gd name="T2" fmla="*/ 44 w 44"/>
                <a:gd name="T3" fmla="*/ 30 h 51"/>
                <a:gd name="T4" fmla="*/ 42 w 44"/>
                <a:gd name="T5" fmla="*/ 39 h 51"/>
                <a:gd name="T6" fmla="*/ 37 w 44"/>
                <a:gd name="T7" fmla="*/ 46 h 51"/>
                <a:gd name="T8" fmla="*/ 29 w 44"/>
                <a:gd name="T9" fmla="*/ 50 h 51"/>
                <a:gd name="T10" fmla="*/ 20 w 44"/>
                <a:gd name="T11" fmla="*/ 50 h 51"/>
                <a:gd name="T12" fmla="*/ 12 w 44"/>
                <a:gd name="T13" fmla="*/ 47 h 51"/>
                <a:gd name="T14" fmla="*/ 6 w 44"/>
                <a:gd name="T15" fmla="*/ 41 h 51"/>
                <a:gd name="T16" fmla="*/ 2 w 44"/>
                <a:gd name="T17" fmla="*/ 32 h 51"/>
                <a:gd name="T18" fmla="*/ 0 w 44"/>
                <a:gd name="T19" fmla="*/ 21 h 51"/>
                <a:gd name="T20" fmla="*/ 2 w 44"/>
                <a:gd name="T21" fmla="*/ 13 h 51"/>
                <a:gd name="T22" fmla="*/ 7 w 44"/>
                <a:gd name="T23" fmla="*/ 6 h 51"/>
                <a:gd name="T24" fmla="*/ 15 w 44"/>
                <a:gd name="T25" fmla="*/ 1 h 51"/>
                <a:gd name="T26" fmla="*/ 24 w 44"/>
                <a:gd name="T27" fmla="*/ 1 h 51"/>
                <a:gd name="T28" fmla="*/ 32 w 44"/>
                <a:gd name="T29" fmla="*/ 4 h 51"/>
                <a:gd name="T30" fmla="*/ 38 w 44"/>
                <a:gd name="T31" fmla="*/ 11 h 51"/>
                <a:gd name="T32" fmla="*/ 42 w 44"/>
                <a:gd name="T33" fmla="*/ 20 h 51"/>
                <a:gd name="T34" fmla="*/ 33 w 44"/>
                <a:gd name="T35" fmla="*/ 22 h 51"/>
                <a:gd name="T36" fmla="*/ 31 w 44"/>
                <a:gd name="T37" fmla="*/ 16 h 51"/>
                <a:gd name="T38" fmla="*/ 27 w 44"/>
                <a:gd name="T39" fmla="*/ 12 h 51"/>
                <a:gd name="T40" fmla="*/ 22 w 44"/>
                <a:gd name="T41" fmla="*/ 9 h 51"/>
                <a:gd name="T42" fmla="*/ 17 w 44"/>
                <a:gd name="T43" fmla="*/ 10 h 51"/>
                <a:gd name="T44" fmla="*/ 13 w 44"/>
                <a:gd name="T45" fmla="*/ 12 h 51"/>
                <a:gd name="T46" fmla="*/ 10 w 44"/>
                <a:gd name="T47" fmla="*/ 16 h 51"/>
                <a:gd name="T48" fmla="*/ 9 w 44"/>
                <a:gd name="T49" fmla="*/ 22 h 51"/>
                <a:gd name="T50" fmla="*/ 10 w 44"/>
                <a:gd name="T51" fmla="*/ 29 h 51"/>
                <a:gd name="T52" fmla="*/ 13 w 44"/>
                <a:gd name="T53" fmla="*/ 35 h 51"/>
                <a:gd name="T54" fmla="*/ 17 w 44"/>
                <a:gd name="T55" fmla="*/ 40 h 51"/>
                <a:gd name="T56" fmla="*/ 21 w 44"/>
                <a:gd name="T57" fmla="*/ 42 h 51"/>
                <a:gd name="T58" fmla="*/ 27 w 44"/>
                <a:gd name="T59" fmla="*/ 42 h 51"/>
                <a:gd name="T60" fmla="*/ 31 w 44"/>
                <a:gd name="T61" fmla="*/ 39 h 51"/>
                <a:gd name="T62" fmla="*/ 34 w 44"/>
                <a:gd name="T63" fmla="*/ 35 h 51"/>
                <a:gd name="T64" fmla="*/ 35 w 44"/>
                <a:gd name="T65" fmla="*/ 29 h 51"/>
                <a:gd name="T66" fmla="*/ 33 w 44"/>
                <a:gd name="T67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51">
                  <a:moveTo>
                    <a:pt x="42" y="20"/>
                  </a:moveTo>
                  <a:cubicBezTo>
                    <a:pt x="43" y="23"/>
                    <a:pt x="44" y="27"/>
                    <a:pt x="44" y="30"/>
                  </a:cubicBezTo>
                  <a:cubicBezTo>
                    <a:pt x="43" y="33"/>
                    <a:pt x="43" y="36"/>
                    <a:pt x="42" y="39"/>
                  </a:cubicBezTo>
                  <a:cubicBezTo>
                    <a:pt x="40" y="42"/>
                    <a:pt x="39" y="44"/>
                    <a:pt x="37" y="46"/>
                  </a:cubicBezTo>
                  <a:cubicBezTo>
                    <a:pt x="34" y="48"/>
                    <a:pt x="32" y="49"/>
                    <a:pt x="29" y="50"/>
                  </a:cubicBezTo>
                  <a:cubicBezTo>
                    <a:pt x="26" y="51"/>
                    <a:pt x="23" y="51"/>
                    <a:pt x="20" y="50"/>
                  </a:cubicBezTo>
                  <a:cubicBezTo>
                    <a:pt x="17" y="50"/>
                    <a:pt x="15" y="49"/>
                    <a:pt x="12" y="47"/>
                  </a:cubicBezTo>
                  <a:cubicBezTo>
                    <a:pt x="10" y="46"/>
                    <a:pt x="8" y="43"/>
                    <a:pt x="6" y="41"/>
                  </a:cubicBezTo>
                  <a:cubicBezTo>
                    <a:pt x="4" y="38"/>
                    <a:pt x="3" y="35"/>
                    <a:pt x="2" y="32"/>
                  </a:cubicBezTo>
                  <a:cubicBezTo>
                    <a:pt x="0" y="28"/>
                    <a:pt x="0" y="25"/>
                    <a:pt x="0" y="21"/>
                  </a:cubicBezTo>
                  <a:cubicBezTo>
                    <a:pt x="0" y="18"/>
                    <a:pt x="1" y="15"/>
                    <a:pt x="2" y="13"/>
                  </a:cubicBezTo>
                  <a:cubicBezTo>
                    <a:pt x="4" y="10"/>
                    <a:pt x="5" y="8"/>
                    <a:pt x="7" y="6"/>
                  </a:cubicBezTo>
                  <a:cubicBezTo>
                    <a:pt x="10" y="4"/>
                    <a:pt x="12" y="2"/>
                    <a:pt x="15" y="1"/>
                  </a:cubicBezTo>
                  <a:cubicBezTo>
                    <a:pt x="18" y="1"/>
                    <a:pt x="21" y="0"/>
                    <a:pt x="24" y="1"/>
                  </a:cubicBezTo>
                  <a:cubicBezTo>
                    <a:pt x="26" y="1"/>
                    <a:pt x="29" y="3"/>
                    <a:pt x="32" y="4"/>
                  </a:cubicBezTo>
                  <a:cubicBezTo>
                    <a:pt x="34" y="6"/>
                    <a:pt x="36" y="8"/>
                    <a:pt x="38" y="11"/>
                  </a:cubicBezTo>
                  <a:cubicBezTo>
                    <a:pt x="40" y="13"/>
                    <a:pt x="41" y="16"/>
                    <a:pt x="42" y="20"/>
                  </a:cubicBezTo>
                  <a:close/>
                  <a:moveTo>
                    <a:pt x="33" y="22"/>
                  </a:moveTo>
                  <a:cubicBezTo>
                    <a:pt x="33" y="20"/>
                    <a:pt x="32" y="18"/>
                    <a:pt x="31" y="16"/>
                  </a:cubicBezTo>
                  <a:cubicBezTo>
                    <a:pt x="30" y="14"/>
                    <a:pt x="28" y="13"/>
                    <a:pt x="27" y="12"/>
                  </a:cubicBezTo>
                  <a:cubicBezTo>
                    <a:pt x="25" y="11"/>
                    <a:pt x="24" y="10"/>
                    <a:pt x="22" y="9"/>
                  </a:cubicBezTo>
                  <a:cubicBezTo>
                    <a:pt x="21" y="9"/>
                    <a:pt x="19" y="9"/>
                    <a:pt x="17" y="10"/>
                  </a:cubicBezTo>
                  <a:cubicBezTo>
                    <a:pt x="16" y="10"/>
                    <a:pt x="14" y="11"/>
                    <a:pt x="13" y="12"/>
                  </a:cubicBezTo>
                  <a:cubicBezTo>
                    <a:pt x="12" y="13"/>
                    <a:pt x="11" y="15"/>
                    <a:pt x="10" y="16"/>
                  </a:cubicBezTo>
                  <a:cubicBezTo>
                    <a:pt x="10" y="18"/>
                    <a:pt x="9" y="20"/>
                    <a:pt x="9" y="22"/>
                  </a:cubicBezTo>
                  <a:cubicBezTo>
                    <a:pt x="9" y="24"/>
                    <a:pt x="10" y="27"/>
                    <a:pt x="10" y="29"/>
                  </a:cubicBezTo>
                  <a:cubicBezTo>
                    <a:pt x="11" y="31"/>
                    <a:pt x="12" y="34"/>
                    <a:pt x="13" y="35"/>
                  </a:cubicBezTo>
                  <a:cubicBezTo>
                    <a:pt x="14" y="37"/>
                    <a:pt x="15" y="39"/>
                    <a:pt x="17" y="40"/>
                  </a:cubicBezTo>
                  <a:cubicBezTo>
                    <a:pt x="18" y="41"/>
                    <a:pt x="20" y="42"/>
                    <a:pt x="21" y="42"/>
                  </a:cubicBezTo>
                  <a:cubicBezTo>
                    <a:pt x="23" y="42"/>
                    <a:pt x="25" y="42"/>
                    <a:pt x="27" y="42"/>
                  </a:cubicBezTo>
                  <a:cubicBezTo>
                    <a:pt x="28" y="41"/>
                    <a:pt x="30" y="40"/>
                    <a:pt x="31" y="39"/>
                  </a:cubicBezTo>
                  <a:cubicBezTo>
                    <a:pt x="32" y="38"/>
                    <a:pt x="33" y="37"/>
                    <a:pt x="34" y="35"/>
                  </a:cubicBezTo>
                  <a:cubicBezTo>
                    <a:pt x="34" y="33"/>
                    <a:pt x="35" y="31"/>
                    <a:pt x="35" y="29"/>
                  </a:cubicBezTo>
                  <a:cubicBezTo>
                    <a:pt x="35" y="27"/>
                    <a:pt x="34" y="25"/>
                    <a:pt x="3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61"/>
            <p:cNvSpPr/>
            <p:nvPr>
              <p:custDataLst>
                <p:tags r:id="rId35"/>
              </p:custDataLst>
            </p:nvPr>
          </p:nvSpPr>
          <p:spPr bwMode="auto">
            <a:xfrm>
              <a:off x="9695" y="5296"/>
              <a:ext cx="223" cy="283"/>
            </a:xfrm>
            <a:custGeom>
              <a:avLst/>
              <a:gdLst>
                <a:gd name="T0" fmla="*/ 31 w 47"/>
                <a:gd name="T1" fmla="*/ 26 h 60"/>
                <a:gd name="T2" fmla="*/ 36 w 47"/>
                <a:gd name="T3" fmla="*/ 26 h 60"/>
                <a:gd name="T4" fmla="*/ 41 w 47"/>
                <a:gd name="T5" fmla="*/ 28 h 60"/>
                <a:gd name="T6" fmla="*/ 44 w 47"/>
                <a:gd name="T7" fmla="*/ 32 h 60"/>
                <a:gd name="T8" fmla="*/ 46 w 47"/>
                <a:gd name="T9" fmla="*/ 37 h 60"/>
                <a:gd name="T10" fmla="*/ 47 w 47"/>
                <a:gd name="T11" fmla="*/ 44 h 60"/>
                <a:gd name="T12" fmla="*/ 44 w 47"/>
                <a:gd name="T13" fmla="*/ 50 h 60"/>
                <a:gd name="T14" fmla="*/ 39 w 47"/>
                <a:gd name="T15" fmla="*/ 55 h 60"/>
                <a:gd name="T16" fmla="*/ 31 w 47"/>
                <a:gd name="T17" fmla="*/ 59 h 60"/>
                <a:gd name="T18" fmla="*/ 20 w 47"/>
                <a:gd name="T19" fmla="*/ 60 h 60"/>
                <a:gd name="T20" fmla="*/ 11 w 47"/>
                <a:gd name="T21" fmla="*/ 56 h 60"/>
                <a:gd name="T22" fmla="*/ 14 w 47"/>
                <a:gd name="T23" fmla="*/ 48 h 60"/>
                <a:gd name="T24" fmla="*/ 21 w 47"/>
                <a:gd name="T25" fmla="*/ 51 h 60"/>
                <a:gd name="T26" fmla="*/ 29 w 47"/>
                <a:gd name="T27" fmla="*/ 51 h 60"/>
                <a:gd name="T28" fmla="*/ 36 w 47"/>
                <a:gd name="T29" fmla="*/ 46 h 60"/>
                <a:gd name="T30" fmla="*/ 37 w 47"/>
                <a:gd name="T31" fmla="*/ 39 h 60"/>
                <a:gd name="T32" fmla="*/ 32 w 47"/>
                <a:gd name="T33" fmla="*/ 33 h 60"/>
                <a:gd name="T34" fmla="*/ 22 w 47"/>
                <a:gd name="T35" fmla="*/ 33 h 60"/>
                <a:gd name="T36" fmla="*/ 20 w 47"/>
                <a:gd name="T37" fmla="*/ 33 h 60"/>
                <a:gd name="T38" fmla="*/ 18 w 47"/>
                <a:gd name="T39" fmla="*/ 26 h 60"/>
                <a:gd name="T40" fmla="*/ 20 w 47"/>
                <a:gd name="T41" fmla="*/ 26 h 60"/>
                <a:gd name="T42" fmla="*/ 28 w 47"/>
                <a:gd name="T43" fmla="*/ 21 h 60"/>
                <a:gd name="T44" fmla="*/ 29 w 47"/>
                <a:gd name="T45" fmla="*/ 14 h 60"/>
                <a:gd name="T46" fmla="*/ 24 w 47"/>
                <a:gd name="T47" fmla="*/ 9 h 60"/>
                <a:gd name="T48" fmla="*/ 17 w 47"/>
                <a:gd name="T49" fmla="*/ 9 h 60"/>
                <a:gd name="T50" fmla="*/ 11 w 47"/>
                <a:gd name="T51" fmla="*/ 13 h 60"/>
                <a:gd name="T52" fmla="*/ 7 w 47"/>
                <a:gd name="T53" fmla="*/ 19 h 60"/>
                <a:gd name="T54" fmla="*/ 0 w 47"/>
                <a:gd name="T55" fmla="*/ 15 h 60"/>
                <a:gd name="T56" fmla="*/ 2 w 47"/>
                <a:gd name="T57" fmla="*/ 10 h 60"/>
                <a:gd name="T58" fmla="*/ 5 w 47"/>
                <a:gd name="T59" fmla="*/ 6 h 60"/>
                <a:gd name="T60" fmla="*/ 10 w 47"/>
                <a:gd name="T61" fmla="*/ 3 h 60"/>
                <a:gd name="T62" fmla="*/ 16 w 47"/>
                <a:gd name="T63" fmla="*/ 1 h 60"/>
                <a:gd name="T64" fmla="*/ 23 w 47"/>
                <a:gd name="T65" fmla="*/ 0 h 60"/>
                <a:gd name="T66" fmla="*/ 30 w 47"/>
                <a:gd name="T67" fmla="*/ 1 h 60"/>
                <a:gd name="T68" fmla="*/ 35 w 47"/>
                <a:gd name="T69" fmla="*/ 4 h 60"/>
                <a:gd name="T70" fmla="*/ 38 w 47"/>
                <a:gd name="T71" fmla="*/ 10 h 60"/>
                <a:gd name="T72" fmla="*/ 38 w 47"/>
                <a:gd name="T73" fmla="*/ 15 h 60"/>
                <a:gd name="T74" fmla="*/ 37 w 47"/>
                <a:gd name="T75" fmla="*/ 19 h 60"/>
                <a:gd name="T76" fmla="*/ 35 w 47"/>
                <a:gd name="T77" fmla="*/ 23 h 60"/>
                <a:gd name="T78" fmla="*/ 31 w 47"/>
                <a:gd name="T79" fmla="*/ 2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7" h="60">
                  <a:moveTo>
                    <a:pt x="31" y="26"/>
                  </a:moveTo>
                  <a:cubicBezTo>
                    <a:pt x="33" y="26"/>
                    <a:pt x="35" y="26"/>
                    <a:pt x="36" y="26"/>
                  </a:cubicBezTo>
                  <a:cubicBezTo>
                    <a:pt x="38" y="27"/>
                    <a:pt x="39" y="27"/>
                    <a:pt x="41" y="28"/>
                  </a:cubicBezTo>
                  <a:cubicBezTo>
                    <a:pt x="42" y="29"/>
                    <a:pt x="43" y="30"/>
                    <a:pt x="44" y="32"/>
                  </a:cubicBezTo>
                  <a:cubicBezTo>
                    <a:pt x="45" y="33"/>
                    <a:pt x="46" y="35"/>
                    <a:pt x="46" y="37"/>
                  </a:cubicBezTo>
                  <a:cubicBezTo>
                    <a:pt x="47" y="39"/>
                    <a:pt x="47" y="42"/>
                    <a:pt x="47" y="44"/>
                  </a:cubicBezTo>
                  <a:cubicBezTo>
                    <a:pt x="47" y="46"/>
                    <a:pt x="46" y="48"/>
                    <a:pt x="44" y="50"/>
                  </a:cubicBezTo>
                  <a:cubicBezTo>
                    <a:pt x="43" y="52"/>
                    <a:pt x="41" y="54"/>
                    <a:pt x="39" y="55"/>
                  </a:cubicBezTo>
                  <a:cubicBezTo>
                    <a:pt x="37" y="57"/>
                    <a:pt x="34" y="58"/>
                    <a:pt x="31" y="59"/>
                  </a:cubicBezTo>
                  <a:cubicBezTo>
                    <a:pt x="27" y="60"/>
                    <a:pt x="23" y="60"/>
                    <a:pt x="20" y="60"/>
                  </a:cubicBezTo>
                  <a:cubicBezTo>
                    <a:pt x="16" y="59"/>
                    <a:pt x="13" y="58"/>
                    <a:pt x="11" y="56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6" y="50"/>
                    <a:pt x="18" y="51"/>
                    <a:pt x="21" y="51"/>
                  </a:cubicBezTo>
                  <a:cubicBezTo>
                    <a:pt x="23" y="52"/>
                    <a:pt x="26" y="52"/>
                    <a:pt x="29" y="51"/>
                  </a:cubicBezTo>
                  <a:cubicBezTo>
                    <a:pt x="32" y="50"/>
                    <a:pt x="35" y="48"/>
                    <a:pt x="36" y="46"/>
                  </a:cubicBezTo>
                  <a:cubicBezTo>
                    <a:pt x="38" y="44"/>
                    <a:pt x="38" y="42"/>
                    <a:pt x="37" y="39"/>
                  </a:cubicBezTo>
                  <a:cubicBezTo>
                    <a:pt x="36" y="36"/>
                    <a:pt x="35" y="34"/>
                    <a:pt x="32" y="33"/>
                  </a:cubicBezTo>
                  <a:cubicBezTo>
                    <a:pt x="29" y="31"/>
                    <a:pt x="26" y="31"/>
                    <a:pt x="22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29" y="19"/>
                    <a:pt x="29" y="16"/>
                    <a:pt x="29" y="14"/>
                  </a:cubicBezTo>
                  <a:cubicBezTo>
                    <a:pt x="28" y="11"/>
                    <a:pt x="26" y="9"/>
                    <a:pt x="24" y="9"/>
                  </a:cubicBezTo>
                  <a:cubicBezTo>
                    <a:pt x="22" y="8"/>
                    <a:pt x="20" y="8"/>
                    <a:pt x="17" y="9"/>
                  </a:cubicBezTo>
                  <a:cubicBezTo>
                    <a:pt x="15" y="10"/>
                    <a:pt x="12" y="11"/>
                    <a:pt x="11" y="13"/>
                  </a:cubicBezTo>
                  <a:cubicBezTo>
                    <a:pt x="9" y="14"/>
                    <a:pt x="8" y="17"/>
                    <a:pt x="7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2"/>
                    <a:pt x="2" y="10"/>
                  </a:cubicBezTo>
                  <a:cubicBezTo>
                    <a:pt x="3" y="9"/>
                    <a:pt x="4" y="8"/>
                    <a:pt x="5" y="6"/>
                  </a:cubicBezTo>
                  <a:cubicBezTo>
                    <a:pt x="7" y="5"/>
                    <a:pt x="8" y="4"/>
                    <a:pt x="10" y="3"/>
                  </a:cubicBezTo>
                  <a:cubicBezTo>
                    <a:pt x="12" y="2"/>
                    <a:pt x="14" y="1"/>
                    <a:pt x="16" y="1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6" y="0"/>
                    <a:pt x="28" y="0"/>
                    <a:pt x="30" y="1"/>
                  </a:cubicBezTo>
                  <a:cubicBezTo>
                    <a:pt x="32" y="2"/>
                    <a:pt x="33" y="3"/>
                    <a:pt x="35" y="4"/>
                  </a:cubicBezTo>
                  <a:cubicBezTo>
                    <a:pt x="36" y="6"/>
                    <a:pt x="37" y="8"/>
                    <a:pt x="38" y="10"/>
                  </a:cubicBezTo>
                  <a:cubicBezTo>
                    <a:pt x="38" y="12"/>
                    <a:pt x="38" y="13"/>
                    <a:pt x="38" y="15"/>
                  </a:cubicBezTo>
                  <a:cubicBezTo>
                    <a:pt x="38" y="16"/>
                    <a:pt x="38" y="18"/>
                    <a:pt x="37" y="19"/>
                  </a:cubicBezTo>
                  <a:cubicBezTo>
                    <a:pt x="37" y="21"/>
                    <a:pt x="36" y="22"/>
                    <a:pt x="35" y="23"/>
                  </a:cubicBezTo>
                  <a:cubicBezTo>
                    <a:pt x="34" y="24"/>
                    <a:pt x="33" y="25"/>
                    <a:pt x="3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312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2303" y="5484"/>
              <a:ext cx="668" cy="668"/>
            </a:xfrm>
            <a:custGeom>
              <a:avLst/>
              <a:gdLst>
                <a:gd name="T0" fmla="*/ 70 w 141"/>
                <a:gd name="T1" fmla="*/ 131 h 141"/>
                <a:gd name="T2" fmla="*/ 10 w 141"/>
                <a:gd name="T3" fmla="*/ 71 h 141"/>
                <a:gd name="T4" fmla="*/ 70 w 141"/>
                <a:gd name="T5" fmla="*/ 10 h 141"/>
                <a:gd name="T6" fmla="*/ 131 w 141"/>
                <a:gd name="T7" fmla="*/ 71 h 141"/>
                <a:gd name="T8" fmla="*/ 70 w 141"/>
                <a:gd name="T9" fmla="*/ 131 h 141"/>
                <a:gd name="T10" fmla="*/ 70 w 141"/>
                <a:gd name="T11" fmla="*/ 0 h 141"/>
                <a:gd name="T12" fmla="*/ 0 w 141"/>
                <a:gd name="T13" fmla="*/ 71 h 141"/>
                <a:gd name="T14" fmla="*/ 70 w 141"/>
                <a:gd name="T15" fmla="*/ 141 h 141"/>
                <a:gd name="T16" fmla="*/ 141 w 141"/>
                <a:gd name="T17" fmla="*/ 71 h 141"/>
                <a:gd name="T18" fmla="*/ 70 w 141"/>
                <a:gd name="T1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41">
                  <a:moveTo>
                    <a:pt x="70" y="131"/>
                  </a:moveTo>
                  <a:cubicBezTo>
                    <a:pt x="37" y="131"/>
                    <a:pt x="10" y="104"/>
                    <a:pt x="10" y="71"/>
                  </a:cubicBezTo>
                  <a:cubicBezTo>
                    <a:pt x="10" y="37"/>
                    <a:pt x="37" y="10"/>
                    <a:pt x="70" y="10"/>
                  </a:cubicBezTo>
                  <a:cubicBezTo>
                    <a:pt x="104" y="10"/>
                    <a:pt x="131" y="37"/>
                    <a:pt x="131" y="71"/>
                  </a:cubicBezTo>
                  <a:cubicBezTo>
                    <a:pt x="131" y="104"/>
                    <a:pt x="104" y="131"/>
                    <a:pt x="70" y="131"/>
                  </a:cubicBezTo>
                  <a:close/>
                  <a:moveTo>
                    <a:pt x="70" y="0"/>
                  </a:moveTo>
                  <a:cubicBezTo>
                    <a:pt x="31" y="0"/>
                    <a:pt x="0" y="32"/>
                    <a:pt x="0" y="71"/>
                  </a:cubicBezTo>
                  <a:cubicBezTo>
                    <a:pt x="0" y="110"/>
                    <a:pt x="31" y="141"/>
                    <a:pt x="70" y="141"/>
                  </a:cubicBezTo>
                  <a:cubicBezTo>
                    <a:pt x="109" y="141"/>
                    <a:pt x="141" y="110"/>
                    <a:pt x="141" y="71"/>
                  </a:cubicBezTo>
                  <a:cubicBezTo>
                    <a:pt x="141" y="32"/>
                    <a:pt x="109" y="0"/>
                    <a:pt x="7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313"/>
            <p:cNvSpPr/>
            <p:nvPr>
              <p:custDataLst>
                <p:tags r:id="rId37"/>
              </p:custDataLst>
            </p:nvPr>
          </p:nvSpPr>
          <p:spPr bwMode="auto">
            <a:xfrm>
              <a:off x="2620" y="5551"/>
              <a:ext cx="33" cy="65"/>
            </a:xfrm>
            <a:custGeom>
              <a:avLst/>
              <a:gdLst>
                <a:gd name="T0" fmla="*/ 3 w 7"/>
                <a:gd name="T1" fmla="*/ 14 h 14"/>
                <a:gd name="T2" fmla="*/ 7 w 7"/>
                <a:gd name="T3" fmla="*/ 10 h 14"/>
                <a:gd name="T4" fmla="*/ 7 w 7"/>
                <a:gd name="T5" fmla="*/ 3 h 14"/>
                <a:gd name="T6" fmla="*/ 3 w 7"/>
                <a:gd name="T7" fmla="*/ 0 h 14"/>
                <a:gd name="T8" fmla="*/ 0 w 7"/>
                <a:gd name="T9" fmla="*/ 3 h 14"/>
                <a:gd name="T10" fmla="*/ 0 w 7"/>
                <a:gd name="T11" fmla="*/ 10 h 14"/>
                <a:gd name="T12" fmla="*/ 3 w 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3" y="14"/>
                  </a:moveTo>
                  <a:cubicBezTo>
                    <a:pt x="5" y="14"/>
                    <a:pt x="7" y="12"/>
                    <a:pt x="7" y="1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3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314"/>
            <p:cNvSpPr/>
            <p:nvPr>
              <p:custDataLst>
                <p:tags r:id="rId38"/>
              </p:custDataLst>
            </p:nvPr>
          </p:nvSpPr>
          <p:spPr bwMode="auto">
            <a:xfrm>
              <a:off x="2620" y="6019"/>
              <a:ext cx="33" cy="68"/>
            </a:xfrm>
            <a:custGeom>
              <a:avLst/>
              <a:gdLst>
                <a:gd name="T0" fmla="*/ 3 w 7"/>
                <a:gd name="T1" fmla="*/ 0 h 14"/>
                <a:gd name="T2" fmla="*/ 0 w 7"/>
                <a:gd name="T3" fmla="*/ 3 h 14"/>
                <a:gd name="T4" fmla="*/ 0 w 7"/>
                <a:gd name="T5" fmla="*/ 10 h 14"/>
                <a:gd name="T6" fmla="*/ 3 w 7"/>
                <a:gd name="T7" fmla="*/ 14 h 14"/>
                <a:gd name="T8" fmla="*/ 7 w 7"/>
                <a:gd name="T9" fmla="*/ 10 h 14"/>
                <a:gd name="T10" fmla="*/ 7 w 7"/>
                <a:gd name="T11" fmla="*/ 3 h 14"/>
                <a:gd name="T12" fmla="*/ 3 w 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3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2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315"/>
            <p:cNvSpPr/>
            <p:nvPr>
              <p:custDataLst>
                <p:tags r:id="rId39"/>
              </p:custDataLst>
            </p:nvPr>
          </p:nvSpPr>
          <p:spPr bwMode="auto">
            <a:xfrm>
              <a:off x="2368" y="5801"/>
              <a:ext cx="68" cy="33"/>
            </a:xfrm>
            <a:custGeom>
              <a:avLst/>
              <a:gdLst>
                <a:gd name="T0" fmla="*/ 10 w 14"/>
                <a:gd name="T1" fmla="*/ 0 h 7"/>
                <a:gd name="T2" fmla="*/ 3 w 14"/>
                <a:gd name="T3" fmla="*/ 0 h 7"/>
                <a:gd name="T4" fmla="*/ 0 w 14"/>
                <a:gd name="T5" fmla="*/ 3 h 7"/>
                <a:gd name="T6" fmla="*/ 3 w 14"/>
                <a:gd name="T7" fmla="*/ 7 h 7"/>
                <a:gd name="T8" fmla="*/ 10 w 14"/>
                <a:gd name="T9" fmla="*/ 7 h 7"/>
                <a:gd name="T10" fmla="*/ 14 w 14"/>
                <a:gd name="T11" fmla="*/ 3 h 7"/>
                <a:gd name="T12" fmla="*/ 10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4" y="5"/>
                    <a:pt x="14" y="3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316"/>
            <p:cNvSpPr/>
            <p:nvPr>
              <p:custDataLst>
                <p:tags r:id="rId40"/>
              </p:custDataLst>
            </p:nvPr>
          </p:nvSpPr>
          <p:spPr bwMode="auto">
            <a:xfrm>
              <a:off x="2838" y="5801"/>
              <a:ext cx="65" cy="33"/>
            </a:xfrm>
            <a:custGeom>
              <a:avLst/>
              <a:gdLst>
                <a:gd name="T0" fmla="*/ 10 w 14"/>
                <a:gd name="T1" fmla="*/ 0 h 7"/>
                <a:gd name="T2" fmla="*/ 3 w 14"/>
                <a:gd name="T3" fmla="*/ 0 h 7"/>
                <a:gd name="T4" fmla="*/ 0 w 14"/>
                <a:gd name="T5" fmla="*/ 3 h 7"/>
                <a:gd name="T6" fmla="*/ 3 w 14"/>
                <a:gd name="T7" fmla="*/ 7 h 7"/>
                <a:gd name="T8" fmla="*/ 10 w 14"/>
                <a:gd name="T9" fmla="*/ 7 h 7"/>
                <a:gd name="T10" fmla="*/ 14 w 14"/>
                <a:gd name="T11" fmla="*/ 3 h 7"/>
                <a:gd name="T12" fmla="*/ 10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3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7"/>
                    <a:pt x="14" y="5"/>
                    <a:pt x="14" y="3"/>
                  </a:cubicBezTo>
                  <a:cubicBezTo>
                    <a:pt x="14" y="1"/>
                    <a:pt x="12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317"/>
            <p:cNvSpPr/>
            <p:nvPr>
              <p:custDataLst>
                <p:tags r:id="rId41"/>
              </p:custDataLst>
            </p:nvPr>
          </p:nvSpPr>
          <p:spPr bwMode="auto">
            <a:xfrm>
              <a:off x="2453" y="5659"/>
              <a:ext cx="238" cy="313"/>
            </a:xfrm>
            <a:custGeom>
              <a:avLst/>
              <a:gdLst>
                <a:gd name="T0" fmla="*/ 42 w 50"/>
                <a:gd name="T1" fmla="*/ 26 h 66"/>
                <a:gd name="T2" fmla="*/ 42 w 50"/>
                <a:gd name="T3" fmla="*/ 4 h 66"/>
                <a:gd name="T4" fmla="*/ 38 w 50"/>
                <a:gd name="T5" fmla="*/ 0 h 66"/>
                <a:gd name="T6" fmla="*/ 35 w 50"/>
                <a:gd name="T7" fmla="*/ 4 h 66"/>
                <a:gd name="T8" fmla="*/ 35 w 50"/>
                <a:gd name="T9" fmla="*/ 26 h 66"/>
                <a:gd name="T10" fmla="*/ 31 w 50"/>
                <a:gd name="T11" fmla="*/ 36 h 66"/>
                <a:gd name="T12" fmla="*/ 2 w 50"/>
                <a:gd name="T13" fmla="*/ 59 h 66"/>
                <a:gd name="T14" fmla="*/ 1 w 50"/>
                <a:gd name="T15" fmla="*/ 64 h 66"/>
                <a:gd name="T16" fmla="*/ 6 w 50"/>
                <a:gd name="T17" fmla="*/ 65 h 66"/>
                <a:gd name="T18" fmla="*/ 37 w 50"/>
                <a:gd name="T19" fmla="*/ 41 h 66"/>
                <a:gd name="T20" fmla="*/ 42 w 50"/>
                <a:gd name="T21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66">
                  <a:moveTo>
                    <a:pt x="42" y="26"/>
                  </a:move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0" y="0"/>
                    <a:pt x="38" y="0"/>
                  </a:cubicBezTo>
                  <a:cubicBezTo>
                    <a:pt x="37" y="0"/>
                    <a:pt x="35" y="2"/>
                    <a:pt x="35" y="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1" y="28"/>
                    <a:pt x="29" y="32"/>
                    <a:pt x="31" y="36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2" y="65"/>
                    <a:pt x="5" y="66"/>
                    <a:pt x="6" y="6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46" y="43"/>
                    <a:pt x="50" y="30"/>
                    <a:pt x="4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318"/>
            <p:cNvSpPr>
              <a:spLocks noEditPoints="1"/>
            </p:cNvSpPr>
            <p:nvPr>
              <p:custDataLst>
                <p:tags r:id="rId42"/>
              </p:custDataLst>
            </p:nvPr>
          </p:nvSpPr>
          <p:spPr bwMode="auto">
            <a:xfrm>
              <a:off x="6793" y="5764"/>
              <a:ext cx="463" cy="430"/>
            </a:xfrm>
            <a:custGeom>
              <a:avLst/>
              <a:gdLst>
                <a:gd name="T0" fmla="*/ 51 w 98"/>
                <a:gd name="T1" fmla="*/ 12 h 91"/>
                <a:gd name="T2" fmla="*/ 26 w 98"/>
                <a:gd name="T3" fmla="*/ 24 h 91"/>
                <a:gd name="T4" fmla="*/ 30 w 98"/>
                <a:gd name="T5" fmla="*/ 71 h 91"/>
                <a:gd name="T6" fmla="*/ 51 w 98"/>
                <a:gd name="T7" fmla="*/ 79 h 91"/>
                <a:gd name="T8" fmla="*/ 77 w 98"/>
                <a:gd name="T9" fmla="*/ 67 h 91"/>
                <a:gd name="T10" fmla="*/ 84 w 98"/>
                <a:gd name="T11" fmla="*/ 43 h 91"/>
                <a:gd name="T12" fmla="*/ 73 w 98"/>
                <a:gd name="T13" fmla="*/ 20 h 91"/>
                <a:gd name="T14" fmla="*/ 51 w 98"/>
                <a:gd name="T15" fmla="*/ 12 h 91"/>
                <a:gd name="T16" fmla="*/ 51 w 98"/>
                <a:gd name="T17" fmla="*/ 91 h 91"/>
                <a:gd name="T18" fmla="*/ 22 w 98"/>
                <a:gd name="T19" fmla="*/ 81 h 91"/>
                <a:gd name="T20" fmla="*/ 17 w 98"/>
                <a:gd name="T21" fmla="*/ 16 h 91"/>
                <a:gd name="T22" fmla="*/ 51 w 98"/>
                <a:gd name="T23" fmla="*/ 0 h 91"/>
                <a:gd name="T24" fmla="*/ 81 w 98"/>
                <a:gd name="T25" fmla="*/ 11 h 91"/>
                <a:gd name="T26" fmla="*/ 97 w 98"/>
                <a:gd name="T27" fmla="*/ 42 h 91"/>
                <a:gd name="T28" fmla="*/ 86 w 98"/>
                <a:gd name="T29" fmla="*/ 75 h 91"/>
                <a:gd name="T30" fmla="*/ 51 w 98"/>
                <a:gd name="T31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" h="91">
                  <a:moveTo>
                    <a:pt x="51" y="12"/>
                  </a:moveTo>
                  <a:cubicBezTo>
                    <a:pt x="42" y="12"/>
                    <a:pt x="32" y="17"/>
                    <a:pt x="26" y="24"/>
                  </a:cubicBezTo>
                  <a:cubicBezTo>
                    <a:pt x="14" y="38"/>
                    <a:pt x="16" y="59"/>
                    <a:pt x="30" y="71"/>
                  </a:cubicBezTo>
                  <a:cubicBezTo>
                    <a:pt x="36" y="76"/>
                    <a:pt x="44" y="79"/>
                    <a:pt x="51" y="79"/>
                  </a:cubicBezTo>
                  <a:cubicBezTo>
                    <a:pt x="61" y="79"/>
                    <a:pt x="70" y="75"/>
                    <a:pt x="77" y="67"/>
                  </a:cubicBezTo>
                  <a:cubicBezTo>
                    <a:pt x="82" y="60"/>
                    <a:pt x="85" y="52"/>
                    <a:pt x="84" y="43"/>
                  </a:cubicBezTo>
                  <a:cubicBezTo>
                    <a:pt x="84" y="34"/>
                    <a:pt x="80" y="26"/>
                    <a:pt x="73" y="20"/>
                  </a:cubicBezTo>
                  <a:cubicBezTo>
                    <a:pt x="67" y="15"/>
                    <a:pt x="59" y="12"/>
                    <a:pt x="51" y="12"/>
                  </a:cubicBezTo>
                  <a:close/>
                  <a:moveTo>
                    <a:pt x="51" y="91"/>
                  </a:moveTo>
                  <a:cubicBezTo>
                    <a:pt x="41" y="91"/>
                    <a:pt x="30" y="88"/>
                    <a:pt x="22" y="81"/>
                  </a:cubicBezTo>
                  <a:cubicBezTo>
                    <a:pt x="3" y="64"/>
                    <a:pt x="0" y="35"/>
                    <a:pt x="17" y="16"/>
                  </a:cubicBezTo>
                  <a:cubicBezTo>
                    <a:pt x="25" y="6"/>
                    <a:pt x="38" y="0"/>
                    <a:pt x="51" y="0"/>
                  </a:cubicBezTo>
                  <a:cubicBezTo>
                    <a:pt x="62" y="0"/>
                    <a:pt x="73" y="4"/>
                    <a:pt x="81" y="11"/>
                  </a:cubicBezTo>
                  <a:cubicBezTo>
                    <a:pt x="90" y="19"/>
                    <a:pt x="96" y="30"/>
                    <a:pt x="97" y="42"/>
                  </a:cubicBezTo>
                  <a:cubicBezTo>
                    <a:pt x="98" y="54"/>
                    <a:pt x="94" y="66"/>
                    <a:pt x="86" y="75"/>
                  </a:cubicBezTo>
                  <a:cubicBezTo>
                    <a:pt x="78" y="86"/>
                    <a:pt x="65" y="91"/>
                    <a:pt x="51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319"/>
            <p:cNvSpPr/>
            <p:nvPr>
              <p:custDataLst>
                <p:tags r:id="rId43"/>
              </p:custDataLst>
            </p:nvPr>
          </p:nvSpPr>
          <p:spPr bwMode="auto">
            <a:xfrm>
              <a:off x="6830" y="6104"/>
              <a:ext cx="108" cy="113"/>
            </a:xfrm>
            <a:custGeom>
              <a:avLst/>
              <a:gdLst>
                <a:gd name="T0" fmla="*/ 17 w 43"/>
                <a:gd name="T1" fmla="*/ 45 h 45"/>
                <a:gd name="T2" fmla="*/ 0 w 43"/>
                <a:gd name="T3" fmla="*/ 28 h 45"/>
                <a:gd name="T4" fmla="*/ 24 w 43"/>
                <a:gd name="T5" fmla="*/ 0 h 45"/>
                <a:gd name="T6" fmla="*/ 43 w 43"/>
                <a:gd name="T7" fmla="*/ 15 h 45"/>
                <a:gd name="T8" fmla="*/ 17 w 43"/>
                <a:gd name="T9" fmla="*/ 45 h 45"/>
                <a:gd name="T10" fmla="*/ 17 w 43"/>
                <a:gd name="T11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5">
                  <a:moveTo>
                    <a:pt x="17" y="45"/>
                  </a:moveTo>
                  <a:lnTo>
                    <a:pt x="0" y="28"/>
                  </a:lnTo>
                  <a:lnTo>
                    <a:pt x="24" y="0"/>
                  </a:lnTo>
                  <a:lnTo>
                    <a:pt x="43" y="15"/>
                  </a:lnTo>
                  <a:lnTo>
                    <a:pt x="17" y="45"/>
                  </a:lnTo>
                  <a:lnTo>
                    <a:pt x="17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320"/>
            <p:cNvSpPr/>
            <p:nvPr>
              <p:custDataLst>
                <p:tags r:id="rId44"/>
              </p:custDataLst>
            </p:nvPr>
          </p:nvSpPr>
          <p:spPr bwMode="auto">
            <a:xfrm>
              <a:off x="6693" y="6166"/>
              <a:ext cx="193" cy="208"/>
            </a:xfrm>
            <a:custGeom>
              <a:avLst/>
              <a:gdLst>
                <a:gd name="T0" fmla="*/ 18 w 41"/>
                <a:gd name="T1" fmla="*/ 41 h 44"/>
                <a:gd name="T2" fmla="*/ 9 w 41"/>
                <a:gd name="T3" fmla="*/ 41 h 44"/>
                <a:gd name="T4" fmla="*/ 3 w 41"/>
                <a:gd name="T5" fmla="*/ 36 h 44"/>
                <a:gd name="T6" fmla="*/ 2 w 41"/>
                <a:gd name="T7" fmla="*/ 27 h 44"/>
                <a:gd name="T8" fmla="*/ 23 w 41"/>
                <a:gd name="T9" fmla="*/ 3 h 44"/>
                <a:gd name="T10" fmla="*/ 32 w 41"/>
                <a:gd name="T11" fmla="*/ 2 h 44"/>
                <a:gd name="T12" fmla="*/ 38 w 41"/>
                <a:gd name="T13" fmla="*/ 8 h 44"/>
                <a:gd name="T14" fmla="*/ 39 w 41"/>
                <a:gd name="T15" fmla="*/ 16 h 44"/>
                <a:gd name="T16" fmla="*/ 18 w 41"/>
                <a:gd name="T17" fmla="*/ 4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4">
                  <a:moveTo>
                    <a:pt x="18" y="41"/>
                  </a:moveTo>
                  <a:cubicBezTo>
                    <a:pt x="16" y="43"/>
                    <a:pt x="12" y="44"/>
                    <a:pt x="9" y="41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4"/>
                    <a:pt x="0" y="30"/>
                    <a:pt x="2" y="27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5" y="0"/>
                    <a:pt x="29" y="0"/>
                    <a:pt x="32" y="2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1" y="10"/>
                    <a:pt x="41" y="14"/>
                    <a:pt x="39" y="16"/>
                  </a:cubicBezTo>
                  <a:cubicBezTo>
                    <a:pt x="18" y="41"/>
                    <a:pt x="18" y="41"/>
                    <a:pt x="18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321"/>
            <p:cNvSpPr/>
            <p:nvPr>
              <p:custDataLst>
                <p:tags r:id="rId45"/>
              </p:custDataLst>
            </p:nvPr>
          </p:nvSpPr>
          <p:spPr bwMode="auto">
            <a:xfrm>
              <a:off x="6933" y="5844"/>
              <a:ext cx="148" cy="80"/>
            </a:xfrm>
            <a:custGeom>
              <a:avLst/>
              <a:gdLst>
                <a:gd name="T0" fmla="*/ 30 w 31"/>
                <a:gd name="T1" fmla="*/ 6 h 17"/>
                <a:gd name="T2" fmla="*/ 16 w 31"/>
                <a:gd name="T3" fmla="*/ 8 h 17"/>
                <a:gd name="T4" fmla="*/ 1 w 31"/>
                <a:gd name="T5" fmla="*/ 13 h 17"/>
                <a:gd name="T6" fmla="*/ 14 w 31"/>
                <a:gd name="T7" fmla="*/ 1 h 17"/>
                <a:gd name="T8" fmla="*/ 30 w 31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7">
                  <a:moveTo>
                    <a:pt x="30" y="6"/>
                  </a:moveTo>
                  <a:cubicBezTo>
                    <a:pt x="31" y="10"/>
                    <a:pt x="24" y="6"/>
                    <a:pt x="16" y="8"/>
                  </a:cubicBezTo>
                  <a:cubicBezTo>
                    <a:pt x="8" y="10"/>
                    <a:pt x="2" y="17"/>
                    <a:pt x="1" y="13"/>
                  </a:cubicBezTo>
                  <a:cubicBezTo>
                    <a:pt x="0" y="8"/>
                    <a:pt x="9" y="2"/>
                    <a:pt x="14" y="1"/>
                  </a:cubicBezTo>
                  <a:cubicBezTo>
                    <a:pt x="19" y="0"/>
                    <a:pt x="29" y="1"/>
                    <a:pt x="3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322"/>
            <p:cNvSpPr/>
            <p:nvPr>
              <p:custDataLst>
                <p:tags r:id="rId46"/>
              </p:custDataLst>
            </p:nvPr>
          </p:nvSpPr>
          <p:spPr bwMode="auto">
            <a:xfrm>
              <a:off x="7085" y="5864"/>
              <a:ext cx="38" cy="38"/>
            </a:xfrm>
            <a:custGeom>
              <a:avLst/>
              <a:gdLst>
                <a:gd name="T0" fmla="*/ 8 w 8"/>
                <a:gd name="T1" fmla="*/ 6 h 8"/>
                <a:gd name="T2" fmla="*/ 3 w 8"/>
                <a:gd name="T3" fmla="*/ 6 h 8"/>
                <a:gd name="T4" fmla="*/ 0 w 8"/>
                <a:gd name="T5" fmla="*/ 3 h 8"/>
                <a:gd name="T6" fmla="*/ 3 w 8"/>
                <a:gd name="T7" fmla="*/ 1 h 8"/>
                <a:gd name="T8" fmla="*/ 8 w 8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6"/>
                  </a:moveTo>
                  <a:cubicBezTo>
                    <a:pt x="7" y="8"/>
                    <a:pt x="5" y="7"/>
                    <a:pt x="3" y="6"/>
                  </a:cubicBezTo>
                  <a:cubicBezTo>
                    <a:pt x="1" y="5"/>
                    <a:pt x="0" y="5"/>
                    <a:pt x="0" y="3"/>
                  </a:cubicBezTo>
                  <a:cubicBezTo>
                    <a:pt x="1" y="1"/>
                    <a:pt x="1" y="0"/>
                    <a:pt x="3" y="1"/>
                  </a:cubicBezTo>
                  <a:cubicBezTo>
                    <a:pt x="5" y="2"/>
                    <a:pt x="8" y="4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323"/>
            <p:cNvSpPr/>
            <p:nvPr>
              <p:custDataLst>
                <p:tags r:id="rId47"/>
              </p:custDataLst>
            </p:nvPr>
          </p:nvSpPr>
          <p:spPr bwMode="auto">
            <a:xfrm>
              <a:off x="11560" y="4186"/>
              <a:ext cx="373" cy="443"/>
            </a:xfrm>
            <a:custGeom>
              <a:avLst/>
              <a:gdLst>
                <a:gd name="T0" fmla="*/ 75 w 79"/>
                <a:gd name="T1" fmla="*/ 42 h 94"/>
                <a:gd name="T2" fmla="*/ 73 w 79"/>
                <a:gd name="T3" fmla="*/ 42 h 94"/>
                <a:gd name="T4" fmla="*/ 73 w 79"/>
                <a:gd name="T5" fmla="*/ 33 h 94"/>
                <a:gd name="T6" fmla="*/ 40 w 79"/>
                <a:gd name="T7" fmla="*/ 0 h 94"/>
                <a:gd name="T8" fmla="*/ 6 w 79"/>
                <a:gd name="T9" fmla="*/ 33 h 94"/>
                <a:gd name="T10" fmla="*/ 6 w 79"/>
                <a:gd name="T11" fmla="*/ 42 h 94"/>
                <a:gd name="T12" fmla="*/ 4 w 79"/>
                <a:gd name="T13" fmla="*/ 42 h 94"/>
                <a:gd name="T14" fmla="*/ 2 w 79"/>
                <a:gd name="T15" fmla="*/ 53 h 94"/>
                <a:gd name="T16" fmla="*/ 9 w 79"/>
                <a:gd name="T17" fmla="*/ 61 h 94"/>
                <a:gd name="T18" fmla="*/ 39 w 79"/>
                <a:gd name="T19" fmla="*/ 93 h 94"/>
                <a:gd name="T20" fmla="*/ 40 w 79"/>
                <a:gd name="T21" fmla="*/ 93 h 94"/>
                <a:gd name="T22" fmla="*/ 40 w 79"/>
                <a:gd name="T23" fmla="*/ 93 h 94"/>
                <a:gd name="T24" fmla="*/ 70 w 79"/>
                <a:gd name="T25" fmla="*/ 61 h 94"/>
                <a:gd name="T26" fmla="*/ 77 w 79"/>
                <a:gd name="T27" fmla="*/ 53 h 94"/>
                <a:gd name="T28" fmla="*/ 75 w 79"/>
                <a:gd name="T29" fmla="*/ 4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94">
                  <a:moveTo>
                    <a:pt x="75" y="42"/>
                  </a:moveTo>
                  <a:cubicBezTo>
                    <a:pt x="74" y="42"/>
                    <a:pt x="74" y="42"/>
                    <a:pt x="73" y="42"/>
                  </a:cubicBezTo>
                  <a:cubicBezTo>
                    <a:pt x="73" y="40"/>
                    <a:pt x="73" y="34"/>
                    <a:pt x="73" y="33"/>
                  </a:cubicBezTo>
                  <a:cubicBezTo>
                    <a:pt x="74" y="13"/>
                    <a:pt x="58" y="0"/>
                    <a:pt x="40" y="0"/>
                  </a:cubicBezTo>
                  <a:cubicBezTo>
                    <a:pt x="21" y="0"/>
                    <a:pt x="5" y="13"/>
                    <a:pt x="6" y="33"/>
                  </a:cubicBezTo>
                  <a:cubicBezTo>
                    <a:pt x="6" y="34"/>
                    <a:pt x="6" y="40"/>
                    <a:pt x="6" y="42"/>
                  </a:cubicBezTo>
                  <a:cubicBezTo>
                    <a:pt x="5" y="42"/>
                    <a:pt x="5" y="42"/>
                    <a:pt x="4" y="42"/>
                  </a:cubicBezTo>
                  <a:cubicBezTo>
                    <a:pt x="1" y="43"/>
                    <a:pt x="0" y="48"/>
                    <a:pt x="2" y="53"/>
                  </a:cubicBezTo>
                  <a:cubicBezTo>
                    <a:pt x="3" y="58"/>
                    <a:pt x="6" y="61"/>
                    <a:pt x="9" y="61"/>
                  </a:cubicBezTo>
                  <a:cubicBezTo>
                    <a:pt x="12" y="94"/>
                    <a:pt x="39" y="93"/>
                    <a:pt x="39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67" y="94"/>
                    <a:pt x="70" y="61"/>
                  </a:cubicBezTo>
                  <a:cubicBezTo>
                    <a:pt x="73" y="61"/>
                    <a:pt x="76" y="58"/>
                    <a:pt x="77" y="53"/>
                  </a:cubicBezTo>
                  <a:cubicBezTo>
                    <a:pt x="79" y="48"/>
                    <a:pt x="78" y="43"/>
                    <a:pt x="75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324"/>
            <p:cNvSpPr>
              <a:spLocks noEditPoints="1"/>
            </p:cNvSpPr>
            <p:nvPr>
              <p:custDataLst>
                <p:tags r:id="rId48"/>
              </p:custDataLst>
            </p:nvPr>
          </p:nvSpPr>
          <p:spPr bwMode="auto">
            <a:xfrm>
              <a:off x="11380" y="4654"/>
              <a:ext cx="818" cy="610"/>
            </a:xfrm>
            <a:custGeom>
              <a:avLst/>
              <a:gdLst>
                <a:gd name="T0" fmla="*/ 157 w 173"/>
                <a:gd name="T1" fmla="*/ 113 h 129"/>
                <a:gd name="T2" fmla="*/ 127 w 173"/>
                <a:gd name="T3" fmla="*/ 125 h 129"/>
                <a:gd name="T4" fmla="*/ 96 w 173"/>
                <a:gd name="T5" fmla="*/ 113 h 129"/>
                <a:gd name="T6" fmla="*/ 84 w 173"/>
                <a:gd name="T7" fmla="*/ 82 h 129"/>
                <a:gd name="T8" fmla="*/ 96 w 173"/>
                <a:gd name="T9" fmla="*/ 52 h 129"/>
                <a:gd name="T10" fmla="*/ 127 w 173"/>
                <a:gd name="T11" fmla="*/ 39 h 129"/>
                <a:gd name="T12" fmla="*/ 157 w 173"/>
                <a:gd name="T13" fmla="*/ 52 h 129"/>
                <a:gd name="T14" fmla="*/ 170 w 173"/>
                <a:gd name="T15" fmla="*/ 82 h 129"/>
                <a:gd name="T16" fmla="*/ 157 w 173"/>
                <a:gd name="T17" fmla="*/ 113 h 129"/>
                <a:gd name="T18" fmla="*/ 155 w 173"/>
                <a:gd name="T19" fmla="*/ 45 h 129"/>
                <a:gd name="T20" fmla="*/ 111 w 173"/>
                <a:gd name="T21" fmla="*/ 0 h 129"/>
                <a:gd name="T22" fmla="*/ 96 w 173"/>
                <a:gd name="T23" fmla="*/ 16 h 129"/>
                <a:gd name="T24" fmla="*/ 89 w 173"/>
                <a:gd name="T25" fmla="*/ 16 h 129"/>
                <a:gd name="T26" fmla="*/ 77 w 173"/>
                <a:gd name="T27" fmla="*/ 4 h 129"/>
                <a:gd name="T28" fmla="*/ 77 w 173"/>
                <a:gd name="T29" fmla="*/ 4 h 129"/>
                <a:gd name="T30" fmla="*/ 77 w 173"/>
                <a:gd name="T31" fmla="*/ 4 h 129"/>
                <a:gd name="T32" fmla="*/ 66 w 173"/>
                <a:gd name="T33" fmla="*/ 16 h 129"/>
                <a:gd name="T34" fmla="*/ 59 w 173"/>
                <a:gd name="T35" fmla="*/ 16 h 129"/>
                <a:gd name="T36" fmla="*/ 44 w 173"/>
                <a:gd name="T37" fmla="*/ 0 h 129"/>
                <a:gd name="T38" fmla="*/ 0 w 173"/>
                <a:gd name="T39" fmla="*/ 47 h 129"/>
                <a:gd name="T40" fmla="*/ 0 w 173"/>
                <a:gd name="T41" fmla="*/ 105 h 129"/>
                <a:gd name="T42" fmla="*/ 26 w 173"/>
                <a:gd name="T43" fmla="*/ 119 h 129"/>
                <a:gd name="T44" fmla="*/ 26 w 173"/>
                <a:gd name="T45" fmla="*/ 59 h 129"/>
                <a:gd name="T46" fmla="*/ 30 w 173"/>
                <a:gd name="T47" fmla="*/ 43 h 129"/>
                <a:gd name="T48" fmla="*/ 30 w 173"/>
                <a:gd name="T49" fmla="*/ 120 h 129"/>
                <a:gd name="T50" fmla="*/ 78 w 173"/>
                <a:gd name="T51" fmla="*/ 128 h 129"/>
                <a:gd name="T52" fmla="*/ 108 w 173"/>
                <a:gd name="T53" fmla="*/ 125 h 129"/>
                <a:gd name="T54" fmla="*/ 108 w 173"/>
                <a:gd name="T55" fmla="*/ 125 h 129"/>
                <a:gd name="T56" fmla="*/ 127 w 173"/>
                <a:gd name="T57" fmla="*/ 129 h 129"/>
                <a:gd name="T58" fmla="*/ 173 w 173"/>
                <a:gd name="T59" fmla="*/ 82 h 129"/>
                <a:gd name="T60" fmla="*/ 155 w 173"/>
                <a:gd name="T61" fmla="*/ 4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3" h="129">
                  <a:moveTo>
                    <a:pt x="157" y="113"/>
                  </a:moveTo>
                  <a:cubicBezTo>
                    <a:pt x="149" y="121"/>
                    <a:pt x="138" y="125"/>
                    <a:pt x="127" y="125"/>
                  </a:cubicBezTo>
                  <a:cubicBezTo>
                    <a:pt x="115" y="125"/>
                    <a:pt x="104" y="121"/>
                    <a:pt x="96" y="113"/>
                  </a:cubicBezTo>
                  <a:cubicBezTo>
                    <a:pt x="88" y="104"/>
                    <a:pt x="84" y="94"/>
                    <a:pt x="84" y="82"/>
                  </a:cubicBezTo>
                  <a:cubicBezTo>
                    <a:pt x="84" y="71"/>
                    <a:pt x="88" y="60"/>
                    <a:pt x="96" y="52"/>
                  </a:cubicBezTo>
                  <a:cubicBezTo>
                    <a:pt x="104" y="44"/>
                    <a:pt x="115" y="39"/>
                    <a:pt x="127" y="39"/>
                  </a:cubicBezTo>
                  <a:cubicBezTo>
                    <a:pt x="138" y="39"/>
                    <a:pt x="149" y="44"/>
                    <a:pt x="157" y="52"/>
                  </a:cubicBezTo>
                  <a:cubicBezTo>
                    <a:pt x="165" y="60"/>
                    <a:pt x="170" y="71"/>
                    <a:pt x="170" y="82"/>
                  </a:cubicBezTo>
                  <a:cubicBezTo>
                    <a:pt x="170" y="94"/>
                    <a:pt x="165" y="104"/>
                    <a:pt x="157" y="113"/>
                  </a:cubicBezTo>
                  <a:close/>
                  <a:moveTo>
                    <a:pt x="155" y="45"/>
                  </a:moveTo>
                  <a:cubicBezTo>
                    <a:pt x="154" y="21"/>
                    <a:pt x="135" y="2"/>
                    <a:pt x="111" y="0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4" y="17"/>
                    <a:pt x="91" y="17"/>
                    <a:pt x="89" y="16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4" y="17"/>
                    <a:pt x="61" y="17"/>
                    <a:pt x="59" y="1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2"/>
                    <a:pt x="0" y="22"/>
                    <a:pt x="0" y="4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8" y="111"/>
                    <a:pt x="17" y="115"/>
                    <a:pt x="26" y="119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6" y="52"/>
                    <a:pt x="28" y="47"/>
                    <a:pt x="30" y="43"/>
                  </a:cubicBezTo>
                  <a:cubicBezTo>
                    <a:pt x="30" y="43"/>
                    <a:pt x="30" y="75"/>
                    <a:pt x="30" y="120"/>
                  </a:cubicBezTo>
                  <a:cubicBezTo>
                    <a:pt x="45" y="126"/>
                    <a:pt x="61" y="128"/>
                    <a:pt x="78" y="128"/>
                  </a:cubicBezTo>
                  <a:cubicBezTo>
                    <a:pt x="88" y="128"/>
                    <a:pt x="98" y="127"/>
                    <a:pt x="108" y="125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14" y="128"/>
                    <a:pt x="120" y="129"/>
                    <a:pt x="127" y="129"/>
                  </a:cubicBezTo>
                  <a:cubicBezTo>
                    <a:pt x="152" y="129"/>
                    <a:pt x="173" y="108"/>
                    <a:pt x="173" y="82"/>
                  </a:cubicBezTo>
                  <a:cubicBezTo>
                    <a:pt x="173" y="67"/>
                    <a:pt x="166" y="53"/>
                    <a:pt x="155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325"/>
            <p:cNvSpPr/>
            <p:nvPr>
              <p:custDataLst>
                <p:tags r:id="rId49"/>
              </p:custDataLst>
            </p:nvPr>
          </p:nvSpPr>
          <p:spPr bwMode="auto">
            <a:xfrm>
              <a:off x="11905" y="4904"/>
              <a:ext cx="148" cy="275"/>
            </a:xfrm>
            <a:custGeom>
              <a:avLst/>
              <a:gdLst>
                <a:gd name="T0" fmla="*/ 29 w 31"/>
                <a:gd name="T1" fmla="*/ 32 h 58"/>
                <a:gd name="T2" fmla="*/ 20 w 31"/>
                <a:gd name="T3" fmla="*/ 25 h 58"/>
                <a:gd name="T4" fmla="*/ 19 w 31"/>
                <a:gd name="T5" fmla="*/ 25 h 58"/>
                <a:gd name="T6" fmla="*/ 13 w 31"/>
                <a:gd name="T7" fmla="*/ 22 h 58"/>
                <a:gd name="T8" fmla="*/ 11 w 31"/>
                <a:gd name="T9" fmla="*/ 21 h 58"/>
                <a:gd name="T10" fmla="*/ 11 w 31"/>
                <a:gd name="T11" fmla="*/ 20 h 58"/>
                <a:gd name="T12" fmla="*/ 10 w 31"/>
                <a:gd name="T13" fmla="*/ 18 h 58"/>
                <a:gd name="T14" fmla="*/ 11 w 31"/>
                <a:gd name="T15" fmla="*/ 15 h 58"/>
                <a:gd name="T16" fmla="*/ 12 w 31"/>
                <a:gd name="T17" fmla="*/ 14 h 58"/>
                <a:gd name="T18" fmla="*/ 16 w 31"/>
                <a:gd name="T19" fmla="*/ 13 h 58"/>
                <a:gd name="T20" fmla="*/ 19 w 31"/>
                <a:gd name="T21" fmla="*/ 13 h 58"/>
                <a:gd name="T22" fmla="*/ 21 w 31"/>
                <a:gd name="T23" fmla="*/ 14 h 58"/>
                <a:gd name="T24" fmla="*/ 28 w 31"/>
                <a:gd name="T25" fmla="*/ 16 h 58"/>
                <a:gd name="T26" fmla="*/ 31 w 31"/>
                <a:gd name="T27" fmla="*/ 8 h 58"/>
                <a:gd name="T28" fmla="*/ 24 w 31"/>
                <a:gd name="T29" fmla="*/ 5 h 58"/>
                <a:gd name="T30" fmla="*/ 19 w 31"/>
                <a:gd name="T31" fmla="*/ 4 h 58"/>
                <a:gd name="T32" fmla="*/ 19 w 31"/>
                <a:gd name="T33" fmla="*/ 0 h 58"/>
                <a:gd name="T34" fmla="*/ 11 w 31"/>
                <a:gd name="T35" fmla="*/ 0 h 58"/>
                <a:gd name="T36" fmla="*/ 11 w 31"/>
                <a:gd name="T37" fmla="*/ 5 h 58"/>
                <a:gd name="T38" fmla="*/ 5 w 31"/>
                <a:gd name="T39" fmla="*/ 8 h 58"/>
                <a:gd name="T40" fmla="*/ 0 w 31"/>
                <a:gd name="T41" fmla="*/ 18 h 58"/>
                <a:gd name="T42" fmla="*/ 2 w 31"/>
                <a:gd name="T43" fmla="*/ 24 h 58"/>
                <a:gd name="T44" fmla="*/ 5 w 31"/>
                <a:gd name="T45" fmla="*/ 28 h 58"/>
                <a:gd name="T46" fmla="*/ 11 w 31"/>
                <a:gd name="T47" fmla="*/ 32 h 58"/>
                <a:gd name="T48" fmla="*/ 12 w 31"/>
                <a:gd name="T49" fmla="*/ 32 h 58"/>
                <a:gd name="T50" fmla="*/ 18 w 31"/>
                <a:gd name="T51" fmla="*/ 36 h 58"/>
                <a:gd name="T52" fmla="*/ 19 w 31"/>
                <a:gd name="T53" fmla="*/ 36 h 58"/>
                <a:gd name="T54" fmla="*/ 21 w 31"/>
                <a:gd name="T55" fmla="*/ 38 h 58"/>
                <a:gd name="T56" fmla="*/ 21 w 31"/>
                <a:gd name="T57" fmla="*/ 40 h 58"/>
                <a:gd name="T58" fmla="*/ 19 w 31"/>
                <a:gd name="T59" fmla="*/ 44 h 58"/>
                <a:gd name="T60" fmla="*/ 19 w 31"/>
                <a:gd name="T61" fmla="*/ 45 h 58"/>
                <a:gd name="T62" fmla="*/ 14 w 31"/>
                <a:gd name="T63" fmla="*/ 45 h 58"/>
                <a:gd name="T64" fmla="*/ 11 w 31"/>
                <a:gd name="T65" fmla="*/ 45 h 58"/>
                <a:gd name="T66" fmla="*/ 8 w 31"/>
                <a:gd name="T67" fmla="*/ 45 h 58"/>
                <a:gd name="T68" fmla="*/ 0 w 31"/>
                <a:gd name="T69" fmla="*/ 42 h 58"/>
                <a:gd name="T70" fmla="*/ 0 w 31"/>
                <a:gd name="T71" fmla="*/ 51 h 58"/>
                <a:gd name="T72" fmla="*/ 11 w 31"/>
                <a:gd name="T73" fmla="*/ 54 h 58"/>
                <a:gd name="T74" fmla="*/ 11 w 31"/>
                <a:gd name="T75" fmla="*/ 58 h 58"/>
                <a:gd name="T76" fmla="*/ 19 w 31"/>
                <a:gd name="T77" fmla="*/ 58 h 58"/>
                <a:gd name="T78" fmla="*/ 19 w 31"/>
                <a:gd name="T79" fmla="*/ 53 h 58"/>
                <a:gd name="T80" fmla="*/ 27 w 31"/>
                <a:gd name="T81" fmla="*/ 50 h 58"/>
                <a:gd name="T82" fmla="*/ 31 w 31"/>
                <a:gd name="T83" fmla="*/ 40 h 58"/>
                <a:gd name="T84" fmla="*/ 29 w 31"/>
                <a:gd name="T85" fmla="*/ 3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" h="58">
                  <a:moveTo>
                    <a:pt x="29" y="32"/>
                  </a:moveTo>
                  <a:cubicBezTo>
                    <a:pt x="27" y="30"/>
                    <a:pt x="24" y="28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6" y="24"/>
                    <a:pt x="14" y="23"/>
                    <a:pt x="13" y="22"/>
                  </a:cubicBezTo>
                  <a:cubicBezTo>
                    <a:pt x="12" y="22"/>
                    <a:pt x="12" y="21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0" y="19"/>
                    <a:pt x="10" y="18"/>
                  </a:cubicBezTo>
                  <a:cubicBezTo>
                    <a:pt x="10" y="17"/>
                    <a:pt x="11" y="16"/>
                    <a:pt x="11" y="15"/>
                  </a:cubicBezTo>
                  <a:cubicBezTo>
                    <a:pt x="12" y="15"/>
                    <a:pt x="12" y="14"/>
                    <a:pt x="12" y="14"/>
                  </a:cubicBezTo>
                  <a:cubicBezTo>
                    <a:pt x="13" y="13"/>
                    <a:pt x="15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3" y="14"/>
                    <a:pt x="25" y="15"/>
                    <a:pt x="28" y="16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7"/>
                    <a:pt x="26" y="6"/>
                    <a:pt x="24" y="5"/>
                  </a:cubicBezTo>
                  <a:cubicBezTo>
                    <a:pt x="22" y="5"/>
                    <a:pt x="21" y="5"/>
                    <a:pt x="19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9" y="6"/>
                    <a:pt x="7" y="7"/>
                    <a:pt x="5" y="8"/>
                  </a:cubicBezTo>
                  <a:cubicBezTo>
                    <a:pt x="2" y="11"/>
                    <a:pt x="0" y="14"/>
                    <a:pt x="0" y="18"/>
                  </a:cubicBezTo>
                  <a:cubicBezTo>
                    <a:pt x="0" y="20"/>
                    <a:pt x="1" y="22"/>
                    <a:pt x="2" y="24"/>
                  </a:cubicBezTo>
                  <a:cubicBezTo>
                    <a:pt x="3" y="26"/>
                    <a:pt x="4" y="27"/>
                    <a:pt x="5" y="28"/>
                  </a:cubicBezTo>
                  <a:cubicBezTo>
                    <a:pt x="7" y="30"/>
                    <a:pt x="9" y="31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5" y="34"/>
                    <a:pt x="17" y="35"/>
                    <a:pt x="18" y="36"/>
                  </a:cubicBezTo>
                  <a:cubicBezTo>
                    <a:pt x="18" y="36"/>
                    <a:pt x="19" y="36"/>
                    <a:pt x="19" y="36"/>
                  </a:cubicBezTo>
                  <a:cubicBezTo>
                    <a:pt x="19" y="37"/>
                    <a:pt x="20" y="37"/>
                    <a:pt x="21" y="38"/>
                  </a:cubicBezTo>
                  <a:cubicBezTo>
                    <a:pt x="21" y="39"/>
                    <a:pt x="21" y="39"/>
                    <a:pt x="21" y="40"/>
                  </a:cubicBezTo>
                  <a:cubicBezTo>
                    <a:pt x="21" y="42"/>
                    <a:pt x="21" y="43"/>
                    <a:pt x="19" y="44"/>
                  </a:cubicBezTo>
                  <a:cubicBezTo>
                    <a:pt x="19" y="44"/>
                    <a:pt x="19" y="44"/>
                    <a:pt x="19" y="45"/>
                  </a:cubicBezTo>
                  <a:cubicBezTo>
                    <a:pt x="18" y="45"/>
                    <a:pt x="16" y="45"/>
                    <a:pt x="14" y="45"/>
                  </a:cubicBezTo>
                  <a:cubicBezTo>
                    <a:pt x="13" y="45"/>
                    <a:pt x="12" y="45"/>
                    <a:pt x="11" y="45"/>
                  </a:cubicBezTo>
                  <a:cubicBezTo>
                    <a:pt x="10" y="45"/>
                    <a:pt x="9" y="45"/>
                    <a:pt x="8" y="45"/>
                  </a:cubicBezTo>
                  <a:cubicBezTo>
                    <a:pt x="6" y="44"/>
                    <a:pt x="3" y="43"/>
                    <a:pt x="0" y="4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" y="53"/>
                    <a:pt x="7" y="54"/>
                    <a:pt x="11" y="54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2" y="53"/>
                    <a:pt x="25" y="52"/>
                    <a:pt x="27" y="50"/>
                  </a:cubicBezTo>
                  <a:cubicBezTo>
                    <a:pt x="30" y="48"/>
                    <a:pt x="31" y="44"/>
                    <a:pt x="31" y="40"/>
                  </a:cubicBezTo>
                  <a:cubicBezTo>
                    <a:pt x="31" y="37"/>
                    <a:pt x="30" y="34"/>
                    <a:pt x="29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4" name="Text Placeholder 8"/>
          <p:cNvSpPr txBox="1"/>
          <p:nvPr>
            <p:custDataLst>
              <p:tags r:id="rId50"/>
            </p:custDataLst>
          </p:nvPr>
        </p:nvSpPr>
        <p:spPr>
          <a:xfrm>
            <a:off x="1887855" y="1844675"/>
            <a:ext cx="1521460" cy="58928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>
                <a:solidFill>
                  <a:srgbClr val="7578E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理解 Vue. js 中路由的概念</a:t>
            </a:r>
            <a:endParaRPr lang="zh-CN" altLang="en-US" sz="1600" b="1">
              <a:solidFill>
                <a:srgbClr val="7578E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6" name="Text Placeholder 8"/>
          <p:cNvSpPr txBox="1"/>
          <p:nvPr>
            <p:custDataLst>
              <p:tags r:id="rId51"/>
            </p:custDataLst>
          </p:nvPr>
        </p:nvSpPr>
        <p:spPr>
          <a:xfrm>
            <a:off x="3648075" y="1844675"/>
            <a:ext cx="1521460" cy="53848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>
                <a:solidFill>
                  <a:srgbClr val="F7B80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理解 Vue. js 中路由的概念</a:t>
            </a:r>
            <a:endParaRPr lang="zh-CN" altLang="en-US" sz="1600" b="1">
              <a:solidFill>
                <a:srgbClr val="F7B80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0" name="Text Placeholder 8"/>
          <p:cNvSpPr txBox="1"/>
          <p:nvPr>
            <p:custDataLst>
              <p:tags r:id="rId52"/>
            </p:custDataLst>
          </p:nvPr>
        </p:nvSpPr>
        <p:spPr>
          <a:xfrm>
            <a:off x="5508308" y="1844568"/>
            <a:ext cx="1521460" cy="25209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rgbClr val="FFA1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掌握 axios 库的安装与使用</a:t>
            </a:r>
            <a:endParaRPr lang="zh-CN" altLang="en-US" sz="1600" b="1" dirty="0">
              <a:solidFill>
                <a:srgbClr val="FFA1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Freeform 10"/>
          <p:cNvSpPr/>
          <p:nvPr>
            <p:custDataLst>
              <p:tags r:id="rId53"/>
            </p:custDataLst>
          </p:nvPr>
        </p:nvSpPr>
        <p:spPr bwMode="auto">
          <a:xfrm>
            <a:off x="196215" y="332740"/>
            <a:ext cx="2752090" cy="480695"/>
          </a:xfrm>
          <a:custGeom>
            <a:avLst/>
            <a:gdLst>
              <a:gd name="T0" fmla="*/ 3139 w 3139"/>
              <a:gd name="T1" fmla="*/ 301 h 744"/>
              <a:gd name="T2" fmla="*/ 3135 w 3139"/>
              <a:gd name="T3" fmla="*/ 297 h 744"/>
              <a:gd name="T4" fmla="*/ 2925 w 3139"/>
              <a:gd name="T5" fmla="*/ 368 h 744"/>
              <a:gd name="T6" fmla="*/ 2663 w 3139"/>
              <a:gd name="T7" fmla="*/ 0 h 744"/>
              <a:gd name="T8" fmla="*/ 0 w 3139"/>
              <a:gd name="T9" fmla="*/ 0 h 744"/>
              <a:gd name="T10" fmla="*/ 0 w 3139"/>
              <a:gd name="T11" fmla="*/ 744 h 744"/>
              <a:gd name="T12" fmla="*/ 2663 w 3139"/>
              <a:gd name="T13" fmla="*/ 744 h 744"/>
              <a:gd name="T14" fmla="*/ 2925 w 3139"/>
              <a:gd name="T15" fmla="*/ 376 h 744"/>
              <a:gd name="T16" fmla="*/ 3135 w 3139"/>
              <a:gd name="T17" fmla="*/ 447 h 744"/>
              <a:gd name="T18" fmla="*/ 3139 w 3139"/>
              <a:gd name="T19" fmla="*/ 443 h 744"/>
              <a:gd name="T20" fmla="*/ 2929 w 3139"/>
              <a:gd name="T21" fmla="*/ 372 h 744"/>
              <a:gd name="T22" fmla="*/ 3139 w 3139"/>
              <a:gd name="T23" fmla="*/ 301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39" h="744">
                <a:moveTo>
                  <a:pt x="3139" y="301"/>
                </a:moveTo>
                <a:lnTo>
                  <a:pt x="3135" y="297"/>
                </a:lnTo>
                <a:lnTo>
                  <a:pt x="2925" y="368"/>
                </a:lnTo>
                <a:lnTo>
                  <a:pt x="2663" y="0"/>
                </a:lnTo>
                <a:lnTo>
                  <a:pt x="0" y="0"/>
                </a:lnTo>
                <a:lnTo>
                  <a:pt x="0" y="744"/>
                </a:lnTo>
                <a:lnTo>
                  <a:pt x="2663" y="744"/>
                </a:lnTo>
                <a:lnTo>
                  <a:pt x="2925" y="376"/>
                </a:lnTo>
                <a:lnTo>
                  <a:pt x="3135" y="447"/>
                </a:lnTo>
                <a:lnTo>
                  <a:pt x="3139" y="443"/>
                </a:lnTo>
                <a:lnTo>
                  <a:pt x="2929" y="372"/>
                </a:lnTo>
                <a:lnTo>
                  <a:pt x="3139" y="3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endParaRPr lang="id-ID" sz="2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40385" y="836930"/>
            <a:ext cx="7994650" cy="420116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// 发送 get 请求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axios ({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45720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//没有指定 method,默认使用 get 方法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45720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url:'http://localhost:3000'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}). then (function (res){  // 请求成功后的回调函数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45720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console. log (res)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})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// 发送 post 请求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axios ({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45720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method: 'post',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45720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url:'http://localhost:3000/login '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}). then (function (res){//请求成功后的回调函数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45720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console. log (res)</a:t>
            </a:r>
            <a:endParaRPr lang="en-US" altLang="zh-CN" sz="1800" dirty="0">
              <a:solidFill>
                <a:schemeClr val="tx1"/>
              </a:solidFill>
            </a:endParaRPr>
          </a:p>
          <a:p>
            <a:pPr marL="457200" lvl="3" indent="0" algn="l" fontAlgn="auto">
              <a:buClrTx/>
              <a:buSzTx/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})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axios发送请求示例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前端核心代码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043940" y="1052830"/>
            <a:ext cx="7479665" cy="5414010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fontAlgn="auto" latinLnBrk="1"/>
            <a:r>
              <a:rPr lang="en-US" altLang="zh-CN" sz="1400" dirty="0">
                <a:sym typeface="+mn-ea"/>
              </a:rPr>
              <a:t>       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function sendGet (){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axios ({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url:'http://127.0.0.1:3000',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}). then (function (res){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console. log (res)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vm.result=res.data //将服务器返回的数据显示到页面中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})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function sendPost(){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axios ({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method:'post',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url:'http://localhost:3000/testPost',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data:{name:'小明',age:19}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}). then (function (res){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console.log(res)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vm.result=res.data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})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var vm=new Vue ({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el: '#app',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data:{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    result:null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    }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        })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600" dirty="0">
                <a:sym typeface="+mn-ea"/>
              </a:rPr>
              <a:t>                                                   </a:t>
            </a:r>
            <a:endParaRPr lang="en-US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axios 库发送请求示例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后端核心代码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043940" y="1052830"/>
            <a:ext cx="7479665" cy="5414010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fontAlgn="auto" latinLnBrk="1"/>
            <a:r>
              <a:rPr lang="en-US" altLang="zh-CN" sz="1400" dirty="0">
                <a:sym typeface="+mn-ea"/>
              </a:rPr>
              <a:t>const express = require("express");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const app = express();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//</a:t>
            </a:r>
            <a:r>
              <a:rPr lang="zh-CN" altLang="en-US" sz="1400" dirty="0">
                <a:sym typeface="+mn-ea"/>
              </a:rPr>
              <a:t>跨域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const cors = require("cors")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app.use(cors());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// 使用bodyParser解析post数据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app.use(express.urlencoded({ extended: false }));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// 使用bodyParser解析json数据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app.use(express.json());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app.get("/", (req, res) =&gt; 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res.send('hello');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});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app.post("/testPost", (req, res) =&gt; 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var params = req.body;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res.send(JSON.stringify(params));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});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app.listen(3000, () =&gt; {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    console.log("server is running at http://127.0.0.1:3000");</a:t>
            </a:r>
            <a:endParaRPr lang="en-US" altLang="zh-CN" sz="1400" dirty="0">
              <a:sym typeface="+mn-ea"/>
            </a:endParaRPr>
          </a:p>
          <a:p>
            <a:pPr marL="0" lvl="2" indent="0" fontAlgn="auto" latinLnBrk="1"/>
            <a:r>
              <a:rPr lang="en-US" altLang="zh-CN" sz="1400" dirty="0">
                <a:sym typeface="+mn-ea"/>
              </a:rPr>
              <a:t>})</a:t>
            </a:r>
            <a:r>
              <a:rPr lang="en-US" altLang="zh-CN" sz="1600" dirty="0">
                <a:sym typeface="+mn-ea"/>
              </a:rPr>
              <a:t>                                                                                  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示例：</a:t>
            </a:r>
            <a:r>
              <a:rPr lang="en-US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10-5 </a:t>
            </a:r>
            <a:r>
              <a:rPr lang="en-US" altLang="zh-CN" sz="1600" dirty="0">
                <a:sym typeface="+mn-ea"/>
              </a:rPr>
              <a:t>                                        </a:t>
            </a:r>
            <a:endParaRPr lang="en-US" altLang="zh-CN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448310"/>
            <a:ext cx="8229600" cy="5559425"/>
          </a:xfrm>
        </p:spPr>
        <p:txBody>
          <a:bodyPr>
            <a:normAutofit fontScale="90000"/>
          </a:bodyPr>
          <a:p>
            <a:pPr marL="109855" indent="0">
              <a:buNone/>
            </a:pP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知识拓展</a:t>
            </a:r>
            <a:endParaRPr lang="en-US" altLang="zh-CN"/>
          </a:p>
          <a:p>
            <a:pPr marL="109855" indent="0">
              <a:buNone/>
            </a:pPr>
            <a:r>
              <a:rPr lang="en-US" altLang="zh-CN"/>
              <a:t>• 为什么会出现跨域问题? 由于浏览器的同源策略限制 。  </a:t>
            </a:r>
            <a:r>
              <a:rPr lang="zh-CN" altLang="en-US"/>
              <a:t>同源策略是一种约定,  它是浏览器最核心也最基本的安全功能 ,  如果缺少了 同源策略, 则浏览器的正常功能可能都会受到影响。可以说 Web 是构建在同源策略基础之上的, 浏览器只是针对同源策略的一种实现。同源策略会阻止一个域的 javascript 脚本和另外一个域的内容进行交互。所谓同源  ( 即指在同一个域)  就是两个觅面具有相同的协议 (protocol):主机(host)和端口号(port) 。</a:t>
            </a:r>
            <a:endParaRPr lang="zh-CN" altLang="en-US"/>
          </a:p>
          <a:p>
            <a:pPr marL="109855" indent="0">
              <a:buNone/>
            </a:pPr>
            <a:endParaRPr lang="zh-CN" altLang="en-US"/>
          </a:p>
          <a:p>
            <a:pPr marL="109855" indent="0">
              <a:buNone/>
            </a:pPr>
            <a:r>
              <a:rPr lang="zh-CN" altLang="en-US"/>
              <a:t>•什么是跨域? 当一个请求 url 的协议、域名、端口三者之间任意一 个与当前页 面 url 不同即为跨域 , 如当前觅面的 url 是 http://localhost:3000, 而被请求的url是http: //localhost:3003, 此时则会出现跨域的问题了。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10.3 </a:t>
            </a:r>
            <a:r>
              <a:rPr altLang="zh-CN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实战与提高</a:t>
            </a:r>
            <a:r>
              <a: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-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用户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登录</a:t>
            </a: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9500" y="21570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7200" y="1556385"/>
            <a:ext cx="8228965" cy="721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p>
            <a:pPr indent="264160"/>
            <a:r>
              <a:rPr lang="en-US" altLang="zh-CN" sz="2700" b="0"/>
              <a:t>  </a:t>
            </a:r>
            <a:r>
              <a:rPr lang="zh-CN" altLang="en-US" sz="2700" b="0"/>
              <a:t>本案例将使用webpack+vue的方式来实现,其中包括相关 loader 的安装与使用方法, 如vue-loader、css-loader、style-loader等。</a:t>
            </a:r>
            <a:endParaRPr lang="zh-CN" altLang="en-US" sz="2700" b="0"/>
          </a:p>
          <a:p>
            <a:pPr indent="264160"/>
            <a:r>
              <a:rPr lang="en-US" altLang="zh-CN" sz="2700" b="0"/>
              <a:t>   </a:t>
            </a:r>
            <a:r>
              <a:rPr lang="zh-CN" altLang="en-US" sz="2700" b="0"/>
              <a:t>本案例的目录结构如下:</a:t>
            </a:r>
            <a:endParaRPr lang="zh-CN" altLang="en-US" sz="2700" b="0"/>
          </a:p>
          <a:p>
            <a:pPr indent="264160"/>
            <a:r>
              <a:rPr lang="en-US" sz="1050" b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/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908175" y="3284855"/>
          <a:ext cx="5481320" cy="2294255"/>
        </p:xfrm>
        <a:graphic>
          <a:graphicData uri="http://schemas.openxmlformats.org/drawingml/2006/table">
            <a:tbl>
              <a:tblPr/>
              <a:tblGrid>
                <a:gridCol w="2275205"/>
                <a:gridCol w="3206115"/>
              </a:tblGrid>
              <a:tr h="2165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|---components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//vue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组件存放文件夹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654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|---Index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vue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首页组件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66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|---Login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vue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登录组件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66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|---App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vue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//vue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组件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,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推荐使用首字母大写命名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66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|---index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html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首页入口文件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66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|---main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js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程序逻辑入口文件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66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|---router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js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路由文件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654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|---package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json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对项目或者模块包的描述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2165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|---webpack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config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.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js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Courier New" panose="02070309020205020404" charset="0"/>
                          <a:cs typeface="Courier New" panose="02070309020205020404" charset="0"/>
                        </a:rPr>
                        <a:t>//webpack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配置文件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Courier New" panose="02070309020205020404" charset="0"/>
                        <a:ea typeface="Courier New" panose="02070309020205020404" charset="0"/>
                        <a:cs typeface="Courier New" panose="0207030902020502040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563370" y="5674360"/>
            <a:ext cx="6695440" cy="511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356870"/>
            <a:ext cx="8229600" cy="5650865"/>
          </a:xfrm>
        </p:spPr>
        <p:txBody>
          <a:bodyPr/>
          <a:p>
            <a:pPr marL="109855" indent="0">
              <a:buNone/>
            </a:pPr>
            <a:r>
              <a:rPr lang="zh-CN" altLang="en-US" sz="2400"/>
              <a:t>接下来开始搭建开发环境和进行相关配置。</a:t>
            </a:r>
            <a:endParaRPr lang="zh-CN" altLang="en-US" sz="2400"/>
          </a:p>
          <a:p>
            <a:r>
              <a:rPr lang="zh-CN" altLang="en-US" sz="2400"/>
              <a:t>1. 初始化项目</a:t>
            </a:r>
            <a:endParaRPr lang="zh-CN" altLang="en-US" sz="2400"/>
          </a:p>
          <a:p>
            <a:pPr marL="109855" indent="457200">
              <a:buNone/>
            </a:pPr>
            <a:r>
              <a:rPr lang="zh-CN" altLang="en-US" sz="2400"/>
              <a:t>创建 login 目录 , 在命令行中切换到该目录 , 执行以下命令:</a:t>
            </a: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r>
              <a:rPr lang="zh-CN" altLang="en-US" sz="2400"/>
              <a:t>上述代码执行完后 , 在 login 目录下会生成一个 package. json 文件  ( 项目依赖 、名称、 配置) , 会记录需要依赖的包。选项“ -y”表示全部使用默认。</a:t>
            </a:r>
            <a:endParaRPr lang="zh-CN" altLang="en-US" sz="2400"/>
          </a:p>
          <a:p>
            <a:pPr algn="l"/>
            <a:r>
              <a:rPr lang="zh-CN" altLang="en-US" sz="2400"/>
              <a:t>2.  安装 vue 和 vue-router</a:t>
            </a:r>
            <a:endParaRPr lang="zh-CN" altLang="en-US" sz="2400"/>
          </a:p>
          <a:p>
            <a:pPr marL="109855" indent="457200">
              <a:buNone/>
            </a:pPr>
            <a:r>
              <a:rPr lang="zh-CN" altLang="en-US" sz="2400"/>
              <a:t>在 login 目录下执行以下命令来安装 vue 和 vue-router:</a:t>
            </a:r>
            <a:endParaRPr lang="zh-CN" altLang="en-US" sz="24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11505" y="2276475"/>
            <a:ext cx="7960995" cy="3962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npm init -y</a:t>
            </a:r>
            <a:endParaRPr lang="en-US" altLang="zh-CN" sz="1800" dirty="0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91185" y="5085080"/>
            <a:ext cx="7960995" cy="3962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npm install vue@ 2.6.xvue-router@3.1.x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356870"/>
            <a:ext cx="8229600" cy="5650865"/>
          </a:xfrm>
        </p:spPr>
        <p:txBody>
          <a:bodyPr>
            <a:normAutofit lnSpcReduction="10000"/>
          </a:bodyPr>
          <a:p>
            <a:r>
              <a:rPr lang="zh-CN" altLang="en-US" sz="2400"/>
              <a:t>3. 安装 webpack  ( 项目打包工具)</a:t>
            </a:r>
            <a:endParaRPr lang="zh-CN" altLang="en-US" sz="2400"/>
          </a:p>
          <a:p>
            <a:pPr marL="109855" indent="457200">
              <a:buNone/>
            </a:pPr>
            <a:r>
              <a:rPr lang="zh-CN" altLang="en-US" sz="2400"/>
              <a:t>在 login 目录下执行以下命令来安装 webpack</a:t>
            </a: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r>
              <a:rPr lang="zh-CN" altLang="en-US" sz="2400"/>
              <a:t>上述命令中, “ -D”表示安装到本地依赖。为了更方便地使用webpack, 还需要安装 webpack-dev-server 服务器、webpack-cli 工具和 html-webpack-plugin 插件 , 具体安装命令如下:</a:t>
            </a: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marL="109855" indent="0" algn="l">
              <a:buNone/>
            </a:pPr>
            <a:r>
              <a:rPr lang="zh-CN" altLang="en-US" sz="2400"/>
              <a:t>安装完成后修改 package. json 文件, 在scripts中添加 dev , 使用 webpack-dev-server 来启动项目,具体代码如下:</a:t>
            </a:r>
            <a:endParaRPr lang="zh-CN" altLang="en-US" sz="24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11505" y="1412875"/>
            <a:ext cx="7960995" cy="3962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npm install  webpack@4.39.x -D</a:t>
            </a:r>
            <a:endParaRPr lang="en-US" altLang="zh-CN" sz="1800" dirty="0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533400" y="3429000"/>
            <a:ext cx="7960995" cy="74866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0" fontAlgn="auto"/>
            <a:r>
              <a:rPr lang="en-US" altLang="zh-CN" sz="1800" dirty="0"/>
              <a:t>npm install webpack-cli@3.3.x webpack-dev-server@3.8.x html-webpack-plugin@3.2.x -D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356870"/>
            <a:ext cx="8229600" cy="5650865"/>
          </a:xfrm>
        </p:spPr>
        <p:txBody>
          <a:bodyPr>
            <a:normAutofit lnSpcReduction="10000"/>
          </a:bodyPr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  <a:p>
            <a:pPr marL="109855" indent="457200" algn="l">
              <a:buNone/>
            </a:pPr>
            <a:r>
              <a:rPr lang="zh-CN" altLang="en-US" sz="2400"/>
              <a:t>添加上述代码后 ,  当需要运行项目时,在该项 目 目录下执行“ npm run dev”命令即可。</a:t>
            </a:r>
            <a:endParaRPr lang="zh-CN" altLang="en-US" sz="2400"/>
          </a:p>
          <a:p>
            <a:pPr marL="109855" indent="457200" algn="l">
              <a:buNone/>
            </a:pPr>
            <a:endParaRPr lang="zh-CN" altLang="en-US" sz="2400"/>
          </a:p>
          <a:p>
            <a:pPr algn="l"/>
            <a:r>
              <a:rPr lang="zh-CN" altLang="en-US" sz="2400"/>
              <a:t>4. 编写 webpack. config. js 文件</a:t>
            </a:r>
            <a:endParaRPr lang="zh-CN" altLang="en-US" sz="2400"/>
          </a:p>
          <a:p>
            <a:pPr marL="109855" indent="457200" algn="l">
              <a:buNone/>
            </a:pPr>
            <a:r>
              <a:rPr lang="zh-CN" altLang="en-US" sz="2400"/>
              <a:t>创建 webpack. config. js 文件 , 在其中配置 webpack 的选项 , 具体代码见</a:t>
            </a:r>
            <a:r>
              <a:rPr lang="zh-CN" altLang="en-US" sz="2400"/>
              <a:t>源码。</a:t>
            </a: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11505" y="694690"/>
            <a:ext cx="7960995" cy="129984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457200" fontAlgn="auto"/>
            <a:r>
              <a:rPr lang="en-US" altLang="zh-CN" sz="1800" dirty="0"/>
              <a:t>"scripts":{</a:t>
            </a:r>
            <a:endParaRPr lang="en-US" altLang="zh-CN" sz="1800" dirty="0"/>
          </a:p>
          <a:p>
            <a:pPr marL="457200" lvl="3" indent="457200" fontAlgn="auto"/>
            <a:r>
              <a:rPr lang="en-US" altLang="zh-CN" sz="1800" dirty="0"/>
              <a:t>… … (原有代码)</a:t>
            </a:r>
            <a:endParaRPr lang="en-US" altLang="zh-CN" sz="1800" dirty="0"/>
          </a:p>
          <a:p>
            <a:pPr marL="457200" lvl="3" indent="457200" fontAlgn="auto"/>
            <a:r>
              <a:rPr lang="en-US" altLang="zh-CN" sz="1800" dirty="0"/>
              <a:t>"dev":"webpack-dev-server--inline--hot--port 8088" </a:t>
            </a:r>
            <a:endParaRPr lang="en-US" altLang="zh-CN" sz="1800" dirty="0"/>
          </a:p>
          <a:p>
            <a:pPr marL="0" lvl="2" indent="457200" fontAlgn="auto"/>
            <a:r>
              <a:rPr lang="en-US" altLang="zh-CN" sz="1800" dirty="0"/>
              <a:t>}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356870"/>
            <a:ext cx="8229600" cy="5650865"/>
          </a:xfrm>
        </p:spPr>
        <p:txBody>
          <a:bodyPr>
            <a:normAutofit lnSpcReduction="10000"/>
          </a:bodyPr>
          <a:p>
            <a:pPr marL="109855" indent="457200">
              <a:buNone/>
            </a:pPr>
            <a:endParaRPr lang="zh-CN" altLang="en-US" sz="2400"/>
          </a:p>
          <a:p>
            <a:pPr algn="l"/>
            <a:r>
              <a:rPr lang="en-US" altLang="zh-CN" sz="2400"/>
              <a:t>5</a:t>
            </a:r>
            <a:r>
              <a:rPr lang="zh-CN" altLang="en-US" sz="2400"/>
              <a:t>. 安装 vue-loader 和 vue-template-compiler</a:t>
            </a:r>
            <a:endParaRPr lang="zh-CN" altLang="en-US" sz="2400"/>
          </a:p>
          <a:p>
            <a:pPr marL="109855" indent="457200" algn="l">
              <a:buNone/>
            </a:pPr>
            <a:r>
              <a:rPr lang="zh-CN" altLang="en-US" sz="2400"/>
              <a:t>(</a:t>
            </a:r>
            <a:r>
              <a:rPr lang="en-US" altLang="zh-CN" sz="2400"/>
              <a:t>1</a:t>
            </a:r>
            <a:r>
              <a:rPr lang="zh-CN" altLang="en-US" sz="2400"/>
              <a:t>)</a:t>
            </a:r>
            <a:r>
              <a:rPr lang="en-US" altLang="zh-CN" sz="2400"/>
              <a:t> </a:t>
            </a:r>
            <a:r>
              <a:rPr lang="zh-CN" altLang="en-US" sz="2400"/>
              <a:t>vue-loader 的作用是解析和转换 vue 文件 , 提取其中的 script 、style 、HTML 、tem- plate , 然后把它们分别交给各自对应的 loader 去处理。</a:t>
            </a:r>
            <a:endParaRPr lang="zh-CN" altLang="en-US" sz="2400"/>
          </a:p>
          <a:p>
            <a:pPr marL="109855" indent="0" algn="l">
              <a:buNone/>
            </a:pPr>
            <a:r>
              <a:rPr lang="zh-CN" altLang="en-US" sz="2400"/>
              <a:t>安装 vue-loader 的具体命令如下:</a:t>
            </a: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marL="109855" indent="457200" algn="l">
              <a:buNone/>
            </a:pPr>
            <a:r>
              <a:rPr lang="zh-CN" altLang="en-US" sz="2400"/>
              <a:t>(2) vue-template-compiler 的作用是把vue-loader 提取出的HTML 模板编译成对应的可执行的JavaScript代码。</a:t>
            </a:r>
            <a:endParaRPr lang="zh-CN" altLang="en-US" sz="2400"/>
          </a:p>
          <a:p>
            <a:pPr marL="109855" indent="0" algn="l">
              <a:buNone/>
            </a:pPr>
            <a:r>
              <a:rPr lang="zh-CN" altLang="en-US" sz="2400"/>
              <a:t>安装 vue-template-compiler 的具体命令如下 :</a:t>
            </a:r>
            <a:endParaRPr lang="zh-CN" altLang="en-US" sz="24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981710" y="4436745"/>
            <a:ext cx="7303135" cy="51625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457200" fontAlgn="auto"/>
            <a:r>
              <a:rPr lang="en-US" altLang="zh-CN" sz="1800" dirty="0"/>
              <a:t>npm install vue-template-compiler@2.6.x -D</a:t>
            </a:r>
            <a:endParaRPr lang="en-US" altLang="zh-CN" sz="1800" dirty="0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824230" y="2636520"/>
            <a:ext cx="7460615" cy="52451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457200" fontAlgn="auto"/>
            <a:r>
              <a:rPr lang="en-US" altLang="zh-CN" sz="1800" dirty="0"/>
              <a:t>npm install vue-loader@15.7.x -D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356870"/>
            <a:ext cx="8229600" cy="5650865"/>
          </a:xfrm>
        </p:spPr>
        <p:txBody>
          <a:bodyPr>
            <a:normAutofit fontScale="90000" lnSpcReduction="10000"/>
          </a:bodyPr>
          <a:p>
            <a:pPr marL="109855" indent="457200">
              <a:buNone/>
            </a:pPr>
            <a:endParaRPr lang="zh-CN" altLang="en-US" sz="2400"/>
          </a:p>
          <a:p>
            <a:pPr algn="l"/>
            <a:r>
              <a:rPr lang="zh-CN" altLang="en-US" sz="2400"/>
              <a:t> 6. 安装 css-loader 和 syle-loader</a:t>
            </a:r>
            <a:endParaRPr lang="zh-CN" altLang="en-US" sz="2400"/>
          </a:p>
          <a:p>
            <a:pPr marL="109855" indent="457200" algn="l">
              <a:buNone/>
            </a:pPr>
            <a:r>
              <a:rPr lang="zh-CN" altLang="en-US" sz="2400"/>
              <a:t>css-loader 和 style-loader 用来处理样式文件。css-loader 用于加载由 vue-loader 提取出 的 css 文件, 再用 style-loader 添加到页面中。具体安装命令如下 :</a:t>
            </a: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marL="109855" indent="0" algn="l">
              <a:buNone/>
            </a:pPr>
            <a:endParaRPr lang="zh-CN" altLang="en-US" sz="2400"/>
          </a:p>
          <a:p>
            <a:pPr algn="l"/>
            <a:r>
              <a:rPr lang="en-US" altLang="zh-CN" sz="2400"/>
              <a:t>7. </a:t>
            </a:r>
            <a:r>
              <a:rPr lang="zh-CN" altLang="en-US" sz="2400"/>
              <a:t>安装 axios</a:t>
            </a:r>
            <a:endParaRPr lang="zh-CN" altLang="en-US" sz="2400"/>
          </a:p>
          <a:p>
            <a:pPr algn="l"/>
            <a:endParaRPr lang="zh-CN" altLang="en-US" sz="2400"/>
          </a:p>
          <a:p>
            <a:pPr algn="l"/>
            <a:endParaRPr lang="zh-CN" altLang="en-US" sz="2400"/>
          </a:p>
          <a:p>
            <a:pPr algn="l"/>
            <a:r>
              <a:rPr lang="zh-CN" altLang="en-US" sz="2400"/>
              <a:t>8. 创建文件</a:t>
            </a:r>
            <a:endParaRPr lang="zh-CN" altLang="en-US" sz="2400"/>
          </a:p>
          <a:p>
            <a:pPr marL="109855" indent="457200" algn="l">
              <a:buNone/>
            </a:pPr>
            <a:r>
              <a:rPr lang="zh-CN" altLang="en-US" sz="2400"/>
              <a:t>在 login 目录下分别创建文件 index - html 、main. js 、App. vue 、router. js , 创建文件夹 components 。然后在 components 文件夹中创建 vue 文件 , Index , vue 和 Login. vue。至此 , 本案例所需要的文件 、开发环境和配置已经完成 ,  具体代码见</a:t>
            </a:r>
            <a:r>
              <a:rPr lang="zh-CN" altLang="en-US" sz="2400"/>
              <a:t>源码。</a:t>
            </a:r>
            <a:endParaRPr lang="zh-CN" altLang="en-US" sz="24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83895" y="3212465"/>
            <a:ext cx="7303135" cy="51625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457200" fontAlgn="auto"/>
            <a:r>
              <a:rPr lang="en-US" altLang="zh-CN" sz="1800" dirty="0"/>
              <a:t>npm install axios</a:t>
            </a:r>
            <a:endParaRPr lang="en-US" altLang="zh-CN" sz="1800" dirty="0"/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11505" y="2132330"/>
            <a:ext cx="7460615" cy="52451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0" lvl="2" indent="457200" fontAlgn="auto"/>
            <a:r>
              <a:rPr lang="en-US" altLang="zh-CN" sz="1800" dirty="0"/>
              <a:t>npm install css-loader@3.2.x style-loader@1.0.x -D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10.1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js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路由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455"/>
            <a:ext cx="8435340" cy="2251075"/>
          </a:xfrm>
        </p:spPr>
        <p:txBody>
          <a:bodyPr>
            <a:normAutofit lnSpcReduction="10000"/>
          </a:bodyPr>
          <a:lstStyle/>
          <a:p>
            <a:pPr marL="109855" indent="457200" eaLnBrk="0">
              <a:buNone/>
            </a:pPr>
            <a:endParaRPr lang="en-US" altLang="zh-CN" dirty="0" smtClean="0"/>
          </a:p>
          <a:p>
            <a:pPr marL="109855" indent="457200" eaLnBrk="0" fontAlgn="auto">
              <a:lnSpc>
                <a:spcPct val="150000"/>
              </a:lnSpc>
              <a:buNone/>
            </a:pPr>
            <a:r>
              <a:rPr lang="en-US" altLang="zh-CN" sz="2400" dirty="0" err="1"/>
              <a:t>Vue</a:t>
            </a:r>
            <a:r>
              <a:rPr lang="en-US" altLang="zh-CN" sz="2400" dirty="0"/>
              <a:t>. </a:t>
            </a:r>
            <a:r>
              <a:rPr lang="en-US" altLang="zh-CN" sz="2400" dirty="0" err="1"/>
              <a:t>js</a:t>
            </a:r>
            <a:r>
              <a:rPr altLang="zh-CN" sz="2400"/>
              <a:t>路由允许通过不同的URL访问不同的内容</a:t>
            </a:r>
            <a:r>
              <a:rPr lang="zh-CN" altLang="en-US" sz="2400" dirty="0"/>
              <a:t>。通过 Vue.js 可以实现多视图的单页Web应用。</a:t>
            </a:r>
            <a:endParaRPr lang="zh-CN" altLang="en-US" sz="2400" dirty="0"/>
          </a:p>
          <a:p>
            <a:pPr marL="109855" indent="457200" eaLnBrk="0" fontAlgn="auto">
              <a:lnSpc>
                <a:spcPct val="150000"/>
              </a:lnSpc>
              <a:buNone/>
            </a:pPr>
            <a:r>
              <a:rPr lang="zh-CN" altLang="en-US" sz="2400" dirty="0"/>
              <a:t>Vue.js 路由需要载入vue-router库。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633095"/>
            <a:ext cx="8229600" cy="5374640"/>
          </a:xfrm>
        </p:spPr>
        <p:txBody>
          <a:bodyPr/>
          <a:p>
            <a:pPr marL="109855" indent="457200">
              <a:buNone/>
            </a:pPr>
            <a:r>
              <a:rPr lang="zh-CN" altLang="en-US" sz="2400"/>
              <a:t>完成代码的实现后, 打开cmd命令窗口,切换到 login 目录下, 然后输入“npm run</a:t>
            </a:r>
            <a:r>
              <a:rPr lang="en-US" altLang="zh-CN" sz="2400"/>
              <a:t> </a:t>
            </a:r>
            <a:r>
              <a:rPr lang="zh-CN" altLang="en-US" sz="2400"/>
              <a:t>dev”命令即可运行本案例,</a:t>
            </a:r>
            <a:r>
              <a:rPr lang="zh-CN" altLang="en-US" sz="2400">
                <a:sym typeface="+mn-ea"/>
              </a:rPr>
              <a:t>最后输出“ Compiled successfully”时, 如下图所示, 表示项目编译成功。</a:t>
            </a:r>
            <a:endParaRPr lang="zh-CN" altLang="en-US" sz="2400"/>
          </a:p>
          <a:p>
            <a:pPr marL="109855" indent="457200">
              <a:buNone/>
            </a:pPr>
            <a:endParaRPr lang="zh-CN" altLang="en-US"/>
          </a:p>
          <a:p>
            <a:pPr marL="109855" indent="457200">
              <a:buNone/>
            </a:pPr>
            <a:endParaRPr lang="zh-CN" altLang="en-US"/>
          </a:p>
          <a:p>
            <a:pPr marL="109855" indent="457200">
              <a:buNone/>
            </a:pPr>
            <a:endParaRPr lang="zh-CN" altLang="en-US"/>
          </a:p>
          <a:p>
            <a:pPr marL="109855" indent="457200">
              <a:buNone/>
            </a:pPr>
            <a:r>
              <a:rPr lang="zh-CN" altLang="en-US" sz="2400"/>
              <a:t>项目编译成功后,打开浏览器, 在浏览器中输入http: //localhost:8088,即可看到登 录页面, 如</a:t>
            </a:r>
            <a:r>
              <a:rPr lang="zh-CN" altLang="en-US" sz="2400"/>
              <a:t>下图所示。</a:t>
            </a:r>
            <a:endParaRPr lang="zh-CN" altLang="en-US" sz="2400"/>
          </a:p>
          <a:p>
            <a:pPr marL="109855" indent="457200">
              <a:buNone/>
            </a:pP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3530" y="1916430"/>
            <a:ext cx="3736340" cy="12515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87675" y="4436745"/>
            <a:ext cx="3661410" cy="17157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633095"/>
            <a:ext cx="8229600" cy="5374640"/>
          </a:xfrm>
        </p:spPr>
        <p:txBody>
          <a:bodyPr/>
          <a:p>
            <a:pPr marL="109855" indent="457200">
              <a:buNone/>
            </a:pPr>
            <a:r>
              <a:rPr sz="2400"/>
              <a:t>然后在本章的源代码中, 找到“ Server”文件夹 , 运行服务端代码, 在用户名中输入 </a:t>
            </a:r>
            <a:r>
              <a:rPr lang="en-US" sz="2400"/>
              <a:t>jack</a:t>
            </a:r>
            <a:r>
              <a:rPr sz="2400"/>
              <a:t> ,  密码输入 123</a:t>
            </a:r>
            <a:r>
              <a:rPr lang="en-US" sz="2400"/>
              <a:t>456</a:t>
            </a:r>
            <a:r>
              <a:rPr sz="2400"/>
              <a:t> 即可成功登录 , 如</a:t>
            </a:r>
            <a:r>
              <a:rPr lang="zh-CN" sz="2400"/>
              <a:t>下</a:t>
            </a:r>
            <a:r>
              <a:rPr sz="2400"/>
              <a:t>图所示</a:t>
            </a:r>
            <a:r>
              <a:rPr lang="zh-CN" altLang="en-US" sz="2400">
                <a:sym typeface="+mn-ea"/>
              </a:rPr>
              <a:t>。</a:t>
            </a:r>
            <a:endParaRPr lang="zh-CN" altLang="en-US" sz="2400"/>
          </a:p>
          <a:p>
            <a:pPr marL="109855" indent="457200">
              <a:buNone/>
            </a:pPr>
            <a:endParaRPr lang="zh-CN" altLang="en-US"/>
          </a:p>
          <a:p>
            <a:pPr marL="109855" indent="457200">
              <a:buNone/>
            </a:pP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83485" y="2276475"/>
            <a:ext cx="42862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altLang="zh-CN" sz="2400"/>
              <a:t>10.1.1 </a:t>
            </a:r>
            <a:r>
              <a:rPr lang="zh-CN" altLang="en-US" sz="2400"/>
              <a:t>认识</a:t>
            </a:r>
            <a:r>
              <a:rPr lang="zh-CN" altLang="en-US" sz="2400"/>
              <a:t>路由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11505" y="1124585"/>
            <a:ext cx="8150860" cy="39395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/>
            <a:endParaRPr lang="zh-CN" altLang="en-US" sz="2400" dirty="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72000" y="3705860"/>
            <a:ext cx="3632200" cy="1822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3055" y="3759200"/>
            <a:ext cx="4043680" cy="17951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9585" y="1196340"/>
            <a:ext cx="3690620" cy="1692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/>
              <a:t>后端路由: 对于普通的网站 , 所有的超链接都是 URL 地址 , 所有的 URL 地址都对应 服务器上对应的资源 , 这个对应关系就是后端中的路由 , 其工作原理图 10- 1 所示。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356735" y="1052830"/>
            <a:ext cx="436816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 latinLnBrk="1"/>
            <a:r>
              <a:rPr lang="zh-CN" altLang="en-US"/>
              <a:t>前端路由: 把不同路由对应不同的页面或内容这个任务交给前端来做。对于单页面应用程序来说, 主要通过URL中的hash(#号)来实现不同页面之间的切换,同时,hash有一个特点:HTTP请求中不会包含 hash 相关的内容,所以,单页面程序中的页面跳转主要用 hash 实现。在单页面应用程序 中,这种通过 hash 改变来切换页面的方式, 称作前端路由,其工作原理图10-2所示。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006475"/>
            <a:ext cx="8229600" cy="5001260"/>
          </a:xfrm>
        </p:spPr>
        <p:txBody>
          <a:bodyPr>
            <a:normAutofit/>
          </a:bodyPr>
          <a:p>
            <a:pPr indent="457200" fontAlgn="auto" latinLnBrk="1"/>
            <a:r>
              <a:rPr lang="zh-CN" altLang="en-US" sz="2400">
                <a:sym typeface="+mn-ea"/>
              </a:rPr>
              <a:t>使用vue-router的具体步骤如下。</a:t>
            </a:r>
            <a:endParaRPr lang="zh-CN" altLang="en-US" sz="2400"/>
          </a:p>
          <a:p>
            <a:pPr indent="457200" fontAlgn="auto" latinLnBrk="1">
              <a:buNone/>
            </a:pPr>
            <a:r>
              <a:rPr lang="zh-CN" altLang="en-US" sz="2400">
                <a:sym typeface="+mn-ea"/>
              </a:rPr>
              <a:t>(1)下载 vue-router。可通过https:</a:t>
            </a:r>
            <a:r>
              <a:rPr lang="en-US" altLang="zh-CN" sz="2400">
                <a:sym typeface="+mn-ea"/>
              </a:rPr>
              <a:t>//</a:t>
            </a:r>
            <a:r>
              <a:rPr lang="zh-CN" altLang="en-US" sz="2400">
                <a:sym typeface="+mn-ea"/>
              </a:rPr>
              <a:t>unpkg.com/vu</a:t>
            </a:r>
            <a:r>
              <a:rPr lang="en-US" altLang="zh-CN" sz="2400">
                <a:sym typeface="+mn-ea"/>
              </a:rPr>
              <a:t>e</a:t>
            </a:r>
            <a:r>
              <a:rPr lang="zh-CN" altLang="en-US" sz="2400">
                <a:sym typeface="+mn-ea"/>
              </a:rPr>
              <a:t>-router/dist/vue</a:t>
            </a:r>
            <a:r>
              <a:rPr lang="en-US" altLang="zh-CN" sz="2400">
                <a:sym typeface="+mn-ea"/>
              </a:rPr>
              <a:t>-</a:t>
            </a:r>
            <a:r>
              <a:rPr lang="zh-CN" altLang="en-US" sz="2400">
                <a:sym typeface="+mn-ea"/>
              </a:rPr>
              <a:t>router.js下载NPM发布的最新版本</a:t>
            </a:r>
            <a:r>
              <a:rPr lang="en-US" altLang="zh-CN" sz="2400">
                <a:sym typeface="+mn-ea"/>
              </a:rPr>
              <a:t>,</a:t>
            </a:r>
            <a:r>
              <a:rPr lang="zh-CN" altLang="en-US" sz="2400">
                <a:sym typeface="+mn-ea"/>
              </a:rPr>
              <a:t>也可以像 https://unpkg.com/vue-router@2.0.0/dist/vue-router.js一样指定版本号。</a:t>
            </a:r>
            <a:endParaRPr lang="zh-CN" altLang="en-US" sz="2400"/>
          </a:p>
          <a:p>
            <a:pPr indent="457200" fontAlgn="auto" latinLnBrk="1">
              <a:buNone/>
            </a:pPr>
            <a:r>
              <a:rPr lang="zh-CN" altLang="en-US" sz="2400">
                <a:sym typeface="+mn-ea"/>
              </a:rPr>
              <a:t>(2) 引入vue-router. js。需要注意的是,此前必须先引入vue.</a:t>
            </a:r>
            <a:r>
              <a:rPr lang="en-US" altLang="zh-CN" sz="2400">
                <a:sym typeface="+mn-ea"/>
              </a:rPr>
              <a:t>min.</a:t>
            </a:r>
            <a:r>
              <a:rPr lang="zh-CN" altLang="en-US" sz="2400">
                <a:sym typeface="+mn-ea"/>
              </a:rPr>
              <a:t>js, 因为vue-router需要在全局Vue的实例上挂载vue-router相关的属性。引入的示例代码如下:</a:t>
            </a:r>
            <a:endParaRPr lang="zh-CN" altLang="en-US" sz="2400"/>
          </a:p>
        </p:txBody>
      </p:sp>
      <p:sp>
        <p:nvSpPr>
          <p:cNvPr id="4" name="标题 3"/>
          <p:cNvSpPr/>
          <p:nvPr>
            <p:ph type="title"/>
            <p:custDataLst>
              <p:tags r:id="rId1"/>
            </p:custDataLst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sz="2400"/>
              <a:t>10.1.2 vue-route</a:t>
            </a:r>
            <a:endParaRPr lang="en-US" altLang="zh-CN" sz="2400"/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539750" y="4293235"/>
            <a:ext cx="8110220" cy="86423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// 按照 js 文件存放路径引入即可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&lt;script src="vue.min.js"&gt;&lt;/script&gt;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&lt;script src="vue-router.js"&gt;&lt;/script&gt;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360" y="620395"/>
            <a:ext cx="8229600" cy="5001260"/>
          </a:xfrm>
        </p:spPr>
        <p:txBody>
          <a:bodyPr>
            <a:normAutofit fontScale="70000"/>
          </a:bodyPr>
          <a:p>
            <a:pPr indent="457200" fontAlgn="auto" latinLnBrk="1">
              <a:buNone/>
            </a:pPr>
            <a:r>
              <a:rPr lang="zh-CN" altLang="en-US"/>
              <a:t>(3)义路由组件。也可以从其他文件把路由组件引入进来。定义路由组件的示例代码如下:</a:t>
            </a: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r>
              <a:rPr lang="zh-CN" altLang="en-US"/>
              <a:t>(4) 编写HTML代码。示例代码如下:</a:t>
            </a: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 sz="1800"/>
          </a:p>
          <a:p>
            <a:pPr indent="457200" fontAlgn="auto" latinLnBrk="1">
              <a:buNone/>
            </a:pPr>
            <a:endParaRPr lang="zh-CN" altLang="en-US" sz="1800"/>
          </a:p>
          <a:p>
            <a:pPr indent="457200" fontAlgn="auto" latinLnBrk="1">
              <a:buNone/>
            </a:pPr>
            <a:r>
              <a:rPr lang="zh-CN" altLang="en-US" sz="2700"/>
              <a:t>vue-router使用router-link组件来导航,通过传入“ to”属性指定一个链接。router-link组件默认会被渲染成一个a标签,点击后将会把对应的组件显示到&lt;router-view&gt;中。</a:t>
            </a:r>
            <a:endParaRPr lang="zh-CN" altLang="en-US" sz="27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55650" y="1412240"/>
            <a:ext cx="7707630" cy="65976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var about= {template:'&lt;div&gt;about&lt;/div&gt;'}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var index= {template:'&lt;div&gt;index&lt;/div&gt;'}</a:t>
            </a:r>
            <a:endParaRPr lang="en-US" altLang="zh-CN" sz="1800" dirty="0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755650" y="2708910"/>
            <a:ext cx="7639050" cy="146494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 algn="l"/>
            <a:r>
              <a:rPr lang="en-US" altLang="zh-CN" sz="1800" dirty="0"/>
              <a:t>&lt;divid="app"&gt;</a:t>
            </a:r>
            <a:endParaRPr lang="en-US" altLang="zh-CN" sz="1800" dirty="0"/>
          </a:p>
          <a:p>
            <a:pPr marL="457200" lvl="1" indent="457200" algn="l"/>
            <a:r>
              <a:rPr lang="en-US" altLang="zh-CN" sz="1800" dirty="0"/>
              <a:t>&lt;router-link to="/about"&gt;Go toabout&lt;/router-link&gt;</a:t>
            </a:r>
            <a:endParaRPr lang="en-US" altLang="zh-CN" sz="1800" dirty="0"/>
          </a:p>
          <a:p>
            <a:pPr marL="457200" lvl="1" indent="457200" algn="l"/>
            <a:r>
              <a:rPr lang="en-US" altLang="zh-CN" sz="1800" dirty="0"/>
              <a:t>&lt;router-linkto="/index"&gt;Goto index&lt;/router-link&gt;</a:t>
            </a:r>
            <a:endParaRPr lang="en-US" altLang="zh-CN" sz="1800" dirty="0"/>
          </a:p>
          <a:p>
            <a:pPr marL="457200" lvl="1" indent="457200" algn="l"/>
            <a:r>
              <a:rPr lang="en-US" altLang="zh-CN" sz="1800" dirty="0"/>
              <a:t>&lt;router-view&gt;&lt;/router-view&gt;</a:t>
            </a:r>
            <a:endParaRPr lang="en-US" altLang="zh-CN" sz="1800" dirty="0"/>
          </a:p>
          <a:p>
            <a:pPr indent="457200" algn="l"/>
            <a:r>
              <a:rPr lang="en-US" altLang="zh-CN" sz="1800" dirty="0"/>
              <a:t>&lt;/div&gt;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360" y="620395"/>
            <a:ext cx="8229600" cy="5001260"/>
          </a:xfrm>
        </p:spPr>
        <p:txBody>
          <a:bodyPr>
            <a:normAutofit/>
          </a:bodyPr>
          <a:p>
            <a:pPr indent="457200" fontAlgn="auto" latinLnBrk="1">
              <a:buNone/>
            </a:pPr>
            <a:r>
              <a:rPr lang="zh-CN" altLang="en-US" sz="2400"/>
              <a:t>(5) 定义路由routes。每个路由应该映射一个组件,其中“component”可以是通过Vue.extend( )创建的组件构造器,</a:t>
            </a:r>
            <a:r>
              <a:rPr lang="zh-CN" altLang="en-US" sz="2400">
                <a:sym typeface="+mn-ea"/>
              </a:rPr>
              <a:t>或者只是一个组件配置对象 。示例代码如下:</a:t>
            </a:r>
            <a:endParaRPr lang="zh-CN" altLang="en-US" sz="2400"/>
          </a:p>
          <a:p>
            <a:pPr indent="457200" fontAlgn="auto" latinLnBrk="1">
              <a:buNone/>
            </a:pPr>
            <a:endParaRPr lang="zh-CN" altLang="en-US" sz="2400"/>
          </a:p>
          <a:p>
            <a:pPr indent="457200" fontAlgn="auto" latinLnBrk="1">
              <a:buNone/>
            </a:pPr>
            <a:endParaRPr lang="zh-CN" altLang="en-US" sz="2400"/>
          </a:p>
          <a:p>
            <a:pPr indent="457200" fontAlgn="auto" latinLnBrk="1">
              <a:buNone/>
            </a:pPr>
            <a:endParaRPr lang="zh-CN" altLang="en-US">
              <a:sym typeface="+mn-ea"/>
            </a:endParaRPr>
          </a:p>
          <a:p>
            <a:pPr indent="457200" fontAlgn="auto" latinLnBrk="1">
              <a:buNone/>
            </a:pPr>
            <a:endParaRPr lang="zh-CN" altLang="en-US" sz="2400">
              <a:sym typeface="+mn-ea"/>
            </a:endParaRPr>
          </a:p>
          <a:p>
            <a:pPr indent="457200" fontAlgn="auto" latinLnBrk="1">
              <a:buNone/>
            </a:pPr>
            <a:r>
              <a:rPr lang="zh-CN" altLang="en-US" sz="2400">
                <a:sym typeface="+mn-ea"/>
              </a:rPr>
              <a:t>(6)创建router实例。创建router实例,然后传入前面定义的“routes”配置。示例代码如下:</a:t>
            </a:r>
            <a:endParaRPr lang="zh-CN" altLang="en-US" sz="2400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 sz="1800"/>
          </a:p>
          <a:p>
            <a:pPr indent="457200" fontAlgn="auto" latinLnBrk="1">
              <a:buNone/>
            </a:pPr>
            <a:endParaRPr lang="zh-CN" altLang="en-US" sz="1800"/>
          </a:p>
          <a:p>
            <a:pPr indent="457200" fontAlgn="auto" latinLnBrk="1">
              <a:buNone/>
            </a:pPr>
            <a:endParaRPr lang="zh-CN" altLang="en-US" sz="27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683260" y="2060575"/>
            <a:ext cx="7707630" cy="12217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var routes= [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{'path ':'/about ', component: about},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{'path ':'/index ', component: index}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]</a:t>
            </a:r>
            <a:endParaRPr lang="en-US" altLang="zh-CN" sz="1800" dirty="0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611505" y="4507230"/>
            <a:ext cx="7639050" cy="108775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457200" lvl="1" indent="457200" algn="l">
              <a:lnSpc>
                <a:spcPct val="110000"/>
              </a:lnSpc>
            </a:pPr>
            <a:r>
              <a:rPr lang="en-US" altLang="zh-CN" sz="1800" dirty="0"/>
              <a:t>var router=new VueRouter ({</a:t>
            </a:r>
            <a:endParaRPr lang="en-US" altLang="zh-CN" sz="1800" dirty="0"/>
          </a:p>
          <a:p>
            <a:pPr marL="914400" lvl="2" indent="457200" algn="l">
              <a:lnSpc>
                <a:spcPct val="100000"/>
              </a:lnSpc>
            </a:pPr>
            <a:r>
              <a:rPr lang="en-US" altLang="zh-CN" sz="1800" dirty="0"/>
              <a:t>routes // (缩写)相当于 routes:routes</a:t>
            </a:r>
            <a:endParaRPr lang="en-US" altLang="zh-CN" sz="1800" dirty="0"/>
          </a:p>
          <a:p>
            <a:pPr marL="457200" lvl="1" indent="457200" algn="l">
              <a:lnSpc>
                <a:spcPct val="100000"/>
              </a:lnSpc>
            </a:pPr>
            <a:r>
              <a:rPr lang="en-US" altLang="zh-CN" sz="1800" dirty="0"/>
              <a:t>})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67360" y="620395"/>
            <a:ext cx="8229600" cy="5001260"/>
          </a:xfrm>
        </p:spPr>
        <p:txBody>
          <a:bodyPr>
            <a:normAutofit/>
          </a:bodyPr>
          <a:p>
            <a:pPr indent="457200" fontAlgn="auto" latinLnBrk="1">
              <a:buNone/>
            </a:pPr>
            <a:r>
              <a:rPr lang="zh-CN" altLang="en-US" sz="2400"/>
              <a:t>(7) 创建和挂载根实例。通过router配置参数注入路由 , 从而让整个应用都有路由功能。示例代码如下:</a:t>
            </a:r>
            <a:endParaRPr lang="zh-CN" altLang="en-US" sz="2400"/>
          </a:p>
          <a:p>
            <a:pPr indent="457200" fontAlgn="auto" latinLnBrk="1">
              <a:buNone/>
            </a:pPr>
            <a:endParaRPr lang="zh-CN" altLang="en-US" sz="2400"/>
          </a:p>
          <a:p>
            <a:pPr indent="457200" fontAlgn="auto" latinLnBrk="1">
              <a:buNone/>
            </a:pPr>
            <a:endParaRPr lang="zh-CN" altLang="en-US">
              <a:sym typeface="+mn-ea"/>
            </a:endParaRPr>
          </a:p>
          <a:p>
            <a:pPr indent="457200" fontAlgn="auto" latinLnBrk="1">
              <a:buNone/>
            </a:pPr>
            <a:endParaRPr lang="zh-CN" altLang="en-US" sz="2400">
              <a:sym typeface="+mn-ea"/>
            </a:endParaRPr>
          </a:p>
          <a:p>
            <a:pPr indent="457200" fontAlgn="auto" latinLnBrk="1">
              <a:buNone/>
            </a:pPr>
            <a:r>
              <a:rPr lang="en-US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vue-route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示例：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/>
          </a:p>
          <a:p>
            <a:pPr indent="457200" fontAlgn="auto" latinLnBrk="1">
              <a:buNone/>
            </a:pPr>
            <a:endParaRPr lang="zh-CN" altLang="en-US" sz="1800"/>
          </a:p>
          <a:p>
            <a:pPr indent="457200" fontAlgn="auto" latinLnBrk="1">
              <a:buNone/>
            </a:pPr>
            <a:endParaRPr lang="zh-CN" altLang="en-US" sz="1800"/>
          </a:p>
          <a:p>
            <a:pPr indent="457200" fontAlgn="auto" latinLnBrk="1">
              <a:buNone/>
            </a:pPr>
            <a:endParaRPr lang="zh-CN" altLang="en-US" sz="2700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55650" y="1484630"/>
            <a:ext cx="7707630" cy="12217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new Vue ({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el: '#app ',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router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})</a:t>
            </a:r>
            <a:endParaRPr lang="en-US" altLang="zh-CN" sz="1800" dirty="0"/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55650" y="3140710"/>
            <a:ext cx="7707630" cy="23774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sz="1800" dirty="0"/>
              <a:t>&lt;head&gt;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&lt;meta charset="UTF-8"&gt;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&lt;title&gt;vue-router 使用&lt;/title&gt;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&lt;script src="js/vue.min.js" type="text/javascript" charset="utf-8"&gt;&lt;/script&gt;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&lt;script src="js/vue-router.js" type="text/javascript" charset="utf-8"&gt;&lt;/script&gt;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&lt;/head&gt;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540385" y="193675"/>
            <a:ext cx="7994650" cy="616648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r>
              <a:rPr lang="en-US" altLang="zh-CN" dirty="0">
                <a:sym typeface="+mn-ea"/>
              </a:rPr>
              <a:t>&lt;div id="app"&gt;</a:t>
            </a:r>
            <a:endParaRPr lang="en-US" altLang="zh-CN" dirty="0"/>
          </a:p>
          <a:p>
            <a:pPr marL="914400" lvl="2" indent="457200"/>
            <a:r>
              <a:rPr lang="en-US" altLang="zh-CN" dirty="0">
                <a:sym typeface="+mn-ea"/>
              </a:rPr>
              <a:t>     &lt;router-link to="/about"&gt;Go to about&lt;/router-link&gt;</a:t>
            </a:r>
            <a:endParaRPr lang="en-US" altLang="zh-CN" dirty="0"/>
          </a:p>
          <a:p>
            <a:pPr marL="914400" lvl="2" indent="457200"/>
            <a:r>
              <a:rPr lang="en-US" altLang="zh-CN" dirty="0">
                <a:sym typeface="+mn-ea"/>
              </a:rPr>
              <a:t>    &lt;router-link to="/index"&gt;Go to index&lt;/router-link&gt;                      	&lt;router-view&gt;&lt;/router-view&gt;</a:t>
            </a:r>
            <a:endParaRPr lang="en-US" altLang="zh-CN" dirty="0"/>
          </a:p>
          <a:p>
            <a:pPr marL="914400" lvl="2" indent="457200"/>
            <a:r>
              <a:rPr lang="en-US" altLang="zh-CN" dirty="0">
                <a:sym typeface="+mn-ea"/>
              </a:rPr>
              <a:t>&lt;/div&gt;</a:t>
            </a:r>
            <a:endParaRPr lang="en-US" altLang="zh-CN" dirty="0">
              <a:sym typeface="+mn-ea"/>
            </a:endParaRPr>
          </a:p>
          <a:p>
            <a:pPr marL="914400" lvl="2" indent="457200"/>
            <a:r>
              <a:rPr lang="en-US" altLang="zh-CN" sz="1800" dirty="0"/>
              <a:t>&lt;script type="text/javascript"&gt;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//创建组件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var about= {template:'&lt;div&gt;about&lt;/div&gt;'}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var index= {template:'&lt;div&gt;index&lt;/div&gt;'}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//定义路由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var routes= [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    {'path':'/about',component:about},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    {'path': '/index',component:index}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]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var router =new VueRouter ({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    routes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})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new Vue ({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    el: '#app',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    router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    })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&lt;/script&gt;                                                  </a:t>
            </a: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示例</a:t>
            </a: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10-1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914400" lvl="2" indent="457200"/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53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UNIT_TABLE_BEAUTIFY" val="smartTable{bab6f218-410a-417f-86a4-1e7b96f7a3a0}"/>
  <p:tag name="TABLE_ENDDRAG_ORIGIN_RECT" val="606*130"/>
  <p:tag name="TABLE_ENDDRAG_RECT" val="53*280*606*130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UNIT_TABLE_BEAUTIFY" val="smartTable{3ca87697-0ed5-4c36-b245-256045d7c13a}"/>
  <p:tag name="TABLE_ENDDRAG_ORIGIN_RECT" val="484*240"/>
  <p:tag name="TABLE_ENDDRAG_RECT" val="117*149*484*240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UNIT_TABLE_BEAUTIFY" val="smartTable{bacaf5d1-7c45-4e53-9cf6-285f10b70e0e}"/>
  <p:tag name="TABLE_ENDDRAG_ORIGIN_RECT" val="431*180"/>
  <p:tag name="TABLE_ENDDRAG_RECT" val="158*270*431*180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PP_MARK_KEY" val="aaa05167-e0ca-4d30-9706-3265a59f0a0c"/>
  <p:tag name="COMMONDATA" val="eyJoZGlkIjoiZDNiYmZiNTJmYjFlOGJkNDRhMzM5NjViNzc2ZDFhNTI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10561</Words>
  <Application>WPS 演示</Application>
  <PresentationFormat>全屏显示(4:3)</PresentationFormat>
  <Paragraphs>578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5" baseType="lpstr">
      <vt:lpstr>Arial</vt:lpstr>
      <vt:lpstr>宋体</vt:lpstr>
      <vt:lpstr>Wingdings</vt:lpstr>
      <vt:lpstr>Wingdings 3</vt:lpstr>
      <vt:lpstr>Verdana</vt:lpstr>
      <vt:lpstr>Wingdings 2</vt:lpstr>
      <vt:lpstr>华文新魏</vt:lpstr>
      <vt:lpstr>微软雅黑</vt:lpstr>
      <vt:lpstr>Lucida Sans Unicode</vt:lpstr>
      <vt:lpstr>Arial Unicode MS</vt:lpstr>
      <vt:lpstr>黑体</vt:lpstr>
      <vt:lpstr>Calibri</vt:lpstr>
      <vt:lpstr>Courier New</vt:lpstr>
      <vt:lpstr>聚合</vt:lpstr>
      <vt:lpstr>第 10 章  VUE.JS进阶</vt:lpstr>
      <vt:lpstr>PowerPoint 演示文稿</vt:lpstr>
      <vt:lpstr>10.1 Vue. js 路由</vt:lpstr>
      <vt:lpstr>10.1.1 认识路由</vt:lpstr>
      <vt:lpstr>10.1.2 vue-route</vt:lpstr>
      <vt:lpstr>PowerPoint 演示文稿</vt:lpstr>
      <vt:lpstr>PowerPoint 演示文稿</vt:lpstr>
      <vt:lpstr>PowerPoint 演示文稿</vt:lpstr>
      <vt:lpstr>PowerPoint 演示文稿</vt:lpstr>
      <vt:lpstr>10.1.3 动态路由与路由嵌套</vt:lpstr>
      <vt:lpstr>PowerPoint 演示文稿</vt:lpstr>
      <vt:lpstr>PowerPoint 演示文稿</vt:lpstr>
      <vt:lpstr>10.1.4 命名路由与命名视图</vt:lpstr>
      <vt:lpstr>命名路由案例</vt:lpstr>
      <vt:lpstr>PowerPoint 演示文稿</vt:lpstr>
      <vt:lpstr>命名视图案例</vt:lpstr>
      <vt:lpstr>10.2 axios</vt:lpstr>
      <vt:lpstr>10.2.1 安装 axios</vt:lpstr>
      <vt:lpstr>10.2.2 发送请求</vt:lpstr>
      <vt:lpstr>PowerPoint 演示文稿</vt:lpstr>
      <vt:lpstr>axios发送请求示例</vt:lpstr>
      <vt:lpstr>axios 库发送请求示例</vt:lpstr>
      <vt:lpstr>PowerPoint 演示文稿</vt:lpstr>
      <vt:lpstr>10.3 实战与提高-用户登录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 1 章  HTML5 页面构建</dc:title>
  <dc:creator>jun</dc:creator>
  <cp:lastModifiedBy>团团圆圆</cp:lastModifiedBy>
  <cp:revision>141</cp:revision>
  <dcterms:created xsi:type="dcterms:W3CDTF">2023-06-10T05:27:00Z</dcterms:created>
  <dcterms:modified xsi:type="dcterms:W3CDTF">2023-06-23T02:41:13Z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75F091F8EEC24446897CF890C89EF79C_12</vt:lpwstr>
  </property>
  <property fmtid="{D5CDD505-2E9C-101B-9397-08002B2CF9AE}" pid="3" name="KSOProductBuildVer">
    <vt:lpwstr>2052-11.1.0.14309</vt:lpwstr>
  </property>
</Properties>
</file>