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57" r:id="rId5"/>
    <p:sldId id="359" r:id="rId6"/>
    <p:sldId id="504" r:id="rId7"/>
    <p:sldId id="505" r:id="rId8"/>
    <p:sldId id="506" r:id="rId9"/>
    <p:sldId id="507" r:id="rId10"/>
    <p:sldId id="508" r:id="rId11"/>
    <p:sldId id="509" r:id="rId12"/>
    <p:sldId id="512" r:id="rId13"/>
    <p:sldId id="513" r:id="rId14"/>
    <p:sldId id="514" r:id="rId15"/>
    <p:sldId id="515" r:id="rId16"/>
    <p:sldId id="516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85"/>
        <p:guide pos="28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15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 Samba服务器配置</a:t>
            </a:r>
            <a:endParaRPr lang="zh-CN" altLang="en-US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15.2</a:t>
            </a:r>
            <a:r>
              <a:t> Samba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411210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ym typeface="+mn-ea"/>
              </a:rPr>
              <a:t>  15. 2. 3 Samba 共享目录配置实例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如果要在 Linux 系统上创建 Samba 共享目录, 用户需要在/etc/samba / smb. conf 文件中 添加相应内容。</a:t>
            </a:r>
            <a:r>
              <a:rPr dirty="0">
                <a:sym typeface="+mn-ea"/>
              </a:rPr>
              <a:t> </a:t>
            </a: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15.2</a:t>
            </a:r>
            <a:r>
              <a:t> Samba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052830"/>
            <a:ext cx="8411210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ym typeface="+mn-ea"/>
              </a:rPr>
              <a:t>1. </a:t>
            </a:r>
            <a:r>
              <a:rPr sz="2400" dirty="0">
                <a:solidFill>
                  <a:srgbClr val="FF0000"/>
                </a:solidFill>
                <a:sym typeface="+mn-ea"/>
              </a:rPr>
              <a:t>允许匿名用户读取/ it 共享目录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修改/ etc / samba / smb. conf 文件, 在该文件末尾添加以下内容。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[it]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//指定共享名为 it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comment =it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//指定对共享目录的备注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>
                <a:sym typeface="+mn-ea"/>
              </a:rPr>
              <a:t> </a:t>
            </a: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15.2</a:t>
            </a:r>
            <a:r>
              <a:t> Samba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052830"/>
            <a:ext cx="841121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>
                <a:sym typeface="+mn-ea"/>
              </a:rPr>
              <a:t>     </a:t>
            </a:r>
            <a:r>
              <a:rPr sz="2400" dirty="0">
                <a:sym typeface="+mn-ea"/>
              </a:rPr>
              <a:t> path=/it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//指定共享目录的路径是/it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 public =yes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 //允许匿名用户访问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read only =yes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 //指定了这个目录是只读的权限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15.2</a:t>
            </a:r>
            <a:r>
              <a:t> Samba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052830"/>
            <a:ext cx="8411210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>
                <a:sym typeface="+mn-ea"/>
              </a:rPr>
              <a:t>2. </a:t>
            </a:r>
            <a:r>
              <a:rPr dirty="0">
                <a:solidFill>
                  <a:srgbClr val="FF0000"/>
                </a:solidFill>
                <a:sym typeface="+mn-ea"/>
              </a:rPr>
              <a:t>允许匿名用户读写/ it 共享目录</a:t>
            </a:r>
            <a:r>
              <a:rPr dirty="0">
                <a:sym typeface="+mn-ea"/>
              </a:rPr>
              <a:t> </a:t>
            </a:r>
            <a:endParaRPr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>
                <a:sym typeface="+mn-ea"/>
              </a:rPr>
              <a:t>    </a:t>
            </a:r>
            <a:r>
              <a:rPr dirty="0">
                <a:sym typeface="+mn-ea"/>
              </a:rPr>
              <a:t>修改/ etc / samba / smb. conf 文件, 在该文件末尾添加以下内容。 </a:t>
            </a:r>
            <a:endParaRPr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>
                <a:sym typeface="+mn-ea"/>
              </a:rPr>
              <a:t>    </a:t>
            </a:r>
            <a:r>
              <a:rPr dirty="0">
                <a:sym typeface="+mn-ea"/>
              </a:rPr>
              <a:t>[it] </a:t>
            </a:r>
            <a:endParaRPr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>
                <a:sym typeface="+mn-ea"/>
              </a:rPr>
              <a:t>    </a:t>
            </a:r>
            <a:r>
              <a:rPr dirty="0">
                <a:sym typeface="+mn-ea"/>
              </a:rPr>
              <a:t>comment =it </a:t>
            </a:r>
            <a:endParaRPr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>
                <a:sym typeface="+mn-ea"/>
              </a:rPr>
              <a:t> </a:t>
            </a:r>
            <a:r>
              <a:rPr lang="en-US" dirty="0">
                <a:sym typeface="+mn-ea"/>
              </a:rPr>
              <a:t>   </a:t>
            </a:r>
            <a:r>
              <a:rPr dirty="0">
                <a:sym typeface="+mn-ea"/>
              </a:rPr>
              <a:t>path=/it </a:t>
            </a:r>
            <a:endParaRPr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>
                <a:sym typeface="+mn-ea"/>
              </a:rPr>
              <a:t> </a:t>
            </a:r>
            <a:r>
              <a:rPr lang="en-US" dirty="0">
                <a:sym typeface="+mn-ea"/>
              </a:rPr>
              <a:t>   </a:t>
            </a:r>
            <a:r>
              <a:rPr dirty="0">
                <a:sym typeface="+mn-ea"/>
              </a:rPr>
              <a:t>guest ok =yes</a:t>
            </a:r>
            <a:endParaRPr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>
                <a:sym typeface="+mn-ea"/>
              </a:rPr>
              <a:t> </a:t>
            </a:r>
            <a:r>
              <a:rPr lang="en-US" dirty="0">
                <a:sym typeface="+mn-ea"/>
              </a:rPr>
              <a:t>   </a:t>
            </a:r>
            <a:r>
              <a:rPr dirty="0">
                <a:sym typeface="+mn-ea"/>
              </a:rPr>
              <a:t> //允许匿名用户访问 </a:t>
            </a: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15.2</a:t>
            </a:r>
            <a:r>
              <a:t> Samba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052830"/>
            <a:ext cx="841121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>
                <a:sym typeface="+mn-ea"/>
              </a:rPr>
              <a:t>    </a:t>
            </a:r>
            <a:r>
              <a:rPr dirty="0">
                <a:sym typeface="+mn-ea"/>
              </a:rPr>
              <a:t> Writable=yes </a:t>
            </a:r>
            <a:endParaRPr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>
                <a:sym typeface="+mn-ea"/>
              </a:rPr>
              <a:t> </a:t>
            </a:r>
            <a:r>
              <a:rPr lang="en-US" dirty="0">
                <a:sym typeface="+mn-ea"/>
              </a:rPr>
              <a:t>   </a:t>
            </a:r>
            <a:r>
              <a:rPr dirty="0">
                <a:sym typeface="+mn-ea"/>
              </a:rPr>
              <a:t>//指定了这个目录是可写的权限 </a:t>
            </a:r>
            <a:endParaRPr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>
                <a:sym typeface="+mn-ea"/>
              </a:rPr>
              <a:t>3. 只允许用户 zhang 和用户组 team1 的用户访问/ it 共享目录</a:t>
            </a:r>
            <a:endParaRPr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>
                <a:sym typeface="+mn-ea"/>
              </a:rPr>
              <a:t>4. 只允许用户 zhang 和用户组 team1 的用户读写/ it 共享目录</a:t>
            </a: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本章内容</a:t>
            </a:r>
            <a:endParaRPr lang="zh-CN" altLang="en-US" dirty="0"/>
          </a:p>
        </p:txBody>
      </p:sp>
      <p:sp>
        <p:nvSpPr>
          <p:cNvPr id="7170" name="文本占位符 6146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en-US" altLang="zh-CN" dirty="0"/>
              <a:t>15.1  </a:t>
            </a:r>
            <a:r>
              <a:rPr lang="zh-CN" altLang="en-US" dirty="0"/>
              <a:t> </a:t>
            </a:r>
            <a:r>
              <a:rPr>
                <a:sym typeface="+mn-ea"/>
              </a:rPr>
              <a:t>Samba 简介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15.2   </a:t>
            </a:r>
            <a:r>
              <a:rPr>
                <a:sym typeface="+mn-ea"/>
              </a:rPr>
              <a:t>Samba 服务器安装和配置</a:t>
            </a:r>
            <a:endParaRPr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15.1 </a:t>
            </a:r>
            <a:r>
              <a:t> Samba 简介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Samba 是一套使用 SMB (Server Message Block, </a:t>
            </a:r>
            <a:r>
              <a:rPr sz="2400" dirty="0">
                <a:solidFill>
                  <a:srgbClr val="FF0000"/>
                </a:solidFill>
                <a:sym typeface="+mn-ea"/>
              </a:rPr>
              <a:t>服务器信息块</a:t>
            </a:r>
            <a:r>
              <a:rPr sz="2400" dirty="0">
                <a:sym typeface="+mn-ea"/>
              </a:rPr>
              <a:t>) 协议的应用程序。 通过这个协议, Samba 允许 Linux 服务器与 Windows 系统之间进行通信, 使跨平台的互访成为可能</a:t>
            </a:r>
            <a:r>
              <a:rPr dirty="0">
                <a:sym typeface="+mn-ea"/>
              </a:rPr>
              <a:t>。</a:t>
            </a:r>
            <a:endParaRPr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  </a:t>
            </a: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15.1 </a:t>
            </a:r>
            <a:r>
              <a:t> Samba 简介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  </a:t>
            </a:r>
            <a:r>
              <a:rPr sz="2400" dirty="0">
                <a:sym typeface="+mn-ea"/>
              </a:rPr>
              <a:t>SMB 基于 NetBIOS (Network Basic Input / Output System, </a:t>
            </a:r>
            <a:r>
              <a:rPr sz="2400" dirty="0">
                <a:solidFill>
                  <a:srgbClr val="FF0000"/>
                </a:solidFill>
                <a:sym typeface="+mn-ea"/>
              </a:rPr>
              <a:t>网络基本输入/ 输出系统</a:t>
            </a:r>
            <a:r>
              <a:rPr sz="2400" dirty="0">
                <a:sym typeface="+mn-ea"/>
              </a:rPr>
              <a:t>) 协议为 Linux、Windows 和OS / 2 提供网络访问远程文件和打印机的服务。 SMB 为网络资源和 桌面应用之间提供了紧密的接口, 与使用 NFS、FTP 和LPR 等协议相比, 使用 SMB 协议 能把两者结合得更加紧密。 通过 Samba 共享的 Linux资源不需要其他任何桌面客户软件就可以直接访问。</a:t>
            </a:r>
            <a:r>
              <a:rPr lang="en-US" dirty="0">
                <a:sym typeface="+mn-ea"/>
              </a:rPr>
              <a:t>     </a:t>
            </a:r>
            <a:endParaRPr 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15.1 </a:t>
            </a:r>
            <a:r>
              <a:t> Samba 简介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 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Samba 的核心是 </a:t>
            </a:r>
            <a:r>
              <a:rPr sz="2400" dirty="0">
                <a:solidFill>
                  <a:srgbClr val="FF0000"/>
                </a:solidFill>
                <a:sym typeface="+mn-ea"/>
              </a:rPr>
              <a:t>smbd 和 nmbd </a:t>
            </a:r>
            <a:r>
              <a:rPr sz="2400" dirty="0">
                <a:sym typeface="+mn-ea"/>
              </a:rPr>
              <a:t>两个守护进程, 在服务器中持续运行。 smbd 和 nmbd 配 置信息全都保存在/ etc / samba / smb. conf 文件中。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 /etc/samba/</a:t>
            </a:r>
            <a:r>
              <a:rPr sz="2400" dirty="0">
                <a:solidFill>
                  <a:srgbClr val="FF0000"/>
                </a:solidFill>
                <a:sym typeface="+mn-ea"/>
              </a:rPr>
              <a:t>smb. conf </a:t>
            </a:r>
            <a:r>
              <a:rPr sz="2400" dirty="0">
                <a:sym typeface="+mn-ea"/>
              </a:rPr>
              <a:t>文件向守护进程 smbd 和 nmbd 说明共享的内容、共享输出给谁 以及如何进行输出。</a:t>
            </a:r>
            <a:r>
              <a:rPr dirty="0">
                <a:sym typeface="+mn-ea"/>
              </a:rPr>
              <a:t> </a:t>
            </a: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15.2</a:t>
            </a:r>
            <a:r>
              <a:t> Samba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dirty="0">
                <a:sym typeface="+mn-ea"/>
              </a:rPr>
              <a:t>  </a:t>
            </a:r>
            <a:r>
              <a:rPr sz="2400" dirty="0">
                <a:sym typeface="+mn-ea"/>
              </a:rPr>
              <a:t>  15. 2. 1</a:t>
            </a:r>
            <a:r>
              <a:rPr sz="2400" dirty="0">
                <a:solidFill>
                  <a:srgbClr val="FF0000"/>
                </a:solidFill>
                <a:sym typeface="+mn-ea"/>
              </a:rPr>
              <a:t> 安装 Samba 服务器软件包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要配置 Samba 服务器, 就要在 Linux 系统中查看 samba-common, samba-client, samba和 samba-libs 软件包是否已经安装; 如果没有, 请提前安装好。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15.2</a:t>
            </a:r>
            <a:r>
              <a:t> Samba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ym typeface="+mn-ea"/>
              </a:rPr>
              <a:t>  15. 2. 2</a:t>
            </a:r>
            <a:r>
              <a:rPr sz="2400" dirty="0">
                <a:solidFill>
                  <a:srgbClr val="FF0000"/>
                </a:solidFill>
                <a:sym typeface="+mn-ea"/>
              </a:rPr>
              <a:t> /etc/samba/smb. conf 文件</a:t>
            </a:r>
            <a:r>
              <a:rPr sz="2400" dirty="0">
                <a:sym typeface="+mn-ea"/>
              </a:rPr>
              <a:t>详解 </a:t>
            </a:r>
            <a:r>
              <a:rPr lang="en-US" sz="2400" dirty="0">
                <a:sym typeface="+mn-ea"/>
              </a:rPr>
              <a:t>  </a:t>
            </a:r>
            <a:endParaRPr lang="en-US"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 </a:t>
            </a:r>
            <a:r>
              <a:rPr sz="2400" dirty="0">
                <a:sym typeface="+mn-ea"/>
              </a:rPr>
              <a:t>Samba 服务器的主配置文件是/ etc / samba / smb. conf, 该 配 置 文 件 的 内 容 由 Global Settings (全局设置) 和 Share Definitions (共享定义) 两部分构成。 Global Settings 部分主 要是用来设置 Samba 服务器整体运行环境的选项, 而 Share Definitions 部分则用来设置文件 共享和打印共享资源。</a:t>
            </a:r>
            <a:endParaRPr lang="zh-CN"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15.2</a:t>
            </a:r>
            <a:r>
              <a:t> Samba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128395"/>
            <a:ext cx="8226425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dirty="0">
                <a:sym typeface="+mn-ea"/>
              </a:rPr>
              <a:t> </a:t>
            </a:r>
            <a:r>
              <a:rPr lang="en-US" dirty="0">
                <a:sym typeface="+mn-ea"/>
              </a:rPr>
              <a:t>   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 在/etc/samba/ smb. conf 配置文件中, 以“#”开头的行是注释行, 它用于解释用户配置参数, 这样的语句默认不会被系统执行。 以 “;” 开头的行都是 Samba 配置的参数范例, 这样的语句默认不会被系统执行, 如果将 “;” 去掉并对该范例进行设置, 那么该语句将 会被系统执行。 在/ etc / samba / smb. conf 配置文件中, 所有的配置参数都是以 “配置项目 = 值” 这样的格式表示的。 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15.2</a:t>
            </a:r>
            <a:r>
              <a:t> Samba 服务器安装和配置</a:t>
            </a: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901700"/>
            <a:ext cx="822642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ym typeface="+mn-ea"/>
              </a:rPr>
              <a:t> 1. </a:t>
            </a:r>
            <a:r>
              <a:rPr sz="2400" dirty="0">
                <a:solidFill>
                  <a:srgbClr val="FF0000"/>
                </a:solidFill>
                <a:sym typeface="+mn-ea"/>
              </a:rPr>
              <a:t>全局参数设置</a:t>
            </a:r>
            <a:r>
              <a:rPr sz="2400" dirty="0">
                <a:sym typeface="+mn-ea"/>
              </a:rPr>
              <a:t>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下面将讲述在/etc/samba/smb. conf 文件中可以添加和修改的主要全局参数。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(1) workgroup =MYGROUP 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(2) server string = Samba Server Version%v  </a:t>
            </a:r>
            <a:r>
              <a:rPr lang="en-US" sz="2400" dirty="0">
                <a:sym typeface="+mn-ea"/>
              </a:rPr>
              <a:t>  </a:t>
            </a:r>
            <a:endParaRPr lang="en-US"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 </a:t>
            </a:r>
            <a:r>
              <a:rPr sz="2400" dirty="0">
                <a:sym typeface="+mn-ea"/>
              </a:rPr>
              <a:t>(3) netbios name =MYSERVER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 (4) interfaces= lo etho 192. 168. 12. 2 / 24 192. 168. 13. 2 / 24 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JlNDRmZjM5OWE0NDUzM2IzYWU1ODc5ZGQzODdhNDIifQ==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2246</Words>
  <Application>WPS 演示</Application>
  <PresentationFormat>在屏幕上显示</PresentationFormat>
  <Paragraphs>86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本章内容</vt:lpstr>
      <vt:lpstr>15.1  Samba 简介</vt:lpstr>
      <vt:lpstr>15.1  Samba 简介</vt:lpstr>
      <vt:lpstr>15.1  Samba 简介</vt:lpstr>
      <vt:lpstr>15.2 Samba 服务器安装和配置</vt:lpstr>
      <vt:lpstr>15.2 Samba 服务器安装和配置</vt:lpstr>
      <vt:lpstr>15.2 Samba 服务器安装和配置</vt:lpstr>
      <vt:lpstr>15.2 Samba 服务器安装和配置</vt:lpstr>
      <vt:lpstr>15.2 Samba 服务器安装和配置</vt:lpstr>
      <vt:lpstr>15.2 Samba 服务器安装和配置</vt:lpstr>
      <vt:lpstr>15.2 Samba 服务器安装和配置</vt:lpstr>
      <vt:lpstr>15.2 Samba 服务器安装和配置</vt:lpstr>
      <vt:lpstr>15.2 Samba 服务器安装和配置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120</cp:revision>
  <dcterms:created xsi:type="dcterms:W3CDTF">2016-08-16T01:49:00Z</dcterms:created>
  <dcterms:modified xsi:type="dcterms:W3CDTF">2022-09-17T07:20:12Z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