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496" r:id="rId7"/>
    <p:sldId id="497" r:id="rId8"/>
    <p:sldId id="498" r:id="rId9"/>
    <p:sldId id="499" r:id="rId10"/>
    <p:sldId id="500" r:id="rId11"/>
    <p:sldId id="501" r:id="rId12"/>
    <p:sldId id="503" r:id="rId13"/>
    <p:sldId id="502" r:id="rId14"/>
    <p:sldId id="438" r:id="rId15"/>
    <p:sldId id="504" r:id="rId16"/>
    <p:sldId id="505" r:id="rId17"/>
    <p:sldId id="506" r:id="rId18"/>
    <p:sldId id="384" r:id="rId19"/>
    <p:sldId id="508" r:id="rId20"/>
    <p:sldId id="507" r:id="rId21"/>
    <p:sldId id="509" r:id="rId22"/>
    <p:sldId id="510" r:id="rId23"/>
    <p:sldId id="511" r:id="rId24"/>
    <p:sldId id="512" r:id="rId25"/>
    <p:sldId id="513" r:id="rId26"/>
    <p:sldId id="514" r:id="rId27"/>
    <p:sldId id="516" r:id="rId28"/>
    <p:sldId id="515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5"/>
        <p:guide pos="29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6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 用户管理</a:t>
            </a:r>
            <a:endParaRPr lang="en-US" altLang="zh-CN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6. 1. 3</a:t>
            </a:r>
            <a:r>
              <a:rPr sz="2400" dirty="0">
                <a:solidFill>
                  <a:srgbClr val="FF0000"/>
                </a:solidFill>
              </a:rPr>
              <a:t> / etc / shadow </a:t>
            </a:r>
            <a:r>
              <a:rPr sz="2400" dirty="0"/>
              <a:t>文件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/ etc / shadow 文件是/ etc / passwd 的影子文件, 这个文件并不是由/ etc / passwd 文件产生 的, 这两个文件应该是对应互补的。 / etc / shadow 文件内容包括用户及被加密的密码以及 其他/ etc / passwd 不能包括的信息, 比如用户账户的有效期限等。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sz="24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106680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只有 root 用户可以读取和操作/ etc / shadow 文件。 / etc / shadow 文件的权限不能随便更 改为其他用户可读, 这样做是非常危险的。</a:t>
            </a:r>
            <a:endParaRPr sz="24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6.2  </a:t>
            </a:r>
            <a:r>
              <a:rPr dirty="0">
                <a:sym typeface="+mn-ea"/>
              </a:rPr>
              <a:t>用户账户</a:t>
            </a:r>
            <a:r>
              <a:rPr lang="zh-CN" dirty="0">
                <a:sym typeface="+mn-ea"/>
              </a:rPr>
              <a:t>设置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6. 2. 1</a:t>
            </a:r>
            <a:r>
              <a:rPr sz="2400" dirty="0">
                <a:solidFill>
                  <a:srgbClr val="FF0000"/>
                </a:solidFill>
              </a:rPr>
              <a:t> 创建用户账户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</a:t>
            </a:r>
            <a:r>
              <a:rPr sz="2400" dirty="0"/>
              <a:t>创建用户账户就是在系统中创建一个新账户, 为新账户分配用户 UID、 用户组、 主目 录和登录 Shell 等资源。 新创建的用户账户默认是被锁定的, 无法使用, 需要使用 passwd 命令设置密码以后才能使用。</a:t>
            </a:r>
            <a:endParaRPr sz="24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6.2  </a:t>
            </a:r>
            <a:r>
              <a:rPr dirty="0">
                <a:sym typeface="+mn-ea"/>
              </a:rPr>
              <a:t>用户账户</a:t>
            </a:r>
            <a:r>
              <a:rPr lang="zh-CN" dirty="0">
                <a:sym typeface="+mn-ea"/>
              </a:rPr>
              <a:t>设置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使用 </a:t>
            </a:r>
            <a:r>
              <a:rPr sz="2400" dirty="0">
                <a:solidFill>
                  <a:srgbClr val="FF0000"/>
                </a:solidFill>
              </a:rPr>
              <a:t>useradd 命令</a:t>
            </a:r>
            <a:r>
              <a:rPr sz="2400" dirty="0"/>
              <a:t>都可以在 Linux 系统中创建用户账户。 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命令语法: 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useradd [选项] [用户名]</a:t>
            </a:r>
            <a:endParaRPr sz="2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6.2  </a:t>
            </a:r>
            <a:r>
              <a:rPr dirty="0">
                <a:sym typeface="+mn-ea"/>
              </a:rPr>
              <a:t>用户账户</a:t>
            </a:r>
            <a:r>
              <a:rPr lang="zh-CN" dirty="0">
                <a:sym typeface="+mn-ea"/>
              </a:rPr>
              <a:t>设置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6. 2. 2 修改用户账户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</a:t>
            </a:r>
            <a:r>
              <a:rPr sz="2400" dirty="0"/>
              <a:t>使用 usermod 命令可以更改用户的 Shell 类型、 所属的用户组、 用户密码的有效期, 还 能更改用户的登录名。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</a:t>
            </a:r>
            <a:r>
              <a:rPr sz="2400" dirty="0"/>
              <a:t>命令语法: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usermod [选项] [用户名]</a:t>
            </a:r>
            <a:endParaRPr sz="24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6.2  </a:t>
            </a:r>
            <a:r>
              <a:rPr dirty="0">
                <a:sym typeface="+mn-ea"/>
              </a:rPr>
              <a:t>用户账户</a:t>
            </a:r>
            <a:r>
              <a:rPr lang="zh-CN" dirty="0">
                <a:sym typeface="+mn-ea"/>
              </a:rPr>
              <a:t>设置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6. 2. 3 删除用户账户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使用 </a:t>
            </a:r>
            <a:r>
              <a:rPr sz="2400" dirty="0">
                <a:solidFill>
                  <a:srgbClr val="FF0000"/>
                </a:solidFill>
              </a:rPr>
              <a:t>userdel 命令</a:t>
            </a:r>
            <a:r>
              <a:rPr sz="2400" dirty="0"/>
              <a:t>可以在 Linux 系统中删除用户账户, 甚至连用户的主目录也一起 删除。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命令语法: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userdel [选项] [用户名]</a:t>
            </a:r>
            <a:endParaRPr sz="2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6.3  </a:t>
            </a:r>
            <a:r>
              <a:rPr lang="zh-CN" b="1"/>
              <a:t>用户组账户简介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238250"/>
            <a:ext cx="8153400" cy="4860925"/>
          </a:xfrm>
        </p:spPr>
        <p:txBody>
          <a:bodyPr/>
          <a:p>
            <a:pPr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3. 1 用户组账户分类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具有某种共同特征的用户集合就是</a:t>
            </a:r>
            <a:r>
              <a:rPr sz="2400" dirty="0">
                <a:solidFill>
                  <a:srgbClr val="FF0000"/>
                </a:solidFill>
              </a:rPr>
              <a:t>用户组</a:t>
            </a:r>
            <a:r>
              <a:rPr sz="2400" dirty="0"/>
              <a:t>。 通过用户组可以集中设置访问权限和分配 管理任务。 在 Linux 系统中有两种用户组分类方法。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1. 分类法一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(1) </a:t>
            </a:r>
            <a:r>
              <a:rPr sz="2400" dirty="0">
                <a:solidFill>
                  <a:srgbClr val="FF0000"/>
                </a:solidFill>
              </a:rPr>
              <a:t>私有用户组</a:t>
            </a:r>
            <a:r>
              <a:rPr sz="2400" dirty="0"/>
              <a:t> 当创建一个新的用户账户时, 如果没有指定该用户属于哪一个用户组, 那么 Linux 就 会创建一个和该用户同名的用户组, 这个用户组就是私有用户组, 在这个私有用户组中只 包含这个用户</a:t>
            </a:r>
            <a:endParaRPr sz="24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6.3  </a:t>
            </a:r>
            <a:r>
              <a:rPr lang="zh-CN" b="1"/>
              <a:t>用户组账户简介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1430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(2) </a:t>
            </a:r>
            <a:r>
              <a:rPr sz="2400" dirty="0">
                <a:solidFill>
                  <a:srgbClr val="FF0000"/>
                </a:solidFill>
              </a:rPr>
              <a:t>标准用户组</a:t>
            </a:r>
            <a:r>
              <a:rPr sz="2400" dirty="0"/>
              <a:t> 标准用户组也称为普通用户组。 标准用户组可以包含多个用户账户, 如果使用标准用 户组, 那么在创建一个新的用户账户时, 应该指定该用户属于哪一个用户组。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2. 分类法二 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(1) </a:t>
            </a:r>
            <a:r>
              <a:rPr sz="2400" dirty="0">
                <a:solidFill>
                  <a:srgbClr val="FF0000"/>
                </a:solidFill>
              </a:rPr>
              <a:t>主要用户组</a:t>
            </a:r>
            <a:r>
              <a:rPr sz="2400" dirty="0"/>
              <a:t> 当一个用户账户属于多个用户组成员时, 登录后所属的用户组便是主要用户组, 其他 的用户组是次要用户组, 一个用户账户只能属于一个主要用户组。</a:t>
            </a:r>
            <a:r>
              <a:rPr lang="zh-CN" altLang="en-US"/>
              <a:t> </a:t>
            </a:r>
            <a:endParaRPr lang="zh-CN" altLang="en-US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>
                <a:sym typeface="+mn-ea"/>
              </a:rPr>
              <a:t> (2)</a:t>
            </a:r>
            <a:r>
              <a:rPr sz="2400" dirty="0">
                <a:solidFill>
                  <a:srgbClr val="FF0000"/>
                </a:solidFill>
                <a:sym typeface="+mn-ea"/>
              </a:rPr>
              <a:t> 次要用户组</a:t>
            </a:r>
            <a:r>
              <a:rPr sz="2400" dirty="0">
                <a:sym typeface="+mn-ea"/>
              </a:rPr>
              <a:t> 次要用户组也称为 “附加用户组”, 一个用户账户可以属于多个次要用户组。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6.3  </a:t>
            </a:r>
            <a:r>
              <a:rPr lang="zh-CN" b="1"/>
              <a:t>用户组账户简介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6. 3. 2</a:t>
            </a:r>
            <a:r>
              <a:rPr sz="2400" dirty="0">
                <a:solidFill>
                  <a:srgbClr val="FF0000"/>
                </a:solidFill>
              </a:rPr>
              <a:t> / etc / group </a:t>
            </a:r>
            <a:r>
              <a:rPr sz="2400" dirty="0"/>
              <a:t>文件 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    / etc / group 文件是用户组的配置文件, 内容包括用户和用户组, 并且能显示出用户 是归属哪个用户组或哪几个用户组。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   1. / etc / group 文件简介 / etc / group 文件的内容包括用户组名、 用户组密码、 GID 及该用户组所包含的用户, 每个用户组一条记录, 一行有 4 个段位, 每个段位用 “:” 分隔</a:t>
            </a:r>
            <a:r>
              <a:rPr sz="2400" dirty="0">
                <a:sym typeface="+mn-ea"/>
              </a:rPr>
              <a:t>。</a:t>
            </a:r>
            <a:endParaRPr sz="24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6.3  </a:t>
            </a:r>
            <a:r>
              <a:rPr lang="zh-CN" b="1"/>
              <a:t>用户组账户简介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2. 用户组 GID 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   用户组 GID 和 UID 类似, 是一个从 0 开始的正整数, GID 为 0 的用户组是 root 用户 组。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6. 3. 3</a:t>
            </a:r>
            <a:r>
              <a:rPr sz="2400" dirty="0">
                <a:solidFill>
                  <a:srgbClr val="FF0000"/>
                </a:solidFill>
              </a:rPr>
              <a:t> / etc / gshadow</a:t>
            </a:r>
            <a:r>
              <a:rPr sz="2400" dirty="0"/>
              <a:t> 文件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/ etc / gshadow 是/ etc / group 的加密文件, 用户组密码就是存放在这个文件中的。 / etc / gshadow 和/ etc / group 是互补的两个文件。</a:t>
            </a:r>
            <a:endParaRPr sz="2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>
          <a:xfrm>
            <a:off x="381000" y="1600200"/>
            <a:ext cx="8153400" cy="1840230"/>
          </a:xfrm>
        </p:spPr>
        <p:txBody>
          <a:bodyPr anchor="t" anchorCtr="0"/>
          <a:p>
            <a:pPr>
              <a:buNone/>
            </a:pPr>
            <a:r>
              <a:rPr lang="en-US" altLang="zh-CN" dirty="0"/>
              <a:t>6.1  </a:t>
            </a:r>
            <a:r>
              <a:rPr lang="zh-CN" altLang="en-US" dirty="0"/>
              <a:t>用户账户简介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6.2  </a:t>
            </a:r>
            <a:r>
              <a:rPr dirty="0">
                <a:sym typeface="+mn-ea"/>
              </a:rPr>
              <a:t>用户账户</a:t>
            </a:r>
            <a:r>
              <a:rPr lang="zh-CN" dirty="0">
                <a:sym typeface="+mn-ea"/>
              </a:rPr>
              <a:t>设置</a:t>
            </a:r>
            <a:endParaRPr lang="zh-CN" dirty="0">
              <a:sym typeface="+mn-ea"/>
            </a:endParaRPr>
          </a:p>
          <a:p>
            <a:pPr>
              <a:buNone/>
            </a:pPr>
            <a:r>
              <a:rPr lang="en-US" altLang="zh-CN" dirty="0"/>
              <a:t>6.3  </a:t>
            </a:r>
            <a:r>
              <a:rPr dirty="0">
                <a:sym typeface="+mn-ea"/>
              </a:rPr>
              <a:t>用户</a:t>
            </a:r>
            <a:r>
              <a:rPr lang="zh-CN" dirty="0">
                <a:sym typeface="+mn-ea"/>
              </a:rPr>
              <a:t>组</a:t>
            </a:r>
            <a:r>
              <a:rPr dirty="0">
                <a:sym typeface="+mn-ea"/>
              </a:rPr>
              <a:t>账户</a:t>
            </a:r>
            <a:r>
              <a:rPr lang="zh-CN" dirty="0">
                <a:sym typeface="+mn-ea"/>
              </a:rPr>
              <a:t>简介</a:t>
            </a:r>
            <a:endParaRPr lang="zh-CN" dirty="0">
              <a:sym typeface="+mn-ea"/>
            </a:endParaRPr>
          </a:p>
          <a:p>
            <a:pPr>
              <a:buNone/>
            </a:pPr>
            <a:r>
              <a:rPr lang="en-US" altLang="zh-CN" dirty="0">
                <a:sym typeface="+mn-ea"/>
              </a:rPr>
              <a:t>6.4  </a:t>
            </a:r>
            <a:r>
              <a:rPr dirty="0">
                <a:sym typeface="+mn-ea"/>
              </a:rPr>
              <a:t>用户</a:t>
            </a:r>
            <a:r>
              <a:rPr lang="zh-CN" dirty="0">
                <a:sym typeface="+mn-ea"/>
              </a:rPr>
              <a:t>组</a:t>
            </a:r>
            <a:r>
              <a:rPr dirty="0">
                <a:sym typeface="+mn-ea"/>
              </a:rPr>
              <a:t>账户</a:t>
            </a:r>
            <a:r>
              <a:rPr lang="zh-CN" dirty="0">
                <a:sym typeface="+mn-ea"/>
              </a:rPr>
              <a:t>设置</a:t>
            </a:r>
            <a:endParaRPr lang="zh-CN" dirty="0"/>
          </a:p>
          <a:p>
            <a:pPr>
              <a:buNone/>
            </a:pPr>
            <a:r>
              <a:rPr lang="en-US" altLang="zh-CN" dirty="0">
                <a:sym typeface="+mn-ea"/>
              </a:rPr>
              <a:t>6.5  </a:t>
            </a:r>
            <a:r>
              <a:rPr dirty="0">
                <a:sym typeface="+mn-ea"/>
              </a:rPr>
              <a:t>用户</a:t>
            </a:r>
            <a:r>
              <a:rPr lang="zh-CN" dirty="0">
                <a:sym typeface="+mn-ea"/>
              </a:rPr>
              <a:t>和用户组</a:t>
            </a:r>
            <a:r>
              <a:rPr dirty="0">
                <a:sym typeface="+mn-ea"/>
              </a:rPr>
              <a:t>账户</a:t>
            </a:r>
            <a:r>
              <a:rPr lang="zh-CN" dirty="0">
                <a:sym typeface="+mn-ea"/>
              </a:rPr>
              <a:t>维护</a:t>
            </a:r>
            <a:endParaRPr lang="zh-CN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6.4 </a:t>
            </a:r>
            <a:r>
              <a:rPr b="1"/>
              <a:t> 用户组账户设置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6. 4. 1 创建用户组账户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 </a:t>
            </a:r>
            <a:r>
              <a:rPr sz="2400" dirty="0">
                <a:solidFill>
                  <a:srgbClr val="FF0000"/>
                </a:solidFill>
              </a:rPr>
              <a:t>groupadd 命令</a:t>
            </a:r>
            <a:r>
              <a:rPr sz="2400" dirty="0"/>
              <a:t>可以在 Linux 系统中创建用户组账户。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/>
              <a:t>命令语法: groupadd [选项] [用户组名]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4. 2 修改用户组账户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 </a:t>
            </a:r>
            <a:r>
              <a:rPr sz="2400" dirty="0">
                <a:solidFill>
                  <a:srgbClr val="FF0000"/>
                </a:solidFill>
              </a:rPr>
              <a:t>groupmod 命令</a:t>
            </a:r>
            <a:r>
              <a:rPr sz="2400" dirty="0"/>
              <a:t>可以在 Linux 系统中修改用户组账户, 如用户组名称、 GID 等。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/>
              <a:t>命令语法: groupmod [选项] [用户组名]</a:t>
            </a:r>
            <a:endParaRPr sz="24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6.4 </a:t>
            </a:r>
            <a:r>
              <a:rPr b="1"/>
              <a:t> 用户组账户设置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 6. 4. 3 删除用户组账户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</a:t>
            </a:r>
            <a:r>
              <a:rPr sz="2400" dirty="0">
                <a:solidFill>
                  <a:srgbClr val="FF0000"/>
                </a:solidFill>
              </a:rPr>
              <a:t> groupdel </a:t>
            </a:r>
            <a:r>
              <a:rPr sz="2400" dirty="0"/>
              <a:t>命令可以在 Linux 系统中删除用户组账户。 如果该用户组中仍旧包括某 些用户, 那么必须先删除这些用户后, 才能删除用户组。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命令语法: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 groupde1 [用户组名]</a:t>
            </a:r>
            <a:endParaRPr sz="2400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6.5 </a:t>
            </a:r>
            <a:r>
              <a:rPr b="1"/>
              <a:t> 用户和用户组账户维护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5. 1 passwd 命令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 </a:t>
            </a:r>
            <a:r>
              <a:rPr sz="2400" dirty="0">
                <a:solidFill>
                  <a:srgbClr val="FF0000"/>
                </a:solidFill>
              </a:rPr>
              <a:t>passwd 命令</a:t>
            </a:r>
            <a:r>
              <a:rPr sz="2400" dirty="0"/>
              <a:t>可以设置或修改用户的密码。 普通用户和超级权限用户 ( root 用户) 都可以运行 passwd。 普通用户只能更改自己的用户密码。 root 用户可以设置或修改任何用 户的密码。 如果 passwd 命令后面不接任何选项或用户名, 则表示修改当前用户的密码。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passwd [选项] [用户名]</a:t>
            </a:r>
            <a:endParaRPr sz="24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6.5 </a:t>
            </a:r>
            <a:r>
              <a:rPr b="1"/>
              <a:t> 用户和用户组账户维护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57200" y="9906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6. 5. 2 </a:t>
            </a:r>
            <a:r>
              <a:rPr sz="2400" dirty="0">
                <a:solidFill>
                  <a:srgbClr val="FF0000"/>
                </a:solidFill>
              </a:rPr>
              <a:t>gpasswd 命令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/>
              <a:t> 使用 gpasswd 命令可以设置一个用户组的用户组密码, 或者是在用户组中添加、 删除 用户。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命令语法: gpasswd [选项] [用户组名]</a:t>
            </a:r>
            <a:endParaRPr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6. 5. 3</a:t>
            </a:r>
            <a:r>
              <a:rPr sz="2400" dirty="0">
                <a:solidFill>
                  <a:schemeClr val="tx2"/>
                </a:solidFill>
              </a:rPr>
              <a:t> su 命令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使用 su 命令可以切换到其他用户账户进行登录。 如果 su 命令不加任何选项, 默认为 切换到 root 用户, 并且不改变 Shell 环境。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</a:t>
            </a:r>
            <a:r>
              <a:rPr sz="2400" dirty="0"/>
              <a:t>命令语法: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su [选项) [用户]</a:t>
            </a:r>
            <a:endParaRPr sz="24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6.5 </a:t>
            </a:r>
            <a:r>
              <a:rPr b="1"/>
              <a:t> 用户和用户组账户维护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6. 5. 4 sudo 命令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当用户执行 sudo 命令时, 系统会查找/ etc / sudoers 文件, 判断该用户是否具有执行 sudo 的权限。 确认用户具有 sudo 的权限后, 让用户输入自己的密码来确认。 如果密码输 入成功, 执行 sudo 后续的命令, root 执行 sudo 命令时, 不需要输入密码。 用户通过 sudo 命令输入自己的密码可以临时获得 root 的部分权限, 可以不必知道 root 的密码, 保证系统 的安全性。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 sudo 命令的格式如下: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sudo -u [用户名或 uid] [命令]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6.5 </a:t>
            </a:r>
            <a:r>
              <a:rPr b="1"/>
              <a:t> 用户和用户组账户维护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371600"/>
            <a:ext cx="8153400" cy="4498975"/>
          </a:xfrm>
        </p:spPr>
        <p:txBody>
          <a:bodyPr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6. 5. 6 groups 命令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使用 groups 命令可以显示指定用户账户的用户组成员身份。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命令语法: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groups [用户名</a:t>
            </a:r>
            <a:r>
              <a:rPr lang="zh-CN" altLang="en-US">
                <a:sym typeface="+mn-ea"/>
              </a:rPr>
              <a:t>]</a:t>
            </a:r>
            <a:endParaRPr lang="zh-CN" altLang="en-US"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6. 5. 7 id 命令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使用 id 命令可以显示用户的 UID 以及该用户所属用户组的 GID。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命令语法: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/>
              <a:t>id [选项] [用户名]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6.5 </a:t>
            </a:r>
            <a:r>
              <a:rPr b="1"/>
              <a:t> 用户和用户组账户维护 </a:t>
            </a:r>
            <a:endParaRPr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0668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sz="2400" dirty="0"/>
              <a:t>6. 5. 5</a:t>
            </a:r>
            <a:r>
              <a:rPr sz="2400" dirty="0">
                <a:solidFill>
                  <a:schemeClr val="tx2"/>
                </a:solidFill>
              </a:rPr>
              <a:t> newgrp 命令</a:t>
            </a:r>
            <a:endParaRPr sz="2400" dirty="0">
              <a:solidFill>
                <a:schemeClr val="tx2"/>
              </a:solidFill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</a:t>
            </a:r>
            <a:r>
              <a:rPr sz="2400" dirty="0"/>
              <a:t>使用 newgrp 命令可以让用户账户以另一个用户组的身份进行登录。 newgrp 命令是以 相同的账户名、 不同的用户组身份登录系统的。如果要使用 newgrp 命令切换用户组, 用 户必须是该用户组的用户, 否则将无法登录指定的用户组。 单一用户如果要同时隶属多个 用户组, 需要利用交替用户的设置。 如果不指定用户组名称, 则 newgrp 命令会登录该用 户名称的预设用户组。 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sz="2400" dirty="0"/>
              <a:t> </a:t>
            </a:r>
            <a:r>
              <a:rPr lang="en-US" sz="2400" dirty="0"/>
              <a:t>  </a:t>
            </a:r>
            <a:r>
              <a:rPr sz="2400" dirty="0"/>
              <a:t>命令语法:</a:t>
            </a:r>
            <a:endParaRPr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</a:t>
            </a:r>
            <a:r>
              <a:rPr sz="2400" dirty="0"/>
              <a:t>newgrp [用户组名]</a:t>
            </a:r>
            <a:endParaRPr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6. 1. 1 用户账户分类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</a:t>
            </a:r>
            <a:r>
              <a:rPr sz="2400" dirty="0"/>
              <a:t>用户账户在 Linux 系统中是分角色的。由于角色不同, 每个用户的权限和所能完成的任务也不同。 而在实际的管理中, 用户的角色是通过 </a:t>
            </a:r>
            <a:r>
              <a:rPr sz="2400" dirty="0">
                <a:solidFill>
                  <a:srgbClr val="FF0000"/>
                </a:solidFill>
              </a:rPr>
              <a:t>UID </a:t>
            </a:r>
            <a:r>
              <a:rPr sz="2400" dirty="0"/>
              <a:t>(用户 ID 号) 来标识的, 每个 用户的 UID 都是不同的。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 在 Linux 系统中有</a:t>
            </a:r>
            <a:r>
              <a:rPr sz="2400" dirty="0">
                <a:solidFill>
                  <a:srgbClr val="FF0000"/>
                </a:solidFill>
              </a:rPr>
              <a:t>三类用户,</a:t>
            </a:r>
            <a:r>
              <a:rPr sz="2400" dirty="0"/>
              <a:t> 分别是 root 用户、 系统用户和普通用户。</a:t>
            </a:r>
            <a:endParaRPr sz="24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1. </a:t>
            </a:r>
            <a:r>
              <a:rPr dirty="0">
                <a:solidFill>
                  <a:srgbClr val="FF0000"/>
                </a:solidFill>
              </a:rPr>
              <a:t>root 用户</a:t>
            </a:r>
            <a:r>
              <a:rPr dirty="0"/>
              <a:t> </a:t>
            </a:r>
            <a:endParaRPr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在 Linux 系统中, root 用户 UID 为 0。 root 用户的权限是最高的, 能完成普通用户无法 执行的操作, 所以, root 用户也被称为 “超级用户”。</a:t>
            </a:r>
            <a:endParaRPr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 root 用户的特权性还表现在 root 用户可以超越任何用户和用户组对文件或目录进行读 取、修改和删除 (在系统正常的许可范围内) 等操作; 可以控制对可执行程序的执行和终 止; 可以对硬件设备执行添加、 创建和移除等操作; 也可以对文件和目录的属性和权限进行修改, 以满足系统管理的需要。</a:t>
            </a:r>
            <a:endParaRPr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2. </a:t>
            </a:r>
            <a:r>
              <a:rPr dirty="0">
                <a:solidFill>
                  <a:srgbClr val="FF0000"/>
                </a:solidFill>
              </a:rPr>
              <a:t>系统用户</a:t>
            </a:r>
            <a:endParaRPr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dirty="0"/>
              <a:t>   </a:t>
            </a:r>
            <a:r>
              <a:rPr dirty="0"/>
              <a:t>系统用户也称为 “虚拟用户” “伪用户” 或 “假用户”, 这类用户不具有登录 Linux 系统的能力, 但却是系统运行不可缺少的用户, 比如 bin、 daemon、 adm、 ftp、 mail 等, 这类用户都是系统自身拥有的。 系统用户的 UID 为 1~999。</a:t>
            </a:r>
            <a:endParaRPr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3. </a:t>
            </a:r>
            <a:r>
              <a:rPr sz="2400" dirty="0">
                <a:solidFill>
                  <a:srgbClr val="FF0000"/>
                </a:solidFill>
              </a:rPr>
              <a:t>普通用户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这类用户能登录系统, 在Linux 系统上进行普通操作, 能操作自己目录的内容, 其使 用系统的权限受限。普通用户都是系统管理员创建的。普通用户的 UID 为 1000~60000。</a:t>
            </a:r>
            <a:r>
              <a:rPr dirty="0"/>
              <a:t> </a:t>
            </a:r>
            <a:endParaRPr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91567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6. 1. 2 / etc / passwd 文件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/ etc / passwd 文件是系统识别用户的一个重要文件。 Linux 系统中所有的用户都记录在 该文件中。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1.</a:t>
            </a:r>
            <a:r>
              <a:rPr sz="2400" dirty="0">
                <a:solidFill>
                  <a:srgbClr val="FF0000"/>
                </a:solidFill>
              </a:rPr>
              <a:t> / etc / passwd 文件</a:t>
            </a:r>
            <a:r>
              <a:rPr sz="2400" dirty="0"/>
              <a:t>简介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</a:t>
            </a:r>
            <a:r>
              <a:rPr sz="2400" dirty="0"/>
              <a:t>任何用户都可以读取/ etc / passwd 文件内容。 在/ etc / passwd 文件中, 每一行表示的是用户 账户的信息, 一行有 7 个段位, 每个段位用 “:” 分隔, 下面是/ etc / passwd 文件的部分内容。</a:t>
            </a:r>
            <a:endParaRPr sz="24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6.1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用户账户简介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59105" y="91567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2. </a:t>
            </a:r>
            <a:r>
              <a:rPr sz="2400" dirty="0">
                <a:solidFill>
                  <a:srgbClr val="FF0000"/>
                </a:solidFill>
              </a:rPr>
              <a:t>用户 UID</a:t>
            </a:r>
            <a:r>
              <a:rPr sz="2400" dirty="0"/>
              <a:t> 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UID 是用户的 ID 值, 在系统中每一位用户的 UID 值都是唯一的, 更确切地说, 每一 位用户都要对应一个唯一的 UID。 Linux 系统用户的 UID 值是一个正整数, 初始值从 0 开 始, 在 Linux 系统中默认的最大值是 60000</a:t>
            </a:r>
            <a:r>
              <a:rPr lang="en-US" sz="2400" dirty="0">
                <a:sym typeface="+mn-ea"/>
              </a:rPr>
              <a:t>。</a:t>
            </a:r>
            <a:endParaRPr lang="en-US"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/>
              <a:t>UID 是确认用户权限的标识。 用户登录系统所处的角色是通过 UID 来实现的, 而不是 用户名。</a:t>
            </a:r>
            <a:endParaRPr lang="en-US" sz="24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0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1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2.xml><?xml version="1.0" encoding="utf-8"?>
<p:tagLst xmlns:p="http://schemas.openxmlformats.org/presentationml/2006/main">
  <p:tag name="COMMONDATA" val="eyJoZGlkIjoiMzJlNDRmZjM5OWE0NDUzM2IzYWU1ODc5ZGQzODdhNDIifQ=="/>
</p:tagLst>
</file>

<file path=ppt/tags/tag2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4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5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6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7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8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9.xml><?xml version="1.0" encoding="utf-8"?>
<p:tagLst xmlns:p="http://schemas.openxmlformats.org/presentationml/2006/main">
  <p:tag name="KSO_WM_UNIT_PLACING_PICTURE_USER_VIEWPORT" val="{&quot;height&quot;:7085,&quot;width&quot;:12840}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4324</Words>
  <Application>WPS 演示</Application>
  <PresentationFormat>在屏幕上显示</PresentationFormat>
  <Paragraphs>170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6.1  用户账户简介</vt:lpstr>
      <vt:lpstr>6.1  用户账户简介</vt:lpstr>
      <vt:lpstr>6.1  用户账户简介</vt:lpstr>
      <vt:lpstr>6.1  用户账户简介</vt:lpstr>
      <vt:lpstr>6.1  用户账户简介</vt:lpstr>
      <vt:lpstr>6.1  用户账户简介</vt:lpstr>
      <vt:lpstr>6.1  用户账户简介</vt:lpstr>
      <vt:lpstr>6.1  用户账户简介</vt:lpstr>
      <vt:lpstr>6.1  用户账户简介</vt:lpstr>
      <vt:lpstr>6.2  用户账户设置</vt:lpstr>
      <vt:lpstr>6.2  用户账户设置</vt:lpstr>
      <vt:lpstr>6.2  用户账户设置</vt:lpstr>
      <vt:lpstr>6.2  用户账户设置</vt:lpstr>
      <vt:lpstr>6.3  用户组账户简介</vt:lpstr>
      <vt:lpstr>6.3  用户组账户简介</vt:lpstr>
      <vt:lpstr>6.3  用户组账户简介</vt:lpstr>
      <vt:lpstr>6.3  用户组账户简介</vt:lpstr>
      <vt:lpstr>6.4  用户组账户设置 </vt:lpstr>
      <vt:lpstr>6.4  用户组账户设置 </vt:lpstr>
      <vt:lpstr>6.5  用户和用户组账户维护 </vt:lpstr>
      <vt:lpstr>6.5  用户和用户组账户维护 </vt:lpstr>
      <vt:lpstr>6.5  用户和用户组账户维护 </vt:lpstr>
      <vt:lpstr>6.5  用户和用户组账户维护 </vt:lpstr>
      <vt:lpstr>6.5  用户和用户组账户维护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129</cp:revision>
  <dcterms:created xsi:type="dcterms:W3CDTF">2016-08-16T01:49:00Z</dcterms:created>
  <dcterms:modified xsi:type="dcterms:W3CDTF">2022-09-17T06:06:10Z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