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647" r:id="rId7"/>
    <p:sldId id="648" r:id="rId8"/>
    <p:sldId id="649" r:id="rId9"/>
    <p:sldId id="650" r:id="rId10"/>
    <p:sldId id="623" r:id="rId11"/>
    <p:sldId id="651" r:id="rId12"/>
    <p:sldId id="652" r:id="rId13"/>
    <p:sldId id="653" r:id="rId14"/>
    <p:sldId id="654" r:id="rId15"/>
    <p:sldId id="635" r:id="rId16"/>
    <p:sldId id="655" r:id="rId17"/>
    <p:sldId id="656" r:id="rId18"/>
    <p:sldId id="641" r:id="rId19"/>
    <p:sldId id="657" r:id="rId20"/>
    <p:sldId id="658" r:id="rId21"/>
    <p:sldId id="659" r:id="rId22"/>
    <p:sldId id="660" r:id="rId23"/>
    <p:sldId id="662" r:id="rId24"/>
    <p:sldId id="661" r:id="rId25"/>
    <p:sldId id="663" r:id="rId26"/>
    <p:sldId id="664" r:id="rId27"/>
    <p:sldId id="665" r:id="rId28"/>
    <p:sldId id="666" r:id="rId29"/>
    <p:sldId id="667" r:id="rId30"/>
    <p:sldId id="668" r:id="rId31"/>
    <p:sldId id="669" r:id="rId32"/>
    <p:sldId id="670" r:id="rId33"/>
    <p:sldId id="671" r:id="rId34"/>
    <p:sldId id="672" r:id="rId35"/>
    <p:sldId id="673" r:id="rId36"/>
    <p:sldId id="674" r:id="rId37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0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11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硬盘管理与文件系统</a:t>
            </a:r>
            <a:endParaRPr lang="zh-CN" altLang="en-US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11.2  </a:t>
            </a:r>
            <a:r>
              <a:rPr lang="zh-CN" altLang="en-US" dirty="0">
                <a:sym typeface="+mn-ea"/>
              </a:rPr>
              <a:t>硬盘分区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923925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3.</a:t>
            </a:r>
            <a:r>
              <a:rPr sz="2400" dirty="0">
                <a:solidFill>
                  <a:schemeClr val="tx2"/>
                </a:solidFill>
              </a:rPr>
              <a:t> 硬盘分区类型 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endParaRPr 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 </a:t>
            </a:r>
            <a:r>
              <a:rPr sz="2400" dirty="0"/>
              <a:t>硬盘分区有主分区、 扩展分区和逻辑分区 3 种类型。 一个硬盘最多只能有 4 个主分 区, 当分区数量超过 4 个时, 需要使用到扩展分区。 一个硬盘最多只能有一个扩展分区, 当划分了扩展分区后, 每个硬盘最多只能有 3 个主分区。 逻辑分区是在扩展分区的基础上 进行划分的。 逻辑分区不能直接引导操作系统, 不过可以将操作系统的引导文件放在主分 区上, 操作系统存放在逻辑分区上。</a:t>
            </a:r>
            <a:endParaRPr sz="24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11.2  </a:t>
            </a:r>
            <a:r>
              <a:rPr lang="zh-CN" altLang="en-US" dirty="0">
                <a:sym typeface="+mn-ea"/>
              </a:rPr>
              <a:t>硬盘分区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923925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4.</a:t>
            </a:r>
            <a:r>
              <a:rPr sz="2400" dirty="0">
                <a:solidFill>
                  <a:schemeClr val="tx2"/>
                </a:solidFill>
              </a:rPr>
              <a:t> Linux 分区的表示方法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Linux 系统的分区表示方法与 Windows 操作系统中的方法是截然不同的。 硬盘在 Linux 系统中以文件形式存在, 比如/ dev / sda 表示一个硬盘, 而/ dev / sdal 则表示硬盘/ dev / sda 的 第一个分区。 不同类型接口的硬盘在 Linux 中表示的方法也各不相同。</a:t>
            </a:r>
            <a:endParaRPr sz="24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11.2  </a:t>
            </a:r>
            <a:r>
              <a:rPr lang="zh-CN" altLang="en-US" dirty="0">
                <a:sym typeface="+mn-ea"/>
              </a:rPr>
              <a:t>硬盘分区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923925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11. 2. 2 硬盘分区管理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在 Linux 系统中进行分区可以使用 fdisk 和 parted 等命令, 或者使用相同功能的图形 界面程序。 </a:t>
            </a:r>
            <a:r>
              <a:rPr lang="en-US" sz="2400" dirty="0"/>
              <a:t> </a:t>
            </a:r>
            <a:endParaRPr 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</a:t>
            </a:r>
            <a:r>
              <a:rPr sz="2400" dirty="0">
                <a:solidFill>
                  <a:schemeClr val="tx2"/>
                </a:solidFill>
              </a:rPr>
              <a:t> fdisk 命令</a:t>
            </a:r>
            <a:r>
              <a:rPr sz="2400" dirty="0"/>
              <a:t>可以用来对硬盘进行分区, 它采用传统的问答式界面, 除此之外还可 以用来查看硬盘分区的详细信息, 也能为每个分区指定分区的类型。 </a:t>
            </a:r>
            <a:r>
              <a:rPr lang="en-US" sz="2400" dirty="0"/>
              <a:t> </a:t>
            </a:r>
            <a:endParaRPr 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fdisk [选项] [设备]</a:t>
            </a:r>
            <a:endParaRPr sz="24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11.3 </a:t>
            </a:r>
            <a:r>
              <a:rPr dirty="0">
                <a:sym typeface="+mn-ea"/>
              </a:rPr>
              <a:t> 硬盘格式化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286385" y="1143000"/>
            <a:ext cx="857059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lang="en-US" sz="2400" dirty="0"/>
              <a:t>硬盘经过分区之后, 下一个步骤就是要对硬盘分区进行格式化 (也就是创建文件系统 的工作)。</a:t>
            </a:r>
            <a:r>
              <a:rPr lang="en-US" sz="2400" dirty="0">
                <a:solidFill>
                  <a:schemeClr val="tx2"/>
                </a:solidFill>
              </a:rPr>
              <a:t> 格式化</a:t>
            </a:r>
            <a:r>
              <a:rPr lang="en-US" sz="2400" dirty="0"/>
              <a:t>是指对硬盘分区进行初始化的一种操作, 这种操作通常会导致现有的分 区中所有的数据被清除。 简单来说, 就是把一张空白的硬盘划分成一个个小区域并编号, 供计算机存储和读取数据使用。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11.3 </a:t>
            </a:r>
            <a:r>
              <a:rPr dirty="0">
                <a:sym typeface="+mn-ea"/>
              </a:rPr>
              <a:t> 硬盘格式化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286385" y="1143000"/>
            <a:ext cx="857059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lang="en-US" sz="2400" dirty="0"/>
              <a:t>格式化是在硬盘中建立磁道和扇区, 建立好之后, 计算机才可以使用硬盘来存储数 据。 格式化的动作通常是在硬盘的开端写入启动扇区的数据、 在根目录记录硬盘卷标、 为 文件分配表保留一些空间, 以及检查硬盘上是否有损坏的扇区, 如果有的话则在文件分配 表标上损毁的记号, 表示该扇区并不用来存储数据。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11.3 </a:t>
            </a:r>
            <a:r>
              <a:rPr dirty="0">
                <a:sym typeface="+mn-ea"/>
              </a:rPr>
              <a:t> 硬盘格式化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286385" y="1143000"/>
            <a:ext cx="857059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lang="en-US" sz="2400" dirty="0"/>
              <a:t>Linux 系统支持不同的文件系统, 目前应用最广泛的就是 XFS 和 ext4。 </a:t>
            </a:r>
            <a:endParaRPr 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对硬盘进行分区和格式化操作将会导致数据丢失, 因此在分区和格式化之前一定要对 数据进行备份。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11.4 </a:t>
            </a:r>
            <a:r>
              <a:rPr dirty="0">
                <a:sym typeface="+mn-ea"/>
              </a:rPr>
              <a:t>  创建文件系统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1143000"/>
            <a:ext cx="814705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 11. 4. 1 Linux 主流文件系统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 dirty="0"/>
              <a:t>     </a:t>
            </a:r>
            <a:r>
              <a:rPr lang="zh-CN" sz="2400" dirty="0"/>
              <a:t>文件系统是指文件在硬盘上的存储方法和排列顺序。</a:t>
            </a:r>
            <a:endParaRPr lang="zh-CN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 dirty="0"/>
              <a:t>     </a:t>
            </a:r>
            <a:r>
              <a:rPr lang="zh-CN" sz="2400" dirty="0"/>
              <a:t>随着 Linux 系统的不断发展, 它所支持的文件系统类型也在迅速扩充, 其中有 XFS、 ext4、 JFS、 ReiserFS、 ext2、 ext3、 ISO 9660、 MSDOS、 VFAT、 NFS 等。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11.4 </a:t>
            </a:r>
            <a:r>
              <a:rPr dirty="0">
                <a:sym typeface="+mn-ea"/>
              </a:rPr>
              <a:t>  创建文件系统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1143000"/>
            <a:ext cx="814705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 1. XFS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 XFS 是一种非常优秀的日志文件系统, 它是由 SGI 于 20 世纪 90 年代初开发的。XFS 推出后被业界称为先进的、最具可升级性的文件系统。 它是一个全 64 位, 快速、稳固的 日志文件系统。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 2. ext4 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Linux 内核自 2. 6. 28 开始正式支持 ext4, 它是一种针对 ext3 文件系统的扩展日志式文件系统</a:t>
            </a:r>
            <a:r>
              <a:rPr dirty="0">
                <a:sym typeface="+mn-ea"/>
              </a:rPr>
              <a:t>。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11.4 </a:t>
            </a:r>
            <a:r>
              <a:rPr dirty="0">
                <a:sym typeface="+mn-ea"/>
              </a:rPr>
              <a:t>  创建文件系统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31178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3. JFS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JFS 是一种提供日志的字节级文件系统。 该文件系统主要是为满足服务器的高吞吐量 和可靠性需求而设计开发的。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4. ReiserFS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ReiserFS 使用了特殊的、 优化的平衡树来组织所有的文件系统数据, 这为其自身提供 了非常不错的性能改进, 也能够减轻文件系统设计上的人为约束。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</a:t>
            </a:r>
            <a:endParaRPr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11.4 </a:t>
            </a:r>
            <a:r>
              <a:rPr dirty="0">
                <a:sym typeface="+mn-ea"/>
              </a:rPr>
              <a:t>  创建文件系统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387350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/>
              <a:t>11. 4. 2 </a:t>
            </a:r>
            <a:r>
              <a:rPr dirty="0">
                <a:solidFill>
                  <a:schemeClr val="tx2"/>
                </a:solidFill>
              </a:rPr>
              <a:t>创建文件系统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</a:t>
            </a:r>
            <a:r>
              <a:rPr lang="en-US" sz="2400" dirty="0"/>
              <a:t> </a:t>
            </a:r>
            <a:r>
              <a:rPr sz="2400" dirty="0"/>
              <a:t>如果在计算机上新增加了一块硬盘, 需要将其格式化成 Linux 文件系统, 最好选择 xfs 或 ext4 文件系统。 使用 mkfs 命令可以在分区上创建各种文件系统。 mkfs 命令本身并不执 行建立文件系统的工作, 而是去调用相关的程序来执行。 这里的文件系统是要指定的, 如 xfs、 ext4、 ext3、 vfat 或者是 msdos 等。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mkfs [选项] [设备]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</a:t>
            </a:r>
            <a:endParaRPr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>
          <a:xfrm>
            <a:off x="381000" y="1219200"/>
            <a:ext cx="8153400" cy="1840230"/>
          </a:xfrm>
        </p:spPr>
        <p:txBody>
          <a:bodyPr anchor="t" anchorCtr="0"/>
          <a:p>
            <a:pPr>
              <a:buNone/>
            </a:pPr>
            <a:r>
              <a:rPr lang="en-US" altLang="zh-CN" dirty="0"/>
              <a:t>11.1   硬盘概述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11.2  </a:t>
            </a:r>
            <a:r>
              <a:rPr dirty="0"/>
              <a:t> 硬盘</a:t>
            </a:r>
            <a:r>
              <a:rPr lang="zh-CN" dirty="0"/>
              <a:t>分区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11.3   硬盘</a:t>
            </a:r>
            <a:r>
              <a:rPr lang="zh-CN" altLang="en-US" dirty="0"/>
              <a:t>格式化</a:t>
            </a:r>
            <a:endParaRPr lang="zh-CN" altLang="en-US" dirty="0"/>
          </a:p>
          <a:p>
            <a:pPr>
              <a:buNone/>
            </a:pPr>
            <a:r>
              <a:rPr lang="en-US" dirty="0">
                <a:sym typeface="+mn-ea"/>
              </a:rPr>
              <a:t>11.4  </a:t>
            </a:r>
            <a:r>
              <a:rPr dirty="0">
                <a:sym typeface="+mn-ea"/>
              </a:rPr>
              <a:t> 创建文件系统</a:t>
            </a:r>
            <a:endParaRPr dirty="0">
              <a:sym typeface="+mn-ea"/>
            </a:endParaRPr>
          </a:p>
          <a:p>
            <a:pPr>
              <a:buNone/>
            </a:pPr>
            <a:r>
              <a:rPr dirty="0">
                <a:sym typeface="+mn-ea"/>
              </a:rPr>
              <a:t>11.5 </a:t>
            </a:r>
            <a:r>
              <a:rPr lang="en-US" dirty="0">
                <a:sym typeface="+mn-ea"/>
              </a:rPr>
              <a:t>  </a:t>
            </a:r>
            <a:r>
              <a:rPr dirty="0">
                <a:sym typeface="+mn-ea"/>
              </a:rPr>
              <a:t>挂载和卸载文件系统</a:t>
            </a:r>
            <a:endParaRPr dirty="0">
              <a:sym typeface="+mn-ea"/>
            </a:endParaRPr>
          </a:p>
          <a:p>
            <a:pPr>
              <a:buNone/>
            </a:pPr>
            <a:r>
              <a:rPr dirty="0">
                <a:sym typeface="+mn-ea"/>
              </a:rPr>
              <a:t>11.6 </a:t>
            </a:r>
            <a:r>
              <a:rPr lang="en-US" dirty="0">
                <a:sym typeface="+mn-ea"/>
              </a:rPr>
              <a:t>  </a:t>
            </a:r>
            <a:r>
              <a:rPr dirty="0">
                <a:sym typeface="+mn-ea"/>
              </a:rPr>
              <a:t>开机自动挂载文件系统</a:t>
            </a:r>
            <a:endParaRPr dirty="0">
              <a:sym typeface="+mn-ea"/>
            </a:endParaRPr>
          </a:p>
          <a:p>
            <a:pPr>
              <a:buNone/>
            </a:pPr>
            <a:r>
              <a:rPr dirty="0">
                <a:sym typeface="+mn-ea"/>
              </a:rPr>
              <a:t>11.7</a:t>
            </a:r>
            <a:r>
              <a:rPr lang="en-US" dirty="0">
                <a:sym typeface="+mn-ea"/>
              </a:rPr>
              <a:t>  </a:t>
            </a:r>
            <a:r>
              <a:rPr dirty="0">
                <a:sym typeface="+mn-ea"/>
              </a:rPr>
              <a:t> 使用交换空间</a:t>
            </a:r>
            <a:endParaRPr dirty="0">
              <a:sym typeface="+mn-ea"/>
            </a:endParaRPr>
          </a:p>
          <a:p>
            <a:pPr>
              <a:buNone/>
            </a:pPr>
            <a:endParaRPr dirty="0">
              <a:sym typeface="+mn-ea"/>
            </a:endParaRPr>
          </a:p>
          <a:p>
            <a:pPr>
              <a:buNone/>
            </a:pP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11.4 </a:t>
            </a:r>
            <a:r>
              <a:rPr dirty="0">
                <a:sym typeface="+mn-ea"/>
              </a:rPr>
              <a:t>  创建文件系统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387350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/>
              <a:t>11. 4. 3 </a:t>
            </a:r>
            <a:r>
              <a:rPr dirty="0">
                <a:solidFill>
                  <a:schemeClr val="tx2"/>
                </a:solidFill>
              </a:rPr>
              <a:t>磁盘校验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r>
              <a:rPr sz="2400" dirty="0"/>
              <a:t>随着硬盘容量、 速度的快速发展, 硬盘的可靠性问题越来越重要。 单块硬盘存储容量 越大, 硬盘损坏带来的影响越大, 故而磁盘检测显得尤为重要。 Fsck (File System Check) 命令用来检查和维护不一致的文件系统。 若系统断电或磁 盘发生问题, 可利用 Fsck 命令对文件系统进行检查。 表 11-7 列出了各选项的含义。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格式: fsck [-t 文件系统] [-ACayf] 设备名</a:t>
            </a:r>
            <a:endParaRPr sz="2400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11.5 </a:t>
            </a:r>
            <a:r>
              <a:rPr dirty="0">
                <a:sym typeface="+mn-ea"/>
              </a:rPr>
              <a:t> 挂载和卸载文件系统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5930" y="1076325"/>
            <a:ext cx="814705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11. 5. 1 </a:t>
            </a:r>
            <a:r>
              <a:rPr sz="2400" dirty="0">
                <a:solidFill>
                  <a:schemeClr val="tx2"/>
                </a:solidFill>
              </a:rPr>
              <a:t>挂载文件系统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 mount 命令可以将指定分区、 光盘、 U 盘或者是移动硬盘挂载到 Linux 系统的目 录下。</a:t>
            </a:r>
            <a:r>
              <a:rPr lang="en-US" sz="2400" dirty="0"/>
              <a:t> </a:t>
            </a:r>
            <a:endParaRPr 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命令语法: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mount [选项) [设备] [挂载目录] </a:t>
            </a:r>
            <a:endParaRPr sz="2400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11.5 </a:t>
            </a:r>
            <a:r>
              <a:rPr dirty="0">
                <a:sym typeface="+mn-ea"/>
              </a:rPr>
              <a:t> 挂载和卸载文件系统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5930" y="925195"/>
            <a:ext cx="814705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/>
              <a:t>11. 5. 2 </a:t>
            </a:r>
            <a:r>
              <a:rPr dirty="0">
                <a:solidFill>
                  <a:schemeClr val="tx2"/>
                </a:solidFill>
              </a:rPr>
              <a:t>卸载文件系统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r>
              <a:rPr dirty="0"/>
              <a:t> 使用 umount 命令可以将指定分区、 光盘、 U 盘或者是移动硬盘进行卸载。 umount 可 以卸载目前挂载在 Linux 目录中的文件系统, 除了直接指定文件系统外, 也可以使用设备 名称或挂载目录来表示文件系统。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/>
              <a:t> </a:t>
            </a:r>
            <a:r>
              <a:rPr lang="en-US" dirty="0"/>
              <a:t>   </a:t>
            </a:r>
            <a:r>
              <a:rPr dirty="0"/>
              <a:t> 命令语法: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/>
              <a:t> </a:t>
            </a:r>
            <a:r>
              <a:rPr lang="en-US" dirty="0"/>
              <a:t>   </a:t>
            </a:r>
            <a:r>
              <a:rPr dirty="0"/>
              <a:t> umount [选项] [设备 | 挂载目录]</a:t>
            </a:r>
            <a:endParaRPr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11.5 </a:t>
            </a:r>
            <a:r>
              <a:rPr dirty="0">
                <a:sym typeface="+mn-ea"/>
              </a:rPr>
              <a:t> 挂载和卸载文件系统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5930" y="925195"/>
            <a:ext cx="814705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11. 5. 3 </a:t>
            </a:r>
            <a:r>
              <a:rPr sz="2400" dirty="0">
                <a:solidFill>
                  <a:schemeClr val="tx2"/>
                </a:solidFill>
              </a:rPr>
              <a:t>查看硬盘分区挂载情况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要查看 Linux 系统上的硬盘分区挂载情况, 可以使用 df 命令来获取信息。 使用 df 命令 可以显示每个文件所在的文件系统的信息, 默认是显示所有文件系统。 要检查文件系统的 硬盘空间使用情况, 也可利用该命令可获取硬盘使用了多少空间、 目前还剩下多少空间等 相关信息。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df [选项] [文件]</a:t>
            </a:r>
            <a:endParaRPr sz="24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11.6 </a:t>
            </a:r>
            <a:r>
              <a:rPr dirty="0">
                <a:sym typeface="+mn-ea"/>
              </a:rPr>
              <a:t> 开机自动挂载文件系统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5930" y="92519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r>
              <a:rPr sz="2400" dirty="0"/>
              <a:t>只有将某个分区或是设备进行挂载以后才能使用, 但是当计算机重新启动以后, 又需 要重新挂载, 这个时候可以通过修改/ etc / fstab 文件实现开机自动挂载文件系统。</a:t>
            </a:r>
            <a:endParaRPr sz="24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11.6 </a:t>
            </a:r>
            <a:r>
              <a:rPr dirty="0">
                <a:sym typeface="+mn-ea"/>
              </a:rPr>
              <a:t> 开机自动挂载文件系统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5930" y="62293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11. 6. 1 </a:t>
            </a:r>
            <a:r>
              <a:rPr sz="2400" dirty="0">
                <a:solidFill>
                  <a:schemeClr val="tx2"/>
                </a:solidFill>
              </a:rPr>
              <a:t>/ etc / fstab 文件</a:t>
            </a:r>
            <a:r>
              <a:rPr sz="2400" dirty="0"/>
              <a:t>简介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/ etc / fstab 文件是一个配置文件, 它包含了所有硬盘分区以及存储设备的信息, 其中包含了硬盘分区和存储设备如何挂载, 以及挂载在什么目录上等信息。 / etc / fstab 文件是 一个简单的文本文件, 必须要以 root 用户登录才可以编辑该文件。</a:t>
            </a:r>
            <a:r>
              <a:rPr dirty="0"/>
              <a:t> </a:t>
            </a:r>
            <a:endParaRPr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11.6 </a:t>
            </a:r>
            <a:r>
              <a:rPr dirty="0">
                <a:sym typeface="+mn-ea"/>
              </a:rPr>
              <a:t> 开机自动挂载文件系统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7200" y="99123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下面将详细讲述/ etc / fstab 文件的具体构成。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1.</a:t>
            </a:r>
            <a:r>
              <a:rPr sz="2400" dirty="0">
                <a:solidFill>
                  <a:schemeClr val="tx2"/>
                </a:solidFill>
              </a:rPr>
              <a:t> 设备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第一列的内容是设备, 可以使用设备名和 UUID 来指定设备。 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2. </a:t>
            </a:r>
            <a:r>
              <a:rPr sz="2400" dirty="0">
                <a:solidFill>
                  <a:schemeClr val="tx2"/>
                </a:solidFill>
              </a:rPr>
              <a:t>挂载目录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第二列的内容是设备的挂载目录 (也称为“挂载点”)。 Linux 系统为每个设备或硬 盘分区都指定了挂载目录, 当 Linux 系统启动时, 这些分区和设备同样会被自动地挂载。</a:t>
            </a:r>
            <a:endParaRPr sz="2400" dirty="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11.6 </a:t>
            </a:r>
            <a:r>
              <a:rPr dirty="0">
                <a:sym typeface="+mn-ea"/>
              </a:rPr>
              <a:t> 开机自动挂载文件系统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7200" y="53784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3. </a:t>
            </a:r>
            <a:r>
              <a:rPr sz="2400" dirty="0">
                <a:solidFill>
                  <a:schemeClr val="tx2"/>
                </a:solidFill>
              </a:rPr>
              <a:t>文件系统类型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第三列指定了设备和硬盘分区的文件系统类型。 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 </a:t>
            </a:r>
            <a:r>
              <a:rPr sz="2400" dirty="0"/>
              <a:t>4. </a:t>
            </a:r>
            <a:r>
              <a:rPr sz="2400" dirty="0">
                <a:solidFill>
                  <a:schemeClr val="tx2"/>
                </a:solidFill>
              </a:rPr>
              <a:t>挂载选项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第四列列出了对于每一个设备或者硬盘分区的所有挂载选项。</a:t>
            </a:r>
            <a:endParaRPr sz="2400" dirty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11.6 </a:t>
            </a:r>
            <a:r>
              <a:rPr dirty="0">
                <a:sym typeface="+mn-ea"/>
              </a:rPr>
              <a:t> 开机自动挂载文件系统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7200" y="53784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11. 6. 2 </a:t>
            </a:r>
            <a:r>
              <a:rPr sz="2400" dirty="0">
                <a:solidFill>
                  <a:schemeClr val="tx2"/>
                </a:solidFill>
              </a:rPr>
              <a:t>设置开机自动挂载文件系统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要实现开机自动挂载文件系统, 需要在/ etc / fstab 文件中添加该硬盘分区的相关信息, 可以通过提供设备名、 UUID 和卷标实现, 设置完成重启计算机系统以后, 文件系统将会 自动挂载。</a:t>
            </a:r>
            <a:endParaRPr sz="2400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11.6 </a:t>
            </a:r>
            <a:r>
              <a:rPr dirty="0">
                <a:sym typeface="+mn-ea"/>
              </a:rPr>
              <a:t> 开机自动挂载文件系统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7200" y="53784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1. 使用设备名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编辑/ etc / fstab 文件, 在该文件末尾添加下列内容。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/dev/sda5/ mnt/www xfs defaults 1 2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2. 使用 UUID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UUID (Universally Unique Identifier, 全局唯一标识符) 是指在一台主机上生成的数 字, 它保证对在同一时空中的所有主机都是唯一的。</a:t>
            </a:r>
            <a:r>
              <a:rPr dirty="0"/>
              <a:t> </a:t>
            </a:r>
            <a:endParaRPr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11.1 </a:t>
            </a:r>
            <a:r>
              <a:rPr lang="en-US" altLang="zh-CN" dirty="0">
                <a:sym typeface="+mn-ea"/>
              </a:rPr>
              <a:t>硬盘概述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 计算机的硬件系统由 5 大部件组成, 其中之一就是存储器。 存储器又分为内存储器和 外存储器两大类。内存储器与CPU 直接通信, 通常指内存; 外存储器主要用来存放数据, 硬盘是计算机配置中最常见的外存储器</a:t>
            </a:r>
            <a:r>
              <a:rPr lang="zh-CN" sz="2400" dirty="0"/>
              <a:t>。</a:t>
            </a:r>
            <a:endParaRPr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11.6 </a:t>
            </a:r>
            <a:r>
              <a:rPr dirty="0">
                <a:sym typeface="+mn-ea"/>
              </a:rPr>
              <a:t> 开机自动挂载文件系统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7200" y="53784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3. 使用卷标 先使用以下命令查看硬盘分区/ dev / sda5 的卷标信息。</a:t>
            </a:r>
            <a:endParaRPr sz="24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11.7 </a:t>
            </a:r>
            <a:r>
              <a:rPr dirty="0">
                <a:sym typeface="+mn-ea"/>
              </a:rPr>
              <a:t> 使用交换空间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04800" y="113855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lang="en-US" sz="2400" dirty="0"/>
              <a:t> </a:t>
            </a:r>
            <a:r>
              <a:rPr sz="2400" dirty="0"/>
              <a:t>Linux 系统中的交换空间在物理内存被用完时使用。 如果系统需要更多的内存资源, 而物理内存已经用完, 内存中不活跃的页就会被转移到交换空间中。 虽然交换空间可以为 带有少量内存的计算机提供帮助, 但是这种方法不应该被当作对内存的取代。</a:t>
            </a:r>
            <a:endParaRPr sz="24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11.7 </a:t>
            </a:r>
            <a:r>
              <a:rPr dirty="0">
                <a:sym typeface="+mn-ea"/>
              </a:rPr>
              <a:t> 使用交换空间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53276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11. 7. 1 </a:t>
            </a:r>
            <a:r>
              <a:rPr sz="2400" dirty="0">
                <a:solidFill>
                  <a:schemeClr val="tx2"/>
                </a:solidFill>
              </a:rPr>
              <a:t>使用交换分区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本节以实例的方式讲解如何添加交换分区和删除交换分区。 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1. 添加交换分区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添加一个交换分区 ( / dev / sda5) 的具体步骤以下。</a:t>
            </a:r>
            <a:endParaRPr sz="24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11.7 </a:t>
            </a:r>
            <a:r>
              <a:rPr dirty="0">
                <a:sym typeface="+mn-ea"/>
              </a:rPr>
              <a:t> 使用交换空间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2765" y="47053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(1) 创建硬盘分区 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(2) 创建交换分区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(3) 启用交换分区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(4) 确认已经启用交换分区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(5) 编辑/ etc / fstab 文件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endParaRPr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11.7 </a:t>
            </a:r>
            <a:r>
              <a:rPr dirty="0">
                <a:sym typeface="+mn-ea"/>
              </a:rPr>
              <a:t> 使用交换空间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7835" y="46926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2. 删除交换分区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当不再需要某个交换分区时, 可以使用以下步骤将其删除。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(1) 禁用交换分区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(2) 编辑/ etc / fstab 文件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(3) 编辑/ etc / fstab 文件</a:t>
            </a:r>
            <a:endParaRPr sz="24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11.1 </a:t>
            </a:r>
            <a:r>
              <a:rPr lang="en-US" altLang="zh-CN" dirty="0">
                <a:sym typeface="+mn-ea"/>
              </a:rPr>
              <a:t>硬盘概述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11. 1. 2 硬盘的性能指标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   </a:t>
            </a:r>
            <a:r>
              <a:rPr sz="2400" dirty="0"/>
              <a:t>1. </a:t>
            </a:r>
            <a:r>
              <a:rPr sz="2400" dirty="0">
                <a:solidFill>
                  <a:srgbClr val="FF0000"/>
                </a:solidFill>
              </a:rPr>
              <a:t>主轴转速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 </a:t>
            </a:r>
            <a:r>
              <a:rPr sz="2400" dirty="0">
                <a:sym typeface="+mn-ea"/>
              </a:rPr>
              <a:t>转速是指硬盘盘片在 1 分钟内所能完成的最大转数, 它是决定硬盘内部数据传输率的 因素之一, 同时也是区别硬盘性能高低的重要参数之一。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>
                <a:sym typeface="+mn-ea"/>
              </a:rPr>
              <a:t>  2. 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平均寻道时间</a:t>
            </a:r>
            <a:r>
              <a:rPr lang="en-US" sz="2400" dirty="0">
                <a:sym typeface="+mn-ea"/>
              </a:rPr>
              <a:t> </a:t>
            </a:r>
            <a:endParaRPr lang="en-US"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 平均寻道时间是指磁头从得到指令到寻找到数据所在磁道的时间, 它代表硬盘读取数 据的能力</a:t>
            </a:r>
            <a:r>
              <a:rPr lang="en-US" dirty="0">
                <a:sym typeface="+mn-ea"/>
              </a:rPr>
              <a:t>。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</a:t>
            </a:r>
            <a:endParaRPr 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11.1 </a:t>
            </a:r>
            <a:r>
              <a:rPr lang="en-US" altLang="zh-CN" dirty="0">
                <a:sym typeface="+mn-ea"/>
              </a:rPr>
              <a:t>硬盘概述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90170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/>
              <a:t> </a:t>
            </a:r>
            <a:r>
              <a:rPr sz="2400" dirty="0"/>
              <a:t>3. 数据传输率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>
                <a:solidFill>
                  <a:schemeClr val="tx2"/>
                </a:solidFill>
              </a:rPr>
              <a:t>数据传输率</a:t>
            </a:r>
            <a:r>
              <a:rPr sz="2400" dirty="0"/>
              <a:t>又分为外部数据传输率和内部数据传输率。 外部数据传输率指的是从硬盘 缓存中读取数据的速度, 单位为 MB / s。内部传输率是指硬盘磁头与缓存之间的数据传输率, 简单地说 就是硬盘将数据从盘片上读取出来, 然后存储在缓存内的速度。 内部传输率可以准确表现 出硬盘的读写速度, 是评价一个硬盘整体性能的决定性因素和衡量硬盘性能的真正标准。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</a:t>
            </a:r>
            <a:endParaRPr 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11.1 </a:t>
            </a:r>
            <a:r>
              <a:rPr lang="en-US" altLang="zh-CN" dirty="0">
                <a:sym typeface="+mn-ea"/>
              </a:rPr>
              <a:t>硬盘概述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90170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/>
              <a:t> </a:t>
            </a:r>
            <a:r>
              <a:rPr sz="2400" dirty="0"/>
              <a:t>4. </a:t>
            </a:r>
            <a:r>
              <a:rPr sz="2400" dirty="0">
                <a:solidFill>
                  <a:schemeClr val="tx2"/>
                </a:solidFill>
              </a:rPr>
              <a:t>高速缓存容量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缓存是指硬盘内部的数据临时寄存器, 功能是用来解决硬盘数据读取速度较慢影响计 算机整体运行速度问题的, 主要用来缓解硬盘与内存的速度差和实现数据预存取等。 硬盘 在运行时先往缓存中写入预计的数据, 当数据被调用时, 硬盘收到指令后在磁头寻找数据 的同时也在缓存中寻找。 如果缓存中有, 就不需要磁头的读写操作而直接调用, 同时在硬 盘数据写入时也能起到类似的作用, 这样一来就大大加快了硬盘的读写速度。</a:t>
            </a:r>
            <a:r>
              <a:rPr lang="en-US" sz="2400" dirty="0"/>
              <a:t> </a:t>
            </a:r>
            <a:r>
              <a:rPr lang="en-US" dirty="0"/>
              <a:t> </a:t>
            </a:r>
            <a:endParaRPr 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11.1 </a:t>
            </a:r>
            <a:r>
              <a:rPr lang="en-US" altLang="zh-CN" dirty="0">
                <a:sym typeface="+mn-ea"/>
              </a:rPr>
              <a:t>硬盘概述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128395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5. 单碟容量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>
                <a:solidFill>
                  <a:schemeClr val="tx2"/>
                </a:solidFill>
              </a:rPr>
              <a:t>单碟容量</a:t>
            </a:r>
            <a:r>
              <a:rPr sz="2400" dirty="0"/>
              <a:t> (Storage Per Disk) 是反映硬盘综合性能指标的重要因素之一。 硬盘是由多 个存储碟片组合而成的, 而单碟容量就是一张存储碟所能存储的最大数据量</a:t>
            </a:r>
            <a:r>
              <a:rPr dirty="0"/>
              <a:t>。</a:t>
            </a:r>
            <a:endParaRPr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11.2  </a:t>
            </a:r>
            <a:r>
              <a:rPr lang="zh-CN" altLang="en-US" dirty="0">
                <a:sym typeface="+mn-ea"/>
              </a:rPr>
              <a:t>硬盘分区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107505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sz="2400" dirty="0">
                <a:solidFill>
                  <a:schemeClr val="tx2"/>
                </a:solidFill>
              </a:rPr>
              <a:t> 硬盘分区</a:t>
            </a:r>
            <a:r>
              <a:rPr sz="2400" dirty="0"/>
              <a:t>是指对硬盘物理介质的逻辑划分。 将硬盘分成多个分区, 不仅有利于对文件 的管理, 而且不同的分区可以建立不同的文件系统, 这样才能在不同的分区上安装不同的 操作系统</a:t>
            </a:r>
            <a:r>
              <a:rPr lang="zh-CN" sz="2400" dirty="0"/>
              <a:t>。</a:t>
            </a:r>
            <a:endParaRPr lang="zh-CN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 dirty="0"/>
              <a:t>    </a:t>
            </a:r>
            <a:r>
              <a:rPr lang="zh-CN" sz="2400" dirty="0">
                <a:solidFill>
                  <a:schemeClr val="tx2"/>
                </a:solidFill>
              </a:rPr>
              <a:t>硬盘分区一共有主分区、 扩展分区和逻辑驱动器 3 种</a:t>
            </a:r>
            <a:r>
              <a:rPr lang="zh-CN" sz="2400" dirty="0"/>
              <a:t>。 扩展分区只不过是逻辑驱动器 的 “容器”, 实际上只有主分区和逻辑驱动器才能进行数据存储。 在一块硬盘上最多只能 有四个主分区, 可以另外建立一个扩展分区来代替四个主分区中的一个, 然后在扩展分区 下可以建立更多的逻辑驱动器。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11.2  </a:t>
            </a:r>
            <a:r>
              <a:rPr lang="zh-CN" altLang="en-US" dirty="0">
                <a:sym typeface="+mn-ea"/>
              </a:rPr>
              <a:t>硬盘分区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923925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11. 2. 1 硬盘分区常识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1. MBR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</a:t>
            </a:r>
            <a:r>
              <a:rPr sz="2400" dirty="0">
                <a:solidFill>
                  <a:schemeClr val="tx2"/>
                </a:solidFill>
              </a:rPr>
              <a:t>MBR (Main Boot Record) 即主引导记录,</a:t>
            </a:r>
            <a:r>
              <a:rPr sz="2400" dirty="0"/>
              <a:t> 位于硬盘的第一个扇区。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2. 硬盘分区表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sz="2400" dirty="0">
                <a:solidFill>
                  <a:schemeClr val="tx2"/>
                </a:solidFill>
              </a:rPr>
              <a:t>硬盘分区表</a:t>
            </a:r>
            <a:r>
              <a:rPr sz="2400" dirty="0"/>
              <a:t>用来存放硬盘的分区信息, 占用了硬盘第一扇区的 64B, 主要存放硬盘的 分区信息, 包括该分区是否为活动分区、 分区的起始位置、 分区的结束位置、 分区的文件 系统标志和分区的容量。</a:t>
            </a:r>
            <a:endParaRPr sz="24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JlNDRmZjM5OWE0NDUzM2IzYWU1ODc5ZGQzODdhNDI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5370</Words>
  <Application>WPS 演示</Application>
  <PresentationFormat>在屏幕上显示</PresentationFormat>
  <Paragraphs>221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本章内容</vt:lpstr>
      <vt:lpstr>11.1 硬盘概述</vt:lpstr>
      <vt:lpstr>11.1 硬盘概述</vt:lpstr>
      <vt:lpstr>11.1 硬盘概述</vt:lpstr>
      <vt:lpstr>11.1 硬盘概述</vt:lpstr>
      <vt:lpstr>11.1 硬盘概述</vt:lpstr>
      <vt:lpstr>11.2  硬盘分区</vt:lpstr>
      <vt:lpstr>11.2  硬盘分区</vt:lpstr>
      <vt:lpstr>11.2  硬盘分区</vt:lpstr>
      <vt:lpstr>11.2  硬盘分区</vt:lpstr>
      <vt:lpstr>11.2  硬盘分区</vt:lpstr>
      <vt:lpstr>11.3  硬盘格式化</vt:lpstr>
      <vt:lpstr>11.3  硬盘格式化</vt:lpstr>
      <vt:lpstr>11.3  硬盘格式化</vt:lpstr>
      <vt:lpstr>11.4   创建文件系统</vt:lpstr>
      <vt:lpstr>11.4   创建文件系统</vt:lpstr>
      <vt:lpstr>11.4   创建文件系统</vt:lpstr>
      <vt:lpstr>11.4   创建文件系统</vt:lpstr>
      <vt:lpstr>11.4   创建文件系统</vt:lpstr>
      <vt:lpstr>11.5  挂载和卸载文件系统</vt:lpstr>
      <vt:lpstr>11.5  挂载和卸载文件系统</vt:lpstr>
      <vt:lpstr>11.5  挂载和卸载文件系统</vt:lpstr>
      <vt:lpstr>11.6  开机自动挂载文件系统</vt:lpstr>
      <vt:lpstr>11.6  开机自动挂载文件系统</vt:lpstr>
      <vt:lpstr>11.6  开机自动挂载文件系统</vt:lpstr>
      <vt:lpstr>11.6  开机自动挂载文件系统</vt:lpstr>
      <vt:lpstr>11.6  开机自动挂载文件系统</vt:lpstr>
      <vt:lpstr>11.6  开机自动挂载文件系统</vt:lpstr>
      <vt:lpstr>11.6  开机自动挂载文件系统</vt:lpstr>
      <vt:lpstr>11.7  使用交换空间</vt:lpstr>
      <vt:lpstr>11.7  使用交换空间</vt:lpstr>
      <vt:lpstr>11.7  使用交换空间</vt:lpstr>
      <vt:lpstr>11.7  使用交换空间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189</cp:revision>
  <dcterms:created xsi:type="dcterms:W3CDTF">2016-08-16T01:49:00Z</dcterms:created>
  <dcterms:modified xsi:type="dcterms:W3CDTF">2022-09-17T06:58:40Z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