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257" r:id="rId5"/>
    <p:sldId id="359" r:id="rId6"/>
    <p:sldId id="434" r:id="rId7"/>
    <p:sldId id="504" r:id="rId8"/>
    <p:sldId id="506" r:id="rId9"/>
    <p:sldId id="507" r:id="rId10"/>
    <p:sldId id="508" r:id="rId11"/>
    <p:sldId id="509" r:id="rId12"/>
    <p:sldId id="511" r:id="rId13"/>
    <p:sldId id="512" r:id="rId14"/>
    <p:sldId id="513" r:id="rId15"/>
    <p:sldId id="436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/>
    <p:restoredTop sz="94696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80"/>
        <p:guide pos="2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603" name="标题 6160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607" name="副标题 6160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604" name="日期占位符 6160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5" name="页脚占位符 616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6" name="灯片编号占位符 616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72" name="标题 60663"/>
          <p:cNvSpPr>
            <a:spLocks noGrp="1" noRot="1"/>
          </p:cNvSpPr>
          <p:nvPr>
            <p:ph type="title"/>
          </p:nvPr>
        </p:nvSpPr>
        <p:spPr>
          <a:xfrm>
            <a:off x="633095" y="23114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文本占位符 60664"/>
          <p:cNvSpPr>
            <a:spLocks noGrp="1" noRot="1"/>
          </p:cNvSpPr>
          <p:nvPr>
            <p:ph type="body"/>
          </p:nvPr>
        </p:nvSpPr>
        <p:spPr>
          <a:xfrm>
            <a:off x="3810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0666" name="日期占位符 6066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7" name="页脚占位符 6066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8" name="灯片编号占位符 6066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 userDrawn="1"/>
        </p:nvGrpSpPr>
        <p:grpSpPr>
          <a:xfrm>
            <a:off x="496570" y="762000"/>
            <a:ext cx="8037830" cy="315595"/>
            <a:chOff x="979" y="713"/>
            <a:chExt cx="12453" cy="490"/>
          </a:xfrm>
        </p:grpSpPr>
        <p:sp>
          <p:nvSpPr>
            <p:cNvPr id="4" name="椭圆 3"/>
            <p:cNvSpPr/>
            <p:nvPr/>
          </p:nvSpPr>
          <p:spPr>
            <a:xfrm>
              <a:off x="1064" y="713"/>
              <a:ext cx="127" cy="127"/>
            </a:xfrm>
            <a:prstGeom prst="ellipse">
              <a:avLst/>
            </a:prstGeom>
            <a:solidFill>
              <a:srgbClr val="3C679C"/>
            </a:solidFill>
            <a:ln>
              <a:solidFill>
                <a:srgbClr val="3C679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979" y="1200"/>
              <a:ext cx="12453" cy="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4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16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46593"/>
            <a:ext cx="9144000" cy="2006332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dirty="0">
              <a:solidFill>
                <a:srgbClr val="21596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076" y="2996839"/>
            <a:ext cx="8333117" cy="705485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第</a:t>
            </a:r>
            <a:r>
              <a:rPr lang="en-US" altLang="zh-CN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14</a:t>
            </a:r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章 </a:t>
            </a:r>
            <a:r>
              <a:rPr lang="en-US" altLang="zh-CN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 </a:t>
            </a:r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Web 服务器配置</a:t>
            </a:r>
            <a:endParaRPr lang="zh-CN" altLang="en-US" sz="4000" b="1" spc="3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方正兰亭细黑_GBK_M" panose="02010600010101010101" pitchFamily="2" charset="2"/>
              <a:sym typeface="+mn-e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14.2  Web 服务器安装和配置</a:t>
            </a:r>
            <a:endParaRPr lang="en-US" altLang="zh-CN" b="1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635" y="1219835"/>
            <a:ext cx="8206740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>
                <a:sym typeface="+mn-ea"/>
              </a:rPr>
              <a:t>  2. </a:t>
            </a:r>
            <a:r>
              <a:rPr sz="2400" dirty="0">
                <a:solidFill>
                  <a:srgbClr val="FF0000"/>
                </a:solidFill>
                <a:effectLst/>
                <a:sym typeface="+mn-ea"/>
              </a:rPr>
              <a:t>主服务器配置设置</a:t>
            </a:r>
            <a:r>
              <a:rPr sz="2400" dirty="0">
                <a:sym typeface="+mn-ea"/>
              </a:rPr>
              <a:t>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下面将讲述在/ etc / httpd / conf / httpd. conf 配置文件中可以添加和修改的主服务器配置参数。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(1) ServerAdmin root@ localhost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 该参数用于设置 Apache 服务器管理员的电子邮件地址, 如果 Apache 有问题的话, 会 发送部件通知管理员</a:t>
            </a:r>
            <a:r>
              <a:rPr lang="zh-CN" sz="2400" dirty="0">
                <a:sym typeface="+mn-ea"/>
              </a:rPr>
              <a:t>。</a:t>
            </a:r>
            <a:endParaRPr lang="zh-CN"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14.2  Web 服务器安装和配置</a:t>
            </a:r>
            <a:endParaRPr lang="en-US" altLang="zh-CN" b="1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635" y="1219835"/>
            <a:ext cx="820674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 </a:t>
            </a:r>
            <a:r>
              <a:rPr lang="en-US" altLang="zh-CN" sz="2400" dirty="0">
                <a:sym typeface="+mn-ea"/>
              </a:rPr>
              <a:t>  </a:t>
            </a:r>
            <a:r>
              <a:rPr lang="zh-CN" sz="2400" dirty="0">
                <a:sym typeface="+mn-ea"/>
              </a:rPr>
              <a:t>(2) ServerName www. example. com: 80  该参数用于设置 Apache 服务器主机名称, 如果没有域名, 也可以用 IP 地址。 </a:t>
            </a:r>
            <a:endParaRPr lang="zh-CN"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sz="2400" dirty="0">
                <a:sym typeface="+mn-ea"/>
              </a:rPr>
              <a:t> </a:t>
            </a:r>
            <a:r>
              <a:rPr lang="en-US" altLang="zh-CN" sz="2400" dirty="0">
                <a:sym typeface="+mn-ea"/>
              </a:rPr>
              <a:t>    </a:t>
            </a:r>
            <a:r>
              <a:rPr lang="zh-CN" sz="2400" dirty="0">
                <a:sym typeface="+mn-ea"/>
              </a:rPr>
              <a:t>(3) UseCanonicalName Off  该参数用于设置该参数为 Off 时, 需要指向本身的链接时使用 ServerName: Port 作为 主机名; 若设置该参数为 On 时, 则需要使用 Port 将主机名和端口号隔开</a:t>
            </a:r>
            <a:r>
              <a:rPr lang="zh-CN" dirty="0">
                <a:sym typeface="+mn-ea"/>
              </a:rPr>
              <a:t>。</a:t>
            </a:r>
            <a:endParaRPr lang="zh-CN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14.2  Web 服务器安装和配置</a:t>
            </a:r>
            <a:endParaRPr lang="en-US" altLang="zh-CN" b="1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230505" y="993140"/>
            <a:ext cx="8484870" cy="5996305"/>
          </a:xfrm>
        </p:spPr>
        <p:txBody>
          <a:bodyPr anchor="t" anchorCtr="0"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 </a:t>
            </a:r>
            <a:r>
              <a:rPr lang="en-US" altLang="zh-CN" sz="2400" dirty="0">
                <a:sym typeface="+mn-ea"/>
              </a:rPr>
              <a:t>  </a:t>
            </a:r>
            <a:r>
              <a:rPr sz="2400" dirty="0">
                <a:sym typeface="+mn-ea"/>
              </a:rPr>
              <a:t>(4) DocumentRoot " / var/ www / html"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该参数用于设置 Apache 服务器中存放网页内容的根目录位置。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(5) Options Indexes FolloeSymLinks </a:t>
            </a:r>
            <a:endParaRPr sz="2400" dirty="0"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该参数用于设置该参数值为 Indexes 时, 在目录中找不到 DirectoryIndex 列表中指定的 文件就生成当前目录的文件列表; 设置该参数值为 FolloeSymLinks 时, 将允许访问符号链 接、 访问不在本目录内的文件。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>
                <a:sym typeface="+mn-ea"/>
              </a:rPr>
              <a:t>14.2  Web 服务器安装和配置</a:t>
            </a:r>
            <a:endParaRPr lang="en-US" altLang="zh-CN" b="1"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534035" y="937260"/>
            <a:ext cx="8517255" cy="599630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 14. 2. 3</a:t>
            </a:r>
            <a:r>
              <a:rPr sz="2400" dirty="0">
                <a:solidFill>
                  <a:srgbClr val="FF0000"/>
                </a:solidFill>
              </a:rPr>
              <a:t> Web 服务器配置实例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</a:t>
            </a:r>
            <a:r>
              <a:rPr lang="en-US" sz="2400" dirty="0"/>
              <a:t> </a:t>
            </a:r>
            <a:r>
              <a:rPr sz="2400" dirty="0"/>
              <a:t>1. 配置 DNS 服务器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 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(1) 编辑/ etc / named. conf 文件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  </a:t>
            </a:r>
            <a:r>
              <a:rPr sz="2400" dirty="0">
                <a:sym typeface="+mn-ea"/>
              </a:rPr>
              <a:t>(2) 编辑区域文件/ var/ named / sh. com. hosts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>
                <a:sym typeface="+mn-ea"/>
              </a:rPr>
              <a:t>      </a:t>
            </a:r>
            <a:r>
              <a:rPr sz="2400" dirty="0">
                <a:sym typeface="+mn-ea"/>
              </a:rPr>
              <a:t>(3) 重新启动 named 服务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  </a:t>
            </a:r>
            <a:r>
              <a:rPr sz="2400" dirty="0"/>
              <a:t>2. 编辑/ etc / httpd / cont / httpd. conf 文件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  </a:t>
            </a:r>
            <a:r>
              <a:rPr sz="2400" dirty="0"/>
              <a:t>3. 将网页保存到/ var/ www/ html 目录中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  </a:t>
            </a:r>
            <a:r>
              <a:rPr sz="2400" dirty="0"/>
              <a:t>4. 启动 httpd 服务</a:t>
            </a:r>
            <a:endParaRPr sz="2400" dirty="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  5.</a:t>
            </a:r>
            <a:r>
              <a:rPr sz="2400" dirty="0"/>
              <a:t>开机自动启动 httpd 服务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dirty="0"/>
              <a:t>     </a:t>
            </a:r>
            <a:endParaRPr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6145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本章内容</a:t>
            </a:r>
            <a:endParaRPr lang="zh-CN" altLang="en-US" dirty="0"/>
          </a:p>
        </p:txBody>
      </p:sp>
      <p:sp>
        <p:nvSpPr>
          <p:cNvPr id="7170" name="文本占位符 6146"/>
          <p:cNvSpPr>
            <a:spLocks noGrp="1" noRot="1"/>
          </p:cNvSpPr>
          <p:nvPr>
            <p:ph idx="1"/>
          </p:nvPr>
        </p:nvSpPr>
        <p:spPr/>
        <p:txBody>
          <a:bodyPr anchor="t" anchorCtr="0"/>
          <a:p>
            <a:pPr>
              <a:buNone/>
            </a:pPr>
            <a:r>
              <a:rPr lang="en-US" altLang="zh-CN" dirty="0"/>
              <a:t>14.1  </a:t>
            </a:r>
            <a:r>
              <a:rPr lang="zh-CN" altLang="en-US" dirty="0"/>
              <a:t> Web 简介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14.2  </a:t>
            </a:r>
            <a:r>
              <a:rPr dirty="0"/>
              <a:t> </a:t>
            </a:r>
            <a:r>
              <a:rPr lang="zh-CN" altLang="en-US" dirty="0">
                <a:sym typeface="+mn-ea"/>
              </a:rPr>
              <a:t>Web 服务器安装和配置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14.1 </a:t>
            </a:r>
            <a:r>
              <a:t> Web </a:t>
            </a:r>
            <a:r>
              <a:rPr lang="zh-CN"/>
              <a:t>简介</a:t>
            </a:r>
            <a:endParaRPr lang="zh-CN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  </a:t>
            </a:r>
            <a:r>
              <a:rPr sz="2400" dirty="0">
                <a:solidFill>
                  <a:srgbClr val="FF0000"/>
                </a:solidFill>
                <a:sym typeface="+mn-ea"/>
              </a:rPr>
              <a:t>Web 服务器</a:t>
            </a:r>
            <a:r>
              <a:rPr sz="2400" dirty="0">
                <a:sym typeface="+mn-ea"/>
              </a:rPr>
              <a:t>也称为 “WWW (World Wide Web, 万维网) 服务器”, 主要功能是提供网上信息浏览服务。 WWW 是 Internet 的多媒体信息查询工具, 是 Internet 近年才发展起来的服务, 也是发展最快和目前用得最广泛的服务。</a:t>
            </a:r>
            <a:endParaRPr lang="en-US"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14.2  Web 服务器安装和配置</a:t>
            </a:r>
            <a:endParaRPr lang="en-US" altLang="zh-CN" b="1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635" y="464185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14. 2. 1 安装 Web 服务器软件包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要配置 Web 服务器, 就要在 Linux 系统中查看 httpd、 httpd-tools 和 httpd-manual 软件包是否已经安装; 如果没有, 请事先安装好。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[root@localhost~] # rpm -qa |grep httpd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14.2  Web 服务器安装和配置</a:t>
            </a:r>
            <a:endParaRPr lang="en-US" altLang="zh-CN" b="1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635" y="464185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ym typeface="+mn-ea"/>
              </a:rPr>
              <a:t>14. 2. 2</a:t>
            </a:r>
            <a:r>
              <a:rPr sz="2400" dirty="0">
                <a:solidFill>
                  <a:srgbClr val="FF0000"/>
                </a:solidFill>
                <a:sym typeface="+mn-ea"/>
              </a:rPr>
              <a:t> / etc / httpd / conf/ httpd. conf</a:t>
            </a:r>
            <a:r>
              <a:rPr sz="2400" dirty="0">
                <a:sym typeface="+mn-ea"/>
              </a:rPr>
              <a:t> 文件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Apache 服务器的主配置文件是/ etc / httpd / conf / httpd. conf 文件, 该文件的内容由全局 环境、 主服务器配置和虚拟主机三部分构成。 在/etc/ httpd / conf / httpd. conf 配置文件中, 以 “#” 开头的行是注释行, 它为用户配置参数起到解释作用, 这样的语句默认不会被系统执行。</a:t>
            </a:r>
            <a:r>
              <a:rPr dirty="0">
                <a:sym typeface="+mn-ea"/>
              </a:rPr>
              <a:t> </a:t>
            </a:r>
            <a:endParaRPr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14.2  Web 服务器安装和配置</a:t>
            </a:r>
            <a:endParaRPr lang="en-US" altLang="zh-CN" b="1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635" y="99314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下面分别从全局环境设置、 主服务器配置设置和虚拟主机设置三方面讲述/ etc / httpd / conhttpd. conf 文件的参数。 </a:t>
            </a:r>
            <a:endParaRPr sz="2400" dirty="0">
              <a:sym typeface="+mn-ea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>
                <a:sym typeface="+mn-ea"/>
              </a:rPr>
              <a:t>    1. </a:t>
            </a:r>
            <a:r>
              <a:rPr sz="2400" dirty="0">
                <a:solidFill>
                  <a:srgbClr val="FF0000"/>
                </a:solidFill>
                <a:sym typeface="+mn-ea"/>
              </a:rPr>
              <a:t>全局环境设置</a:t>
            </a:r>
            <a:r>
              <a:rPr sz="2400" dirty="0">
                <a:sym typeface="+mn-ea"/>
              </a:rPr>
              <a:t>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下面将讲述在/etc/ httpd / conf / httpd. conf 配置文件中可以添加和修改的全局环境设置 参数。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(1) ServerRoot " / etc / httpd"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该参数用于设置 Apache 服务器的根目录, 也就是服务器主配置文件和日志文件的位置。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14.2  Web 服务器安装和配置</a:t>
            </a:r>
            <a:endParaRPr lang="en-US" altLang="zh-CN" b="1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635" y="1219835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(2) PidFile " / run / httpd / httpd. pid"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该参数用于设置运行 Apache 时使用的 PID 文件位置, 用来记录 httpd 进程执行时 的 PID。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(3) Timeout 60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该参数用于设置响应超时, 如果在指定时间内没有收到或发出任何数据则断开连接, 单位为秒。</a:t>
            </a:r>
            <a:r>
              <a:rPr dirty="0">
                <a:sym typeface="+mn-ea"/>
              </a:rPr>
              <a:t> </a:t>
            </a:r>
            <a:endParaRPr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14.2  Web 服务器安装和配置</a:t>
            </a:r>
            <a:endParaRPr lang="en-US" altLang="zh-CN" b="1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635" y="993140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 </a:t>
            </a:r>
            <a:r>
              <a:rPr lang="en-US" sz="2400" dirty="0">
                <a:sym typeface="+mn-ea"/>
              </a:rPr>
              <a:t>  </a:t>
            </a:r>
            <a:r>
              <a:rPr sz="2400" dirty="0">
                <a:sym typeface="+mn-ea"/>
              </a:rPr>
              <a:t>(4) KeepAlive Off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该参数用于设置是否启用保持连接。 On 为启用, 这样客户一次请求连接能响应多个 文件; Off 为不启用, 这样客户一次请求连接只能响应一个文件。 建议使用 On 来提高访问 性能。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(5) MaxKeepAliveRequests 100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 该参数用于设置在启用 KeepAlive On 时, 可以限制客户一次请求连接能响应的文件数 量, 设置为 0 将表示不限制。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14.2  Web 服务器安装和配置</a:t>
            </a:r>
            <a:endParaRPr lang="en-US" altLang="zh-CN" b="1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381635" y="917575"/>
            <a:ext cx="8226425" cy="5996305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  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(6) KeepAliveTimeout 5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该参数用于设置在启用 KeepAlive On 时, 可以限制相邻的两个请求连接的时间间隔, 在指定时间内则断开连接。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 </a:t>
            </a:r>
            <a:r>
              <a:rPr sz="2400" dirty="0">
                <a:sym typeface="+mn-ea"/>
              </a:rPr>
              <a:t>(7) Listen 80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该参数用于设置服务器的监听端口。 </a:t>
            </a:r>
            <a:r>
              <a:rPr lang="en-US" sz="2400" dirty="0">
                <a:sym typeface="+mn-ea"/>
              </a:rPr>
              <a:t>   </a:t>
            </a:r>
            <a:endParaRPr lang="en-US"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 </a:t>
            </a:r>
            <a:r>
              <a:rPr sz="2400" dirty="0">
                <a:sym typeface="+mn-ea"/>
              </a:rPr>
              <a:t>(8) IncludeOptional conf. d / ∗. com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该参数用于设置将/ etc / httpd / cont. d 目录下的所有以 cont 结尾的配置文件包含进来。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zJlNDRmZjM5OWE0NDUzM2IzYWU1ODc5ZGQzODdhNDIifQ=="/>
</p:tagLst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2516</Words>
  <Application>WPS 演示</Application>
  <PresentationFormat>在屏幕上显示</PresentationFormat>
  <Paragraphs>86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Wingdings 2</vt:lpstr>
      <vt:lpstr>方正兰亭细黑_GBK_M</vt:lpstr>
      <vt:lpstr>黑体</vt:lpstr>
      <vt:lpstr>Arial Unicode MS</vt:lpstr>
      <vt:lpstr>Calibri</vt:lpstr>
      <vt:lpstr>吉祥如意</vt:lpstr>
      <vt:lpstr>PowerPoint 演示文稿</vt:lpstr>
      <vt:lpstr>本章内容</vt:lpstr>
      <vt:lpstr>14.1  Web 简介</vt:lpstr>
      <vt:lpstr>14.2  Web 服务器安装和配置</vt:lpstr>
      <vt:lpstr>14.2  Web 服务器安装和配置</vt:lpstr>
      <vt:lpstr>14.2  Web 服务器安装和配置</vt:lpstr>
      <vt:lpstr>14.2  Web 服务器安装和配置</vt:lpstr>
      <vt:lpstr>14.2  Web 服务器安装和配置</vt:lpstr>
      <vt:lpstr>14.2  Web 服务器安装和配置</vt:lpstr>
      <vt:lpstr>14.2  Web 服务器安装和配置</vt:lpstr>
      <vt:lpstr>14.2  Web 服务器安装和配置</vt:lpstr>
      <vt:lpstr>14.2  Web 服务器安装和配置</vt:lpstr>
      <vt:lpstr>14.2  Web 服务器安装和配置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风趣</cp:lastModifiedBy>
  <cp:revision>133</cp:revision>
  <dcterms:created xsi:type="dcterms:W3CDTF">2016-08-16T01:49:00Z</dcterms:created>
  <dcterms:modified xsi:type="dcterms:W3CDTF">2022-09-17T07:17:59Z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2052-11.1.0.12358</vt:lpwstr>
  </property>
  <property fmtid="{D5CDD505-2E9C-101B-9397-08002B2CF9AE}" pid="4" name="ICV">
    <vt:lpwstr>9C1E59526C0F4DEBB0B237D7A65F989D</vt:lpwstr>
  </property>
</Properties>
</file>