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3" r:id="rId3"/>
    <p:sldId id="257" r:id="rId5"/>
    <p:sldId id="359" r:id="rId6"/>
    <p:sldId id="433" r:id="rId7"/>
    <p:sldId id="434" r:id="rId8"/>
    <p:sldId id="435" r:id="rId9"/>
    <p:sldId id="436" r:id="rId10"/>
    <p:sldId id="437" r:id="rId11"/>
    <p:sldId id="490" r:id="rId12"/>
    <p:sldId id="491" r:id="rId13"/>
    <p:sldId id="492" r:id="rId14"/>
    <p:sldId id="385" r:id="rId15"/>
    <p:sldId id="493" r:id="rId16"/>
    <p:sldId id="352" r:id="rId17"/>
    <p:sldId id="494" r:id="rId18"/>
    <p:sldId id="495" r:id="rId19"/>
    <p:sldId id="496" r:id="rId20"/>
    <p:sldId id="497" r:id="rId21"/>
    <p:sldId id="498" r:id="rId22"/>
    <p:sldId id="499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0"/>
    <p:restoredTop sz="94696"/>
  </p:normalViewPr>
  <p:slideViewPr>
    <p:cSldViewPr showGuides="1">
      <p:cViewPr varScale="1">
        <p:scale>
          <a:sx n="65" d="100"/>
          <a:sy n="65" d="100"/>
        </p:scale>
        <p:origin x="-1452" y="-102"/>
      </p:cViewPr>
      <p:guideLst>
        <p:guide orient="horz" pos="2187"/>
        <p:guide pos="291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603" name="标题 61602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61607" name="副标题 61606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tx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95000"/>
              <a:buFont typeface="Wingdings 2" panose="05020102010507070707" pitchFamily="18" charset="2"/>
              <a:buNone/>
              <a:defRPr/>
            </a:lvl3pPr>
            <a:lvl4pPr marL="1371600" lvl="3" indent="0" algn="ctr">
              <a:buClr>
                <a:schemeClr val="tx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Tx/>
              <a:buFont typeface="Wingdings 2" panose="05020102010507070707" pitchFamily="18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61604" name="日期占位符 61603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1605" name="页脚占位符 6160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1606" name="灯片编号占位符 6160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72" name="标题 60663"/>
          <p:cNvSpPr>
            <a:spLocks noGrp="1" noRot="1"/>
          </p:cNvSpPr>
          <p:nvPr>
            <p:ph type="title"/>
          </p:nvPr>
        </p:nvSpPr>
        <p:spPr>
          <a:xfrm>
            <a:off x="633095" y="23114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273" name="文本占位符 60664"/>
          <p:cNvSpPr>
            <a:spLocks noGrp="1" noRot="1"/>
          </p:cNvSpPr>
          <p:nvPr>
            <p:ph type="body"/>
          </p:nvPr>
        </p:nvSpPr>
        <p:spPr>
          <a:xfrm>
            <a:off x="3810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0666" name="日期占位符 60665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0667" name="页脚占位符 60666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0668" name="灯片编号占位符 60667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grpSp>
        <p:nvGrpSpPr>
          <p:cNvPr id="2" name="组合 10"/>
          <p:cNvGrpSpPr/>
          <p:nvPr userDrawn="1"/>
        </p:nvGrpSpPr>
        <p:grpSpPr>
          <a:xfrm>
            <a:off x="496570" y="762000"/>
            <a:ext cx="8037830" cy="315595"/>
            <a:chOff x="979" y="713"/>
            <a:chExt cx="12453" cy="490"/>
          </a:xfrm>
        </p:grpSpPr>
        <p:sp>
          <p:nvSpPr>
            <p:cNvPr id="4" name="椭圆 3"/>
            <p:cNvSpPr/>
            <p:nvPr/>
          </p:nvSpPr>
          <p:spPr>
            <a:xfrm>
              <a:off x="1064" y="713"/>
              <a:ext cx="127" cy="127"/>
            </a:xfrm>
            <a:prstGeom prst="ellipse">
              <a:avLst/>
            </a:prstGeom>
            <a:solidFill>
              <a:srgbClr val="3C679C"/>
            </a:solidFill>
            <a:ln>
              <a:solidFill>
                <a:srgbClr val="3C679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979" y="1200"/>
              <a:ext cx="12453" cy="3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4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16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346593"/>
            <a:ext cx="9144000" cy="2006332"/>
          </a:xfrm>
          <a:prstGeom prst="rect">
            <a:avLst/>
          </a:prstGeom>
          <a:solidFill>
            <a:srgbClr val="33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 dirty="0">
              <a:solidFill>
                <a:srgbClr val="215968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6076" y="2996839"/>
            <a:ext cx="8333117" cy="705485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algn="ctr"/>
            <a:r>
              <a:rPr lang="zh-CN" altLang="en-US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第</a:t>
            </a:r>
            <a:r>
              <a:rPr lang="en-US" altLang="zh-CN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13</a:t>
            </a:r>
            <a:r>
              <a:rPr lang="zh-CN" altLang="en-US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章 NFS 服务器配置</a:t>
            </a:r>
            <a:endParaRPr lang="zh-CN" altLang="en-US" sz="4000" b="1" spc="3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方正兰亭细黑_GBK_M" panose="02010600010101010101" pitchFamily="2" charset="2"/>
              <a:sym typeface="+mn-ea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13.</a:t>
            </a:r>
            <a:r>
              <a:rPr lang="en-US" b="1" dirty="0"/>
              <a:t>2</a:t>
            </a:r>
            <a:r>
              <a:t> NFS 服务器安装和配置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34035" y="332740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</a:t>
            </a:r>
            <a:r>
              <a:rPr lang="en-US" sz="2400" dirty="0"/>
              <a:t> </a:t>
            </a:r>
            <a:r>
              <a:rPr sz="2400" dirty="0"/>
              <a:t>3. </a:t>
            </a:r>
            <a:r>
              <a:rPr sz="2400" dirty="0">
                <a:solidFill>
                  <a:srgbClr val="FF0000"/>
                </a:solidFill>
              </a:rPr>
              <a:t>停止</a:t>
            </a:r>
            <a:r>
              <a:rPr sz="2400" dirty="0"/>
              <a:t> nfs-server 服务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 使用以下命令停止 nfs-server 服务。 </a:t>
            </a:r>
            <a:r>
              <a:rPr lang="en-US" sz="2400" dirty="0"/>
              <a:t> </a:t>
            </a:r>
            <a:endParaRPr lang="en-US"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 </a:t>
            </a:r>
            <a:r>
              <a:rPr sz="2400" dirty="0"/>
              <a:t>[root@localhost ~] # systemctl stop nfs-server. service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4. </a:t>
            </a:r>
            <a:r>
              <a:rPr sz="2400" dirty="0">
                <a:solidFill>
                  <a:srgbClr val="FF0000"/>
                </a:solidFill>
              </a:rPr>
              <a:t>重新启动</a:t>
            </a:r>
            <a:r>
              <a:rPr sz="2400" dirty="0"/>
              <a:t> nfs-server 服务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使用以下命令重新启动 nfs-server 服务。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[root@localhost ~] # systemctl restart nfs-server. service </a:t>
            </a:r>
            <a:endParaRPr sz="2400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13.</a:t>
            </a:r>
            <a:r>
              <a:rPr lang="en-US" b="1" dirty="0"/>
              <a:t>2</a:t>
            </a:r>
            <a:r>
              <a:t> NFS 服务器安装和配置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34035" y="332740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</a:t>
            </a:r>
            <a:r>
              <a:rPr lang="en-US" sz="2400" dirty="0"/>
              <a:t> </a:t>
            </a:r>
            <a:r>
              <a:rPr sz="2400" dirty="0"/>
              <a:t> 5. </a:t>
            </a:r>
            <a:r>
              <a:rPr sz="2400" dirty="0">
                <a:solidFill>
                  <a:srgbClr val="FF0000"/>
                </a:solidFill>
              </a:rPr>
              <a:t>开机自动启动</a:t>
            </a:r>
            <a:r>
              <a:rPr sz="2400" dirty="0"/>
              <a:t> nfs-server 服务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 </a:t>
            </a:r>
            <a:r>
              <a:rPr sz="2400" dirty="0"/>
              <a:t>使用以下命令在重新引导系统时自动启动 nfs-server 服务。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 </a:t>
            </a:r>
            <a:r>
              <a:rPr sz="2400" dirty="0"/>
              <a:t>[root@localhost~] # systemctl enable nfs-server. service</a:t>
            </a:r>
            <a:endParaRPr sz="2400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13.3  管理 NFS 共享目录</a:t>
            </a:r>
            <a:endParaRPr lang="en-US" altLang="zh-CN" b="1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34035" y="1088390"/>
            <a:ext cx="8226425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13. 3. 1 </a:t>
            </a:r>
            <a:r>
              <a:rPr sz="2400" dirty="0">
                <a:solidFill>
                  <a:srgbClr val="FF0000"/>
                </a:solidFill>
              </a:rPr>
              <a:t>维护</a:t>
            </a:r>
            <a:r>
              <a:rPr sz="2400" dirty="0"/>
              <a:t> NFS 共享目录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 使用 exportfs 命令可以导出 NFS 服务器上的共享目录、显示共享目录, 或者不导出共享目录。 </a:t>
            </a:r>
            <a:r>
              <a:rPr lang="zh-CN" sz="2400" dirty="0"/>
              <a:t>、</a:t>
            </a:r>
            <a:r>
              <a:rPr lang="en-US" altLang="zh-CN" sz="2400" dirty="0"/>
              <a:t>     </a:t>
            </a:r>
            <a:endParaRPr lang="en-US" altLang="zh-CN"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/>
              <a:t>     </a:t>
            </a:r>
            <a:r>
              <a:rPr sz="2400" dirty="0"/>
              <a:t>命令语法: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  </a:t>
            </a:r>
            <a:r>
              <a:rPr sz="2400" dirty="0"/>
              <a:t>exportfs [选项] [共享目录]</a:t>
            </a:r>
            <a:endParaRPr sz="2400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13.3  管理 NFS 共享目录</a:t>
            </a:r>
            <a:endParaRPr lang="en-US" altLang="zh-CN" b="1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34035" y="1088390"/>
            <a:ext cx="8226425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13. 3. 2 查看 NFS 共享目录信息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使用 </a:t>
            </a:r>
            <a:r>
              <a:rPr sz="2400" dirty="0">
                <a:solidFill>
                  <a:srgbClr val="FF0000"/>
                </a:solidFill>
              </a:rPr>
              <a:t>showmount 命</a:t>
            </a:r>
            <a:r>
              <a:rPr sz="2400" dirty="0"/>
              <a:t>令可以显示 NFS 服务器的挂载信息, 如查看 NFS 服务器上有哪些共享目录, 这些共享目录可以被哪些客户端访问, 以及哪些共享目录已经被客户端挂载 了等。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命令语法: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showmount [选项] [NFS 服务器]</a:t>
            </a:r>
            <a:endParaRPr sz="2400" dirty="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b="1"/>
              <a:t>1</a:t>
            </a:r>
            <a:r>
              <a:rPr b="1"/>
              <a:t>3.4  挂载和卸载 NFS 共享目录</a:t>
            </a:r>
            <a:endParaRPr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1219200"/>
            <a:ext cx="7974330" cy="449897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dirty="0"/>
              <a:t> </a:t>
            </a:r>
            <a:r>
              <a:rPr lang="en-US" sz="2400" dirty="0"/>
              <a:t>   </a:t>
            </a:r>
            <a:r>
              <a:rPr sz="2400" dirty="0"/>
              <a:t>要挂载 NFS 服务器上的共享目录, 可以通过使用 mount 命令和修改/ etc / fstab 文件这 两种方法实现, 其区别在于修改/ etc / fstab 文件后在 Linux 系统启动时会自动挂载 NFS 共享目录。</a:t>
            </a:r>
            <a:endParaRPr sz="2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13. 4. 1 挂载和卸载 NFS 文件系统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 在客户端计算机上使用 mount 命令可以挂载 NFS 共享目录, 使用 umount 命令可以卸载 NFS 共享目录</a:t>
            </a:r>
            <a:r>
              <a:rPr lang="zh-CN" sz="2400" dirty="0">
                <a:sym typeface="+mn-ea"/>
              </a:rPr>
              <a:t>。</a:t>
            </a:r>
            <a:endParaRPr lang="zh-CN"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b="1"/>
              <a:t>1</a:t>
            </a:r>
            <a:r>
              <a:rPr b="1"/>
              <a:t>3.4  挂载和卸载 NFS 共享目录</a:t>
            </a:r>
            <a:endParaRPr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463550"/>
            <a:ext cx="7974330" cy="449897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dirty="0"/>
              <a:t> </a:t>
            </a:r>
            <a:r>
              <a:rPr lang="zh-CN" sz="2400" dirty="0"/>
              <a:t>1</a:t>
            </a:r>
            <a:r>
              <a:rPr lang="zh-CN" sz="2400" dirty="0">
                <a:solidFill>
                  <a:srgbClr val="FF0000"/>
                </a:solidFill>
              </a:rPr>
              <a:t>. 安装 nfs-utils 软件包</a:t>
            </a:r>
            <a:r>
              <a:rPr lang="zh-CN" sz="2400" dirty="0"/>
              <a:t> </a:t>
            </a:r>
            <a:endParaRPr lang="zh-CN"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sz="2400" dirty="0"/>
              <a:t> </a:t>
            </a:r>
            <a:r>
              <a:rPr lang="en-US" altLang="zh-CN" sz="2400" dirty="0"/>
              <a:t>   </a:t>
            </a:r>
            <a:r>
              <a:rPr lang="zh-CN" sz="2400" dirty="0"/>
              <a:t>在 Linux 系统中查看 nfs-utils 软件包是否已经安装; 如果没有, 请事先安装好。 [root@linux~] # rpm -q nfs-utilsnfs-utils-1. 3. 0-0. 21. e17. x86_64</a:t>
            </a:r>
            <a:endParaRPr lang="zh-CN"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zh-CN" sz="2400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b="1"/>
              <a:t>1</a:t>
            </a:r>
            <a:r>
              <a:rPr b="1"/>
              <a:t>3.4  挂载和卸载 NFS 共享目录</a:t>
            </a:r>
            <a:endParaRPr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463550"/>
            <a:ext cx="7974330" cy="449897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dirty="0"/>
              <a:t> </a:t>
            </a:r>
            <a:r>
              <a:rPr lang="zh-CN" sz="2400" dirty="0"/>
              <a:t>1. 安装 nfs-utils 软件包 </a:t>
            </a:r>
            <a:endParaRPr lang="zh-CN"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sz="2400" dirty="0"/>
              <a:t> </a:t>
            </a:r>
            <a:r>
              <a:rPr lang="en-US" altLang="zh-CN" sz="2400" dirty="0"/>
              <a:t>   </a:t>
            </a:r>
            <a:r>
              <a:rPr lang="zh-CN" sz="2400" dirty="0"/>
              <a:t>在 Linux 系统中查看 nfs-utils 软件包是否已经安装; 如果没有, 请事先安装好。 [root@linux~] # rpm -q nfs-utilsnfs-utils-1. 3. 0-0. 21. e17. x86_64</a:t>
            </a:r>
            <a:endParaRPr lang="zh-CN"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zh-CN" sz="2400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b="1"/>
              <a:t>1</a:t>
            </a:r>
            <a:r>
              <a:rPr b="1"/>
              <a:t>3.4  挂载和卸载 NFS 共享目录</a:t>
            </a:r>
            <a:endParaRPr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463550"/>
            <a:ext cx="7974330" cy="449897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2. 查看 NFS 服务器上的共享目录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在客户端计算机上使用 showmount-e 命令可以查看 NFS 服务器上的输出共享目录。 使 用以下命令查看 IP 地址为 192. 168. 0. 2 的 NFS 服务器上的所有输出共享目录信息。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 [root@linux~] #showmount -e 192. 168. 0. 2</a:t>
            </a:r>
            <a:endParaRPr sz="2400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b="1"/>
              <a:t>1</a:t>
            </a:r>
            <a:r>
              <a:rPr b="1"/>
              <a:t>3.4  挂载和卸载 NFS 共享目录</a:t>
            </a:r>
            <a:endParaRPr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463550"/>
            <a:ext cx="7974330" cy="449897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3. 挂载和卸载 NFS 文件系统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(1) 挂载 NFS 文件系统 在客户端计算机上使用 mount 命令可以挂载 NFS 服务器上的共享目录。 mount -t nfs [NFS 服务器 IP 地址或者主机名: NFS 共享目录] [本地挂载目录]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sz="2400" dirty="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b="1"/>
              <a:t>1</a:t>
            </a:r>
            <a:r>
              <a:rPr b="1"/>
              <a:t>3.4  挂载和卸载 NFS 共享目录</a:t>
            </a:r>
            <a:endParaRPr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463550"/>
            <a:ext cx="7974330" cy="449897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dirty="0"/>
              <a:t>  </a:t>
            </a:r>
            <a:r>
              <a:rPr lang="en-US" sz="2400" dirty="0"/>
              <a:t> </a:t>
            </a:r>
            <a:r>
              <a:rPr sz="2400" dirty="0"/>
              <a:t>(2)卸载 NFS 文件系统 在客户端计算机上使用以下 umount 命令可以卸载 NFS 服务器上的共享目录/ it(该目 录当前被挂载在本地的/ mnt / it 目录下)。 [root@localhost~] #umount /mnt/it [root@localhost~] #ls -l /mnt/it</a:t>
            </a:r>
            <a:endParaRPr sz="24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6145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本章内容</a:t>
            </a:r>
            <a:endParaRPr lang="zh-CN" altLang="en-US" dirty="0"/>
          </a:p>
        </p:txBody>
      </p:sp>
      <p:sp>
        <p:nvSpPr>
          <p:cNvPr id="7170" name="文本占位符 6146"/>
          <p:cNvSpPr>
            <a:spLocks noGrp="1" noRot="1"/>
          </p:cNvSpPr>
          <p:nvPr>
            <p:ph idx="1"/>
          </p:nvPr>
        </p:nvSpPr>
        <p:spPr/>
        <p:txBody>
          <a:bodyPr anchor="t" anchorCtr="0"/>
          <a:p>
            <a:pPr>
              <a:buNone/>
            </a:pPr>
            <a:r>
              <a:rPr lang="en-US" altLang="zh-CN" dirty="0"/>
              <a:t>13.1  </a:t>
            </a:r>
            <a:r>
              <a:rPr lang="zh-CN" altLang="en-US" dirty="0"/>
              <a:t> NFS 简介</a:t>
            </a:r>
            <a:endParaRPr lang="zh-CN" altLang="en-US" dirty="0"/>
          </a:p>
          <a:p>
            <a:pPr>
              <a:buNone/>
            </a:pPr>
            <a:r>
              <a:rPr lang="en-US" altLang="zh-CN" dirty="0"/>
              <a:t>13.2  </a:t>
            </a:r>
            <a:r>
              <a:rPr dirty="0"/>
              <a:t> NFS 服务器安装和配置</a:t>
            </a:r>
            <a:endParaRPr dirty="0"/>
          </a:p>
          <a:p>
            <a:pPr>
              <a:buNone/>
            </a:pPr>
            <a:r>
              <a:rPr lang="en-US" altLang="zh-CN" dirty="0"/>
              <a:t>13.3 </a:t>
            </a:r>
            <a:r>
              <a:rPr lang="zh-CN" altLang="en-US" dirty="0"/>
              <a:t> 管理 NFS 共享目录</a:t>
            </a:r>
            <a:endParaRPr lang="zh-CN" altLang="en-US" dirty="0"/>
          </a:p>
          <a:p>
            <a:pPr>
              <a:buNone/>
            </a:pPr>
            <a:r>
              <a:rPr lang="en-US" altLang="zh-CN" dirty="0"/>
              <a:t>13.4  </a:t>
            </a:r>
            <a:r>
              <a:rPr dirty="0"/>
              <a:t>挂载和卸载 NFS 共享目录</a:t>
            </a:r>
            <a:endParaRPr dirty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b="1"/>
              <a:t>1</a:t>
            </a:r>
            <a:r>
              <a:rPr b="1"/>
              <a:t>3.4  挂载和卸载 NFS 共享目录</a:t>
            </a:r>
            <a:endParaRPr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33095" y="463550"/>
            <a:ext cx="7974330" cy="449897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13. 4. 2 开机自动挂载 NFS 文件系统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挂载NFS服务器上的 NFS 共享的第二种方法是在/ etc / fstab 文件中添加内容。这样每次启动计算机时都将挂载NFS共享目录。内容中必须声明 NFS服务器的主机名、 要导出的目录及要挂载 NFS共享的本地主机目录</a:t>
            </a:r>
            <a:r>
              <a:rPr lang="zh-CN" sz="2400" dirty="0"/>
              <a:t>。</a:t>
            </a:r>
            <a:endParaRPr lang="zh-CN" sz="24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13.1 </a:t>
            </a:r>
            <a:r>
              <a:rPr lang="zh-CN" altLang="en-US" dirty="0">
                <a:sym typeface="+mn-ea"/>
              </a:rPr>
              <a:t>NFS 简介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dirty="0">
                <a:sym typeface="+mn-ea"/>
              </a:rPr>
              <a:t>  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通过配置 NFS 服务器, 可以让客户端计算机挂载 NFS 服务器上的共享目录, 文件就如同位于客户机的本地硬盘上一样。</a:t>
            </a:r>
            <a:endParaRPr sz="2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13. 1. 1 NFS 的概念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  </a:t>
            </a:r>
            <a:r>
              <a:rPr sz="2400" dirty="0">
                <a:solidFill>
                  <a:srgbClr val="FF0000"/>
                </a:solidFill>
                <a:sym typeface="+mn-ea"/>
              </a:rPr>
              <a:t>网络文件系统</a:t>
            </a:r>
            <a:r>
              <a:rPr sz="2400" dirty="0">
                <a:sym typeface="+mn-ea"/>
              </a:rPr>
              <a:t> (Network File System, NFS) 是由 SUN 公司发展, 并于 1984 年推出的 技术。通过使用 NFS, 用 户和程序可以像访问本地文件一样访问远程系统上的文件。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dirty="0">
                <a:sym typeface="+mn-ea"/>
              </a:rPr>
              <a:t>     </a:t>
            </a:r>
            <a:endParaRPr lang="en-US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13.1 </a:t>
            </a:r>
            <a:r>
              <a:rPr lang="zh-CN" altLang="en-US" dirty="0">
                <a:sym typeface="+mn-ea"/>
              </a:rPr>
              <a:t>NFS 简介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dirty="0">
                <a:sym typeface="+mn-ea"/>
              </a:rPr>
              <a:t>        </a:t>
            </a:r>
            <a:r>
              <a:rPr sz="2400" dirty="0">
                <a:sym typeface="+mn-ea"/>
              </a:rPr>
              <a:t>NFS 本身的服务并没有提供文件传递的协议, 但是 NFS 却能让我们进行文件的共享, 这其中的原因就是 NFS 使用 RPC 协议。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    NFS 是一个文件系统, 而 </a:t>
            </a:r>
            <a:r>
              <a:rPr lang="en-US" sz="2400" dirty="0">
                <a:solidFill>
                  <a:srgbClr val="FF0000"/>
                </a:solidFill>
              </a:rPr>
              <a:t>RPC </a:t>
            </a:r>
            <a:r>
              <a:rPr lang="en-US" sz="2400" dirty="0"/>
              <a:t>负责信息的传输, 这样 NFS 服务器端与 NFS 客户端才能由 RPC 协议来进行端口的对应。 NFS 主要管理分享 出来的目录, 而文件的传递则直接交由 RPC 协议来运作</a:t>
            </a:r>
            <a:r>
              <a:rPr lang="en-US" dirty="0"/>
              <a:t>。</a:t>
            </a:r>
            <a:endParaRPr lang="en-US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13.1 </a:t>
            </a:r>
            <a:r>
              <a:rPr lang="zh-CN" altLang="en-US" dirty="0">
                <a:sym typeface="+mn-ea"/>
              </a:rPr>
              <a:t>NFS 简介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372745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13. 1. 2 </a:t>
            </a:r>
            <a:r>
              <a:rPr sz="2400" dirty="0">
                <a:solidFill>
                  <a:srgbClr val="FF0000"/>
                </a:solidFill>
                <a:sym typeface="+mn-ea"/>
              </a:rPr>
              <a:t>NFS 协议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 客户端使用 NFS 可以透明地访问服务器中的文件系统, 这不同于提供文件传输的 FTP 协议。 FTP 会产生文件一个完整的副本。 NFS 只访问一个进程引用文件部分, 并且其中的 一个目的就是使得这种访问透明。 这就意味着任何能够访问一个本地文件的客户端程序不 需要做任何修改, 就应该能够访问一个 NFS 文件</a:t>
            </a:r>
            <a:r>
              <a:rPr lang="en-US" sz="2400" dirty="0">
                <a:sym typeface="+mn-ea"/>
              </a:rPr>
              <a:t> </a:t>
            </a:r>
            <a:r>
              <a:rPr lang="zh-CN" altLang="en-US" sz="2400" dirty="0">
                <a:sym typeface="+mn-ea"/>
              </a:rPr>
              <a:t>。</a:t>
            </a:r>
            <a:r>
              <a:rPr lang="en-US" dirty="0">
                <a:sym typeface="+mn-ea"/>
              </a:rPr>
              <a:t>    </a:t>
            </a:r>
            <a:endParaRPr lang="en-US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13.</a:t>
            </a:r>
            <a:r>
              <a:rPr lang="en-US" b="1" dirty="0"/>
              <a:t>2</a:t>
            </a:r>
            <a:r>
              <a:t> NFS 服务器安装和配置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34035" y="332740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13. 2. 1 </a:t>
            </a:r>
            <a:r>
              <a:rPr sz="2400" dirty="0">
                <a:solidFill>
                  <a:srgbClr val="FF0000"/>
                </a:solidFill>
                <a:sym typeface="+mn-ea"/>
              </a:rPr>
              <a:t>安装 NFS 服务器软件包</a:t>
            </a:r>
            <a:r>
              <a:rPr sz="2400" dirty="0">
                <a:sym typeface="+mn-ea"/>
              </a:rPr>
              <a:t> 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  </a:t>
            </a:r>
            <a:r>
              <a:rPr sz="2400" dirty="0">
                <a:sym typeface="+mn-ea"/>
              </a:rPr>
              <a:t>配置 NFS 服务器, 在 Linux 系统中查看 nfs-utils 软件包是否已经安装; 如果没有, 请 事先安装好。</a:t>
            </a:r>
            <a:r>
              <a:rPr lang="en-US" sz="2400" dirty="0">
                <a:sym typeface="+mn-ea"/>
              </a:rPr>
              <a:t> </a:t>
            </a:r>
            <a:endParaRPr lang="en-US" sz="2400" dirty="0">
              <a:sym typeface="+mn-ea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13. 2. 2</a:t>
            </a:r>
            <a:r>
              <a:rPr sz="2400" dirty="0">
                <a:solidFill>
                  <a:srgbClr val="FF0000"/>
                </a:solidFill>
              </a:rPr>
              <a:t> / etc / exports 文件</a:t>
            </a:r>
            <a:r>
              <a:rPr sz="2400" dirty="0"/>
              <a:t>详解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/ etc / exports 文件控制着 NFS 服务器要导出的共享目录以及访问控制。 / etc / exports 文件默认是空白的, 没有任何内容。也就是说 NFS服务器默认是不共享任何目录的, 需要手工编辑添加</a:t>
            </a:r>
            <a:r>
              <a:rPr lang="en-US" dirty="0"/>
              <a:t>。</a:t>
            </a:r>
            <a:endParaRPr lang="en-US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13.</a:t>
            </a:r>
            <a:r>
              <a:rPr lang="en-US" b="1" dirty="0"/>
              <a:t>2</a:t>
            </a:r>
            <a:r>
              <a:t> NFS 服务器安装和配置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34035" y="1088390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dirty="0"/>
              <a:t> </a:t>
            </a:r>
            <a:r>
              <a:rPr lang="en-US" sz="2400" dirty="0"/>
              <a:t>   </a:t>
            </a:r>
            <a:r>
              <a:rPr sz="2400" dirty="0"/>
              <a:t>/ etc / exports 文件内容的格式如下所示。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共享目录 客户端 [导出选项]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  1. </a:t>
            </a:r>
            <a:r>
              <a:rPr sz="2400" dirty="0">
                <a:solidFill>
                  <a:srgbClr val="FF0000"/>
                </a:solidFill>
              </a:rPr>
              <a:t>共享目录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在/ etc / exports 文件中添加的共享目录必须使用绝对路径, 不可以使用相对路径。 而且该目录必须事先创建好, 该目录将作为 NFS 服务器上的共享目录并提供给客户端使用。</a:t>
            </a:r>
            <a:endParaRPr sz="2400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13.</a:t>
            </a:r>
            <a:r>
              <a:rPr lang="en-US" b="1" dirty="0"/>
              <a:t>2</a:t>
            </a:r>
            <a:r>
              <a:t> NFS 服务器安装和配置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34035" y="257175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  2. 客户端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客户端是指可以访问 NFS 服务器共享目录的客户端计算机, 客户端计算机可以是一 台计算机, 也可以是一个网段, 甚至是一个域。要指定客户端, 可以使用表13-1 所列的方式。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3. 导出选项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在/ etc / exports 文件中可以使用众多的选项来设置客户端访问 NFS 服务器共享目录的权限。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</a:t>
            </a:r>
            <a:endParaRPr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13.</a:t>
            </a:r>
            <a:r>
              <a:rPr lang="en-US" b="1" dirty="0"/>
              <a:t>2</a:t>
            </a:r>
            <a:r>
              <a:t> NFS 服务器安装和配置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34035" y="332740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13. 2. 3 控制 nfs-server 服务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1. </a:t>
            </a:r>
            <a:r>
              <a:rPr sz="2400" dirty="0">
                <a:solidFill>
                  <a:srgbClr val="FF0000"/>
                </a:solidFill>
                <a:sym typeface="+mn-ea"/>
              </a:rPr>
              <a:t>启动</a:t>
            </a:r>
            <a:r>
              <a:rPr sz="2400" dirty="0">
                <a:sym typeface="+mn-ea"/>
              </a:rPr>
              <a:t>nfs-server 服务 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使用以下命令启动 nfs-server 服务。 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[root@localhost~] # systemctl start nfs- server. service 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2. </a:t>
            </a:r>
            <a:r>
              <a:rPr sz="2400" dirty="0">
                <a:solidFill>
                  <a:srgbClr val="FF0000"/>
                </a:solidFill>
                <a:sym typeface="+mn-ea"/>
              </a:rPr>
              <a:t>查看</a:t>
            </a:r>
            <a:r>
              <a:rPr sz="2400" dirty="0">
                <a:sym typeface="+mn-ea"/>
              </a:rPr>
              <a:t> nfs-server 服务运行状态 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使用以下命令查看 nfs-server 服务运行状态。 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[root@localhost~j# systemctl status nfs-server. service</a:t>
            </a:r>
            <a:r>
              <a:rPr lang="en-US" sz="2400" dirty="0"/>
              <a:t>  </a:t>
            </a:r>
            <a:r>
              <a:rPr lang="en-US" dirty="0"/>
              <a:t>  </a:t>
            </a:r>
            <a:endParaRPr dirty="0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MzJlNDRmZjM5OWE0NDUzM2IzYWU1ODc5ZGQzODdhNDIifQ=="/>
</p:tagLst>
</file>

<file path=ppt/theme/theme1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3529</Words>
  <Application>WPS 演示</Application>
  <PresentationFormat>在屏幕上显示</PresentationFormat>
  <Paragraphs>129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Wingdings 2</vt:lpstr>
      <vt:lpstr>方正兰亭细黑_GBK_M</vt:lpstr>
      <vt:lpstr>黑体</vt:lpstr>
      <vt:lpstr>Arial Unicode MS</vt:lpstr>
      <vt:lpstr>Calibri</vt:lpstr>
      <vt:lpstr>吉祥如意</vt:lpstr>
      <vt:lpstr>PowerPoint 演示文稿</vt:lpstr>
      <vt:lpstr>本章内容</vt:lpstr>
      <vt:lpstr>13.1 NFS 简介 </vt:lpstr>
      <vt:lpstr>13.1 NFS 简介 </vt:lpstr>
      <vt:lpstr>13.1 NFS 简介 </vt:lpstr>
      <vt:lpstr>13.2 NFS 服务器安装和配置</vt:lpstr>
      <vt:lpstr>13.2 NFS 服务器安装和配置</vt:lpstr>
      <vt:lpstr>13.2 NFS 服务器安装和配置</vt:lpstr>
      <vt:lpstr>13.2 NFS 服务器安装和配置</vt:lpstr>
      <vt:lpstr>13.2 NFS 服务器安装和配置</vt:lpstr>
      <vt:lpstr>13.2 NFS 服务器安装和配置</vt:lpstr>
      <vt:lpstr>13.3  管理 NFS 共享目录</vt:lpstr>
      <vt:lpstr>13.3  管理 NFS 共享目录</vt:lpstr>
      <vt:lpstr>13.4  挂载和卸载 NFS 共享目录</vt:lpstr>
      <vt:lpstr>13.4  挂载和卸载 NFS 共享目录</vt:lpstr>
      <vt:lpstr>13.4  挂载和卸载 NFS 共享目录</vt:lpstr>
      <vt:lpstr>13.4  挂载和卸载 NFS 共享目录</vt:lpstr>
      <vt:lpstr>13.4  挂载和卸载 NFS 共享目录</vt:lpstr>
      <vt:lpstr>13.4  挂载和卸载 NFS 共享目录</vt:lpstr>
      <vt:lpstr>13.4  挂载和卸载 NFS 共享目录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风趣</cp:lastModifiedBy>
  <cp:revision>107</cp:revision>
  <dcterms:created xsi:type="dcterms:W3CDTF">2016-08-16T01:49:00Z</dcterms:created>
  <dcterms:modified xsi:type="dcterms:W3CDTF">2022-09-17T07:16:02Z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2052-11.1.0.12358</vt:lpwstr>
  </property>
  <property fmtid="{D5CDD505-2E9C-101B-9397-08002B2CF9AE}" pid="4" name="ICV">
    <vt:lpwstr>9C1E59526C0F4DEBB0B237D7A65F989D</vt:lpwstr>
  </property>
</Properties>
</file>