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3" r:id="rId3"/>
    <p:sldId id="359" r:id="rId5"/>
    <p:sldId id="504" r:id="rId6"/>
    <p:sldId id="505" r:id="rId7"/>
    <p:sldId id="506" r:id="rId8"/>
    <p:sldId id="507" r:id="rId9"/>
    <p:sldId id="508" r:id="rId10"/>
    <p:sldId id="509" r:id="rId11"/>
    <p:sldId id="510" r:id="rId12"/>
    <p:sldId id="511" r:id="rId13"/>
    <p:sldId id="512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0"/>
    <p:restoredTop sz="94696"/>
  </p:normalViewPr>
  <p:slideViewPr>
    <p:cSldViewPr showGuides="1">
      <p:cViewPr varScale="1">
        <p:scale>
          <a:sx n="65" d="100"/>
          <a:sy n="65" d="100"/>
        </p:scale>
        <p:origin x="-1452" y="-102"/>
      </p:cViewPr>
      <p:guideLst>
        <p:guide orient="horz" pos="2218"/>
        <p:guide pos="2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603" name="标题 61602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61607" name="副标题 61606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tx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95000"/>
              <a:buFont typeface="Wingdings 2" panose="05020102010507070707" pitchFamily="18" charset="2"/>
              <a:buNone/>
              <a:defRPr/>
            </a:lvl3pPr>
            <a:lvl4pPr marL="1371600" lvl="3" indent="0" algn="ctr">
              <a:buClr>
                <a:schemeClr val="tx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Tx/>
              <a:buFont typeface="Wingdings 2" panose="05020102010507070707" pitchFamily="18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61604" name="日期占位符 61603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5" name="页脚占位符 6160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6" name="灯片编号占位符 6160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72" name="标题 60663"/>
          <p:cNvSpPr>
            <a:spLocks noGrp="1" noRot="1"/>
          </p:cNvSpPr>
          <p:nvPr>
            <p:ph type="title"/>
          </p:nvPr>
        </p:nvSpPr>
        <p:spPr>
          <a:xfrm>
            <a:off x="633095" y="23114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73" name="文本占位符 60664"/>
          <p:cNvSpPr>
            <a:spLocks noGrp="1" noRot="1"/>
          </p:cNvSpPr>
          <p:nvPr>
            <p:ph type="body"/>
          </p:nvPr>
        </p:nvSpPr>
        <p:spPr>
          <a:xfrm>
            <a:off x="3810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0666" name="日期占位符 60665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7" name="页脚占位符 60666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8" name="灯片编号占位符 60667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2" name="组合 10"/>
          <p:cNvGrpSpPr/>
          <p:nvPr userDrawn="1"/>
        </p:nvGrpSpPr>
        <p:grpSpPr>
          <a:xfrm>
            <a:off x="496570" y="762000"/>
            <a:ext cx="8037830" cy="315595"/>
            <a:chOff x="979" y="713"/>
            <a:chExt cx="12453" cy="490"/>
          </a:xfrm>
        </p:grpSpPr>
        <p:sp>
          <p:nvSpPr>
            <p:cNvPr id="4" name="椭圆 3"/>
            <p:cNvSpPr/>
            <p:nvPr/>
          </p:nvSpPr>
          <p:spPr>
            <a:xfrm>
              <a:off x="1064" y="713"/>
              <a:ext cx="127" cy="127"/>
            </a:xfrm>
            <a:prstGeom prst="ellipse">
              <a:avLst/>
            </a:prstGeom>
            <a:solidFill>
              <a:srgbClr val="3C679C"/>
            </a:solidFill>
            <a:ln>
              <a:solidFill>
                <a:srgbClr val="3C679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979" y="1200"/>
              <a:ext cx="12453" cy="3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4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16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346593"/>
            <a:ext cx="9144000" cy="2006332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dirty="0">
              <a:solidFill>
                <a:srgbClr val="215968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6076" y="2996839"/>
            <a:ext cx="8333117" cy="705485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第</a:t>
            </a:r>
            <a:r>
              <a:rPr lang="en-US" altLang="zh-CN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17</a:t>
            </a:r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章  Sendmail服务器配置</a:t>
            </a:r>
            <a:endParaRPr lang="zh-CN" altLang="en-US" sz="4000" b="1" spc="3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方正兰亭细黑_GBK_M" panose="02010600010101010101" pitchFamily="2" charset="2"/>
              <a:sym typeface="+mn-e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t>17. 3 Sendmail 服务器配置实例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33400" y="106680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1. 配置 DNS 服务器</a:t>
            </a:r>
            <a:endParaRPr sz="2400" dirty="0"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2. 编辑/ etc / mail / sendmail. mc 文件</a:t>
            </a:r>
            <a:endParaRPr sz="2400" dirty="0"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3. 编辑/ etc / mail / local-host-names 文件</a:t>
            </a:r>
            <a:endParaRPr sz="2400" dirty="0"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4. 修改/ etc / hosts 文件</a:t>
            </a:r>
            <a:endParaRPr sz="2400" dirty="0"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5. 编辑/ etc / mail / access 文件</a:t>
            </a:r>
            <a:endParaRPr sz="2400" dirty="0"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6. 编辑/ etc / aliases 文件</a:t>
            </a:r>
            <a:endParaRPr sz="2400" dirty="0"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7. 启动 sendmail 服务</a:t>
            </a:r>
            <a:endParaRPr sz="2400" dirty="0"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8. 开机自动启动 sendmail 服务</a:t>
            </a:r>
            <a:endParaRPr sz="2400" dirty="0"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9. 测试发送 Sendmail 邮件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t>17. 4 配置 Sendmail 客户端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33400" y="106680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1. 编辑/ etc / resolv. conf 文件</a:t>
            </a:r>
            <a:endParaRPr sz="2400" dirty="0"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2. 使用 mail 命令发送邮件</a:t>
            </a:r>
            <a:endParaRPr sz="2400" dirty="0"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3. 使用 mail 命令接收邮件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17.1 </a:t>
            </a:r>
            <a:r>
              <a:t> Sendmail 邮件简介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523875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17. 1. 1 电子邮件的概念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</a:t>
            </a:r>
            <a:r>
              <a:rPr lang="en-US" sz="2400" dirty="0">
                <a:solidFill>
                  <a:srgbClr val="FF0000"/>
                </a:solidFill>
                <a:sym typeface="+mn-ea"/>
              </a:rPr>
              <a:t> </a:t>
            </a:r>
            <a:r>
              <a:rPr sz="2400" dirty="0">
                <a:solidFill>
                  <a:srgbClr val="FF0000"/>
                </a:solidFill>
                <a:sym typeface="+mn-ea"/>
              </a:rPr>
              <a:t> 电子邮件</a:t>
            </a:r>
            <a:r>
              <a:rPr sz="2400" dirty="0">
                <a:sym typeface="+mn-ea"/>
              </a:rPr>
              <a:t>是一种用电子手段提供信息交换的通信方式, 是互联网应用最广的服务。 通 过电子邮件系统, 用户可以以非常低廉的价格和非常快速的方式, 与世界上任何一个角落 的网络用户联系。 电子邮件可以是文字、 图像和声音等多种形式。</a:t>
            </a:r>
            <a:r>
              <a:rPr lang="en-US" dirty="0">
                <a:sym typeface="+mn-ea"/>
              </a:rPr>
              <a:t>     </a:t>
            </a:r>
            <a:endParaRPr lang="en-US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17.1 </a:t>
            </a:r>
            <a:r>
              <a:t> Sendmail 邮件简介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523875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dirty="0">
                <a:sym typeface="+mn-ea"/>
              </a:rPr>
              <a:t>17. 1. 2 邮件系统的组成</a:t>
            </a:r>
            <a:endParaRPr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>
                <a:sym typeface="+mn-ea"/>
              </a:rPr>
              <a:t>    </a:t>
            </a:r>
            <a:r>
              <a:rPr dirty="0">
                <a:sym typeface="+mn-ea"/>
              </a:rPr>
              <a:t> 一般情况下, 电子邮件程序可以分为</a:t>
            </a:r>
            <a:r>
              <a:rPr dirty="0">
                <a:solidFill>
                  <a:srgbClr val="FF0000"/>
                </a:solidFill>
                <a:sym typeface="+mn-ea"/>
              </a:rPr>
              <a:t>邮件用户代理 (MUA)、 邮件传输代理 (MTA) 和邮件投递代理 (MDA)</a:t>
            </a:r>
            <a:r>
              <a:rPr dirty="0">
                <a:sym typeface="+mn-ea"/>
              </a:rPr>
              <a:t>。</a:t>
            </a:r>
            <a:endParaRPr lang="en-US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t>17. 2 Sendmail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33400" y="106680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17. 2. 1 </a:t>
            </a:r>
            <a:r>
              <a:rPr sz="2400" dirty="0">
                <a:solidFill>
                  <a:srgbClr val="FF0000"/>
                </a:solidFill>
                <a:sym typeface="+mn-ea"/>
              </a:rPr>
              <a:t>安装 Sendmail 服务器软件包 </a:t>
            </a:r>
            <a:endParaRPr sz="2400" dirty="0">
              <a:solidFill>
                <a:srgbClr val="FF0000"/>
              </a:solidFill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  </a:t>
            </a:r>
            <a:r>
              <a:rPr sz="2400" dirty="0">
                <a:sym typeface="+mn-ea"/>
              </a:rPr>
              <a:t>要配 置 Sendmail 服 务 器, 就 要 在 Linux 系 统 中 查 看 procmail、 m4、 sendmail 和 sendmail-cf 软件包是否已经安装; 如果没有, 请事先安装好。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t>17. 2 Sendmail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33400" y="106680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17. 2. 2 </a:t>
            </a:r>
            <a:r>
              <a:rPr sz="2400" dirty="0">
                <a:solidFill>
                  <a:srgbClr val="FF0000"/>
                </a:solidFill>
                <a:sym typeface="+mn-ea"/>
              </a:rPr>
              <a:t>/ etc / mail / sendmail. mc</a:t>
            </a:r>
            <a:r>
              <a:rPr sz="2400" dirty="0">
                <a:sym typeface="+mn-ea"/>
              </a:rPr>
              <a:t> 文件详解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Sendmai 服务器的第一个配置文件是/ etc / mail / sendmail. cf。 该文件决定 Sendmail 的属 性, 定义 Sendmail 服务器在哪一个域上工作以及开启哪些验证机制。 文件内容是特定宏语 言编写, 都是计算机生成的。</a:t>
            </a:r>
            <a:endParaRPr lang="en-US"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t>17. 2 Sendmail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33400" y="106680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17. 2. 3</a:t>
            </a:r>
            <a:r>
              <a:rPr sz="2400" dirty="0">
                <a:solidFill>
                  <a:srgbClr val="FF0000"/>
                </a:solidFill>
                <a:sym typeface="+mn-ea"/>
              </a:rPr>
              <a:t> / etc / mail / local-host-names</a:t>
            </a:r>
            <a:r>
              <a:rPr sz="2400" dirty="0">
                <a:sym typeface="+mn-ea"/>
              </a:rPr>
              <a:t> 文件详解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在/ etc / mail / sendmail. mc 文件中有以下这行内容, 该设置会使 Sendmail 服务器读取/etc / mail / local-host-names 文件的内容, 将这个文件中的所有内容看作是本地主机名。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t>17. 2 Sendmail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33400" y="106680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17. 2. 4</a:t>
            </a:r>
            <a:r>
              <a:rPr sz="2400" dirty="0">
                <a:solidFill>
                  <a:srgbClr val="FF0000"/>
                </a:solidFill>
                <a:sym typeface="+mn-ea"/>
              </a:rPr>
              <a:t> / etc / mail / access</a:t>
            </a:r>
            <a:r>
              <a:rPr sz="2400" dirty="0">
                <a:sym typeface="+mn-ea"/>
              </a:rPr>
              <a:t> 文件详解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 </a:t>
            </a:r>
            <a:r>
              <a:rPr sz="2400" dirty="0">
                <a:sym typeface="+mn-ea"/>
              </a:rPr>
              <a:t>在默认情况下, SMTP 协议是不需要经过身份验证的, 任何用户通过使用 telnet 方式 都可以连接到本地邮件服务器的 25 端口上, 并发送邮件。 为了避免不必要的麻烦, Sendmail 中的默认配置直接禁止其他主机利用本地 Sendmail 服务器投递邮件。 使用/ etc / mail / access 文件可以控制邮件中继和邮件的进出管理, 可以使用/ etc / mail / access 文件允许某些客户端使用此 Sendmail 服务器转发邮件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t>17. 2 Sendmail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33400" y="106680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17. 2. 5</a:t>
            </a:r>
            <a:r>
              <a:rPr sz="2400" dirty="0">
                <a:solidFill>
                  <a:srgbClr val="FF0000"/>
                </a:solidFill>
                <a:sym typeface="+mn-ea"/>
              </a:rPr>
              <a:t> / etc / aliases 文件</a:t>
            </a:r>
            <a:r>
              <a:rPr sz="2400" dirty="0">
                <a:sym typeface="+mn-ea"/>
              </a:rPr>
              <a:t>详解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 </a:t>
            </a:r>
            <a:r>
              <a:rPr sz="2400" dirty="0">
                <a:sym typeface="+mn-ea"/>
              </a:rPr>
              <a:t>在/ etc / mail / sendmail. mc 配置文件中默认有下面一行设置, 将会读取/ etc / aliases 文件 内容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t>17. 2 Sendmail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33400" y="106680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17. 2. 6</a:t>
            </a:r>
            <a:r>
              <a:rPr sz="2400" dirty="0">
                <a:solidFill>
                  <a:srgbClr val="FF0000"/>
                </a:solidFill>
                <a:sym typeface="+mn-ea"/>
              </a:rPr>
              <a:t> / etc / mail / userdb 文</a:t>
            </a:r>
            <a:r>
              <a:rPr sz="2400" dirty="0">
                <a:sym typeface="+mn-ea"/>
              </a:rPr>
              <a:t>件详解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在/ etc / mail / sendmail. mc 文 件 中, 默 认 有 以 下 这 行 内 容, 将 会 读 取/ etc / mail / userdb. db 文件的内容, 从而对入站地址和出站地址进行改写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zJlNDRmZjM5OWE0NDUzM2IzYWU1ODc5ZGQzODdhNDIifQ=="/>
</p:tagLst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1748</Words>
  <Application>WPS 演示</Application>
  <PresentationFormat>在屏幕上显示</PresentationFormat>
  <Paragraphs>60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Wingdings 2</vt:lpstr>
      <vt:lpstr>方正兰亭细黑_GBK_M</vt:lpstr>
      <vt:lpstr>黑体</vt:lpstr>
      <vt:lpstr>Arial Unicode MS</vt:lpstr>
      <vt:lpstr>Calibri</vt:lpstr>
      <vt:lpstr>吉祥如意</vt:lpstr>
      <vt:lpstr>PowerPoint 演示文稿</vt:lpstr>
      <vt:lpstr>17.1  Sendmail 邮件简介</vt:lpstr>
      <vt:lpstr>17.1  Sendmail 邮件简介</vt:lpstr>
      <vt:lpstr>17.1  Sendmail 邮件简介</vt:lpstr>
      <vt:lpstr>17. 2 Sendmail 服务器安装和配置</vt:lpstr>
      <vt:lpstr>17. 2 Sendmail 服务器安装和配置</vt:lpstr>
      <vt:lpstr>17. 2 Sendmail 服务器安装和配置</vt:lpstr>
      <vt:lpstr>17. 2 Sendmail 服务器安装和配置</vt:lpstr>
      <vt:lpstr>17. 2 Sendmail 服务器安装和配置</vt:lpstr>
      <vt:lpstr>17. 2 Sendmail 服务器安装和配置</vt:lpstr>
      <vt:lpstr>17. 3 Sendmail 服务器配置实例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风趣</cp:lastModifiedBy>
  <cp:revision>111</cp:revision>
  <dcterms:created xsi:type="dcterms:W3CDTF">2016-08-16T01:49:00Z</dcterms:created>
  <dcterms:modified xsi:type="dcterms:W3CDTF">2022-09-17T07:29:15Z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2052-11.1.0.12358</vt:lpwstr>
  </property>
  <property fmtid="{D5CDD505-2E9C-101B-9397-08002B2CF9AE}" pid="4" name="ICV">
    <vt:lpwstr>9C1E59526C0F4DEBB0B237D7A65F989D</vt:lpwstr>
  </property>
</Properties>
</file>