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mpe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2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69E56"/>
    <a:srgbClr val="212629"/>
    <a:srgbClr val="A39279"/>
    <a:srgbClr val="805E22"/>
    <a:srgbClr val="FFFFEB"/>
    <a:srgbClr val="FFFFC1"/>
    <a:srgbClr val="4FD1FF"/>
    <a:srgbClr val="4A1978"/>
    <a:srgbClr val="4F4544"/>
    <a:srgbClr val="FBFAF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523" autoAdjust="0"/>
    <p:restoredTop sz="94660"/>
  </p:normalViewPr>
  <p:slideViewPr>
    <p:cSldViewPr snapToGrid="0">
      <p:cViewPr>
        <p:scale>
          <a:sx n="70" d="100"/>
          <a:sy n="70" d="100"/>
        </p:scale>
        <p:origin x="-1314" y="-14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6AD8240-3148-4746-BA4B-7B32B016BA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B51CC32A-496B-42D5-8EC6-30D10EB5C1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0F25E7C-B1D9-4999-8D1F-ED84C4EE9A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2CC75-8280-4D50-8556-C2874ADEF926}" type="datetimeFigureOut">
              <a:rPr lang="zh-CN" altLang="en-US" smtClean="0"/>
              <a:pPr/>
              <a:t>2022/1/12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18A7BBD-E847-449A-AA53-B3DBD3F53D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1910074-A50B-4F6C-9D3A-997C16815E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90E77-D57C-49F8-ADC2-FB99C50EBC2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9835927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0">
        <p15:prstTrans prst="peelOff"/>
      </p:transition>
    </mc:Choice>
    <mc:Fallback>
      <p:transition spd="slow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46F3415-0A6E-4DE3-88B2-28E302089D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DE31FD0E-70F4-4FE8-BC80-B6DA28E8BE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A527977-21C6-4B35-81A1-E9ACD6844F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2CC75-8280-4D50-8556-C2874ADEF926}" type="datetimeFigureOut">
              <a:rPr lang="zh-CN" altLang="en-US" smtClean="0"/>
              <a:pPr/>
              <a:t>2022/1/12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50C14C7-634C-47F0-B111-6D43CB0918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47A43F5-75A1-4409-ADD1-D790DF5924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90E77-D57C-49F8-ADC2-FB99C50EBC2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5693473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0">
        <p15:prstTrans prst="peelOff"/>
      </p:transition>
    </mc:Choice>
    <mc:Fallback>
      <p:transition spd="slow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95EA7536-D96F-400A-84FA-EE043186855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8D80802C-D1E2-4C80-BE8C-D027A1D80D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55BE6F8-219E-413C-B399-2A6399D61F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2CC75-8280-4D50-8556-C2874ADEF926}" type="datetimeFigureOut">
              <a:rPr lang="zh-CN" altLang="en-US" smtClean="0"/>
              <a:pPr/>
              <a:t>2022/1/12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479AEE5-26EE-4C85-8E5E-E86011772B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AC8C42C-BCED-4376-A8E1-FBA47CCFAA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90E77-D57C-49F8-ADC2-FB99C50EBC2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3FC8E0B0-E21F-4372-8D0F-E401BD7F0C7D}"/>
              </a:ext>
            </a:extLst>
          </p:cNvPr>
          <p:cNvSpPr txBox="1"/>
          <p:nvPr userDrawn="1"/>
        </p:nvSpPr>
        <p:spPr>
          <a:xfrm>
            <a:off x="4218317" y="2286000"/>
            <a:ext cx="30278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www.tukuppt.com </a:t>
            </a:r>
            <a:r>
              <a:rPr lang="zh-CN" altLang="en-US" dirty="0">
                <a:solidFill>
                  <a:schemeClr val="bg1"/>
                </a:solidFill>
              </a:rPr>
              <a:t>熊猫办公 高效办公在熊猫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2A85526C-BB76-4590-B86E-39951DF37361}"/>
              </a:ext>
            </a:extLst>
          </p:cNvPr>
          <p:cNvSpPr txBox="1"/>
          <p:nvPr userDrawn="1"/>
        </p:nvSpPr>
        <p:spPr>
          <a:xfrm>
            <a:off x="4218316" y="3678129"/>
            <a:ext cx="55036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该作品版权为熊猫办公所有，请勿盗版，否则我们将按照</a:t>
            </a:r>
            <a:r>
              <a:rPr lang="en-US" altLang="zh-CN" dirty="0">
                <a:solidFill>
                  <a:schemeClr val="bg1"/>
                </a:solidFill>
                <a:effectLst/>
              </a:rPr>
              <a:t>《</a:t>
            </a:r>
            <a:r>
              <a:rPr lang="zh-CN" altLang="en-US" dirty="0">
                <a:solidFill>
                  <a:schemeClr val="bg1"/>
                </a:solidFill>
                <a:effectLst/>
              </a:rPr>
              <a:t>中华人民共和国著作权法</a:t>
            </a:r>
            <a:r>
              <a:rPr lang="en-US" altLang="zh-CN" dirty="0">
                <a:solidFill>
                  <a:schemeClr val="bg1"/>
                </a:solidFill>
                <a:effectLst/>
              </a:rPr>
              <a:t>》</a:t>
            </a:r>
            <a:r>
              <a:rPr lang="zh-CN" altLang="en-US" dirty="0">
                <a:solidFill>
                  <a:schemeClr val="bg1"/>
                </a:solidFill>
                <a:effectLst/>
              </a:rPr>
              <a:t>进行维权工作。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1771200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0">
        <p15:prstTrans prst="peelOff"/>
      </p:transition>
    </mc:Choice>
    <mc:Fallback>
      <p:transition spd="slow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6C06C8B-3FFA-465E-BBD4-66F625EA93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C8D2C06C-38E0-4052-90C3-34D76C49CE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B14FF9F-64CF-48F0-9865-817A3C6713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2CC75-8280-4D50-8556-C2874ADEF926}" type="datetimeFigureOut">
              <a:rPr lang="zh-CN" altLang="en-US" smtClean="0"/>
              <a:pPr/>
              <a:t>2022/1/12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BDFB08F-E192-48E0-9032-C1389CE0C2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6655902-398F-4442-BFD8-731BAF5AAD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90E77-D57C-49F8-ADC2-FB99C50EBC2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4114802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0">
        <p15:prstTrans prst="peelOff"/>
      </p:transition>
    </mc:Choice>
    <mc:Fallback>
      <p:transition spd="slow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ACA5E3A-4A41-4F73-A3A1-EC72B0904A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229AFC29-6332-4492-9285-A0418B56BE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5A3F6DF-3B49-481C-8199-D371B240C9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2CC75-8280-4D50-8556-C2874ADEF926}" type="datetimeFigureOut">
              <a:rPr lang="zh-CN" altLang="en-US" smtClean="0"/>
              <a:pPr/>
              <a:t>2022/1/12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598FB59-4AA8-45EA-9B9E-82D9B84BE8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CB2A394-124D-4F37-9BD3-DD17561AED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90E77-D57C-49F8-ADC2-FB99C50EBC2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9900000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0">
        <p15:prstTrans prst="peelOff"/>
      </p:transition>
    </mc:Choice>
    <mc:Fallback>
      <p:transition spd="slow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85F11B9-A495-4E50-B767-C28445DE4C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D2E66B8F-31CE-4C4A-BA93-E9868EAF51D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270A5FB8-642F-4221-8862-0F7DC55DB4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5462E781-5F45-47EB-85D1-75BCC226BA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2CC75-8280-4D50-8556-C2874ADEF926}" type="datetimeFigureOut">
              <a:rPr lang="zh-CN" altLang="en-US" smtClean="0"/>
              <a:pPr/>
              <a:t>2022/1/12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EE229F42-3063-4EC2-A927-2B503755B2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8A99879A-EFE9-4C35-8BC8-83B215514A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90E77-D57C-49F8-ADC2-FB99C50EBC2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0742079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0">
        <p15:prstTrans prst="peelOff"/>
      </p:transition>
    </mc:Choice>
    <mc:Fallback>
      <p:transition spd="slow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C999036-B6F6-4846-9EBC-2D1E210168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9601D12E-4C54-40ED-BAD5-EA824CE69E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FC456FEA-986E-44D7-8675-9006DB4F6D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8C4BD64E-F292-41EA-A7CE-2DC89026391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C4E11F10-D94A-4C55-9672-1DE9FA8F668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C93CE2B1-BCED-4AF2-9798-454A9C47D9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2CC75-8280-4D50-8556-C2874ADEF926}" type="datetimeFigureOut">
              <a:rPr lang="zh-CN" altLang="en-US" smtClean="0"/>
              <a:pPr/>
              <a:t>2022/1/12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47E462DE-4C04-437B-9047-D94E6CB3B2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243BDB45-E029-4677-94CB-8A1A3DFA58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90E77-D57C-49F8-ADC2-FB99C50EBC2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8377487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0">
        <p15:prstTrans prst="peelOff"/>
      </p:transition>
    </mc:Choice>
    <mc:Fallback>
      <p:transition spd="slow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FE41ED8-8C3F-4EB3-92C5-33A0EAF464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5E4D1BAF-403B-4803-86C6-1E3AD3ABD1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2CC75-8280-4D50-8556-C2874ADEF926}" type="datetimeFigureOut">
              <a:rPr lang="zh-CN" altLang="en-US" smtClean="0"/>
              <a:pPr/>
              <a:t>2022/1/12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C2AA558D-D833-4A3D-AAC9-04655BB327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FEE9AE99-6EBB-4793-8E85-3D8E148BB2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90E77-D57C-49F8-ADC2-FB99C50EBC2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9534120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0">
        <p15:prstTrans prst="peelOff"/>
      </p:transition>
    </mc:Choice>
    <mc:Fallback>
      <p:transition spd="slow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19222988-F7A5-40D8-93C2-FFC76DD6F1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2CC75-8280-4D50-8556-C2874ADEF926}" type="datetimeFigureOut">
              <a:rPr lang="zh-CN" altLang="en-US" smtClean="0"/>
              <a:pPr/>
              <a:t>2022/1/12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09A7AB5-A93E-4BB9-B456-29E36D7D43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06456C9-71B0-4254-B323-89F5CF60FA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90E77-D57C-49F8-ADC2-FB99C50EBC2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4633517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0">
        <p15:prstTrans prst="peelOff"/>
      </p:transition>
    </mc:Choice>
    <mc:Fallback>
      <p:transition spd="slow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ECD1FAB-B226-4561-BB40-894687518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ADFEEBC1-5908-46CD-8BE4-D21430F30C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C0A38BA2-129C-4C83-91E4-70AE5F4B0E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E57F831B-A5D5-4402-B859-E8CC69FFA6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2CC75-8280-4D50-8556-C2874ADEF926}" type="datetimeFigureOut">
              <a:rPr lang="zh-CN" altLang="en-US" smtClean="0"/>
              <a:pPr/>
              <a:t>2022/1/12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8431C191-134A-47F1-A55C-C841FFD6C5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DD292E3-562D-4157-963D-FA5B17C5FF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90E77-D57C-49F8-ADC2-FB99C50EBC2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4133502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0">
        <p15:prstTrans prst="peelOff"/>
      </p:transition>
    </mc:Choice>
    <mc:Fallback>
      <p:transition spd="slow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9576ED4-9A28-4464-992D-FC79EF3E43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D9F03FEC-A4CC-4EAF-8556-78DF6C6E3A8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519E19BE-2FE5-436F-9DEC-0CF40902573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0A6F6EAA-3DF6-4EA4-9068-AEE5F78EF1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2CC75-8280-4D50-8556-C2874ADEF926}" type="datetimeFigureOut">
              <a:rPr lang="zh-CN" altLang="en-US" smtClean="0"/>
              <a:pPr/>
              <a:t>2022/1/12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526C1105-777B-4977-97DA-DF5E17BD77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9A560B3E-6416-47DC-A8AE-3951B072C3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90E77-D57C-49F8-ADC2-FB99C50EBC2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8028876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0">
        <p15:prstTrans prst="peelOff"/>
      </p:transition>
    </mc:Choice>
    <mc:Fallback>
      <p:transition spd="slow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D429047F-5DE1-40DA-AC24-00876ED9E4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52D65A70-6F68-4B83-92A0-6D80F28C95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F1EB68C-B904-4D82-949D-22E3B851D4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A2CC75-8280-4D50-8556-C2874ADEF926}" type="datetimeFigureOut">
              <a:rPr lang="zh-CN" altLang="en-US" smtClean="0"/>
              <a:pPr/>
              <a:t>2022/1/12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36AE24F-59F4-4360-AE82-7A8125C362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8A32B3F-6528-4220-A583-FE0D755461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190E77-D57C-49F8-ADC2-FB99C50EBC2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30311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0">
        <p15:prstTrans prst="peelOff"/>
      </p:transition>
    </mc:Choice>
    <mc:Fallback>
      <p:transition spd="slow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5" Type="http://schemas.openxmlformats.org/officeDocument/2006/relationships/image" Target="../media/image2.png"/><Relationship Id="rId4" Type="http://schemas.microsoft.com/office/2007/relationships/media" Target="../media/media1.mp3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tukuppt.com/ppt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5EF78C90-B47B-44CB-956F-0CC64955756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1392" r="6989"/>
          <a:stretch/>
        </p:blipFill>
        <p:spPr>
          <a:xfrm>
            <a:off x="0" y="1"/>
            <a:ext cx="12205131" cy="6858000"/>
          </a:xfrm>
          <a:prstGeom prst="rect">
            <a:avLst/>
          </a:prstGeom>
        </p:spPr>
      </p:pic>
      <p:pic>
        <p:nvPicPr>
          <p:cNvPr id="2" name="周继英-回不去的青春（纯音乐）">
            <a:hlinkClick r:id="" action="ppaction://media"/>
            <a:extLst>
              <a:ext uri="{FF2B5EF4-FFF2-40B4-BE49-F238E27FC236}">
                <a16:creationId xmlns:a16="http://schemas.microsoft.com/office/drawing/2014/main" xmlns="" id="{CB033BF1-64CB-4FB9-B294-6519E384D460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5486400" y="-1024825"/>
            <a:ext cx="609600" cy="6096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7DC50CF2-A903-49FE-AA69-EF463CF78764}"/>
              </a:ext>
            </a:extLst>
          </p:cNvPr>
          <p:cNvSpPr txBox="1"/>
          <p:nvPr/>
        </p:nvSpPr>
        <p:spPr>
          <a:xfrm>
            <a:off x="807800" y="671637"/>
            <a:ext cx="2295330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 b="1" dirty="0">
                <a:solidFill>
                  <a:schemeClr val="bg1"/>
                </a:solidFill>
                <a:cs typeface="+mn-ea"/>
                <a:sym typeface="+mn-lt"/>
              </a:rPr>
              <a:t>青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675F3A69-946E-48AF-AAB3-C084F2156E41}"/>
              </a:ext>
            </a:extLst>
          </p:cNvPr>
          <p:cNvSpPr txBox="1"/>
          <p:nvPr/>
        </p:nvSpPr>
        <p:spPr>
          <a:xfrm>
            <a:off x="1994749" y="2662630"/>
            <a:ext cx="2295330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 b="1" dirty="0">
                <a:solidFill>
                  <a:schemeClr val="bg1"/>
                </a:solidFill>
                <a:cs typeface="+mn-ea"/>
                <a:sym typeface="+mn-lt"/>
              </a:rPr>
              <a:t>春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36E11916-D850-4961-8ED7-640FAF22222C}"/>
              </a:ext>
            </a:extLst>
          </p:cNvPr>
          <p:cNvSpPr txBox="1"/>
          <p:nvPr/>
        </p:nvSpPr>
        <p:spPr>
          <a:xfrm>
            <a:off x="3929234" y="498570"/>
            <a:ext cx="1107996" cy="191573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cs typeface="+mn-ea"/>
                <a:sym typeface="+mn-lt"/>
              </a:rPr>
              <a:t>我的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B07BC0CA-D732-4121-9AEF-BE31CCC67474}"/>
              </a:ext>
            </a:extLst>
          </p:cNvPr>
          <p:cNvCxnSpPr>
            <a:cxnSpLocks/>
          </p:cNvCxnSpPr>
          <p:nvPr/>
        </p:nvCxnSpPr>
        <p:spPr>
          <a:xfrm flipH="1">
            <a:off x="3437849" y="1709089"/>
            <a:ext cx="1151599" cy="148114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6DE00668-829B-473D-A291-6F02EA3AE49A}"/>
              </a:ext>
            </a:extLst>
          </p:cNvPr>
          <p:cNvCxnSpPr/>
          <p:nvPr/>
        </p:nvCxnSpPr>
        <p:spPr>
          <a:xfrm flipH="1">
            <a:off x="3944270" y="1550917"/>
            <a:ext cx="1105429" cy="148114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4439C428-B1EB-427A-B969-DC698D75E970}"/>
              </a:ext>
            </a:extLst>
          </p:cNvPr>
          <p:cNvCxnSpPr/>
          <p:nvPr/>
        </p:nvCxnSpPr>
        <p:spPr>
          <a:xfrm flipH="1">
            <a:off x="954636" y="4163178"/>
            <a:ext cx="1105429" cy="148114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F9DF3637-F698-428E-8533-5858AF342CD6}"/>
              </a:ext>
            </a:extLst>
          </p:cNvPr>
          <p:cNvCxnSpPr/>
          <p:nvPr/>
        </p:nvCxnSpPr>
        <p:spPr>
          <a:xfrm flipH="1">
            <a:off x="1636705" y="3745078"/>
            <a:ext cx="1105429" cy="148114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72FF44E1-F2C7-4527-80A2-E294CCE381B2}"/>
              </a:ext>
            </a:extLst>
          </p:cNvPr>
          <p:cNvSpPr txBox="1"/>
          <p:nvPr/>
        </p:nvSpPr>
        <p:spPr>
          <a:xfrm>
            <a:off x="467942" y="3932591"/>
            <a:ext cx="1015663" cy="231212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cs typeface="+mn-ea"/>
                <a:sym typeface="+mn-lt"/>
              </a:rPr>
              <a:t>不毕业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0D9080A1-8B63-44EC-9038-321A25A05A42}"/>
              </a:ext>
            </a:extLst>
          </p:cNvPr>
          <p:cNvSpPr txBox="1"/>
          <p:nvPr/>
        </p:nvSpPr>
        <p:spPr>
          <a:xfrm>
            <a:off x="5076914" y="3316251"/>
            <a:ext cx="1107996" cy="354174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一半明媚 一半忧伤它是一本打开了就合不上的书而我们却读得太匆忙</a:t>
            </a:r>
            <a:endParaRPr lang="en-US" altLang="zh-CN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55E79E15-9E05-49BD-93D0-715B878554C1}"/>
              </a:ext>
            </a:extLst>
          </p:cNvPr>
          <p:cNvSpPr txBox="1"/>
          <p:nvPr/>
        </p:nvSpPr>
        <p:spPr>
          <a:xfrm>
            <a:off x="10273775" y="333762"/>
            <a:ext cx="1661993" cy="39789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不忧愁的脸 是我的少年</a:t>
            </a:r>
          </a:p>
          <a:p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不仓惶的眼 等岁月改变不忧愁的脸 是我的少年</a:t>
            </a:r>
          </a:p>
          <a:p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不仓惶的眼 等岁月改变</a:t>
            </a:r>
          </a:p>
        </p:txBody>
      </p:sp>
    </p:spTree>
    <p:extLst>
      <p:ext uri="{BB962C8B-B14F-4D97-AF65-F5344CB8AC3E}">
        <p14:creationId xmlns:p14="http://schemas.microsoft.com/office/powerpoint/2010/main" xmlns="" val="3067737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67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4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45" tmFilter="0, 0; 0.125,0.2665; 0.25,0.4; 0.375,0.465; 0.5,0.5;  0.625,0.535; 0.75,0.6; 0.875,0.7335; 1,1">
                                          <p:stCondLst>
                                            <p:cond delay="24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" tmFilter="0, 0; 0.125,0.2665; 0.25,0.4; 0.375,0.465; 0.5,0.5;  0.625,0.535; 0.75,0.6; 0.875,0.7335; 1,1">
                                          <p:stCondLst>
                                            <p:cond delay="48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" tmFilter="0, 0; 0.125,0.2665; 0.25,0.4; 0.375,0.465; 0.5,0.5;  0.625,0.535; 0.75,0.6; 0.875,0.7335; 1,1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1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1" decel="50000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1">
                                          <p:stCondLst>
                                            <p:cond delay="48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1" decel="50000">
                                          <p:stCondLst>
                                            <p:cond delay="493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1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1" decel="50000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1" decel="50000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"/>
                            </p:stCondLst>
                            <p:childTnLst>
                              <p:par>
                                <p:cTn id="2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67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4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45" tmFilter="0, 0; 0.125,0.2665; 0.25,0.4; 0.375,0.465; 0.5,0.5;  0.625,0.535; 0.75,0.6; 0.875,0.7335; 1,1">
                                          <p:stCondLst>
                                            <p:cond delay="24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" tmFilter="0, 0; 0.125,0.2665; 0.25,0.4; 0.375,0.465; 0.5,0.5;  0.625,0.535; 0.75,0.6; 0.875,0.7335; 1,1">
                                          <p:stCondLst>
                                            <p:cond delay="48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" tmFilter="0, 0; 0.125,0.2665; 0.25,0.4; 0.375,0.465; 0.5,0.5;  0.625,0.535; 0.75,0.6; 0.875,0.7335; 1,1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1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" decel="50000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">
                                          <p:stCondLst>
                                            <p:cond delay="48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" decel="50000">
                                          <p:stCondLst>
                                            <p:cond delay="493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1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" decel="50000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1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" decel="50000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2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67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4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45" tmFilter="0, 0; 0.125,0.2665; 0.25,0.4; 0.375,0.465; 0.5,0.5;  0.625,0.535; 0.75,0.6; 0.875,0.7335; 1,1">
                                          <p:stCondLst>
                                            <p:cond delay="24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" tmFilter="0, 0; 0.125,0.2665; 0.25,0.4; 0.375,0.465; 0.5,0.5;  0.625,0.535; 0.75,0.6; 0.875,0.7335; 1,1">
                                          <p:stCondLst>
                                            <p:cond delay="48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" tmFilter="0, 0; 0.125,0.2665; 0.25,0.4; 0.375,0.465; 0.5,0.5;  0.625,0.535; 0.75,0.6; 0.875,0.7335; 1,1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1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" decel="50000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1">
                                          <p:stCondLst>
                                            <p:cond delay="48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" decel="50000">
                                          <p:stCondLst>
                                            <p:cond delay="493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1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" decel="50000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1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" decel="50000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250"/>
                            </p:stCondLst>
                            <p:childTnLst>
                              <p:par>
                                <p:cTn id="5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000"/>
                            </p:stCondLst>
                            <p:childTnLst>
                              <p:par>
                                <p:cTn id="6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750"/>
                            </p:stCondLst>
                            <p:childTnLst>
                              <p:par>
                                <p:cTn id="6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500"/>
                            </p:stCondLst>
                            <p:childTnLst>
                              <p:par>
                                <p:cTn id="7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250"/>
                            </p:stCondLst>
                            <p:childTnLst>
                              <p:par>
                                <p:cTn id="7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2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67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4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45" tmFilter="0, 0; 0.125,0.2665; 0.25,0.4; 0.375,0.465; 0.5,0.5;  0.625,0.535; 0.75,0.6; 0.875,0.7335; 1,1">
                                          <p:stCondLst>
                                            <p:cond delay="24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" tmFilter="0, 0; 0.125,0.2665; 0.25,0.4; 0.375,0.465; 0.5,0.5;  0.625,0.535; 0.75,0.6; 0.875,0.7335; 1,1">
                                          <p:stCondLst>
                                            <p:cond delay="48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" tmFilter="0, 0; 0.125,0.2665; 0.25,0.4; 0.375,0.465; 0.5,0.5;  0.625,0.535; 0.75,0.6; 0.875,0.7335; 1,1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3" dur="1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4" dur="1" decel="50000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1">
                                          <p:stCondLst>
                                            <p:cond delay="48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6" dur="1" decel="50000">
                                          <p:stCondLst>
                                            <p:cond delay="493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1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8" dur="1" decel="50000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1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0" dur="1" decel="50000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000"/>
                            </p:stCondLst>
                            <p:childTnLst>
                              <p:par>
                                <p:cTn id="9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4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750"/>
                            </p:stCondLst>
                            <p:childTnLst>
                              <p:par>
                                <p:cTn id="9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8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 showWhenStopped="0">
                <p:cTn id="99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6" grpId="0"/>
      <p:bldP spid="14" grpId="0"/>
      <p:bldP spid="7" grpId="0"/>
      <p:bldP spid="19" grpId="0"/>
      <p:bldP spid="20" grpId="0"/>
      <p:bldP spid="2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5C30DB55-D1B4-4241-A158-4D6D5FF8FE2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012" b="43660"/>
          <a:stretch/>
        </p:blipFill>
        <p:spPr>
          <a:xfrm>
            <a:off x="502104" y="1614149"/>
            <a:ext cx="10615839" cy="3629702"/>
          </a:xfrm>
          <a:prstGeom prst="round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DA1C8208-4D98-4E14-97CE-EB450936C2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4057" y="226723"/>
            <a:ext cx="4165600" cy="2774849"/>
          </a:xfrm>
          <a:prstGeom prst="roundRect">
            <a:avLst/>
          </a:prstGeom>
          <a:ln w="76200">
            <a:solidFill>
              <a:schemeClr val="bg1"/>
            </a:solidFill>
          </a:ln>
          <a:effectLst/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3827982D-5D1D-4F10-8C37-1EB6B0D35F4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396" r="13924"/>
          <a:stretch/>
        </p:blipFill>
        <p:spPr>
          <a:xfrm rot="19735840">
            <a:off x="9523643" y="3903865"/>
            <a:ext cx="2128371" cy="2034698"/>
          </a:xfrm>
          <a:prstGeom prst="roundRect">
            <a:avLst/>
          </a:prstGeom>
          <a:ln w="76200">
            <a:solidFill>
              <a:schemeClr val="bg1"/>
            </a:solidFill>
          </a:ln>
          <a:effectLst/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DB96893D-683C-4713-A297-125D9F25B834}"/>
              </a:ext>
            </a:extLst>
          </p:cNvPr>
          <p:cNvSpPr txBox="1"/>
          <p:nvPr/>
        </p:nvSpPr>
        <p:spPr>
          <a:xfrm>
            <a:off x="1859773" y="5512950"/>
            <a:ext cx="7291506" cy="5803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400" dirty="0">
                <a:cs typeface="+mn-ea"/>
                <a:sym typeface="+mn-lt"/>
              </a:rPr>
              <a:t>相信爱的年纪没能唱给你的歌曲让我一生中常常追忆</a:t>
            </a:r>
          </a:p>
        </p:txBody>
      </p:sp>
    </p:spTree>
    <p:extLst>
      <p:ext uri="{BB962C8B-B14F-4D97-AF65-F5344CB8AC3E}">
        <p14:creationId xmlns:p14="http://schemas.microsoft.com/office/powerpoint/2010/main" xmlns="" val="377352549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0">
        <p15:prstTrans prst="peelOff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1359CB77-5384-4CA9-AC14-EC8219C4F9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2568" y="3533327"/>
            <a:ext cx="4270195" cy="284395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FA835261-4216-4F01-9A18-A46C27BCBF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2569" y="484408"/>
            <a:ext cx="4270195" cy="304891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B46F759D-81AE-4D28-824C-D41DC92980A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723"/>
          <a:stretch/>
        </p:blipFill>
        <p:spPr>
          <a:xfrm>
            <a:off x="5190726" y="3533327"/>
            <a:ext cx="4270195" cy="284395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EFC3CA06-5354-4A04-B91F-39D1465066B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6723"/>
          <a:stretch/>
        </p:blipFill>
        <p:spPr>
          <a:xfrm>
            <a:off x="5190726" y="484408"/>
            <a:ext cx="4270195" cy="3048919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C8047B72-0A8A-44ED-AEBA-1CC023A085F8}"/>
              </a:ext>
            </a:extLst>
          </p:cNvPr>
          <p:cNvSpPr txBox="1"/>
          <p:nvPr/>
        </p:nvSpPr>
        <p:spPr>
          <a:xfrm>
            <a:off x="10009142" y="801215"/>
            <a:ext cx="1107996" cy="586084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212629"/>
                </a:solidFill>
                <a:cs typeface="+mn-ea"/>
                <a:sym typeface="+mn-lt"/>
              </a:rPr>
              <a:t>如果再见不能红着眼是否还能红着脸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212629"/>
                </a:solidFill>
                <a:cs typeface="+mn-ea"/>
                <a:sym typeface="+mn-lt"/>
              </a:rPr>
              <a:t>就像那年匆促刻下永远一起那样美丽的谣言</a:t>
            </a:r>
          </a:p>
        </p:txBody>
      </p:sp>
    </p:spTree>
    <p:extLst>
      <p:ext uri="{BB962C8B-B14F-4D97-AF65-F5344CB8AC3E}">
        <p14:creationId xmlns:p14="http://schemas.microsoft.com/office/powerpoint/2010/main" xmlns="" val="142372389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0">
        <p15:prstTrans prst="peelOff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EAF414BF-7081-41C8-9FF2-71E7C44EC71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714" r="20743"/>
          <a:stretch/>
        </p:blipFill>
        <p:spPr>
          <a:xfrm>
            <a:off x="6472587" y="0"/>
            <a:ext cx="5719414" cy="68580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ED6DE59A-62C3-4FC3-B366-E53E1288C858}"/>
              </a:ext>
            </a:extLst>
          </p:cNvPr>
          <p:cNvSpPr/>
          <p:nvPr/>
        </p:nvSpPr>
        <p:spPr>
          <a:xfrm>
            <a:off x="0" y="1730828"/>
            <a:ext cx="10566400" cy="3396343"/>
          </a:xfrm>
          <a:prstGeom prst="rect">
            <a:avLst/>
          </a:prstGeom>
          <a:solidFill>
            <a:schemeClr val="tx1">
              <a:lumMod val="85000"/>
              <a:lumOff val="15000"/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6EA0BF91-E8B5-46B9-8263-946E4289CE5C}"/>
              </a:ext>
            </a:extLst>
          </p:cNvPr>
          <p:cNvSpPr txBox="1"/>
          <p:nvPr/>
        </p:nvSpPr>
        <p:spPr>
          <a:xfrm>
            <a:off x="-630943" y="2332545"/>
            <a:ext cx="8722360" cy="22203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>
                <a:solidFill>
                  <a:schemeClr val="bg1"/>
                </a:solidFill>
                <a:cs typeface="+mn-ea"/>
                <a:sym typeface="+mn-lt"/>
              </a:rPr>
              <a:t>相信爱的年纪</a:t>
            </a:r>
          </a:p>
          <a:p>
            <a:pPr algn="ctr">
              <a:lnSpc>
                <a:spcPct val="150000"/>
              </a:lnSpc>
            </a:pPr>
            <a:r>
              <a:rPr lang="zh-CN" altLang="en-US" sz="3200" dirty="0">
                <a:solidFill>
                  <a:schemeClr val="bg1"/>
                </a:solidFill>
                <a:cs typeface="+mn-ea"/>
                <a:sym typeface="+mn-lt"/>
              </a:rPr>
              <a:t>没能唱给你的歌曲</a:t>
            </a:r>
          </a:p>
          <a:p>
            <a:pPr algn="ctr">
              <a:lnSpc>
                <a:spcPct val="150000"/>
              </a:lnSpc>
            </a:pPr>
            <a:r>
              <a:rPr lang="zh-CN" altLang="en-US" sz="3200" dirty="0">
                <a:solidFill>
                  <a:schemeClr val="bg1"/>
                </a:solidFill>
                <a:cs typeface="+mn-ea"/>
                <a:sym typeface="+mn-lt"/>
              </a:rPr>
              <a:t>让我一生中常常追忆</a:t>
            </a:r>
          </a:p>
        </p:txBody>
      </p:sp>
    </p:spTree>
    <p:extLst>
      <p:ext uri="{BB962C8B-B14F-4D97-AF65-F5344CB8AC3E}">
        <p14:creationId xmlns:p14="http://schemas.microsoft.com/office/powerpoint/2010/main" xmlns="" val="282285046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0">
        <p15:prstTrans prst="peelOff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D39DCD56-78AE-48C2-ACD1-7C3AB923CDD4}"/>
              </a:ext>
            </a:extLst>
          </p:cNvPr>
          <p:cNvSpPr/>
          <p:nvPr/>
        </p:nvSpPr>
        <p:spPr>
          <a:xfrm>
            <a:off x="2888343" y="3048000"/>
            <a:ext cx="8621486" cy="3189835"/>
          </a:xfrm>
          <a:prstGeom prst="rect">
            <a:avLst/>
          </a:prstGeom>
          <a:noFill/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1B63C515-7AEC-4F30-93B8-E2AF498668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4572000" cy="6858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121F0EDD-C6C7-4F34-A04D-3A549E25C1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34857" y="740227"/>
            <a:ext cx="4467556" cy="3189835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02F871A5-2C26-452A-AD96-2AA7D170E879}"/>
              </a:ext>
            </a:extLst>
          </p:cNvPr>
          <p:cNvSpPr txBox="1"/>
          <p:nvPr/>
        </p:nvSpPr>
        <p:spPr>
          <a:xfrm>
            <a:off x="3099163" y="4118780"/>
            <a:ext cx="8722360" cy="1954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dirty="0">
                <a:cs typeface="+mn-ea"/>
                <a:sym typeface="+mn-lt"/>
              </a:rPr>
              <a:t>相信爱的年纪</a:t>
            </a:r>
          </a:p>
          <a:p>
            <a:pPr algn="ctr">
              <a:lnSpc>
                <a:spcPct val="150000"/>
              </a:lnSpc>
            </a:pPr>
            <a:r>
              <a:rPr lang="zh-CN" altLang="en-US" sz="2800" dirty="0">
                <a:cs typeface="+mn-ea"/>
                <a:sym typeface="+mn-lt"/>
              </a:rPr>
              <a:t>没能唱给你的歌曲</a:t>
            </a:r>
          </a:p>
          <a:p>
            <a:pPr algn="ctr">
              <a:lnSpc>
                <a:spcPct val="150000"/>
              </a:lnSpc>
            </a:pPr>
            <a:r>
              <a:rPr lang="zh-CN" altLang="en-US" sz="2800" dirty="0">
                <a:cs typeface="+mn-ea"/>
                <a:sym typeface="+mn-lt"/>
              </a:rPr>
              <a:t>让我一生中常常追忆</a:t>
            </a:r>
          </a:p>
        </p:txBody>
      </p:sp>
    </p:spTree>
    <p:extLst>
      <p:ext uri="{BB962C8B-B14F-4D97-AF65-F5344CB8AC3E}">
        <p14:creationId xmlns:p14="http://schemas.microsoft.com/office/powerpoint/2010/main" xmlns="" val="165450257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0">
        <p15:prstTrans prst="peelOff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7677D7AD-2D8D-4112-98CB-6B7E9765F00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314" t="-20" r="25086"/>
          <a:stretch/>
        </p:blipFill>
        <p:spPr>
          <a:xfrm>
            <a:off x="3330301" y="0"/>
            <a:ext cx="5531398" cy="68580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707E181A-91A0-408A-88BA-56B13B6028B0}"/>
              </a:ext>
            </a:extLst>
          </p:cNvPr>
          <p:cNvSpPr txBox="1"/>
          <p:nvPr/>
        </p:nvSpPr>
        <p:spPr>
          <a:xfrm>
            <a:off x="352369" y="820031"/>
            <a:ext cx="2521459" cy="550612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87" dirty="0">
                <a:cs typeface="+mn-ea"/>
                <a:sym typeface="+mn-lt"/>
              </a:rPr>
              <a:t>记忆跟着感觉慢慢变鲜活，染红的山坡，道别的路口 </a:t>
            </a:r>
          </a:p>
          <a:p>
            <a:pPr algn="ctr">
              <a:lnSpc>
                <a:spcPct val="150000"/>
              </a:lnSpc>
            </a:pPr>
            <a:r>
              <a:rPr lang="zh-CN" altLang="en-US" sz="1687" dirty="0">
                <a:cs typeface="+mn-ea"/>
                <a:sym typeface="+mn-lt"/>
              </a:rPr>
              <a:t>青春带走了什么，留下了什么，剩一片感动在心窝 </a:t>
            </a:r>
          </a:p>
          <a:p>
            <a:pPr algn="ctr">
              <a:lnSpc>
                <a:spcPct val="150000"/>
              </a:lnSpc>
            </a:pPr>
            <a:r>
              <a:rPr lang="zh-CN" altLang="en-US" sz="1687" dirty="0">
                <a:cs typeface="+mn-ea"/>
                <a:sym typeface="+mn-lt"/>
              </a:rPr>
              <a:t>时光的河入海流，终於我们分头走，没有哪个港口，是永远的停留 </a:t>
            </a:r>
          </a:p>
          <a:p>
            <a:pPr algn="ctr">
              <a:lnSpc>
                <a:spcPct val="150000"/>
              </a:lnSpc>
            </a:pPr>
            <a:r>
              <a:rPr lang="zh-CN" altLang="en-US" sz="1687" dirty="0">
                <a:cs typeface="+mn-ea"/>
                <a:sym typeface="+mn-lt"/>
              </a:rPr>
              <a:t>脑海之中有一个，凤凰花开的路口，有我最珍惜的朋友 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E3E18AD0-A759-464D-BB12-AF6C84B263B8}"/>
              </a:ext>
            </a:extLst>
          </p:cNvPr>
          <p:cNvSpPr txBox="1"/>
          <p:nvPr/>
        </p:nvSpPr>
        <p:spPr>
          <a:xfrm>
            <a:off x="8928707" y="820031"/>
            <a:ext cx="2521459" cy="550612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87" dirty="0">
                <a:cs typeface="+mn-ea"/>
                <a:sym typeface="+mn-lt"/>
              </a:rPr>
              <a:t>记忆跟着感觉慢慢变鲜活，染红的山坡，道别的路口 </a:t>
            </a:r>
          </a:p>
          <a:p>
            <a:pPr algn="ctr">
              <a:lnSpc>
                <a:spcPct val="150000"/>
              </a:lnSpc>
            </a:pPr>
            <a:r>
              <a:rPr lang="zh-CN" altLang="en-US" sz="1687" dirty="0">
                <a:cs typeface="+mn-ea"/>
                <a:sym typeface="+mn-lt"/>
              </a:rPr>
              <a:t>青春带走了什么，留下了什么，剩一片感动在心窝 </a:t>
            </a:r>
          </a:p>
          <a:p>
            <a:pPr algn="ctr">
              <a:lnSpc>
                <a:spcPct val="150000"/>
              </a:lnSpc>
            </a:pPr>
            <a:r>
              <a:rPr lang="zh-CN" altLang="en-US" sz="1687" dirty="0">
                <a:cs typeface="+mn-ea"/>
                <a:sym typeface="+mn-lt"/>
              </a:rPr>
              <a:t>时光的河入海流，终於我们分头走，没有哪个港口，是永远的停留 </a:t>
            </a:r>
          </a:p>
          <a:p>
            <a:pPr algn="ctr">
              <a:lnSpc>
                <a:spcPct val="150000"/>
              </a:lnSpc>
            </a:pPr>
            <a:r>
              <a:rPr lang="zh-CN" altLang="en-US" sz="1687" dirty="0">
                <a:cs typeface="+mn-ea"/>
                <a:sym typeface="+mn-lt"/>
              </a:rPr>
              <a:t>脑海之中有一个，凤凰花开的路口，有我最珍惜的朋友 </a:t>
            </a:r>
          </a:p>
        </p:txBody>
      </p:sp>
    </p:spTree>
    <p:extLst>
      <p:ext uri="{BB962C8B-B14F-4D97-AF65-F5344CB8AC3E}">
        <p14:creationId xmlns:p14="http://schemas.microsoft.com/office/powerpoint/2010/main" xmlns="" val="428309198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0">
        <p15:prstTrans prst="peelOff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813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F04B9F1A-843D-4B69-9DF9-EE4CA96701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6207"/>
          <a:stretch/>
        </p:blipFill>
        <p:spPr>
          <a:xfrm>
            <a:off x="814162" y="1284518"/>
            <a:ext cx="2611210" cy="3971925"/>
          </a:xfrm>
          <a:prstGeom prst="round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6B206131-4008-4FFE-A0E8-801E39D01F6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33691"/>
          <a:stretch/>
        </p:blipFill>
        <p:spPr>
          <a:xfrm>
            <a:off x="5727247" y="2517095"/>
            <a:ext cx="3953782" cy="3971925"/>
          </a:xfrm>
          <a:prstGeom prst="round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0C01A161-8BFB-4060-B13E-1450DA67D6CE}"/>
              </a:ext>
            </a:extLst>
          </p:cNvPr>
          <p:cNvSpPr txBox="1"/>
          <p:nvPr/>
        </p:nvSpPr>
        <p:spPr>
          <a:xfrm>
            <a:off x="4237498" y="368980"/>
            <a:ext cx="8722360" cy="1954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dirty="0">
                <a:cs typeface="+mn-ea"/>
                <a:sym typeface="+mn-lt"/>
              </a:rPr>
              <a:t>相信爱的年纪</a:t>
            </a:r>
          </a:p>
          <a:p>
            <a:pPr algn="ctr">
              <a:lnSpc>
                <a:spcPct val="150000"/>
              </a:lnSpc>
            </a:pPr>
            <a:r>
              <a:rPr lang="zh-CN" altLang="en-US" sz="2800" dirty="0">
                <a:cs typeface="+mn-ea"/>
                <a:sym typeface="+mn-lt"/>
              </a:rPr>
              <a:t>没能唱给你的歌曲</a:t>
            </a:r>
          </a:p>
          <a:p>
            <a:pPr algn="ctr">
              <a:lnSpc>
                <a:spcPct val="150000"/>
              </a:lnSpc>
            </a:pPr>
            <a:r>
              <a:rPr lang="zh-CN" altLang="en-US" sz="2800" dirty="0">
                <a:cs typeface="+mn-ea"/>
                <a:sym typeface="+mn-lt"/>
              </a:rPr>
              <a:t>让我一生中常常追忆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374CFF09-2A50-4F93-89DD-F27AA3A5DA50}"/>
              </a:ext>
            </a:extLst>
          </p:cNvPr>
          <p:cNvSpPr txBox="1"/>
          <p:nvPr/>
        </p:nvSpPr>
        <p:spPr>
          <a:xfrm>
            <a:off x="3603641" y="1284517"/>
            <a:ext cx="2123658" cy="39719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dirty="0">
                <a:cs typeface="+mn-ea"/>
                <a:sym typeface="+mn-lt"/>
              </a:rPr>
              <a:t>相信爱的年纪</a:t>
            </a:r>
          </a:p>
          <a:p>
            <a:pPr algn="ctr">
              <a:lnSpc>
                <a:spcPct val="150000"/>
              </a:lnSpc>
            </a:pPr>
            <a:r>
              <a:rPr lang="zh-CN" altLang="en-US" sz="2800" dirty="0">
                <a:cs typeface="+mn-ea"/>
                <a:sym typeface="+mn-lt"/>
              </a:rPr>
              <a:t>没能唱给你的歌曲</a:t>
            </a:r>
          </a:p>
          <a:p>
            <a:pPr algn="ctr">
              <a:lnSpc>
                <a:spcPct val="150000"/>
              </a:lnSpc>
            </a:pPr>
            <a:r>
              <a:rPr lang="zh-CN" altLang="en-US" sz="2800" dirty="0">
                <a:cs typeface="+mn-ea"/>
                <a:sym typeface="+mn-lt"/>
              </a:rPr>
              <a:t>让我一生中常常追忆</a:t>
            </a:r>
          </a:p>
        </p:txBody>
      </p:sp>
    </p:spTree>
    <p:extLst>
      <p:ext uri="{BB962C8B-B14F-4D97-AF65-F5344CB8AC3E}">
        <p14:creationId xmlns:p14="http://schemas.microsoft.com/office/powerpoint/2010/main" xmlns="" val="304178459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0">
        <p15:prstTrans prst="peelOff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E787AA31-4897-4F11-9CEF-FC44065D565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3552"/>
          <a:stretch/>
        </p:blipFill>
        <p:spPr>
          <a:xfrm>
            <a:off x="3051818" y="1943098"/>
            <a:ext cx="9140182" cy="4245394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236CE1A1-4EC3-44FB-AA44-E813BD25F08B}"/>
              </a:ext>
            </a:extLst>
          </p:cNvPr>
          <p:cNvSpPr/>
          <p:nvPr/>
        </p:nvSpPr>
        <p:spPr>
          <a:xfrm>
            <a:off x="464457" y="2191657"/>
            <a:ext cx="3309257" cy="3785130"/>
          </a:xfrm>
          <a:prstGeom prst="rect">
            <a:avLst/>
          </a:prstGeom>
          <a:solidFill>
            <a:schemeClr val="tx1">
              <a:lumMod val="95000"/>
              <a:lumOff val="5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FF16C8F9-0ED7-467C-B14B-3BBCEBD4FC25}"/>
              </a:ext>
            </a:extLst>
          </p:cNvPr>
          <p:cNvSpPr txBox="1"/>
          <p:nvPr/>
        </p:nvSpPr>
        <p:spPr>
          <a:xfrm>
            <a:off x="734091" y="2619550"/>
            <a:ext cx="2123658" cy="289248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当岁月 和美丽 已成风尘中的叹息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7872E828-38D9-4EE9-994C-857CDAE54A0E}"/>
              </a:ext>
            </a:extLst>
          </p:cNvPr>
          <p:cNvSpPr txBox="1"/>
          <p:nvPr/>
        </p:nvSpPr>
        <p:spPr>
          <a:xfrm>
            <a:off x="5719155" y="429208"/>
            <a:ext cx="6472845" cy="13079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212629"/>
                </a:solidFill>
                <a:cs typeface="+mn-ea"/>
                <a:sym typeface="+mn-lt"/>
              </a:rPr>
              <a:t>当岁月 和美丽 已成风尘中的叹息当岁月 和美丽 已成风尘中的叹息</a:t>
            </a:r>
          </a:p>
        </p:txBody>
      </p:sp>
    </p:spTree>
    <p:extLst>
      <p:ext uri="{BB962C8B-B14F-4D97-AF65-F5344CB8AC3E}">
        <p14:creationId xmlns:p14="http://schemas.microsoft.com/office/powerpoint/2010/main" xmlns="" val="375601607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0">
        <p15:prstTrans prst="peelOff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F863DA44-7F6D-4168-9CEC-6127AEF76A9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0264"/>
          <a:stretch/>
        </p:blipFill>
        <p:spPr>
          <a:xfrm>
            <a:off x="4165599" y="1367065"/>
            <a:ext cx="3561896" cy="47625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2CBC900-2B3B-4D92-AEDF-B861F5FA74D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60589"/>
          <a:stretch/>
        </p:blipFill>
        <p:spPr>
          <a:xfrm>
            <a:off x="1336673" y="1367065"/>
            <a:ext cx="2349954" cy="476250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67F638B7-F20F-41AE-B1E5-E696364210C8}"/>
              </a:ext>
            </a:extLst>
          </p:cNvPr>
          <p:cNvSpPr txBox="1"/>
          <p:nvPr/>
        </p:nvSpPr>
        <p:spPr>
          <a:xfrm>
            <a:off x="8206467" y="1128757"/>
            <a:ext cx="1431161" cy="29580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rgbClr val="212629"/>
                </a:solidFill>
                <a:cs typeface="+mn-ea"/>
                <a:sym typeface="+mn-lt"/>
              </a:rPr>
              <a:t>那天 黄昏 开始飘起了白雪</a:t>
            </a: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rgbClr val="212629"/>
                </a:solidFill>
                <a:cs typeface="+mn-ea"/>
                <a:sym typeface="+mn-lt"/>
              </a:rPr>
              <a:t>忧伤 开满山岗</a:t>
            </a: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rgbClr val="212629"/>
                </a:solidFill>
                <a:cs typeface="+mn-ea"/>
                <a:sym typeface="+mn-lt"/>
              </a:rPr>
              <a:t>等青春散场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B769F8AB-6609-4908-BEDD-236D304B5BAF}"/>
              </a:ext>
            </a:extLst>
          </p:cNvPr>
          <p:cNvSpPr txBox="1"/>
          <p:nvPr/>
        </p:nvSpPr>
        <p:spPr>
          <a:xfrm>
            <a:off x="9637628" y="2771192"/>
            <a:ext cx="1431161" cy="29580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rgbClr val="212629"/>
                </a:solidFill>
                <a:cs typeface="+mn-ea"/>
                <a:sym typeface="+mn-lt"/>
              </a:rPr>
              <a:t>那天 黄昏 开始飘起了白雪</a:t>
            </a: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rgbClr val="212629"/>
                </a:solidFill>
                <a:cs typeface="+mn-ea"/>
                <a:sym typeface="+mn-lt"/>
              </a:rPr>
              <a:t>忧伤 开满山岗</a:t>
            </a: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rgbClr val="212629"/>
                </a:solidFill>
                <a:cs typeface="+mn-ea"/>
                <a:sym typeface="+mn-lt"/>
              </a:rPr>
              <a:t>等青春散场</a:t>
            </a:r>
          </a:p>
        </p:txBody>
      </p:sp>
    </p:spTree>
    <p:extLst>
      <p:ext uri="{BB962C8B-B14F-4D97-AF65-F5344CB8AC3E}">
        <p14:creationId xmlns:p14="http://schemas.microsoft.com/office/powerpoint/2010/main" xmlns="" val="219926624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0">
        <p15:prstTrans prst="peelOff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D06E96CF-3574-4B5F-9EEF-8602E6B17E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495" r="27495"/>
          <a:stretch>
            <a:fillRect/>
          </a:stretch>
        </p:blipFill>
        <p:spPr>
          <a:xfrm>
            <a:off x="2253341" y="3077910"/>
            <a:ext cx="2294429" cy="341532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E0763061-DF2A-4A4A-8F64-B7C25EE981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017" r="26017"/>
          <a:stretch>
            <a:fillRect/>
          </a:stretch>
        </p:blipFill>
        <p:spPr>
          <a:xfrm>
            <a:off x="7644229" y="3077909"/>
            <a:ext cx="2294429" cy="341532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DE53EDC3-26AC-470A-8482-7A85524F0D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629" r="27629"/>
          <a:stretch>
            <a:fillRect/>
          </a:stretch>
        </p:blipFill>
        <p:spPr>
          <a:xfrm>
            <a:off x="4948785" y="1098944"/>
            <a:ext cx="2294429" cy="3415325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1A3908F-79B2-4592-A43A-9437C9F2E787}"/>
              </a:ext>
            </a:extLst>
          </p:cNvPr>
          <p:cNvSpPr txBox="1"/>
          <p:nvPr/>
        </p:nvSpPr>
        <p:spPr>
          <a:xfrm>
            <a:off x="9549193" y="96063"/>
            <a:ext cx="2521459" cy="542108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87" dirty="0">
                <a:cs typeface="+mn-ea"/>
                <a:sym typeface="+mn-lt"/>
              </a:rPr>
              <a:t>记忆跟着感觉慢慢变鲜活，染红的山坡，道别的路口 </a:t>
            </a:r>
          </a:p>
          <a:p>
            <a:pPr algn="ctr">
              <a:lnSpc>
                <a:spcPct val="150000"/>
              </a:lnSpc>
            </a:pPr>
            <a:r>
              <a:rPr lang="zh-CN" altLang="en-US" sz="1687" dirty="0">
                <a:cs typeface="+mn-ea"/>
                <a:sym typeface="+mn-lt"/>
              </a:rPr>
              <a:t>青春带走了什么，留下了什么，剩一片感动在心窝 </a:t>
            </a:r>
          </a:p>
          <a:p>
            <a:pPr algn="ctr">
              <a:lnSpc>
                <a:spcPct val="150000"/>
              </a:lnSpc>
            </a:pPr>
            <a:r>
              <a:rPr lang="zh-CN" altLang="en-US" sz="1687" dirty="0">
                <a:cs typeface="+mn-ea"/>
                <a:sym typeface="+mn-lt"/>
              </a:rPr>
              <a:t>时光的河入海流，终於我们分头走，没有哪个港口，是永远的停留 </a:t>
            </a:r>
          </a:p>
          <a:p>
            <a:pPr algn="ctr">
              <a:lnSpc>
                <a:spcPct val="150000"/>
              </a:lnSpc>
            </a:pPr>
            <a:r>
              <a:rPr lang="zh-CN" altLang="en-US" sz="1687" dirty="0">
                <a:cs typeface="+mn-ea"/>
                <a:sym typeface="+mn-lt"/>
              </a:rPr>
              <a:t>脑海之中有一个，凤凰花开的路口，有我最珍惜的朋友 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3E65AF1A-1D79-4E93-A2CF-51FC074B0C3D}"/>
              </a:ext>
            </a:extLst>
          </p:cNvPr>
          <p:cNvSpPr txBox="1"/>
          <p:nvPr/>
        </p:nvSpPr>
        <p:spPr>
          <a:xfrm>
            <a:off x="833383" y="1424120"/>
            <a:ext cx="3714387" cy="121437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87" dirty="0">
                <a:cs typeface="+mn-ea"/>
                <a:sym typeface="+mn-lt"/>
              </a:rPr>
              <a:t>记忆跟着感觉慢慢变鲜活，染红的山坡，道别的路口 青春带走了什么，留下了什么，剩一片感动在心窝 </a:t>
            </a:r>
          </a:p>
        </p:txBody>
      </p:sp>
    </p:spTree>
    <p:extLst>
      <p:ext uri="{BB962C8B-B14F-4D97-AF65-F5344CB8AC3E}">
        <p14:creationId xmlns:p14="http://schemas.microsoft.com/office/powerpoint/2010/main" xmlns="" val="241498294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0">
        <p15:prstTrans prst="peelOff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79FE6E2A-4DF9-40E9-9141-58F314970BFE}"/>
              </a:ext>
            </a:extLst>
          </p:cNvPr>
          <p:cNvSpPr txBox="1"/>
          <p:nvPr/>
        </p:nvSpPr>
        <p:spPr>
          <a:xfrm>
            <a:off x="1568456" y="700336"/>
            <a:ext cx="9024281" cy="4136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版权声明</a:t>
            </a:r>
          </a:p>
          <a:p>
            <a:pPr algn="just">
              <a:lnSpc>
                <a:spcPct val="150000"/>
              </a:lnSpc>
            </a:pP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感谢您下载平台上提供的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PPT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作品，为了您和熊猫办公以及原创作者的利益，请勿复制、传播、销售，否则将承担法律责任！熊猫办公将对作品进行维权，按照传播下载次数进行十倍的索取赔偿！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algn="just">
              <a:lnSpc>
                <a:spcPct val="150000"/>
              </a:lnSpc>
            </a:pP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1.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在熊猫办公出售的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PPT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模板是免版税类（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RF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：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Royalty-Free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）正版受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《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中国人民共和国著作法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》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和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《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世界版权公约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》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的保护，作品的所有权、版权和著作权归熊猫办公所有，您下载的是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PPT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模板素材的使用权。</a:t>
            </a:r>
          </a:p>
          <a:p>
            <a:pPr algn="just">
              <a:lnSpc>
                <a:spcPct val="150000"/>
              </a:lnSpc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2.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不得将熊猫办公的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PPT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模板、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PPT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素材，本身用于再出售，或者出租、出借、转让、分销、发布或者作为礼物供他人使用，不得转授权、出卖、转让本协议或者本协议中的权利。</a:t>
            </a:r>
          </a:p>
        </p:txBody>
      </p:sp>
      <p:sp>
        <p:nvSpPr>
          <p:cNvPr id="3" name="文本框 2">
            <a:hlinkClick r:id="rId2"/>
            <a:extLst>
              <a:ext uri="{FF2B5EF4-FFF2-40B4-BE49-F238E27FC236}">
                <a16:creationId xmlns:a16="http://schemas.microsoft.com/office/drawing/2014/main" xmlns="" id="{B82021DB-91F5-41DC-BD92-515FBC56886F}"/>
              </a:ext>
            </a:extLst>
          </p:cNvPr>
          <p:cNvSpPr txBox="1"/>
          <p:nvPr/>
        </p:nvSpPr>
        <p:spPr>
          <a:xfrm>
            <a:off x="1623893" y="5216085"/>
            <a:ext cx="7297081" cy="36933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更多精品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PPT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模板：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http://www.tukuppt.com/ppt/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D3DCEA83-404B-4768-B35E-C975B9539025}"/>
              </a:ext>
            </a:extLst>
          </p:cNvPr>
          <p:cNvGrpSpPr/>
          <p:nvPr/>
        </p:nvGrpSpPr>
        <p:grpSpPr>
          <a:xfrm>
            <a:off x="9175575" y="5205481"/>
            <a:ext cx="1780019" cy="369332"/>
            <a:chOff x="8158550" y="5010841"/>
            <a:chExt cx="1364139" cy="369332"/>
          </a:xfrm>
          <a:effectLst/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xmlns="" id="{A22C85CE-7AB9-4EC8-8B53-9FB0E0E742F2}"/>
                </a:ext>
              </a:extLst>
            </p:cNvPr>
            <p:cNvSpPr/>
            <p:nvPr/>
          </p:nvSpPr>
          <p:spPr>
            <a:xfrm>
              <a:off x="8158550" y="5010841"/>
              <a:ext cx="1336431" cy="3429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highlight>
                  <a:srgbClr val="FFFF00"/>
                </a:highlight>
                <a:cs typeface="+mn-ea"/>
                <a:sym typeface="+mn-lt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133E7021-5721-4D40-8225-79407C49B03E}"/>
                </a:ext>
              </a:extLst>
            </p:cNvPr>
            <p:cNvSpPr txBox="1"/>
            <p:nvPr/>
          </p:nvSpPr>
          <p:spPr>
            <a:xfrm>
              <a:off x="8278621" y="5010841"/>
              <a:ext cx="12440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  <a:hlinkClick r:id="rId2">
                    <a:extLst>
                      <a:ext uri="{A12FA001-AC4F-418D-AE19-62706E023703}">
                        <ahyp:hlinkClr xmlns:ahyp="http://schemas.microsoft.com/office/drawing/2018/hyperlinkcolor" xmlns="" val="tx"/>
                      </a:ext>
                    </a:extLst>
                  </a:hlinkClick>
                </a:rPr>
                <a:t>点击进入</a:t>
              </a:r>
              <a:endPara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3664023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0">
        <p15:prstTrans prst="drap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4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44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3" tmFilter="0, 0; 0.125,0.2665; 0.25,0.4; 0.375,0.465; 0.5,0.5;  0.625,0.535; 0.75,0.6; 0.875,0.7335; 1,1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" tmFilter="0, 0; 0.125,0.2665; 0.25,0.4; 0.375,0.465; 0.5,0.5;  0.625,0.535; 0.75,0.6; 0.875,0.7335; 1,1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" tmFilter="0, 0; 0.125,0.2665; 0.25,0.4; 0.375,0.465; 0.5,0.5;  0.625,0.535; 0.75,0.6; 0.875,0.7335; 1,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1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" decel="50000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1">
                                          <p:stCondLst>
                                            <p:cond delay="32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" decel="50000">
                                          <p:stCondLst>
                                            <p:cond delay="32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97E964BB-58FF-499B-860D-39E63A3065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914" r="5914"/>
          <a:stretch>
            <a:fillRect/>
          </a:stretch>
        </p:blipFill>
        <p:spPr>
          <a:xfrm>
            <a:off x="1701858" y="468121"/>
            <a:ext cx="3653913" cy="277651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A8C66532-F5D9-4068-8472-05761E179C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177" r="6177"/>
          <a:stretch>
            <a:fillRect/>
          </a:stretch>
        </p:blipFill>
        <p:spPr>
          <a:xfrm>
            <a:off x="6909418" y="453606"/>
            <a:ext cx="3653913" cy="277651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B7002BAB-77E2-416C-8FD8-9D95FD6F771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19" r="3019"/>
          <a:stretch>
            <a:fillRect/>
          </a:stretch>
        </p:blipFill>
        <p:spPr>
          <a:xfrm>
            <a:off x="6909417" y="3598850"/>
            <a:ext cx="3653913" cy="2776514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470426EB-705F-49A8-BE3E-186B7FB82B0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177" r="6177"/>
          <a:stretch>
            <a:fillRect/>
          </a:stretch>
        </p:blipFill>
        <p:spPr>
          <a:xfrm>
            <a:off x="1701858" y="3613365"/>
            <a:ext cx="3653913" cy="2776514"/>
          </a:xfrm>
          <a:prstGeom prst="rect">
            <a:avLst/>
          </a:prstGeom>
        </p:spPr>
      </p:pic>
      <p:sp>
        <p:nvSpPr>
          <p:cNvPr id="10" name="菱形 9">
            <a:extLst>
              <a:ext uri="{FF2B5EF4-FFF2-40B4-BE49-F238E27FC236}">
                <a16:creationId xmlns:a16="http://schemas.microsoft.com/office/drawing/2014/main" xmlns="" id="{40F0D9EF-51D5-4059-B419-ADC4617BF7D9}"/>
              </a:ext>
            </a:extLst>
          </p:cNvPr>
          <p:cNvSpPr/>
          <p:nvPr/>
        </p:nvSpPr>
        <p:spPr>
          <a:xfrm>
            <a:off x="2817614" y="453606"/>
            <a:ext cx="6961328" cy="5979885"/>
          </a:xfrm>
          <a:prstGeom prst="diamond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76F17040-C095-4171-8DDC-FE714CFE5344}"/>
              </a:ext>
            </a:extLst>
          </p:cNvPr>
          <p:cNvSpPr/>
          <p:nvPr/>
        </p:nvSpPr>
        <p:spPr>
          <a:xfrm>
            <a:off x="5784145" y="1760830"/>
            <a:ext cx="966004" cy="5631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531" dirty="0">
                <a:solidFill>
                  <a:srgbClr val="212629"/>
                </a:solidFill>
                <a:cs typeface="+mn-ea"/>
                <a:sym typeface="+mn-lt"/>
              </a:rPr>
              <a:t>青春，</a:t>
            </a:r>
            <a:endParaRPr lang="en-US" altLang="zh-CN" sz="2531" dirty="0">
              <a:solidFill>
                <a:srgbClr val="212629"/>
              </a:solidFill>
              <a:cs typeface="+mn-ea"/>
              <a:sym typeface="+mn-lt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2D427DC2-8486-43BE-B56F-D15EB7C21107}"/>
              </a:ext>
            </a:extLst>
          </p:cNvPr>
          <p:cNvSpPr/>
          <p:nvPr/>
        </p:nvSpPr>
        <p:spPr>
          <a:xfrm>
            <a:off x="4715953" y="2575858"/>
            <a:ext cx="3164649" cy="41690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109" dirty="0">
                <a:solidFill>
                  <a:srgbClr val="212629"/>
                </a:solidFill>
                <a:cs typeface="+mn-ea"/>
                <a:sym typeface="+mn-lt"/>
              </a:rPr>
              <a:t>是打开了就合不上的书。</a:t>
            </a:r>
            <a:endParaRPr lang="en-US" altLang="zh-CN" sz="2109" dirty="0">
              <a:solidFill>
                <a:srgbClr val="212629"/>
              </a:solidFill>
              <a:cs typeface="+mn-ea"/>
              <a:sym typeface="+mn-lt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CB8C803A-E47A-47F2-B4C3-D07D3B60087A}"/>
              </a:ext>
            </a:extLst>
          </p:cNvPr>
          <p:cNvSpPr txBox="1"/>
          <p:nvPr/>
        </p:nvSpPr>
        <p:spPr>
          <a:xfrm>
            <a:off x="4143853" y="3129426"/>
            <a:ext cx="4038230" cy="1289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rgbClr val="212629"/>
                </a:solidFill>
                <a:cs typeface="+mn-ea"/>
                <a:sym typeface="+mn-lt"/>
              </a:rPr>
              <a:t>那天 黄昏 开始飘起了白雪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rgbClr val="212629"/>
                </a:solidFill>
                <a:cs typeface="+mn-ea"/>
                <a:sym typeface="+mn-lt"/>
              </a:rPr>
              <a:t>忧伤 开满山岗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rgbClr val="212629"/>
                </a:solidFill>
                <a:cs typeface="+mn-ea"/>
                <a:sym typeface="+mn-lt"/>
              </a:rPr>
              <a:t>等青春散场</a:t>
            </a:r>
          </a:p>
        </p:txBody>
      </p:sp>
    </p:spTree>
    <p:extLst>
      <p:ext uri="{BB962C8B-B14F-4D97-AF65-F5344CB8AC3E}">
        <p14:creationId xmlns:p14="http://schemas.microsoft.com/office/powerpoint/2010/main" xmlns="" val="195262047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0">
        <p15:prstTrans prst="peelOff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625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125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8" grpId="0"/>
      <p:bldP spid="12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5EF78C90-B47B-44CB-956F-0CC64955756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1392" r="6989"/>
          <a:stretch/>
        </p:blipFill>
        <p:spPr>
          <a:xfrm>
            <a:off x="0" y="1"/>
            <a:ext cx="12205131" cy="6858000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CC05FBC6-7DD5-47A5-B640-34F3ADDA4D69}"/>
              </a:ext>
            </a:extLst>
          </p:cNvPr>
          <p:cNvSpPr txBox="1"/>
          <p:nvPr/>
        </p:nvSpPr>
        <p:spPr>
          <a:xfrm>
            <a:off x="11019987" y="520698"/>
            <a:ext cx="492443" cy="203638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汇报人：小熊猫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B66090CA-B4BD-4E68-B534-EF6078B0C564}"/>
              </a:ext>
            </a:extLst>
          </p:cNvPr>
          <p:cNvSpPr txBox="1"/>
          <p:nvPr/>
        </p:nvSpPr>
        <p:spPr>
          <a:xfrm>
            <a:off x="10624238" y="518619"/>
            <a:ext cx="492443" cy="274772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汇报时间：</a:t>
            </a:r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2019.9.30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7DC50CF2-A903-49FE-AA69-EF463CF78764}"/>
              </a:ext>
            </a:extLst>
          </p:cNvPr>
          <p:cNvSpPr txBox="1"/>
          <p:nvPr/>
        </p:nvSpPr>
        <p:spPr>
          <a:xfrm>
            <a:off x="807800" y="671637"/>
            <a:ext cx="2295330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 b="1" dirty="0">
                <a:solidFill>
                  <a:schemeClr val="bg1"/>
                </a:solidFill>
                <a:cs typeface="+mn-ea"/>
                <a:sym typeface="+mn-lt"/>
              </a:rPr>
              <a:t>青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675F3A69-946E-48AF-AAB3-C084F2156E41}"/>
              </a:ext>
            </a:extLst>
          </p:cNvPr>
          <p:cNvSpPr txBox="1"/>
          <p:nvPr/>
        </p:nvSpPr>
        <p:spPr>
          <a:xfrm>
            <a:off x="2062988" y="2662630"/>
            <a:ext cx="2295330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 b="1" dirty="0">
                <a:solidFill>
                  <a:schemeClr val="bg1"/>
                </a:solidFill>
                <a:cs typeface="+mn-ea"/>
                <a:sym typeface="+mn-lt"/>
              </a:rPr>
              <a:t>春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36E11916-D850-4961-8ED7-640FAF22222C}"/>
              </a:ext>
            </a:extLst>
          </p:cNvPr>
          <p:cNvSpPr txBox="1"/>
          <p:nvPr/>
        </p:nvSpPr>
        <p:spPr>
          <a:xfrm>
            <a:off x="2810118" y="1290140"/>
            <a:ext cx="1107996" cy="191573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cs typeface="+mn-ea"/>
                <a:sym typeface="+mn-lt"/>
              </a:rPr>
              <a:t>我的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B07BC0CA-D732-4121-9AEF-BE31CCC67474}"/>
              </a:ext>
            </a:extLst>
          </p:cNvPr>
          <p:cNvCxnSpPr>
            <a:cxnSpLocks/>
          </p:cNvCxnSpPr>
          <p:nvPr/>
        </p:nvCxnSpPr>
        <p:spPr>
          <a:xfrm flipH="1">
            <a:off x="3437849" y="1709089"/>
            <a:ext cx="1151599" cy="148114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6DE00668-829B-473D-A291-6F02EA3AE49A}"/>
              </a:ext>
            </a:extLst>
          </p:cNvPr>
          <p:cNvCxnSpPr/>
          <p:nvPr/>
        </p:nvCxnSpPr>
        <p:spPr>
          <a:xfrm flipH="1">
            <a:off x="3944270" y="1550917"/>
            <a:ext cx="1105429" cy="148114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4439C428-B1EB-427A-B969-DC698D75E970}"/>
              </a:ext>
            </a:extLst>
          </p:cNvPr>
          <p:cNvCxnSpPr/>
          <p:nvPr/>
        </p:nvCxnSpPr>
        <p:spPr>
          <a:xfrm flipH="1">
            <a:off x="954636" y="4163178"/>
            <a:ext cx="1105429" cy="148114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F9DF3637-F698-428E-8533-5858AF342CD6}"/>
              </a:ext>
            </a:extLst>
          </p:cNvPr>
          <p:cNvCxnSpPr/>
          <p:nvPr/>
        </p:nvCxnSpPr>
        <p:spPr>
          <a:xfrm flipH="1">
            <a:off x="1636705" y="3745078"/>
            <a:ext cx="1105429" cy="148114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72FF44E1-F2C7-4527-80A2-E294CCE381B2}"/>
              </a:ext>
            </a:extLst>
          </p:cNvPr>
          <p:cNvSpPr txBox="1"/>
          <p:nvPr/>
        </p:nvSpPr>
        <p:spPr>
          <a:xfrm>
            <a:off x="740897" y="2581463"/>
            <a:ext cx="1015663" cy="231212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cs typeface="+mn-ea"/>
                <a:sym typeface="+mn-lt"/>
              </a:rPr>
              <a:t>不毕业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0D9080A1-8B63-44EC-9038-321A25A05A42}"/>
              </a:ext>
            </a:extLst>
          </p:cNvPr>
          <p:cNvSpPr txBox="1"/>
          <p:nvPr/>
        </p:nvSpPr>
        <p:spPr>
          <a:xfrm>
            <a:off x="4527573" y="2581463"/>
            <a:ext cx="677108" cy="25214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chemeClr val="bg1"/>
                </a:solidFill>
                <a:cs typeface="+mn-ea"/>
                <a:sym typeface="+mn-lt"/>
              </a:rPr>
              <a:t>谢谢观看</a:t>
            </a:r>
            <a:endParaRPr lang="en-US" altLang="zh-CN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55E79E15-9E05-49BD-93D0-715B878554C1}"/>
              </a:ext>
            </a:extLst>
          </p:cNvPr>
          <p:cNvSpPr txBox="1"/>
          <p:nvPr/>
        </p:nvSpPr>
        <p:spPr>
          <a:xfrm>
            <a:off x="9701969" y="524831"/>
            <a:ext cx="1046440" cy="357447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不忧愁的脸 是我的少年</a:t>
            </a:r>
          </a:p>
          <a:p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不仓惶的眼 等岁月改变不忧愁的脸 是我的少年</a:t>
            </a:r>
          </a:p>
          <a:p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不仓惶的眼 等岁月改变</a:t>
            </a:r>
          </a:p>
        </p:txBody>
      </p:sp>
    </p:spTree>
    <p:extLst>
      <p:ext uri="{BB962C8B-B14F-4D97-AF65-F5344CB8AC3E}">
        <p14:creationId xmlns:p14="http://schemas.microsoft.com/office/powerpoint/2010/main" xmlns="" val="88451678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9000">
        <p15:prstTrans prst="prestige"/>
      </p:transition>
    </mc:Choice>
    <mc:Fallback>
      <p:transition spd="slow" advTm="9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4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3" tmFilter="0, 0; 0.125,0.2665; 0.25,0.4; 0.375,0.465; 0.5,0.5;  0.625,0.535; 0.75,0.6; 0.875,0.7335; 1,1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" tmFilter="0, 0; 0.125,0.2665; 0.25,0.4; 0.375,0.465; 0.5,0.5;  0.625,0.535; 0.75,0.6; 0.875,0.7335; 1,1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" tmFilter="0, 0; 0.125,0.2665; 0.25,0.4; 0.375,0.465; 0.5,0.5;  0.625,0.535; 0.75,0.6; 0.875,0.7335; 1,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" decel="50000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">
                                          <p:stCondLst>
                                            <p:cond delay="323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" decel="50000">
                                          <p:stCondLst>
                                            <p:cond delay="32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4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44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3" tmFilter="0, 0; 0.125,0.2665; 0.25,0.4; 0.375,0.465; 0.5,0.5;  0.625,0.535; 0.75,0.6; 0.875,0.7335; 1,1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" tmFilter="0, 0; 0.125,0.2665; 0.25,0.4; 0.375,0.465; 0.5,0.5;  0.625,0.535; 0.75,0.6; 0.875,0.7335; 1,1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" tmFilter="0, 0; 0.125,0.2665; 0.25,0.4; 0.375,0.465; 0.5,0.5;  0.625,0.535; 0.75,0.6; 0.875,0.7335; 1,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1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" decel="50000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1">
                                          <p:stCondLst>
                                            <p:cond delay="323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" decel="50000">
                                          <p:stCondLst>
                                            <p:cond delay="32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14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44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3" tmFilter="0, 0; 0.125,0.2665; 0.25,0.4; 0.375,0.465; 0.5,0.5;  0.625,0.535; 0.75,0.6; 0.875,0.7335; 1,1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" tmFilter="0, 0; 0.125,0.2665; 0.25,0.4; 0.375,0.465; 0.5,0.5;  0.625,0.535; 0.75,0.6; 0.875,0.7335; 1,1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" tmFilter="0, 0; 0.125,0.2665; 0.25,0.4; 0.375,0.465; 0.5,0.5;  0.625,0.535; 0.75,0.6; 0.875,0.7335; 1,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1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" decel="50000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1">
                                          <p:stCondLst>
                                            <p:cond delay="323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" decel="50000">
                                          <p:stCondLst>
                                            <p:cond delay="32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500"/>
                            </p:stCondLst>
                            <p:childTnLst>
                              <p:par>
                                <p:cTn id="6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500"/>
                            </p:stCondLst>
                            <p:childTnLst>
                              <p:par>
                                <p:cTn id="7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4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44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63" tmFilter="0, 0; 0.125,0.2665; 0.25,0.4; 0.375,0.465; 0.5,0.5;  0.625,0.535; 0.75,0.6; 0.875,0.7335; 1,1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" tmFilter="0, 0; 0.125,0.2665; 0.25,0.4; 0.375,0.465; 0.5,0.5;  0.625,0.535; 0.75,0.6; 0.875,0.7335; 1,1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" tmFilter="0, 0; 0.125,0.2665; 0.25,0.4; 0.375,0.465; 0.5,0.5;  0.625,0.535; 0.75,0.6; 0.875,0.7335; 1,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0" dur="1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1" dur="1" decel="50000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1">
                                          <p:stCondLst>
                                            <p:cond delay="323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3" dur="1" decel="50000">
                                          <p:stCondLst>
                                            <p:cond delay="32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5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7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000"/>
                            </p:stCondLst>
                            <p:childTnLst>
                              <p:par>
                                <p:cTn id="8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500"/>
                            </p:stCondLst>
                            <p:childTnLst>
                              <p:par>
                                <p:cTn id="9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0"/>
                            </p:stCondLst>
                            <p:childTnLst>
                              <p:par>
                                <p:cTn id="9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500"/>
                            </p:stCondLst>
                            <p:childTnLst>
                              <p:par>
                                <p:cTn id="10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6" grpId="0"/>
      <p:bldP spid="14" grpId="0"/>
      <p:bldP spid="7" grpId="0"/>
      <p:bldP spid="19" grpId="0"/>
      <p:bldP spid="20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4C16FFBC-4EB5-4F93-BE2B-9278F2F845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60458" y="4018353"/>
            <a:ext cx="4026485" cy="287491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7F83D448-D0CE-43C2-907F-E0860177E2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62886" y="0"/>
            <a:ext cx="4026486" cy="268164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11300FBE-4BE4-40E9-B4E1-F45FDCCDFAD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83235" y="3166235"/>
            <a:ext cx="4308765" cy="3076458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1EDA0348-8D64-4C89-897A-4C7FFFAF45BE}"/>
              </a:ext>
            </a:extLst>
          </p:cNvPr>
          <p:cNvSpPr txBox="1"/>
          <p:nvPr/>
        </p:nvSpPr>
        <p:spPr>
          <a:xfrm>
            <a:off x="-236707" y="2229105"/>
            <a:ext cx="3499019" cy="2931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>
                <a:solidFill>
                  <a:srgbClr val="212629"/>
                </a:solidFill>
                <a:cs typeface="+mn-ea"/>
                <a:sym typeface="+mn-lt"/>
              </a:rPr>
              <a:t>午夜的电影</a:t>
            </a:r>
          </a:p>
          <a:p>
            <a:pPr algn="ctr">
              <a:lnSpc>
                <a:spcPct val="150000"/>
              </a:lnSpc>
            </a:pPr>
            <a:r>
              <a:rPr lang="zh-CN" altLang="en-US" sz="3200" dirty="0">
                <a:solidFill>
                  <a:srgbClr val="212629"/>
                </a:solidFill>
                <a:cs typeface="+mn-ea"/>
                <a:sym typeface="+mn-lt"/>
              </a:rPr>
              <a:t>写满古老的恋情</a:t>
            </a:r>
          </a:p>
          <a:p>
            <a:pPr algn="ctr">
              <a:lnSpc>
                <a:spcPct val="150000"/>
              </a:lnSpc>
            </a:pPr>
            <a:r>
              <a:rPr lang="zh-CN" altLang="en-US" sz="3200" dirty="0">
                <a:solidFill>
                  <a:srgbClr val="212629"/>
                </a:solidFill>
                <a:cs typeface="+mn-ea"/>
                <a:sym typeface="+mn-lt"/>
              </a:rPr>
              <a:t>在黑暗中</a:t>
            </a:r>
          </a:p>
          <a:p>
            <a:pPr algn="ctr">
              <a:lnSpc>
                <a:spcPct val="150000"/>
              </a:lnSpc>
            </a:pPr>
            <a:r>
              <a:rPr lang="zh-CN" altLang="en-US" sz="3200" dirty="0">
                <a:solidFill>
                  <a:srgbClr val="212629"/>
                </a:solidFill>
                <a:cs typeface="+mn-ea"/>
                <a:sym typeface="+mn-lt"/>
              </a:rPr>
              <a:t>为年轻歌唱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F62CF87-3337-4AD1-BBF4-29DD82C02835}"/>
              </a:ext>
            </a:extLst>
          </p:cNvPr>
          <p:cNvSpPr/>
          <p:nvPr/>
        </p:nvSpPr>
        <p:spPr>
          <a:xfrm>
            <a:off x="8102236" y="1654906"/>
            <a:ext cx="4026486" cy="5741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2400" dirty="0">
                <a:solidFill>
                  <a:srgbClr val="212629"/>
                </a:solidFill>
                <a:cs typeface="+mn-ea"/>
                <a:sym typeface="+mn-lt"/>
              </a:rPr>
              <a:t>青春，是不容错过的时光</a:t>
            </a:r>
          </a:p>
        </p:txBody>
      </p:sp>
    </p:spTree>
    <p:extLst>
      <p:ext uri="{BB962C8B-B14F-4D97-AF65-F5344CB8AC3E}">
        <p14:creationId xmlns:p14="http://schemas.microsoft.com/office/powerpoint/2010/main" xmlns="" val="50341433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0">
        <p15:prstTrans prst="peelOff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FDCF2260-937C-4A77-8E46-A964AAD218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8829" y="3199275"/>
            <a:ext cx="4054341" cy="2894800"/>
          </a:xfrm>
          <a:prstGeom prst="roundRect">
            <a:avLst/>
          </a:prstGeom>
          <a:ln w="76200">
            <a:solidFill>
              <a:schemeClr val="bg1"/>
            </a:solidFill>
          </a:ln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1781803B-864B-4030-90C5-55116D4CE0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261505"/>
            <a:ext cx="4408714" cy="3147822"/>
          </a:xfrm>
          <a:prstGeom prst="roundRect">
            <a:avLst/>
          </a:prstGeom>
          <a:ln w="76200">
            <a:solidFill>
              <a:schemeClr val="bg1"/>
            </a:solidFill>
          </a:ln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E7D6B1E6-2806-451E-98B9-DB093465E6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73502" y="431791"/>
            <a:ext cx="4408714" cy="2936203"/>
          </a:xfrm>
          <a:prstGeom prst="roundRect">
            <a:avLst/>
          </a:prstGeom>
          <a:ln w="76200">
            <a:solidFill>
              <a:schemeClr val="bg1"/>
            </a:solidFill>
          </a:ln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ACCEDCA4-A57B-4EF6-8EF1-999E96F9748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99474" y="726704"/>
            <a:ext cx="4408713" cy="2953838"/>
          </a:xfrm>
          <a:prstGeom prst="roundRect">
            <a:avLst/>
          </a:prstGeom>
          <a:ln w="76200">
            <a:solidFill>
              <a:schemeClr val="bg1"/>
            </a:solidFill>
          </a:ln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5F0435DD-4B89-45F9-99EF-D6A7E59D9653}"/>
              </a:ext>
            </a:extLst>
          </p:cNvPr>
          <p:cNvSpPr txBox="1"/>
          <p:nvPr/>
        </p:nvSpPr>
        <p:spPr>
          <a:xfrm>
            <a:off x="977453" y="1148420"/>
            <a:ext cx="2125111" cy="864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797" dirty="0">
                <a:cs typeface="+mn-ea"/>
                <a:sym typeface="+mn-lt"/>
              </a:rPr>
              <a:t>记 忆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D37D3A02-0A67-41B5-A26D-0994C78C063D}"/>
              </a:ext>
            </a:extLst>
          </p:cNvPr>
          <p:cNvSpPr txBox="1"/>
          <p:nvPr/>
        </p:nvSpPr>
        <p:spPr>
          <a:xfrm>
            <a:off x="8029104" y="4392346"/>
            <a:ext cx="4162895" cy="16893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cs typeface="+mn-ea"/>
                <a:sym typeface="+mn-lt"/>
              </a:rPr>
              <a:t>你说你青春无悔包括对我的爱恋</a:t>
            </a:r>
          </a:p>
          <a:p>
            <a:pPr algn="ctr">
              <a:lnSpc>
                <a:spcPct val="150000"/>
              </a:lnSpc>
            </a:pPr>
            <a:r>
              <a:rPr lang="zh-CN" altLang="en-US" dirty="0">
                <a:cs typeface="+mn-ea"/>
                <a:sym typeface="+mn-lt"/>
              </a:rPr>
              <a:t>你说岁月会改变相许终生的誓言</a:t>
            </a:r>
          </a:p>
          <a:p>
            <a:pPr algn="ctr">
              <a:lnSpc>
                <a:spcPct val="150000"/>
              </a:lnSpc>
            </a:pPr>
            <a:r>
              <a:rPr lang="zh-CN" altLang="en-US" dirty="0">
                <a:cs typeface="+mn-ea"/>
                <a:sym typeface="+mn-lt"/>
              </a:rPr>
              <a:t>你说亲爱的道声再见 转过年轻的脸</a:t>
            </a:r>
          </a:p>
          <a:p>
            <a:pPr algn="ctr">
              <a:lnSpc>
                <a:spcPct val="150000"/>
              </a:lnSpc>
            </a:pPr>
            <a:r>
              <a:rPr lang="zh-CN" altLang="en-US" dirty="0">
                <a:cs typeface="+mn-ea"/>
                <a:sym typeface="+mn-lt"/>
              </a:rPr>
              <a:t>含笑的带泪的不变的眼</a:t>
            </a:r>
          </a:p>
        </p:txBody>
      </p:sp>
    </p:spTree>
    <p:extLst>
      <p:ext uri="{BB962C8B-B14F-4D97-AF65-F5344CB8AC3E}">
        <p14:creationId xmlns:p14="http://schemas.microsoft.com/office/powerpoint/2010/main" xmlns="" val="419855378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0">
        <p15:prstTrans prst="peelOff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8BB404D6-989A-40FD-9943-CF8D2F8BA9F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9437" r="-1"/>
          <a:stretch/>
        </p:blipFill>
        <p:spPr>
          <a:xfrm>
            <a:off x="533002" y="255813"/>
            <a:ext cx="3600790" cy="3358243"/>
          </a:xfrm>
          <a:prstGeom prst="ellipse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633BA74E-7CAF-4DC5-BD71-63967B00D66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695"/>
          <a:stretch/>
        </p:blipFill>
        <p:spPr>
          <a:xfrm>
            <a:off x="4311446" y="2220316"/>
            <a:ext cx="3746764" cy="3600279"/>
          </a:xfrm>
          <a:prstGeom prst="ellipse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4E330F94-B74D-4E54-A1EF-666FF935098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590"/>
          <a:stretch/>
        </p:blipFill>
        <p:spPr>
          <a:xfrm>
            <a:off x="7940145" y="255813"/>
            <a:ext cx="3600789" cy="3358243"/>
          </a:xfrm>
          <a:prstGeom prst="ellipse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D3922D87-25D6-49E6-A5BC-CB865E447148}"/>
              </a:ext>
            </a:extLst>
          </p:cNvPr>
          <p:cNvSpPr txBox="1"/>
          <p:nvPr/>
        </p:nvSpPr>
        <p:spPr>
          <a:xfrm>
            <a:off x="5122272" y="724463"/>
            <a:ext cx="2125111" cy="1068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800" dirty="0">
                <a:cs typeface="+mn-ea"/>
                <a:sym typeface="+mn-lt"/>
              </a:rPr>
              <a:t>记 忆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0F3BE4EA-5295-4CDC-A0B8-A4B980B79FD1}"/>
              </a:ext>
            </a:extLst>
          </p:cNvPr>
          <p:cNvSpPr txBox="1"/>
          <p:nvPr/>
        </p:nvSpPr>
        <p:spPr>
          <a:xfrm>
            <a:off x="1543728" y="5892605"/>
            <a:ext cx="8722360" cy="4990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cs typeface="+mn-ea"/>
                <a:sym typeface="+mn-lt"/>
              </a:rPr>
              <a:t>开始的开始 是我们唱歌最后的最后 是我们在走最亲爱的你 像是梦中的风景</a:t>
            </a:r>
          </a:p>
        </p:txBody>
      </p:sp>
    </p:spTree>
    <p:extLst>
      <p:ext uri="{BB962C8B-B14F-4D97-AF65-F5344CB8AC3E}">
        <p14:creationId xmlns:p14="http://schemas.microsoft.com/office/powerpoint/2010/main" xmlns="" val="141026898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0">
        <p15:prstTrans prst="peelOff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1" decel="3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" presetClass="entr" presetSubtype="4" decel="3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4A3B596B-E9A9-4EFF-A26D-98F260777A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723" r="15723"/>
          <a:stretch>
            <a:fillRect/>
          </a:stretch>
        </p:blipFill>
        <p:spPr>
          <a:xfrm>
            <a:off x="2152815" y="724489"/>
            <a:ext cx="2501669" cy="2444975"/>
          </a:xfrm>
          <a:prstGeom prst="rect">
            <a:avLst/>
          </a:prstGeom>
          <a:ln w="762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9DDC7588-56CB-415C-AFCE-8B17707BD8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928" r="15928"/>
          <a:stretch>
            <a:fillRect/>
          </a:stretch>
        </p:blipFill>
        <p:spPr>
          <a:xfrm>
            <a:off x="3957188" y="2814391"/>
            <a:ext cx="2501669" cy="2444975"/>
          </a:xfrm>
          <a:prstGeom prst="rect">
            <a:avLst/>
          </a:prstGeom>
          <a:ln w="762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9CF2D72D-E4BB-49E7-B387-AC730F3338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928" r="15928"/>
          <a:stretch>
            <a:fillRect/>
          </a:stretch>
        </p:blipFill>
        <p:spPr>
          <a:xfrm>
            <a:off x="7049802" y="1216254"/>
            <a:ext cx="4577074" cy="4473346"/>
          </a:xfrm>
          <a:prstGeom prst="rect">
            <a:avLst/>
          </a:prstGeom>
          <a:ln w="762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460CE1E-F715-4739-98E9-355479762E49}"/>
              </a:ext>
            </a:extLst>
          </p:cNvPr>
          <p:cNvSpPr txBox="1"/>
          <p:nvPr/>
        </p:nvSpPr>
        <p:spPr>
          <a:xfrm>
            <a:off x="895164" y="4105124"/>
            <a:ext cx="2031325" cy="244497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>走吧 女孩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>去看红色的朝霞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>带上 我的恋歌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>你迎风吟唱 露水挂在发梢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E148E0D5-B7BA-4E54-801B-1D50339D73A5}"/>
              </a:ext>
            </a:extLst>
          </p:cNvPr>
          <p:cNvSpPr txBox="1"/>
          <p:nvPr/>
        </p:nvSpPr>
        <p:spPr>
          <a:xfrm>
            <a:off x="4723005" y="71346"/>
            <a:ext cx="2031325" cy="24449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>走吧 女孩</a:t>
            </a:r>
          </a:p>
          <a:p>
            <a:pPr algn="r"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>去看红色的朝霞</a:t>
            </a:r>
          </a:p>
          <a:p>
            <a:pPr algn="r"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>带上 我的恋歌</a:t>
            </a:r>
          </a:p>
          <a:p>
            <a:pPr algn="r"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>你迎风吟唱 露水挂在发梢</a:t>
            </a:r>
          </a:p>
        </p:txBody>
      </p:sp>
    </p:spTree>
    <p:extLst>
      <p:ext uri="{BB962C8B-B14F-4D97-AF65-F5344CB8AC3E}">
        <p14:creationId xmlns:p14="http://schemas.microsoft.com/office/powerpoint/2010/main" xmlns="" val="209484608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0">
        <p15:prstTrans prst="peelOff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4033A1A9-3B93-43AE-970C-49DA6BA8D3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10000" y="0"/>
            <a:ext cx="4572000" cy="6858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9ACC4DCF-8B55-457E-AF4F-569B637CD6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7943" y="3733462"/>
            <a:ext cx="3954743" cy="2823687"/>
          </a:xfrm>
          <a:prstGeom prst="rect">
            <a:avLst/>
          </a:prstGeom>
          <a:ln w="762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1CDBD87D-1985-453C-8F2C-DC656EBA0E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97642" y="391886"/>
            <a:ext cx="4358929" cy="2903632"/>
          </a:xfrm>
          <a:prstGeom prst="rect">
            <a:avLst/>
          </a:prstGeom>
          <a:ln w="762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881D1631-91F2-459B-A0A1-3A37B5FA6CA1}"/>
              </a:ext>
            </a:extLst>
          </p:cNvPr>
          <p:cNvGrpSpPr/>
          <p:nvPr/>
        </p:nvGrpSpPr>
        <p:grpSpPr>
          <a:xfrm>
            <a:off x="9577106" y="3634570"/>
            <a:ext cx="1557425" cy="2831544"/>
            <a:chOff x="10973753" y="319510"/>
            <a:chExt cx="1357111" cy="2867830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C1FA2596-B99F-4265-A78D-255D93EC717C}"/>
                </a:ext>
              </a:extLst>
            </p:cNvPr>
            <p:cNvSpPr/>
            <p:nvPr/>
          </p:nvSpPr>
          <p:spPr>
            <a:xfrm>
              <a:off x="11414899" y="643066"/>
              <a:ext cx="915965" cy="53398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dirty="0">
                  <a:solidFill>
                    <a:srgbClr val="212629"/>
                  </a:solidFill>
                  <a:cs typeface="+mn-ea"/>
                  <a:sym typeface="+mn-lt"/>
                </a:rPr>
                <a:t>青</a:t>
              </a:r>
              <a:endParaRPr lang="en-US" altLang="zh-CN" dirty="0">
                <a:solidFill>
                  <a:srgbClr val="212629"/>
                </a:solidFill>
                <a:cs typeface="+mn-ea"/>
                <a:sym typeface="+mn-lt"/>
              </a:endParaRPr>
            </a:p>
            <a:p>
              <a:r>
                <a:rPr lang="zh-CN" altLang="en-US" dirty="0">
                  <a:solidFill>
                    <a:srgbClr val="212629"/>
                  </a:solidFill>
                  <a:cs typeface="+mn-ea"/>
                  <a:sym typeface="+mn-lt"/>
                </a:rPr>
                <a:t>春</a:t>
              </a:r>
              <a:endParaRPr lang="en-US" altLang="zh-CN" dirty="0">
                <a:solidFill>
                  <a:srgbClr val="212629"/>
                </a:solidFill>
                <a:cs typeface="+mn-ea"/>
                <a:sym typeface="+mn-lt"/>
              </a:endParaRPr>
            </a:p>
            <a:p>
              <a:r>
                <a:rPr lang="zh-CN" altLang="en-US" dirty="0">
                  <a:solidFill>
                    <a:srgbClr val="212629"/>
                  </a:solidFill>
                  <a:cs typeface="+mn-ea"/>
                  <a:sym typeface="+mn-lt"/>
                </a:rPr>
                <a:t>，</a:t>
              </a:r>
              <a:endParaRPr lang="en-US" altLang="zh-CN" dirty="0">
                <a:solidFill>
                  <a:srgbClr val="212629"/>
                </a:solidFill>
                <a:cs typeface="+mn-ea"/>
                <a:sym typeface="+mn-lt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B915446C-6F8D-4A59-8517-24934F1898C1}"/>
                </a:ext>
              </a:extLst>
            </p:cNvPr>
            <p:cNvSpPr/>
            <p:nvPr/>
          </p:nvSpPr>
          <p:spPr>
            <a:xfrm>
              <a:off x="10973753" y="319510"/>
              <a:ext cx="339708" cy="28678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rgbClr val="212629"/>
                  </a:solidFill>
                  <a:cs typeface="+mn-ea"/>
                  <a:sym typeface="+mn-lt"/>
                </a:rPr>
                <a:t>是</a:t>
              </a:r>
              <a:endParaRPr lang="en-US" altLang="zh-CN" sz="1600" dirty="0">
                <a:solidFill>
                  <a:srgbClr val="212629"/>
                </a:solidFill>
                <a:cs typeface="+mn-ea"/>
                <a:sym typeface="+mn-lt"/>
              </a:endParaRPr>
            </a:p>
            <a:p>
              <a:r>
                <a:rPr lang="zh-CN" altLang="en-US" sz="1600" dirty="0">
                  <a:solidFill>
                    <a:srgbClr val="212629"/>
                  </a:solidFill>
                  <a:cs typeface="+mn-ea"/>
                  <a:sym typeface="+mn-lt"/>
                </a:rPr>
                <a:t>打</a:t>
              </a:r>
              <a:endParaRPr lang="en-US" altLang="zh-CN" sz="1600" dirty="0">
                <a:solidFill>
                  <a:srgbClr val="212629"/>
                </a:solidFill>
                <a:cs typeface="+mn-ea"/>
                <a:sym typeface="+mn-lt"/>
              </a:endParaRPr>
            </a:p>
            <a:p>
              <a:r>
                <a:rPr lang="zh-CN" altLang="en-US" sz="1600" dirty="0">
                  <a:solidFill>
                    <a:srgbClr val="212629"/>
                  </a:solidFill>
                  <a:cs typeface="+mn-ea"/>
                  <a:sym typeface="+mn-lt"/>
                </a:rPr>
                <a:t>开</a:t>
              </a:r>
              <a:endParaRPr lang="en-US" altLang="zh-CN" sz="1600" dirty="0">
                <a:solidFill>
                  <a:srgbClr val="212629"/>
                </a:solidFill>
                <a:cs typeface="+mn-ea"/>
                <a:sym typeface="+mn-lt"/>
              </a:endParaRPr>
            </a:p>
            <a:p>
              <a:r>
                <a:rPr lang="zh-CN" altLang="en-US" sz="1600" dirty="0">
                  <a:solidFill>
                    <a:srgbClr val="212629"/>
                  </a:solidFill>
                  <a:cs typeface="+mn-ea"/>
                  <a:sym typeface="+mn-lt"/>
                </a:rPr>
                <a:t>了</a:t>
              </a:r>
              <a:endParaRPr lang="en-US" altLang="zh-CN" sz="1600" dirty="0">
                <a:solidFill>
                  <a:srgbClr val="212629"/>
                </a:solidFill>
                <a:cs typeface="+mn-ea"/>
                <a:sym typeface="+mn-lt"/>
              </a:endParaRPr>
            </a:p>
            <a:p>
              <a:r>
                <a:rPr lang="zh-CN" altLang="en-US" sz="1600" dirty="0">
                  <a:solidFill>
                    <a:srgbClr val="212629"/>
                  </a:solidFill>
                  <a:cs typeface="+mn-ea"/>
                  <a:sym typeface="+mn-lt"/>
                </a:rPr>
                <a:t>就</a:t>
              </a:r>
              <a:endParaRPr lang="en-US" altLang="zh-CN" sz="1600" dirty="0">
                <a:solidFill>
                  <a:srgbClr val="212629"/>
                </a:solidFill>
                <a:cs typeface="+mn-ea"/>
                <a:sym typeface="+mn-lt"/>
              </a:endParaRPr>
            </a:p>
            <a:p>
              <a:r>
                <a:rPr lang="zh-CN" altLang="en-US" sz="1600" dirty="0">
                  <a:solidFill>
                    <a:srgbClr val="212629"/>
                  </a:solidFill>
                  <a:cs typeface="+mn-ea"/>
                  <a:sym typeface="+mn-lt"/>
                </a:rPr>
                <a:t>合</a:t>
              </a:r>
              <a:endParaRPr lang="en-US" altLang="zh-CN" sz="1600" dirty="0">
                <a:solidFill>
                  <a:srgbClr val="212629"/>
                </a:solidFill>
                <a:cs typeface="+mn-ea"/>
                <a:sym typeface="+mn-lt"/>
              </a:endParaRPr>
            </a:p>
            <a:p>
              <a:r>
                <a:rPr lang="zh-CN" altLang="en-US" sz="1600" dirty="0">
                  <a:solidFill>
                    <a:srgbClr val="212629"/>
                  </a:solidFill>
                  <a:cs typeface="+mn-ea"/>
                  <a:sym typeface="+mn-lt"/>
                </a:rPr>
                <a:t>不</a:t>
              </a:r>
              <a:endParaRPr lang="en-US" altLang="zh-CN" sz="1600" dirty="0">
                <a:solidFill>
                  <a:srgbClr val="212629"/>
                </a:solidFill>
                <a:cs typeface="+mn-ea"/>
                <a:sym typeface="+mn-lt"/>
              </a:endParaRPr>
            </a:p>
            <a:p>
              <a:r>
                <a:rPr lang="zh-CN" altLang="en-US" sz="1600" dirty="0">
                  <a:solidFill>
                    <a:srgbClr val="212629"/>
                  </a:solidFill>
                  <a:cs typeface="+mn-ea"/>
                  <a:sym typeface="+mn-lt"/>
                </a:rPr>
                <a:t>上</a:t>
              </a:r>
              <a:endParaRPr lang="en-US" altLang="zh-CN" sz="1600" dirty="0">
                <a:solidFill>
                  <a:srgbClr val="212629"/>
                </a:solidFill>
                <a:cs typeface="+mn-ea"/>
                <a:sym typeface="+mn-lt"/>
              </a:endParaRPr>
            </a:p>
            <a:p>
              <a:r>
                <a:rPr lang="zh-CN" altLang="en-US" sz="1600" dirty="0">
                  <a:solidFill>
                    <a:srgbClr val="212629"/>
                  </a:solidFill>
                  <a:cs typeface="+mn-ea"/>
                  <a:sym typeface="+mn-lt"/>
                </a:rPr>
                <a:t>的</a:t>
              </a:r>
              <a:endParaRPr lang="en-US" altLang="zh-CN" sz="1600" dirty="0">
                <a:solidFill>
                  <a:srgbClr val="212629"/>
                </a:solidFill>
                <a:cs typeface="+mn-ea"/>
                <a:sym typeface="+mn-lt"/>
              </a:endParaRPr>
            </a:p>
            <a:p>
              <a:r>
                <a:rPr lang="zh-CN" altLang="en-US" sz="1600" dirty="0">
                  <a:solidFill>
                    <a:srgbClr val="212629"/>
                  </a:solidFill>
                  <a:cs typeface="+mn-ea"/>
                  <a:sym typeface="+mn-lt"/>
                </a:rPr>
                <a:t>书</a:t>
              </a:r>
              <a:endParaRPr lang="en-US" altLang="zh-CN" sz="1600" dirty="0">
                <a:solidFill>
                  <a:srgbClr val="212629"/>
                </a:solidFill>
                <a:cs typeface="+mn-ea"/>
                <a:sym typeface="+mn-lt"/>
              </a:endParaRPr>
            </a:p>
            <a:p>
              <a:r>
                <a:rPr lang="zh-CN" altLang="en-US" sz="1600" dirty="0">
                  <a:solidFill>
                    <a:srgbClr val="212629"/>
                  </a:solidFill>
                  <a:cs typeface="+mn-ea"/>
                  <a:sym typeface="+mn-lt"/>
                </a:rPr>
                <a:t>。</a:t>
              </a:r>
              <a:endParaRPr lang="en-US" altLang="zh-CN" sz="1600" dirty="0">
                <a:solidFill>
                  <a:srgbClr val="212629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F17C7113-1895-4200-9D9C-1032D04DAE39}"/>
              </a:ext>
            </a:extLst>
          </p:cNvPr>
          <p:cNvGrpSpPr/>
          <p:nvPr/>
        </p:nvGrpSpPr>
        <p:grpSpPr>
          <a:xfrm>
            <a:off x="1836181" y="803026"/>
            <a:ext cx="1557425" cy="2831544"/>
            <a:chOff x="10973753" y="319510"/>
            <a:chExt cx="1357111" cy="2867830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9103A130-C600-48EC-90EB-AA2441832F46}"/>
                </a:ext>
              </a:extLst>
            </p:cNvPr>
            <p:cNvSpPr/>
            <p:nvPr/>
          </p:nvSpPr>
          <p:spPr>
            <a:xfrm>
              <a:off x="11414899" y="643066"/>
              <a:ext cx="915965" cy="53398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dirty="0">
                  <a:solidFill>
                    <a:srgbClr val="212629"/>
                  </a:solidFill>
                  <a:cs typeface="+mn-ea"/>
                  <a:sym typeface="+mn-lt"/>
                </a:rPr>
                <a:t>青</a:t>
              </a:r>
              <a:endParaRPr lang="en-US" altLang="zh-CN" dirty="0">
                <a:solidFill>
                  <a:srgbClr val="212629"/>
                </a:solidFill>
                <a:cs typeface="+mn-ea"/>
                <a:sym typeface="+mn-lt"/>
              </a:endParaRPr>
            </a:p>
            <a:p>
              <a:r>
                <a:rPr lang="zh-CN" altLang="en-US" dirty="0">
                  <a:solidFill>
                    <a:srgbClr val="212629"/>
                  </a:solidFill>
                  <a:cs typeface="+mn-ea"/>
                  <a:sym typeface="+mn-lt"/>
                </a:rPr>
                <a:t>春</a:t>
              </a:r>
              <a:endParaRPr lang="en-US" altLang="zh-CN" dirty="0">
                <a:solidFill>
                  <a:srgbClr val="212629"/>
                </a:solidFill>
                <a:cs typeface="+mn-ea"/>
                <a:sym typeface="+mn-lt"/>
              </a:endParaRPr>
            </a:p>
            <a:p>
              <a:r>
                <a:rPr lang="zh-CN" altLang="en-US" dirty="0">
                  <a:solidFill>
                    <a:srgbClr val="212629"/>
                  </a:solidFill>
                  <a:cs typeface="+mn-ea"/>
                  <a:sym typeface="+mn-lt"/>
                </a:rPr>
                <a:t>，</a:t>
              </a:r>
              <a:endParaRPr lang="en-US" altLang="zh-CN" dirty="0">
                <a:solidFill>
                  <a:srgbClr val="212629"/>
                </a:solidFill>
                <a:cs typeface="+mn-ea"/>
                <a:sym typeface="+mn-lt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4467148C-BA31-4C11-80C9-B74559AFD0AE}"/>
                </a:ext>
              </a:extLst>
            </p:cNvPr>
            <p:cNvSpPr/>
            <p:nvPr/>
          </p:nvSpPr>
          <p:spPr>
            <a:xfrm>
              <a:off x="10973753" y="319510"/>
              <a:ext cx="339708" cy="28678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rgbClr val="212629"/>
                  </a:solidFill>
                  <a:cs typeface="+mn-ea"/>
                  <a:sym typeface="+mn-lt"/>
                </a:rPr>
                <a:t>是</a:t>
              </a:r>
              <a:endParaRPr lang="en-US" altLang="zh-CN" sz="1600" dirty="0">
                <a:solidFill>
                  <a:srgbClr val="212629"/>
                </a:solidFill>
                <a:cs typeface="+mn-ea"/>
                <a:sym typeface="+mn-lt"/>
              </a:endParaRPr>
            </a:p>
            <a:p>
              <a:r>
                <a:rPr lang="zh-CN" altLang="en-US" sz="1600" dirty="0">
                  <a:solidFill>
                    <a:srgbClr val="212629"/>
                  </a:solidFill>
                  <a:cs typeface="+mn-ea"/>
                  <a:sym typeface="+mn-lt"/>
                </a:rPr>
                <a:t>打</a:t>
              </a:r>
              <a:endParaRPr lang="en-US" altLang="zh-CN" sz="1600" dirty="0">
                <a:solidFill>
                  <a:srgbClr val="212629"/>
                </a:solidFill>
                <a:cs typeface="+mn-ea"/>
                <a:sym typeface="+mn-lt"/>
              </a:endParaRPr>
            </a:p>
            <a:p>
              <a:r>
                <a:rPr lang="zh-CN" altLang="en-US" sz="1600" dirty="0">
                  <a:solidFill>
                    <a:srgbClr val="212629"/>
                  </a:solidFill>
                  <a:cs typeface="+mn-ea"/>
                  <a:sym typeface="+mn-lt"/>
                </a:rPr>
                <a:t>开</a:t>
              </a:r>
              <a:endParaRPr lang="en-US" altLang="zh-CN" sz="1600" dirty="0">
                <a:solidFill>
                  <a:srgbClr val="212629"/>
                </a:solidFill>
                <a:cs typeface="+mn-ea"/>
                <a:sym typeface="+mn-lt"/>
              </a:endParaRPr>
            </a:p>
            <a:p>
              <a:r>
                <a:rPr lang="zh-CN" altLang="en-US" sz="1600" dirty="0">
                  <a:solidFill>
                    <a:srgbClr val="212629"/>
                  </a:solidFill>
                  <a:cs typeface="+mn-ea"/>
                  <a:sym typeface="+mn-lt"/>
                </a:rPr>
                <a:t>了</a:t>
              </a:r>
              <a:endParaRPr lang="en-US" altLang="zh-CN" sz="1600" dirty="0">
                <a:solidFill>
                  <a:srgbClr val="212629"/>
                </a:solidFill>
                <a:cs typeface="+mn-ea"/>
                <a:sym typeface="+mn-lt"/>
              </a:endParaRPr>
            </a:p>
            <a:p>
              <a:r>
                <a:rPr lang="zh-CN" altLang="en-US" sz="1600" dirty="0">
                  <a:solidFill>
                    <a:srgbClr val="212629"/>
                  </a:solidFill>
                  <a:cs typeface="+mn-ea"/>
                  <a:sym typeface="+mn-lt"/>
                </a:rPr>
                <a:t>就</a:t>
              </a:r>
              <a:endParaRPr lang="en-US" altLang="zh-CN" sz="1600" dirty="0">
                <a:solidFill>
                  <a:srgbClr val="212629"/>
                </a:solidFill>
                <a:cs typeface="+mn-ea"/>
                <a:sym typeface="+mn-lt"/>
              </a:endParaRPr>
            </a:p>
            <a:p>
              <a:r>
                <a:rPr lang="zh-CN" altLang="en-US" sz="1600" dirty="0">
                  <a:solidFill>
                    <a:srgbClr val="212629"/>
                  </a:solidFill>
                  <a:cs typeface="+mn-ea"/>
                  <a:sym typeface="+mn-lt"/>
                </a:rPr>
                <a:t>合</a:t>
              </a:r>
              <a:endParaRPr lang="en-US" altLang="zh-CN" sz="1600" dirty="0">
                <a:solidFill>
                  <a:srgbClr val="212629"/>
                </a:solidFill>
                <a:cs typeface="+mn-ea"/>
                <a:sym typeface="+mn-lt"/>
              </a:endParaRPr>
            </a:p>
            <a:p>
              <a:r>
                <a:rPr lang="zh-CN" altLang="en-US" sz="1600" dirty="0">
                  <a:solidFill>
                    <a:srgbClr val="212629"/>
                  </a:solidFill>
                  <a:cs typeface="+mn-ea"/>
                  <a:sym typeface="+mn-lt"/>
                </a:rPr>
                <a:t>不</a:t>
              </a:r>
              <a:endParaRPr lang="en-US" altLang="zh-CN" sz="1600" dirty="0">
                <a:solidFill>
                  <a:srgbClr val="212629"/>
                </a:solidFill>
                <a:cs typeface="+mn-ea"/>
                <a:sym typeface="+mn-lt"/>
              </a:endParaRPr>
            </a:p>
            <a:p>
              <a:r>
                <a:rPr lang="zh-CN" altLang="en-US" sz="1600" dirty="0">
                  <a:solidFill>
                    <a:srgbClr val="212629"/>
                  </a:solidFill>
                  <a:cs typeface="+mn-ea"/>
                  <a:sym typeface="+mn-lt"/>
                </a:rPr>
                <a:t>上</a:t>
              </a:r>
              <a:endParaRPr lang="en-US" altLang="zh-CN" sz="1600" dirty="0">
                <a:solidFill>
                  <a:srgbClr val="212629"/>
                </a:solidFill>
                <a:cs typeface="+mn-ea"/>
                <a:sym typeface="+mn-lt"/>
              </a:endParaRPr>
            </a:p>
            <a:p>
              <a:r>
                <a:rPr lang="zh-CN" altLang="en-US" sz="1600" dirty="0">
                  <a:solidFill>
                    <a:srgbClr val="212629"/>
                  </a:solidFill>
                  <a:cs typeface="+mn-ea"/>
                  <a:sym typeface="+mn-lt"/>
                </a:rPr>
                <a:t>的</a:t>
              </a:r>
              <a:endParaRPr lang="en-US" altLang="zh-CN" sz="1600" dirty="0">
                <a:solidFill>
                  <a:srgbClr val="212629"/>
                </a:solidFill>
                <a:cs typeface="+mn-ea"/>
                <a:sym typeface="+mn-lt"/>
              </a:endParaRPr>
            </a:p>
            <a:p>
              <a:r>
                <a:rPr lang="zh-CN" altLang="en-US" sz="1600" dirty="0">
                  <a:solidFill>
                    <a:srgbClr val="212629"/>
                  </a:solidFill>
                  <a:cs typeface="+mn-ea"/>
                  <a:sym typeface="+mn-lt"/>
                </a:rPr>
                <a:t>书</a:t>
              </a:r>
              <a:endParaRPr lang="en-US" altLang="zh-CN" sz="1600" dirty="0">
                <a:solidFill>
                  <a:srgbClr val="212629"/>
                </a:solidFill>
                <a:cs typeface="+mn-ea"/>
                <a:sym typeface="+mn-lt"/>
              </a:endParaRPr>
            </a:p>
            <a:p>
              <a:r>
                <a:rPr lang="zh-CN" altLang="en-US" sz="1600" dirty="0">
                  <a:solidFill>
                    <a:srgbClr val="212629"/>
                  </a:solidFill>
                  <a:cs typeface="+mn-ea"/>
                  <a:sym typeface="+mn-lt"/>
                </a:rPr>
                <a:t>。</a:t>
              </a:r>
              <a:endParaRPr lang="en-US" altLang="zh-CN" sz="1600" dirty="0">
                <a:solidFill>
                  <a:srgbClr val="212629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20073182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0">
        <p15:prstTrans prst="peelOff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97849300-571A-42E6-BC86-6813E21C8F2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012" b="43660"/>
          <a:stretch/>
        </p:blipFill>
        <p:spPr>
          <a:xfrm>
            <a:off x="788080" y="2930756"/>
            <a:ext cx="10615839" cy="3629702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AF819FC5-10EA-4E19-9180-FAADBD3D5929}"/>
              </a:ext>
            </a:extLst>
          </p:cNvPr>
          <p:cNvSpPr/>
          <p:nvPr/>
        </p:nvSpPr>
        <p:spPr>
          <a:xfrm>
            <a:off x="333828" y="754178"/>
            <a:ext cx="4717143" cy="306251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C9FBA1DF-73BD-45D4-9D07-A4FEACE9A9DE}"/>
              </a:ext>
            </a:extLst>
          </p:cNvPr>
          <p:cNvSpPr/>
          <p:nvPr/>
        </p:nvSpPr>
        <p:spPr>
          <a:xfrm>
            <a:off x="6364513" y="754178"/>
            <a:ext cx="5595258" cy="306251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81EDE459-2F7E-4699-847C-0281933EDF5B}"/>
              </a:ext>
            </a:extLst>
          </p:cNvPr>
          <p:cNvGrpSpPr/>
          <p:nvPr/>
        </p:nvGrpSpPr>
        <p:grpSpPr>
          <a:xfrm>
            <a:off x="714601" y="1268755"/>
            <a:ext cx="1438840" cy="1164491"/>
            <a:chOff x="1791642" y="3644900"/>
            <a:chExt cx="1364308" cy="1104172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205DA9F1-1102-439C-9994-B256C37D58B8}"/>
                </a:ext>
              </a:extLst>
            </p:cNvPr>
            <p:cNvSpPr txBox="1"/>
            <p:nvPr/>
          </p:nvSpPr>
          <p:spPr>
            <a:xfrm>
              <a:off x="1791642" y="3644900"/>
              <a:ext cx="1275408" cy="8588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4000" dirty="0">
                  <a:cs typeface="+mn-ea"/>
                  <a:sym typeface="+mn-lt"/>
                </a:rPr>
                <a:t>青 春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5EB336DB-F389-4395-89EE-593BCAA2AF93}"/>
                </a:ext>
              </a:extLst>
            </p:cNvPr>
            <p:cNvSpPr txBox="1"/>
            <p:nvPr/>
          </p:nvSpPr>
          <p:spPr>
            <a:xfrm>
              <a:off x="1880542" y="4198782"/>
              <a:ext cx="1275408" cy="5502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400" dirty="0">
                  <a:cs typeface="+mn-ea"/>
                  <a:sym typeface="+mn-lt"/>
                </a:rPr>
                <a:t>YOUTH</a:t>
              </a:r>
              <a:endParaRPr lang="zh-CN" altLang="en-US" sz="2400" dirty="0">
                <a:cs typeface="+mn-ea"/>
                <a:sym typeface="+mn-lt"/>
              </a:endParaRP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0F482379-9BAA-4465-8350-FB22F7B98B47}"/>
              </a:ext>
            </a:extLst>
          </p:cNvPr>
          <p:cNvSpPr txBox="1"/>
          <p:nvPr/>
        </p:nvSpPr>
        <p:spPr>
          <a:xfrm>
            <a:off x="1885565" y="1588756"/>
            <a:ext cx="3127451" cy="1289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cs typeface="+mn-ea"/>
                <a:sym typeface="+mn-lt"/>
              </a:rPr>
              <a:t>当岁月 和美丽 已成风尘中的叹息 你感伤的眼里有旧时泪滴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5F4E7654-CD7B-43A3-931C-5614984DC765}"/>
              </a:ext>
            </a:extLst>
          </p:cNvPr>
          <p:cNvGrpSpPr/>
          <p:nvPr/>
        </p:nvGrpSpPr>
        <p:grpSpPr>
          <a:xfrm>
            <a:off x="7150417" y="1421485"/>
            <a:ext cx="1438840" cy="1164491"/>
            <a:chOff x="6071542" y="5382230"/>
            <a:chExt cx="1364308" cy="1104172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35580280-B14E-4525-9FA4-52B83266C679}"/>
                </a:ext>
              </a:extLst>
            </p:cNvPr>
            <p:cNvSpPr txBox="1"/>
            <p:nvPr/>
          </p:nvSpPr>
          <p:spPr>
            <a:xfrm>
              <a:off x="6071542" y="5382230"/>
              <a:ext cx="1275408" cy="8588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4000" dirty="0">
                  <a:cs typeface="+mn-ea"/>
                  <a:sym typeface="+mn-lt"/>
                </a:rPr>
                <a:t>青 春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4B29DD5C-7BD8-4CA7-98D2-CD44E54D3D98}"/>
                </a:ext>
              </a:extLst>
            </p:cNvPr>
            <p:cNvSpPr txBox="1"/>
            <p:nvPr/>
          </p:nvSpPr>
          <p:spPr>
            <a:xfrm>
              <a:off x="6160442" y="5936112"/>
              <a:ext cx="1275408" cy="5502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400" dirty="0">
                  <a:cs typeface="+mn-ea"/>
                  <a:sym typeface="+mn-lt"/>
                </a:rPr>
                <a:t>YOUTH</a:t>
              </a:r>
              <a:endParaRPr lang="zh-CN" altLang="en-US" sz="2400" dirty="0">
                <a:cs typeface="+mn-ea"/>
                <a:sym typeface="+mn-lt"/>
              </a:endParaRP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E4BCCFA3-5F82-4598-82AC-4B8203E300FC}"/>
              </a:ext>
            </a:extLst>
          </p:cNvPr>
          <p:cNvSpPr txBox="1"/>
          <p:nvPr/>
        </p:nvSpPr>
        <p:spPr>
          <a:xfrm>
            <a:off x="8321380" y="1741486"/>
            <a:ext cx="3536861" cy="873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cs typeface="+mn-ea"/>
                <a:sym typeface="+mn-lt"/>
              </a:rPr>
              <a:t>当岁月 和美丽 已成风尘中的叹息 你感伤的眼里有旧时泪滴</a:t>
            </a:r>
          </a:p>
        </p:txBody>
      </p:sp>
    </p:spTree>
    <p:extLst>
      <p:ext uri="{BB962C8B-B14F-4D97-AF65-F5344CB8AC3E}">
        <p14:creationId xmlns:p14="http://schemas.microsoft.com/office/powerpoint/2010/main" xmlns="" val="55515793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0">
        <p15:prstTrans prst="peelOff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000"/>
                            </p:stCondLst>
                            <p:childTnLst>
                              <p:par>
                                <p:cTn id="3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10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E7688BB1-BCF4-4C9F-A82D-7C2F0F9CA9EF}"/>
              </a:ext>
            </a:extLst>
          </p:cNvPr>
          <p:cNvGrpSpPr/>
          <p:nvPr/>
        </p:nvGrpSpPr>
        <p:grpSpPr>
          <a:xfrm>
            <a:off x="5161020" y="1934210"/>
            <a:ext cx="3410857" cy="4426857"/>
            <a:chOff x="7544829" y="-1"/>
            <a:chExt cx="3410857" cy="4426857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4A2512A1-6114-44BC-82EC-DECC6BC7FA60}"/>
                </a:ext>
              </a:extLst>
            </p:cNvPr>
            <p:cNvSpPr/>
            <p:nvPr/>
          </p:nvSpPr>
          <p:spPr>
            <a:xfrm>
              <a:off x="7544829" y="-1"/>
              <a:ext cx="3410857" cy="442685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2" name="图片 1">
              <a:extLst>
                <a:ext uri="{FF2B5EF4-FFF2-40B4-BE49-F238E27FC236}">
                  <a16:creationId xmlns:a16="http://schemas.microsoft.com/office/drawing/2014/main" xmlns="" id="{C50A7AE9-A06A-46AD-B29F-B4D9D6B365D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2328" r="22328"/>
            <a:stretch>
              <a:fillRect/>
            </a:stretch>
          </p:blipFill>
          <p:spPr>
            <a:xfrm>
              <a:off x="7785091" y="279219"/>
              <a:ext cx="2929503" cy="3525284"/>
            </a:xfrm>
            <a:prstGeom prst="rect">
              <a:avLst/>
            </a:prstGeom>
          </p:spPr>
        </p:pic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2203A5D3-492D-42E9-AE1F-A5B03D8060C5}"/>
              </a:ext>
            </a:extLst>
          </p:cNvPr>
          <p:cNvGrpSpPr/>
          <p:nvPr/>
        </p:nvGrpSpPr>
        <p:grpSpPr>
          <a:xfrm>
            <a:off x="2070849" y="217713"/>
            <a:ext cx="3410857" cy="4426857"/>
            <a:chOff x="5874567" y="528012"/>
            <a:chExt cx="3410857" cy="4426857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9AF68A1C-0612-4B82-9C70-54B57446389A}"/>
                </a:ext>
              </a:extLst>
            </p:cNvPr>
            <p:cNvSpPr/>
            <p:nvPr/>
          </p:nvSpPr>
          <p:spPr>
            <a:xfrm>
              <a:off x="5874567" y="528012"/>
              <a:ext cx="3410857" cy="442685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0C81315B-7B79-4E27-BCF5-8B95576DFC9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0333" r="20333"/>
            <a:stretch>
              <a:fillRect/>
            </a:stretch>
          </p:blipFill>
          <p:spPr>
            <a:xfrm>
              <a:off x="6115244" y="738327"/>
              <a:ext cx="2929502" cy="3525282"/>
            </a:xfrm>
            <a:prstGeom prst="rect">
              <a:avLst/>
            </a:prstGeom>
          </p:spPr>
        </p:pic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B4C1DCA3-68C1-45A3-B1CB-9831A67BA8C2}"/>
              </a:ext>
            </a:extLst>
          </p:cNvPr>
          <p:cNvGrpSpPr/>
          <p:nvPr/>
        </p:nvGrpSpPr>
        <p:grpSpPr>
          <a:xfrm>
            <a:off x="8251190" y="217714"/>
            <a:ext cx="3410857" cy="4426857"/>
            <a:chOff x="1951990" y="0"/>
            <a:chExt cx="3410857" cy="4426857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18D6FE9E-3D05-46B7-8782-FB5FE20043ED}"/>
                </a:ext>
              </a:extLst>
            </p:cNvPr>
            <p:cNvSpPr/>
            <p:nvPr/>
          </p:nvSpPr>
          <p:spPr>
            <a:xfrm>
              <a:off x="1951990" y="0"/>
              <a:ext cx="3410857" cy="442685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29E3FBA4-C526-409E-B84D-CD24A1D0988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2328" r="22328"/>
            <a:stretch>
              <a:fillRect/>
            </a:stretch>
          </p:blipFill>
          <p:spPr>
            <a:xfrm>
              <a:off x="2194796" y="279219"/>
              <a:ext cx="2929504" cy="3525284"/>
            </a:xfrm>
            <a:prstGeom prst="rect">
              <a:avLst/>
            </a:prstGeom>
          </p:spPr>
        </p:pic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01C9899A-ECC0-46EB-8884-C65DF77640D4}"/>
              </a:ext>
            </a:extLst>
          </p:cNvPr>
          <p:cNvSpPr txBox="1"/>
          <p:nvPr/>
        </p:nvSpPr>
        <p:spPr>
          <a:xfrm>
            <a:off x="899885" y="4854885"/>
            <a:ext cx="1708309" cy="90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>
                <a:solidFill>
                  <a:srgbClr val="212629"/>
                </a:solidFill>
                <a:cs typeface="+mn-ea"/>
                <a:sym typeface="+mn-lt"/>
              </a:rPr>
              <a:t>花 儿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9123A41-9E60-4677-A0E9-31A7338D893D}"/>
              </a:ext>
            </a:extLst>
          </p:cNvPr>
          <p:cNvSpPr txBox="1"/>
          <p:nvPr/>
        </p:nvSpPr>
        <p:spPr>
          <a:xfrm>
            <a:off x="993642" y="5439025"/>
            <a:ext cx="1708309" cy="5803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212629"/>
                </a:solidFill>
                <a:cs typeface="+mn-ea"/>
                <a:sym typeface="+mn-lt"/>
              </a:rPr>
              <a:t>GIRLS</a:t>
            </a:r>
            <a:endParaRPr lang="zh-CN" altLang="en-US" sz="2400" dirty="0">
              <a:solidFill>
                <a:srgbClr val="212629"/>
              </a:solidFill>
              <a:cs typeface="+mn-ea"/>
              <a:sym typeface="+mn-lt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887D702C-A272-40AC-848D-F964F9157F0C}"/>
              </a:ext>
            </a:extLst>
          </p:cNvPr>
          <p:cNvSpPr txBox="1"/>
          <p:nvPr/>
        </p:nvSpPr>
        <p:spPr>
          <a:xfrm>
            <a:off x="2070849" y="5113653"/>
            <a:ext cx="2551000" cy="873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212629"/>
                </a:solidFill>
                <a:cs typeface="+mn-ea"/>
                <a:sym typeface="+mn-lt"/>
              </a:rPr>
              <a:t>当岁月 和美丽 已成风尘中的叹息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EF45C10D-6278-4E1A-BEE0-DFAED735D186}"/>
              </a:ext>
            </a:extLst>
          </p:cNvPr>
          <p:cNvSpPr txBox="1"/>
          <p:nvPr/>
        </p:nvSpPr>
        <p:spPr>
          <a:xfrm>
            <a:off x="8584482" y="4991565"/>
            <a:ext cx="1708309" cy="90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>
                <a:solidFill>
                  <a:srgbClr val="212629"/>
                </a:solidFill>
                <a:cs typeface="+mn-ea"/>
                <a:sym typeface="+mn-lt"/>
              </a:rPr>
              <a:t>花 儿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2869779F-3D3A-49D1-AFD9-7719EB6258DF}"/>
              </a:ext>
            </a:extLst>
          </p:cNvPr>
          <p:cNvSpPr txBox="1"/>
          <p:nvPr/>
        </p:nvSpPr>
        <p:spPr>
          <a:xfrm>
            <a:off x="8678239" y="5575705"/>
            <a:ext cx="1708309" cy="5803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212629"/>
                </a:solidFill>
                <a:cs typeface="+mn-ea"/>
                <a:sym typeface="+mn-lt"/>
              </a:rPr>
              <a:t>GIRLS</a:t>
            </a:r>
            <a:endParaRPr lang="zh-CN" altLang="en-US" sz="2400" dirty="0">
              <a:solidFill>
                <a:srgbClr val="212629"/>
              </a:solidFill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BFA6E2A3-F2DB-430A-AD62-957177C81A9B}"/>
              </a:ext>
            </a:extLst>
          </p:cNvPr>
          <p:cNvSpPr txBox="1"/>
          <p:nvPr/>
        </p:nvSpPr>
        <p:spPr>
          <a:xfrm>
            <a:off x="9755446" y="5250333"/>
            <a:ext cx="2551000" cy="873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212629"/>
                </a:solidFill>
                <a:cs typeface="+mn-ea"/>
                <a:sym typeface="+mn-lt"/>
              </a:rPr>
              <a:t>当岁月 和美丽 已成风尘中的叹息</a:t>
            </a:r>
          </a:p>
        </p:txBody>
      </p:sp>
    </p:spTree>
    <p:extLst>
      <p:ext uri="{BB962C8B-B14F-4D97-AF65-F5344CB8AC3E}">
        <p14:creationId xmlns:p14="http://schemas.microsoft.com/office/powerpoint/2010/main" xmlns="" val="323546299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0">
        <p15:prstTrans prst="peelOff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2h4ea1r0">
      <a:majorFont>
        <a:latin typeface="杨任东竹石体-Bold"/>
        <a:ea typeface="杨任东竹石体-Bold"/>
        <a:cs typeface=""/>
      </a:majorFont>
      <a:minorFont>
        <a:latin typeface="杨任东竹石体-Bold"/>
        <a:ea typeface="杨任东竹石体-Bold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</TotalTime>
  <Words>918</Words>
  <Application>Microsoft Office PowerPoint</Application>
  <PresentationFormat>自定义</PresentationFormat>
  <Paragraphs>127</Paragraphs>
  <Slides>20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USER-</cp:lastModifiedBy>
  <cp:revision>75</cp:revision>
  <dcterms:created xsi:type="dcterms:W3CDTF">2018-04-18T06:17:00Z</dcterms:created>
  <dcterms:modified xsi:type="dcterms:W3CDTF">2022-01-12T00:52:02Z</dcterms:modified>
</cp:coreProperties>
</file>