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 id="2147483674" r:id="rId4"/>
    <p:sldMasterId id="2147483686" r:id="rId5"/>
  </p:sldMasterIdLst>
  <p:notesMasterIdLst>
    <p:notesMasterId r:id="rId15"/>
  </p:notesMasterIdLst>
  <p:sldIdLst>
    <p:sldId id="321" r:id="rId6"/>
    <p:sldId id="327" r:id="rId7"/>
    <p:sldId id="328" r:id="rId8"/>
    <p:sldId id="338" r:id="rId9"/>
    <p:sldId id="340" r:id="rId10"/>
    <p:sldId id="439" r:id="rId11"/>
    <p:sldId id="341" r:id="rId12"/>
    <p:sldId id="342" r:id="rId13"/>
    <p:sldId id="343" r:id="rId14"/>
    <p:sldId id="336" r:id="rId16"/>
    <p:sldId id="337" r:id="rId17"/>
    <p:sldId id="329" r:id="rId18"/>
    <p:sldId id="330" r:id="rId19"/>
    <p:sldId id="437" r:id="rId20"/>
    <p:sldId id="332" r:id="rId21"/>
    <p:sldId id="357" r:id="rId22"/>
    <p:sldId id="358" r:id="rId23"/>
    <p:sldId id="335" r:id="rId24"/>
    <p:sldId id="353" r:id="rId25"/>
    <p:sldId id="354" r:id="rId26"/>
    <p:sldId id="355" r:id="rId27"/>
    <p:sldId id="365" r:id="rId28"/>
    <p:sldId id="366" r:id="rId29"/>
    <p:sldId id="368" r:id="rId30"/>
    <p:sldId id="370" r:id="rId31"/>
    <p:sldId id="372" r:id="rId32"/>
    <p:sldId id="374" r:id="rId33"/>
    <p:sldId id="377" r:id="rId34"/>
    <p:sldId id="378" r:id="rId35"/>
    <p:sldId id="380" r:id="rId36"/>
    <p:sldId id="382" r:id="rId37"/>
    <p:sldId id="384" r:id="rId38"/>
    <p:sldId id="386" r:id="rId39"/>
    <p:sldId id="388" r:id="rId40"/>
    <p:sldId id="390" r:id="rId41"/>
    <p:sldId id="392" r:id="rId42"/>
    <p:sldId id="394" r:id="rId43"/>
    <p:sldId id="396" r:id="rId44"/>
    <p:sldId id="398" r:id="rId45"/>
    <p:sldId id="400" r:id="rId46"/>
    <p:sldId id="402" r:id="rId47"/>
    <p:sldId id="404" r:id="rId48"/>
    <p:sldId id="406" r:id="rId49"/>
    <p:sldId id="408" r:id="rId50"/>
    <p:sldId id="410" r:id="rId51"/>
    <p:sldId id="412" r:id="rId52"/>
    <p:sldId id="414" r:id="rId53"/>
    <p:sldId id="416" r:id="rId54"/>
    <p:sldId id="418" r:id="rId55"/>
    <p:sldId id="422" r:id="rId56"/>
    <p:sldId id="424" r:id="rId57"/>
    <p:sldId id="426" r:id="rId58"/>
    <p:sldId id="428" r:id="rId59"/>
    <p:sldId id="430" r:id="rId60"/>
    <p:sldId id="432" r:id="rId61"/>
    <p:sldId id="434" r:id="rId62"/>
  </p:sldIdLst>
  <p:sldSz cx="9144000" cy="6858000" type="screen4x3"/>
  <p:notesSz cx="6858000" cy="9144000"/>
  <p:custDataLst>
    <p:tags r:id="rId66"/>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766D4"/>
    <a:srgbClr val="0000FF"/>
    <a:srgbClr val="3366CC"/>
    <a:srgbClr val="0033CC"/>
    <a:srgbClr val="00CC00"/>
    <a:srgbClr val="F8F8F8"/>
    <a:srgbClr val="003399"/>
    <a:srgbClr val="993366"/>
    <a:srgbClr val="0066CC"/>
    <a:srgbClr val="66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778" autoAdjust="0"/>
  </p:normalViewPr>
  <p:slideViewPr>
    <p:cSldViewPr>
      <p:cViewPr>
        <p:scale>
          <a:sx n="66" d="100"/>
          <a:sy n="66" d="100"/>
        </p:scale>
        <p:origin x="-948" y="42"/>
      </p:cViewPr>
      <p:guideLst>
        <p:guide orient="horz" pos="2192"/>
        <p:guide pos="28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6" Type="http://schemas.openxmlformats.org/officeDocument/2006/relationships/tags" Target="tags/tag6.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slide" Target="slides/slide56.xml"/><Relationship Id="rId61" Type="http://schemas.openxmlformats.org/officeDocument/2006/relationships/slide" Target="slides/slide55.xml"/><Relationship Id="rId60" Type="http://schemas.openxmlformats.org/officeDocument/2006/relationships/slide" Target="slides/slide54.xml"/><Relationship Id="rId6" Type="http://schemas.openxmlformats.org/officeDocument/2006/relationships/slide" Target="slides/slide1.xml"/><Relationship Id="rId59" Type="http://schemas.openxmlformats.org/officeDocument/2006/relationships/slide" Target="slides/slide53.xml"/><Relationship Id="rId58" Type="http://schemas.openxmlformats.org/officeDocument/2006/relationships/slide" Target="slides/slide52.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notesMaster" Target="notesMasters/notesMaster1.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anose="020B0604020202020204" pitchFamily="34" charset="0"/>
              </a:defRPr>
            </a:lvl1pPr>
          </a:lstStyle>
          <a:p>
            <a:pPr>
              <a:defRPr/>
            </a:pPr>
            <a:fld id="{77DB11FD-0CB6-4558-9622-568A33772E37}"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fld id="{CC9F6D99-8B8B-426B-AFD7-5D8543D8D827}"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页脚占位符 3"/>
          <p:cNvSpPr>
            <a:spLocks noGrp="1"/>
          </p:cNvSpPr>
          <p:nvPr>
            <p:ph type="ftr" sz="quarter" idx="10"/>
          </p:nvPr>
        </p:nvSpPr>
        <p:spPr/>
        <p:txBody>
          <a:bodyPr/>
          <a:p>
            <a:pPr>
              <a:defRPr/>
            </a:pPr>
            <a:endParaRPr lang="en-US" altLang="zh-CN"/>
          </a:p>
        </p:txBody>
      </p:sp>
      <p:sp>
        <p:nvSpPr>
          <p:cNvPr id="5" name="灯片编号占位符 4"/>
          <p:cNvSpPr>
            <a:spLocks noGrp="1"/>
          </p:cNvSpPr>
          <p:nvPr>
            <p:ph type="sldNum" sz="quarter" idx="11"/>
          </p:nvPr>
        </p:nvSpPr>
        <p:spPr/>
        <p:txBody>
          <a:bodyPr/>
          <a:p>
            <a:fld id="{B80F1728-28C7-4D20-82B6-9530384E6A16}" type="slidenum">
              <a:rPr lang="en-US" altLang="zh-CN"/>
            </a:fld>
            <a:endParaRPr lang="en-US" altLang="zh-CN"/>
          </a:p>
        </p:txBody>
      </p:sp>
      <p:sp>
        <p:nvSpPr>
          <p:cNvPr id="6" name="日期占位符 5"/>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a:defRPr/>
            </a:pPr>
            <a:endParaRPr lang="en-US" altLang="zh-CN"/>
          </a:p>
        </p:txBody>
      </p:sp>
      <p:sp>
        <p:nvSpPr>
          <p:cNvPr id="5" name="灯片编号占位符 4"/>
          <p:cNvSpPr>
            <a:spLocks noGrp="1"/>
          </p:cNvSpPr>
          <p:nvPr>
            <p:ph type="sldNum" sz="quarter" idx="11"/>
          </p:nvPr>
        </p:nvSpPr>
        <p:spPr/>
        <p:txBody>
          <a:bodyPr/>
          <a:p>
            <a:fld id="{13D7F037-477C-4213-98E9-EA7B10B46063}" type="slidenum">
              <a:rPr lang="en-US" altLang="zh-CN"/>
            </a:fld>
            <a:endParaRPr lang="en-US" altLang="zh-CN"/>
          </a:p>
        </p:txBody>
      </p:sp>
      <p:sp>
        <p:nvSpPr>
          <p:cNvPr id="6" name="日期占位符 5"/>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60198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457200"/>
            <a:ext cx="6052930" cy="60198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a:defRPr/>
            </a:pPr>
            <a:endParaRPr lang="en-US" altLang="zh-CN"/>
          </a:p>
        </p:txBody>
      </p:sp>
      <p:sp>
        <p:nvSpPr>
          <p:cNvPr id="5" name="灯片编号占位符 4"/>
          <p:cNvSpPr>
            <a:spLocks noGrp="1"/>
          </p:cNvSpPr>
          <p:nvPr>
            <p:ph type="sldNum" sz="quarter" idx="11"/>
          </p:nvPr>
        </p:nvSpPr>
        <p:spPr/>
        <p:txBody>
          <a:bodyPr/>
          <a:p>
            <a:fld id="{E6BDE144-FE03-4CFE-8CFE-7425069A6617}" type="slidenum">
              <a:rPr lang="en-US" altLang="zh-CN"/>
            </a:fld>
            <a:endParaRPr lang="en-US" altLang="zh-CN"/>
          </a:p>
        </p:txBody>
      </p:sp>
      <p:sp>
        <p:nvSpPr>
          <p:cNvPr id="6" name="日期占位符 5"/>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6" name="灯片编号占位符 5"/>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7" name="日期占位符 6"/>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p:txBody>
          <a:bodyPr/>
          <a:lstStyle/>
          <a:p>
            <a:pPr fontAlgn="base"/>
            <a:endParaRPr lang="zh-CN" altLang="en-US" strike="noStrike" noProof="1"/>
          </a:p>
        </p:txBody>
      </p:sp>
      <p:sp>
        <p:nvSpPr>
          <p:cNvPr id="4" name="页脚占位符 3"/>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5" name="灯片编号占位符 4"/>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6" name="日期占位符 5"/>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050" name="标题 2049"/>
          <p:cNvSpPr>
            <a:spLocks noGrp="1"/>
          </p:cNvSpPr>
          <p:nvPr>
            <p:ph type="ctrTitle"/>
          </p:nvPr>
        </p:nvSpPr>
        <p:spPr>
          <a:xfrm>
            <a:off x="647700" y="1525588"/>
            <a:ext cx="7772400" cy="1406525"/>
          </a:xfrm>
          <a:prstGeom prst="rect">
            <a:avLst/>
          </a:prstGeom>
          <a:noFill/>
          <a:ln w="9525">
            <a:noFill/>
          </a:ln>
        </p:spPr>
        <p:txBody>
          <a:bodyPr anchor="ctr">
            <a:spAutoFit/>
          </a:bodyPr>
          <a:lstStyle>
            <a:lvl1pPr lvl="0">
              <a:defRPr/>
            </a:lvl1pPr>
          </a:lstStyle>
          <a:p>
            <a:pPr lvl="0" fontAlgn="base"/>
            <a:r>
              <a:rPr lang="en-US" altLang="zh-CN" strike="noStrike" noProof="1"/>
              <a:t>Click to edit Master title style</a:t>
            </a:r>
            <a:endParaRPr lang="en-US" altLang="zh-CN" strike="noStrike" noProof="1"/>
          </a:p>
        </p:txBody>
      </p:sp>
      <p:sp>
        <p:nvSpPr>
          <p:cNvPr id="2051" name="副标题 2050"/>
          <p:cNvSpPr>
            <a:spLocks noGrp="1"/>
          </p:cNvSpPr>
          <p:nvPr>
            <p:ph type="subTitle" idx="1"/>
          </p:nvPr>
        </p:nvSpPr>
        <p:spPr>
          <a:xfrm>
            <a:off x="647700" y="4510088"/>
            <a:ext cx="7861300" cy="530225"/>
          </a:xfrm>
          <a:prstGeom prst="rect">
            <a:avLst/>
          </a:prstGeom>
          <a:noFill/>
          <a:ln w="9525">
            <a:noFill/>
          </a:ln>
        </p:spPr>
        <p:txBody>
          <a:bodyPr anchor="ctr">
            <a:spAutoFit/>
          </a:bodyPr>
          <a:lstStyle>
            <a:lvl1pPr marL="0" lvl="0" indent="0">
              <a:spcBef>
                <a:spcPct val="0"/>
              </a:spcBef>
              <a:buNone/>
              <a:defRPr/>
            </a:lvl1pPr>
            <a:lvl2pPr marL="457200" lvl="1" indent="116205" algn="ctr">
              <a:spcBef>
                <a:spcPct val="0"/>
              </a:spcBef>
              <a:buNone/>
              <a:defRPr/>
            </a:lvl2pPr>
            <a:lvl3pPr marL="914400" lvl="2" indent="116205" algn="ctr">
              <a:spcBef>
                <a:spcPct val="0"/>
              </a:spcBef>
              <a:buNone/>
              <a:defRPr/>
            </a:lvl3pPr>
            <a:lvl4pPr marL="1335405" lvl="3" indent="95250" algn="ctr">
              <a:spcBef>
                <a:spcPct val="0"/>
              </a:spcBef>
              <a:buNone/>
              <a:defRPr/>
            </a:lvl4pPr>
            <a:lvl5pPr marL="1735455" lvl="4" indent="95250" algn="ctr">
              <a:spcBef>
                <a:spcPct val="0"/>
              </a:spcBef>
              <a:buNone/>
              <a:defRPr/>
            </a:lvl5pPr>
          </a:lstStyle>
          <a:p>
            <a:pPr lvl="0" fontAlgn="base"/>
            <a:r>
              <a:rPr lang="en-US" altLang="zh-CN" strike="noStrike" noProof="1"/>
              <a:t>Click to edit Master subtitle style</a:t>
            </a:r>
            <a:endParaRPr lang="en-US" altLang="zh-CN" strike="noStrike" noProof="1"/>
          </a:p>
        </p:txBody>
      </p:sp>
    </p:spTree>
  </p:cSld>
  <p:clrMapOvr>
    <a:masterClrMapping/>
  </p:clrMapOvr>
  <p:transition/>
  <p:hf sldNum="0" hdr="0"/>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81000" y="1416050"/>
            <a:ext cx="4110292" cy="2209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9059" y="1416050"/>
            <a:ext cx="4110292" cy="2209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a:defRPr/>
            </a:pPr>
            <a:endParaRPr lang="en-US" altLang="zh-CN"/>
          </a:p>
        </p:txBody>
      </p:sp>
      <p:sp>
        <p:nvSpPr>
          <p:cNvPr id="5" name="灯片编号占位符 4"/>
          <p:cNvSpPr>
            <a:spLocks noGrp="1"/>
          </p:cNvSpPr>
          <p:nvPr>
            <p:ph type="sldNum" sz="quarter" idx="11"/>
          </p:nvPr>
        </p:nvSpPr>
        <p:spPr/>
        <p:txBody>
          <a:bodyPr/>
          <a:p>
            <a:fld id="{0E278748-D895-4971-8F13-7680EC9825DE}" type="slidenum">
              <a:rPr lang="en-US" altLang="zh-CN"/>
            </a:fld>
            <a:endParaRPr lang="en-US" altLang="zh-CN"/>
          </a:p>
        </p:txBody>
      </p:sp>
      <p:sp>
        <p:nvSpPr>
          <p:cNvPr id="6" name="日期占位符 5"/>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75835" y="228600"/>
            <a:ext cx="2098278" cy="33972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81000" y="228600"/>
            <a:ext cx="6173195" cy="339725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28725"/>
            <a:ext cx="4032504"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28725"/>
            <a:ext cx="4032504"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页脚占位符 3"/>
          <p:cNvSpPr>
            <a:spLocks noGrp="1"/>
          </p:cNvSpPr>
          <p:nvPr>
            <p:ph type="ftr" sz="quarter" idx="10"/>
          </p:nvPr>
        </p:nvSpPr>
        <p:spPr/>
        <p:txBody>
          <a:bodyPr/>
          <a:p>
            <a:pPr>
              <a:defRPr/>
            </a:pPr>
            <a:endParaRPr lang="en-US" altLang="zh-CN"/>
          </a:p>
        </p:txBody>
      </p:sp>
      <p:sp>
        <p:nvSpPr>
          <p:cNvPr id="5" name="灯片编号占位符 4"/>
          <p:cNvSpPr>
            <a:spLocks noGrp="1"/>
          </p:cNvSpPr>
          <p:nvPr>
            <p:ph type="sldNum" sz="quarter" idx="11"/>
          </p:nvPr>
        </p:nvSpPr>
        <p:spPr/>
        <p:txBody>
          <a:bodyPr/>
          <a:p>
            <a:fld id="{E6C7D767-AF70-4CBB-BF12-AB394095CB45}" type="slidenum">
              <a:rPr lang="en-US" altLang="zh-CN"/>
            </a:fld>
            <a:endParaRPr lang="en-US" altLang="zh-CN"/>
          </a:p>
        </p:txBody>
      </p:sp>
      <p:sp>
        <p:nvSpPr>
          <p:cNvPr id="6" name="日期占位符 5"/>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60198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457200"/>
            <a:ext cx="6052930" cy="60198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页脚占位符 3"/>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5" name="灯片编号占位符 4"/>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6" name="日期占位符 5"/>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7" name="矩形 6"/>
          <p:cNvSpPr/>
          <p:nvPr userDrawn="1"/>
        </p:nvSpPr>
        <p:spPr>
          <a:xfrm>
            <a:off x="8460105" y="373380"/>
            <a:ext cx="683895" cy="679450"/>
          </a:xfrm>
          <a:prstGeom prst="rect">
            <a:avLst/>
          </a:prstGeom>
          <a:solidFill>
            <a:srgbClr val="33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5" name="灯片编号占位符 4"/>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6" name="日期占位符 5"/>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页脚占位符 3"/>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5" name="灯片编号占位符 4"/>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6" name="日期占位符 5"/>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28725"/>
            <a:ext cx="4032504"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28725"/>
            <a:ext cx="4032504"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6" name="灯片编号占位符 5"/>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7" name="日期占位符 6"/>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28725"/>
            <a:ext cx="4032504"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28725"/>
            <a:ext cx="4032504" cy="52482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p>
            <a:pPr>
              <a:defRPr/>
            </a:pPr>
            <a:endParaRPr lang="en-US" altLang="zh-CN"/>
          </a:p>
        </p:txBody>
      </p:sp>
      <p:sp>
        <p:nvSpPr>
          <p:cNvPr id="6" name="灯片编号占位符 5"/>
          <p:cNvSpPr>
            <a:spLocks noGrp="1"/>
          </p:cNvSpPr>
          <p:nvPr>
            <p:ph type="sldNum" sz="quarter" idx="11"/>
          </p:nvPr>
        </p:nvSpPr>
        <p:spPr/>
        <p:txBody>
          <a:bodyPr/>
          <a:p>
            <a:fld id="{8772DB10-A6AC-4BA3-BD14-550FD56DBE0D}" type="slidenum">
              <a:rPr lang="en-US" altLang="zh-CN"/>
            </a:fld>
            <a:endParaRPr lang="en-US" altLang="zh-CN"/>
          </a:p>
        </p:txBody>
      </p:sp>
      <p:sp>
        <p:nvSpPr>
          <p:cNvPr id="7" name="日期占位符 6"/>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8" name="灯片编号占位符 7"/>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9" name="日期占位符 8"/>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4" name="灯片编号占位符 3"/>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5" name="日期占位符 4"/>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3" name="灯片编号占位符 2"/>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4" name="日期占位符 3"/>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5" name="矩形 4"/>
          <p:cNvSpPr/>
          <p:nvPr userDrawn="1"/>
        </p:nvSpPr>
        <p:spPr>
          <a:xfrm>
            <a:off x="8411210" y="380365"/>
            <a:ext cx="732790" cy="680720"/>
          </a:xfrm>
          <a:prstGeom prst="rect">
            <a:avLst/>
          </a:prstGeom>
          <a:solidFill>
            <a:srgbClr val="33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userDrawn="1"/>
        </p:nvSpPr>
        <p:spPr>
          <a:xfrm>
            <a:off x="35560" y="0"/>
            <a:ext cx="575945" cy="6800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6" name="灯片编号占位符 5"/>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7" name="日期占位符 6"/>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6" name="灯片编号占位符 5"/>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7" name="日期占位符 6"/>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5" name="灯片编号占位符 4"/>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6" name="日期占位符 5"/>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60198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457200"/>
            <a:ext cx="6052930" cy="60198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5" name="灯片编号占位符 4"/>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6" name="日期占位符 5"/>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6" name="灯片编号占位符 5"/>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7" name="日期占位符 6"/>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p:txBody>
          <a:bodyPr/>
          <a:lstStyle/>
          <a:p>
            <a:pPr fontAlgn="base"/>
            <a:endParaRPr lang="zh-CN" altLang="en-US" strike="noStrike" noProof="1"/>
          </a:p>
        </p:txBody>
      </p:sp>
      <p:sp>
        <p:nvSpPr>
          <p:cNvPr id="4" name="页脚占位符 3"/>
          <p:cNvSpPr>
            <a:spLocks noGrp="1"/>
          </p:cNvSpPr>
          <p:nvPr>
            <p:ph type="ftr" sz="quarter" idx="10"/>
          </p:nvPr>
        </p:nvSpPr>
        <p:spPr/>
        <p:txBody>
          <a:bodyPr/>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5" name="灯片编号占位符 4"/>
          <p:cNvSpPr>
            <a:spLocks noGrp="1"/>
          </p:cNvSpPr>
          <p:nvPr>
            <p:ph type="sldNum" sz="quarter" idx="11"/>
          </p:nvPr>
        </p:nvSpPr>
        <p:spPr/>
        <p:txBody>
          <a:bodyPr/>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6" name="日期占位符 5"/>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p>
            <a:pPr>
              <a:defRPr/>
            </a:pPr>
            <a:endParaRPr lang="en-US" altLang="zh-CN"/>
          </a:p>
        </p:txBody>
      </p:sp>
      <p:sp>
        <p:nvSpPr>
          <p:cNvPr id="8" name="灯片编号占位符 7"/>
          <p:cNvSpPr>
            <a:spLocks noGrp="1"/>
          </p:cNvSpPr>
          <p:nvPr>
            <p:ph type="sldNum" sz="quarter" idx="11"/>
          </p:nvPr>
        </p:nvSpPr>
        <p:spPr/>
        <p:txBody>
          <a:bodyPr/>
          <a:p>
            <a:fld id="{E67871F8-0E08-4448-AB75-8C1E34A6816D}" type="slidenum">
              <a:rPr lang="en-US" altLang="zh-CN"/>
            </a:fld>
            <a:endParaRPr lang="en-US" altLang="zh-CN"/>
          </a:p>
        </p:txBody>
      </p:sp>
      <p:sp>
        <p:nvSpPr>
          <p:cNvPr id="9" name="日期占位符 8"/>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p>
            <a:pPr>
              <a:defRPr/>
            </a:pPr>
            <a:endParaRPr lang="en-US" altLang="zh-CN"/>
          </a:p>
        </p:txBody>
      </p:sp>
      <p:sp>
        <p:nvSpPr>
          <p:cNvPr id="4" name="灯片编号占位符 3"/>
          <p:cNvSpPr>
            <a:spLocks noGrp="1"/>
          </p:cNvSpPr>
          <p:nvPr>
            <p:ph type="sldNum" sz="quarter" idx="11"/>
          </p:nvPr>
        </p:nvSpPr>
        <p:spPr/>
        <p:txBody>
          <a:bodyPr/>
          <a:p>
            <a:fld id="{E3EE3071-535E-4A46-BCAB-36FB7604D5DC}" type="slidenum">
              <a:rPr lang="en-US" altLang="zh-CN"/>
            </a:fld>
            <a:endParaRPr lang="en-US" altLang="zh-CN"/>
          </a:p>
        </p:txBody>
      </p:sp>
      <p:sp>
        <p:nvSpPr>
          <p:cNvPr id="5" name="日期占位符 4"/>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p>
            <a:pPr>
              <a:defRPr/>
            </a:pPr>
            <a:endParaRPr lang="en-US" altLang="zh-CN"/>
          </a:p>
        </p:txBody>
      </p:sp>
      <p:sp>
        <p:nvSpPr>
          <p:cNvPr id="3" name="灯片编号占位符 2"/>
          <p:cNvSpPr>
            <a:spLocks noGrp="1"/>
          </p:cNvSpPr>
          <p:nvPr>
            <p:ph type="sldNum" sz="quarter" idx="11"/>
          </p:nvPr>
        </p:nvSpPr>
        <p:spPr/>
        <p:txBody>
          <a:bodyPr/>
          <a:p>
            <a:fld id="{169C48DC-6445-4CD4-9256-D31B0B6B51CD}" type="slidenum">
              <a:rPr lang="en-US" altLang="zh-CN"/>
            </a:fld>
            <a:endParaRPr lang="en-US" altLang="zh-CN"/>
          </a:p>
        </p:txBody>
      </p:sp>
      <p:sp>
        <p:nvSpPr>
          <p:cNvPr id="4" name="日期占位符 3"/>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p>
            <a:pPr>
              <a:defRPr/>
            </a:pPr>
            <a:endParaRPr lang="en-US" altLang="zh-CN"/>
          </a:p>
        </p:txBody>
      </p:sp>
      <p:sp>
        <p:nvSpPr>
          <p:cNvPr id="6" name="灯片编号占位符 5"/>
          <p:cNvSpPr>
            <a:spLocks noGrp="1"/>
          </p:cNvSpPr>
          <p:nvPr>
            <p:ph type="sldNum" sz="quarter" idx="11"/>
          </p:nvPr>
        </p:nvSpPr>
        <p:spPr/>
        <p:txBody>
          <a:bodyPr/>
          <a:p>
            <a:fld id="{E7A9E2BB-C21A-4BEE-8CBE-1C3CCA914A6C}" type="slidenum">
              <a:rPr lang="en-US" altLang="zh-CN"/>
            </a:fld>
            <a:endParaRPr lang="en-US" altLang="zh-CN"/>
          </a:p>
        </p:txBody>
      </p:sp>
      <p:sp>
        <p:nvSpPr>
          <p:cNvPr id="7" name="日期占位符 6"/>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p>
            <a:pPr>
              <a:defRPr/>
            </a:pPr>
            <a:endParaRPr lang="en-US" altLang="zh-CN"/>
          </a:p>
        </p:txBody>
      </p:sp>
      <p:sp>
        <p:nvSpPr>
          <p:cNvPr id="6" name="灯片编号占位符 5"/>
          <p:cNvSpPr>
            <a:spLocks noGrp="1"/>
          </p:cNvSpPr>
          <p:nvPr>
            <p:ph type="sldNum" sz="quarter" idx="11"/>
          </p:nvPr>
        </p:nvSpPr>
        <p:spPr/>
        <p:txBody>
          <a:bodyPr/>
          <a:p>
            <a:fld id="{F60C14CF-D0A2-4D8B-9BED-5B7F09101E15}" type="slidenum">
              <a:rPr lang="en-US" altLang="zh-CN"/>
            </a:fld>
            <a:endParaRPr lang="en-US" altLang="zh-CN"/>
          </a:p>
        </p:txBody>
      </p:sp>
      <p:sp>
        <p:nvSpPr>
          <p:cNvPr id="7" name="日期占位符 6"/>
          <p:cNvSpPr>
            <a:spLocks noGrp="1"/>
          </p:cNvSpPr>
          <p:nvPr>
            <p:ph type="dt" sz="half" idx="12"/>
          </p:nvPr>
        </p:nvSpPr>
        <p:spPr/>
        <p:txBody>
          <a:bodyPr/>
          <a:p>
            <a:pPr>
              <a:defRPr/>
            </a:pPr>
            <a:endParaRPr lang="en-US" altLang="zh-CN"/>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2.jpeg"/><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3" Type="http://schemas.openxmlformats.org/officeDocument/2006/relationships/theme" Target="../theme/theme2.xml"/><Relationship Id="rId12" Type="http://schemas.openxmlformats.org/officeDocument/2006/relationships/image" Target="../media/image4.jpeg"/><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3" Type="http://schemas.openxmlformats.org/officeDocument/2006/relationships/theme" Target="../theme/theme3.xml"/><Relationship Id="rId12" Type="http://schemas.openxmlformats.org/officeDocument/2006/relationships/image" Target="../media/image5.png"/><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6" Type="http://schemas.openxmlformats.org/officeDocument/2006/relationships/theme" Target="../theme/theme4.xml"/><Relationship Id="rId15" Type="http://schemas.openxmlformats.org/officeDocument/2006/relationships/image" Target="../media/image2.jpeg"/><Relationship Id="rId14" Type="http://schemas.openxmlformats.org/officeDocument/2006/relationships/image" Target="../media/image1.png"/><Relationship Id="rId13" Type="http://schemas.openxmlformats.org/officeDocument/2006/relationships/slideLayout" Target="../slideLayouts/slideLayout48.xml"/><Relationship Id="rId12" Type="http://schemas.openxmlformats.org/officeDocument/2006/relationships/slideLayout" Target="../slideLayouts/slideLayout47.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15"/>
          <p:cNvSpPr/>
          <p:nvPr/>
        </p:nvSpPr>
        <p:spPr>
          <a:xfrm>
            <a:off x="655638" y="360363"/>
            <a:ext cx="8497887" cy="719137"/>
          </a:xfrm>
          <a:prstGeom prst="rect">
            <a:avLst/>
          </a:prstGeom>
          <a:solidFill>
            <a:schemeClr val="folHlink"/>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2051" name="Rectangle 3"/>
          <p:cNvSpPr>
            <a:spLocks noGrp="1"/>
          </p:cNvSpPr>
          <p:nvPr>
            <p:ph type="body"/>
          </p:nvPr>
        </p:nvSpPr>
        <p:spPr>
          <a:xfrm>
            <a:off x="457200" y="1228725"/>
            <a:ext cx="8229600" cy="5248275"/>
          </a:xfrm>
          <a:prstGeom prst="rect">
            <a:avLst/>
          </a:prstGeom>
          <a:noFill/>
          <a:ln w="9525">
            <a:noFill/>
          </a:ln>
        </p:spPr>
        <p:txBody>
          <a:bodyPr anchor="t"/>
          <a:p>
            <a:pPr lvl="0" indent="-342900"/>
            <a:r>
              <a:rPr lang="en-US" altLang="zh-CN"/>
              <a:t>Click to edit Master text styles</a:t>
            </a:r>
            <a:endParaRPr lang="en-US" altLang="zh-CN"/>
          </a:p>
          <a:p>
            <a:pPr lvl="1" indent="-285750"/>
            <a:r>
              <a:rPr lang="en-US" altLang="zh-CN"/>
              <a:t>Second level</a:t>
            </a:r>
            <a:endParaRPr lang="en-US" altLang="zh-CN"/>
          </a:p>
          <a:p>
            <a:pPr lvl="2" indent="-228600"/>
            <a:r>
              <a:rPr lang="en-US" altLang="zh-CN"/>
              <a:t>Third level</a:t>
            </a:r>
            <a:endParaRPr lang="en-US" altLang="zh-CN"/>
          </a:p>
          <a:p>
            <a:pPr lvl="3" indent="-228600"/>
            <a:r>
              <a:rPr lang="en-US" altLang="zh-CN"/>
              <a:t>Fourth level</a:t>
            </a:r>
            <a:endParaRPr lang="en-US" altLang="zh-CN"/>
          </a:p>
          <a:p>
            <a:pPr lvl="4" indent="-228600"/>
            <a:r>
              <a:rPr lang="en-US" altLang="zh-CN"/>
              <a:t>Fifth level</a:t>
            </a:r>
            <a:endParaRPr lang="en-US" altLang="zh-CN"/>
          </a:p>
        </p:txBody>
      </p:sp>
      <p:sp>
        <p:nvSpPr>
          <p:cNvPr id="3076" name="Rectangle 5"/>
          <p:cNvSpPr>
            <a:spLocks noGrp="1"/>
          </p:cNvSpPr>
          <p:nvPr>
            <p:ph type="ftr" sz="quarter" idx="3"/>
          </p:nvPr>
        </p:nvSpPr>
        <p:spPr>
          <a:xfrm>
            <a:off x="5943600" y="6537325"/>
            <a:ext cx="2895600" cy="320675"/>
          </a:xfrm>
          <a:prstGeom prst="rect">
            <a:avLst/>
          </a:prstGeom>
          <a:noFill/>
          <a:ln w="9525">
            <a:noFill/>
          </a:ln>
        </p:spPr>
        <p:txBody>
          <a:bodyPr/>
          <a:lstStyle>
            <a:lvl1pPr algn="r">
              <a:defRPr sz="1000" b="0">
                <a:latin typeface="Verdana" panose="020B0604030504040204" pitchFamily="34" charset="0"/>
                <a:ea typeface="宋体" panose="02010600030101010101" pitchFamily="2" charset="-122"/>
              </a:defRPr>
            </a:lvl1pPr>
          </a:lstStyle>
          <a:p>
            <a:pPr>
              <a:defRPr/>
            </a:pPr>
            <a:endParaRPr lang="en-US" altLang="zh-CN"/>
          </a:p>
        </p:txBody>
      </p:sp>
      <p:sp>
        <p:nvSpPr>
          <p:cNvPr id="3077" name="Rectangle 6"/>
          <p:cNvSpPr>
            <a:spLocks noGrp="1"/>
          </p:cNvSpPr>
          <p:nvPr>
            <p:ph type="sldNum" sz="quarter" idx="4"/>
          </p:nvPr>
        </p:nvSpPr>
        <p:spPr>
          <a:xfrm>
            <a:off x="2971800" y="6537325"/>
            <a:ext cx="2133600" cy="320675"/>
          </a:xfrm>
          <a:prstGeom prst="rect">
            <a:avLst/>
          </a:prstGeom>
          <a:noFill/>
          <a:ln w="9525">
            <a:noFill/>
          </a:ln>
        </p:spPr>
        <p:txBody>
          <a:bodyPr/>
          <a:lstStyle>
            <a:lvl1pPr algn="r">
              <a:defRPr sz="1400" b="0">
                <a:latin typeface="Arial" panose="020B0604020202020204" pitchFamily="34" charset="0"/>
                <a:ea typeface="宋体" panose="02010600030101010101" pitchFamily="2" charset="-122"/>
              </a:defRPr>
            </a:lvl1pPr>
          </a:lstStyle>
          <a:p>
            <a:fld id="{CEDC6370-5D43-45D2-9677-3A2753792855}" type="slidenum">
              <a:rPr lang="en-US" altLang="zh-CN"/>
            </a:fld>
            <a:endParaRPr lang="en-US" altLang="zh-CN"/>
          </a:p>
        </p:txBody>
      </p:sp>
      <p:sp>
        <p:nvSpPr>
          <p:cNvPr id="2054" name="Rectangle 2"/>
          <p:cNvSpPr>
            <a:spLocks noGrp="1"/>
          </p:cNvSpPr>
          <p:nvPr>
            <p:ph type="title"/>
          </p:nvPr>
        </p:nvSpPr>
        <p:spPr>
          <a:xfrm>
            <a:off x="1143000" y="457200"/>
            <a:ext cx="7391400" cy="487363"/>
          </a:xfrm>
          <a:prstGeom prst="rect">
            <a:avLst/>
          </a:prstGeom>
          <a:noFill/>
          <a:ln w="9525">
            <a:noFill/>
          </a:ln>
        </p:spPr>
        <p:txBody>
          <a:bodyPr anchor="ctr"/>
          <a:p>
            <a:pPr lvl="0" indent="0"/>
            <a:r>
              <a:rPr lang="en-US" altLang="zh-CN"/>
              <a:t>Click to edit Master title style</a:t>
            </a:r>
            <a:endParaRPr lang="en-US" altLang="zh-CN"/>
          </a:p>
        </p:txBody>
      </p:sp>
      <p:sp>
        <p:nvSpPr>
          <p:cNvPr id="2055" name="Rectangle 24"/>
          <p:cNvSpPr/>
          <p:nvPr/>
        </p:nvSpPr>
        <p:spPr>
          <a:xfrm>
            <a:off x="0" y="719138"/>
            <a:ext cx="328613" cy="361950"/>
          </a:xfrm>
          <a:prstGeom prst="rect">
            <a:avLst/>
          </a:prstGeom>
          <a:solidFill>
            <a:schemeClr val="hlink"/>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2056" name="Rectangle 25"/>
          <p:cNvSpPr/>
          <p:nvPr/>
        </p:nvSpPr>
        <p:spPr>
          <a:xfrm>
            <a:off x="328613" y="357188"/>
            <a:ext cx="328612" cy="361950"/>
          </a:xfrm>
          <a:prstGeom prst="rect">
            <a:avLst/>
          </a:prstGeom>
          <a:solidFill>
            <a:schemeClr val="hlink"/>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2057" name="Rectangle 26"/>
          <p:cNvSpPr/>
          <p:nvPr/>
        </p:nvSpPr>
        <p:spPr>
          <a:xfrm>
            <a:off x="657225" y="0"/>
            <a:ext cx="328613" cy="361950"/>
          </a:xfrm>
          <a:prstGeom prst="rect">
            <a:avLst/>
          </a:prstGeom>
          <a:solidFill>
            <a:schemeClr val="hlink"/>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2058" name="Rectangle 28"/>
          <p:cNvSpPr/>
          <p:nvPr/>
        </p:nvSpPr>
        <p:spPr>
          <a:xfrm>
            <a:off x="657225" y="361950"/>
            <a:ext cx="328613" cy="361950"/>
          </a:xfrm>
          <a:prstGeom prst="rect">
            <a:avLst/>
          </a:prstGeom>
          <a:solidFill>
            <a:schemeClr val="accent2"/>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2059" name="Rectangle 29"/>
          <p:cNvSpPr/>
          <p:nvPr/>
        </p:nvSpPr>
        <p:spPr>
          <a:xfrm>
            <a:off x="328613" y="719138"/>
            <a:ext cx="328612" cy="361950"/>
          </a:xfrm>
          <a:prstGeom prst="rect">
            <a:avLst/>
          </a:prstGeom>
          <a:solidFill>
            <a:schemeClr val="accent2"/>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3084" name="Rectangle 30"/>
          <p:cNvSpPr>
            <a:spLocks noGrp="1"/>
          </p:cNvSpPr>
          <p:nvPr>
            <p:ph type="dt" sz="half" idx="2"/>
          </p:nvPr>
        </p:nvSpPr>
        <p:spPr>
          <a:xfrm>
            <a:off x="5943600" y="68263"/>
            <a:ext cx="2590800" cy="236538"/>
          </a:xfrm>
          <a:prstGeom prst="rect">
            <a:avLst/>
          </a:prstGeom>
          <a:noFill/>
          <a:ln w="9525">
            <a:noFill/>
          </a:ln>
        </p:spPr>
        <p:txBody>
          <a:bodyPr/>
          <a:lstStyle>
            <a:lvl1pPr algn="r">
              <a:defRPr sz="1200" b="0">
                <a:latin typeface="Verdana" panose="020B0604030504040204" pitchFamily="34" charset="0"/>
                <a:ea typeface="宋体" panose="02010600030101010101" pitchFamily="2" charset="-122"/>
              </a:defRPr>
            </a:lvl1pPr>
          </a:lstStyle>
          <a:p>
            <a:pPr>
              <a:defRPr/>
            </a:pPr>
            <a:endParaRPr lang="en-US" altLang="zh-CN"/>
          </a:p>
        </p:txBody>
      </p:sp>
      <p:sp>
        <p:nvSpPr>
          <p:cNvPr id="2061" name="Rectangle 31"/>
          <p:cNvSpPr/>
          <p:nvPr/>
        </p:nvSpPr>
        <p:spPr>
          <a:xfrm>
            <a:off x="152400" y="6553200"/>
            <a:ext cx="2133600" cy="304800"/>
          </a:xfrm>
          <a:prstGeom prst="rect">
            <a:avLst/>
          </a:prstGeom>
          <a:noFill/>
          <a:ln w="9525">
            <a:noFill/>
          </a:ln>
        </p:spPr>
        <p:txBody>
          <a:bodyPr anchor="b"/>
          <a:p>
            <a:pPr lvl="0" indent="0" algn="r"/>
            <a:fld id="{BB962C8B-B14F-4D97-AF65-F5344CB8AC3E}" type="datetime3">
              <a:rPr lang="zh-CN" altLang="en-US" sz="1400" b="0" dirty="0">
                <a:solidFill>
                  <a:srgbClr val="000066"/>
                </a:solidFill>
                <a:latin typeface="Arial" panose="020B0604020202020204" pitchFamily="34" charset="0"/>
                <a:ea typeface="楷体_GB2312" pitchFamily="49" charset="-122"/>
              </a:rPr>
            </a:fld>
            <a:endParaRPr lang="zh-CN" altLang="en-US" sz="1400" b="0" dirty="0">
              <a:solidFill>
                <a:srgbClr val="000066"/>
              </a:solidFill>
              <a:latin typeface="Arial" panose="020B0604020202020204" pitchFamily="34" charset="0"/>
              <a:ea typeface="楷体_GB2312" pitchFamily="49" charset="-122"/>
            </a:endParaRPr>
          </a:p>
        </p:txBody>
      </p:sp>
      <p:pic>
        <p:nvPicPr>
          <p:cNvPr id="2062" name="Picture 33" descr="20061027150644_91840"/>
          <p:cNvPicPr>
            <a:picLocks noChangeAspect="1"/>
          </p:cNvPicPr>
          <p:nvPr/>
        </p:nvPicPr>
        <p:blipFill>
          <a:blip r:embed="rId14"/>
          <a:stretch>
            <a:fillRect/>
          </a:stretch>
        </p:blipFill>
        <p:spPr>
          <a:xfrm>
            <a:off x="0" y="1588"/>
            <a:ext cx="609600" cy="654050"/>
          </a:xfrm>
          <a:prstGeom prst="rect">
            <a:avLst/>
          </a:prstGeom>
          <a:noFill/>
          <a:ln w="9525">
            <a:noFill/>
          </a:ln>
        </p:spPr>
      </p:pic>
      <p:pic>
        <p:nvPicPr>
          <p:cNvPr id="2063" name="图片 3086" descr="d1a20cf431adcbefcfd0f140acaf2edda2cc9f94"/>
          <p:cNvPicPr>
            <a:picLocks noChangeAspect="1"/>
          </p:cNvPicPr>
          <p:nvPr/>
        </p:nvPicPr>
        <p:blipFill>
          <a:blip r:embed="rId15"/>
          <a:stretch>
            <a:fillRect/>
          </a:stretch>
        </p:blipFill>
        <p:spPr>
          <a:xfrm>
            <a:off x="8458200" y="381000"/>
            <a:ext cx="688975" cy="6731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marL="0" lvl="0" indent="0" algn="l" defTabSz="914400" eaLnBrk="0" fontAlgn="base" latinLnBrk="0" hangingPunct="0">
        <a:lnSpc>
          <a:spcPct val="100000"/>
        </a:lnSpc>
        <a:spcBef>
          <a:spcPct val="0"/>
        </a:spcBef>
        <a:spcAft>
          <a:spcPct val="0"/>
        </a:spcAft>
        <a:buNone/>
        <a:defRPr sz="3600" b="1" i="0" u="none" kern="1200" baseline="0">
          <a:solidFill>
            <a:schemeClr val="bg1"/>
          </a:solidFill>
          <a:latin typeface="+mj-lt"/>
          <a:ea typeface="+mj-ea"/>
          <a:cs typeface="+mj-cs"/>
        </a:defRPr>
      </a:lvl1pPr>
    </p:titleStyle>
    <p:bodyStyle>
      <a:lvl1pPr marL="342900" lvl="0" indent="-342900" algn="l" defTabSz="914400" eaLnBrk="0" fontAlgn="base" latinLnBrk="0" hangingPunct="0">
        <a:lnSpc>
          <a:spcPct val="150000"/>
        </a:lnSpc>
        <a:spcBef>
          <a:spcPct val="20000"/>
        </a:spcBef>
        <a:spcAft>
          <a:spcPct val="0"/>
        </a:spcAft>
        <a:buClr>
          <a:schemeClr val="hlink"/>
        </a:buClr>
        <a:buFont typeface="Wingdings" panose="05000000000000000000" pitchFamily="2" charset="2"/>
        <a:buChar char="v"/>
        <a:defRPr sz="2800" b="1" i="0" u="none" kern="1200" baseline="0">
          <a:solidFill>
            <a:schemeClr val="tx1"/>
          </a:solidFill>
          <a:latin typeface="+mn-lt"/>
          <a:ea typeface="+mn-ea"/>
          <a:cs typeface="+mn-cs"/>
        </a:defRPr>
      </a:lvl1pPr>
      <a:lvl2pPr marL="742950" lvl="1" indent="-285750" algn="l" defTabSz="914400" eaLnBrk="0" fontAlgn="base" latinLnBrk="0" hangingPunct="0">
        <a:lnSpc>
          <a:spcPct val="150000"/>
        </a:lnSpc>
        <a:spcBef>
          <a:spcPct val="20000"/>
        </a:spcBef>
        <a:spcAft>
          <a:spcPct val="0"/>
        </a:spcAft>
        <a:buClr>
          <a:schemeClr val="accent1"/>
        </a:buClr>
        <a:buFont typeface="Wingdings" panose="05000000000000000000" pitchFamily="2" charset="2"/>
        <a:buChar char="§"/>
        <a:defRPr sz="2800" b="1" i="0" u="none" kern="1200" baseline="0">
          <a:solidFill>
            <a:schemeClr val="tx1"/>
          </a:solidFill>
          <a:latin typeface="+mn-lt"/>
          <a:ea typeface="+mn-ea"/>
          <a:cs typeface="+mn-cs"/>
        </a:defRPr>
      </a:lvl2pPr>
      <a:lvl3pPr marL="1143000" lvl="2" indent="-228600" algn="l" defTabSz="914400" eaLnBrk="0" fontAlgn="base" latinLnBrk="0" hangingPunct="0">
        <a:lnSpc>
          <a:spcPct val="150000"/>
        </a:lnSpc>
        <a:spcBef>
          <a:spcPct val="20000"/>
        </a:spcBef>
        <a:spcAft>
          <a:spcPct val="0"/>
        </a:spcAft>
        <a:buClr>
          <a:schemeClr val="tx1"/>
        </a:buClr>
        <a:buFont typeface="Wingdings" panose="05000000000000000000" pitchFamily="2" charset="2"/>
        <a:buChar char="•"/>
        <a:defRPr sz="2400" b="1" i="0" u="none" kern="1200" baseline="0">
          <a:solidFill>
            <a:schemeClr val="tx1"/>
          </a:solidFill>
          <a:latin typeface="+mn-lt"/>
          <a:ea typeface="+mn-ea"/>
          <a:cs typeface="+mn-cs"/>
        </a:defRPr>
      </a:lvl3pPr>
      <a:lvl4pPr marL="1600200" lvl="3"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4pPr>
      <a:lvl5pPr marL="2057400" lvl="4"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5pPr>
      <a:lvl6pPr marL="2514600" lvl="5"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6pPr>
      <a:lvl7pPr marL="2971800" lvl="6"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7pPr>
      <a:lvl8pPr marL="3429000" lvl="7"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8pPr>
      <a:lvl9pPr marL="3886200" lvl="8"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1026" name="标题 1025"/>
          <p:cNvSpPr>
            <a:spLocks noGrp="1"/>
          </p:cNvSpPr>
          <p:nvPr>
            <p:ph type="title"/>
          </p:nvPr>
        </p:nvSpPr>
        <p:spPr>
          <a:xfrm>
            <a:off x="381000" y="228600"/>
            <a:ext cx="8393113" cy="749300"/>
          </a:xfrm>
          <a:prstGeom prst="rect">
            <a:avLst/>
          </a:prstGeom>
          <a:noFill/>
          <a:ln w="9525">
            <a:noFill/>
          </a:ln>
        </p:spPr>
        <p:txBody>
          <a:bodyPr>
            <a:spAutoFit/>
          </a:bodyPr>
          <a:p>
            <a:pPr lvl="0" fontAlgn="base"/>
            <a:r>
              <a:rPr lang="en-US" altLang="zh-CN" strike="noStrike" noProof="1"/>
              <a:t>Click to edit Title Slide</a:t>
            </a:r>
            <a:endParaRPr lang="en-US" altLang="zh-CN" strike="noStrike" noProof="1"/>
          </a:p>
        </p:txBody>
      </p:sp>
      <p:sp>
        <p:nvSpPr>
          <p:cNvPr id="1027" name="文本占位符 1026"/>
          <p:cNvSpPr>
            <a:spLocks noGrp="1"/>
          </p:cNvSpPr>
          <p:nvPr>
            <p:ph type="body" idx="1"/>
          </p:nvPr>
        </p:nvSpPr>
        <p:spPr>
          <a:xfrm>
            <a:off x="381000" y="1416050"/>
            <a:ext cx="8388350" cy="2209800"/>
          </a:xfrm>
          <a:prstGeom prst="rect">
            <a:avLst/>
          </a:prstGeom>
          <a:noFill/>
          <a:ln w="9525">
            <a:noFill/>
          </a:ln>
        </p:spPr>
        <p:txBody>
          <a:bodyPr>
            <a:spAutoFit/>
          </a:bodyPr>
          <a:p>
            <a:pPr lvl="0" fontAlgn="base"/>
            <a:r>
              <a:rPr lang="en-US" altLang="zh-CN" strike="noStrike" noProof="1"/>
              <a:t>Click to edit Master text styles</a:t>
            </a:r>
            <a:endParaRPr lang="en-US" altLang="zh-CN" strike="noStrike" noProof="1"/>
          </a:p>
          <a:p>
            <a:pPr lvl="1" fontAlgn="base"/>
            <a:r>
              <a:rPr lang="en-US" altLang="zh-CN" strike="noStrike" noProof="1"/>
              <a:t>Second level</a:t>
            </a:r>
            <a:endParaRPr lang="en-US" altLang="zh-CN" strike="noStrike" noProof="1"/>
          </a:p>
          <a:p>
            <a:pPr lvl="2" fontAlgn="base"/>
            <a:r>
              <a:rPr lang="en-US" altLang="zh-CN" strike="noStrike" noProof="1"/>
              <a:t>Third level</a:t>
            </a:r>
            <a:endParaRPr lang="en-US" altLang="zh-CN" strike="noStrike" noProof="1"/>
          </a:p>
          <a:p>
            <a:pPr lvl="3" fontAlgn="base"/>
            <a:r>
              <a:rPr lang="en-US" altLang="zh-CN" strike="noStrike" noProof="1"/>
              <a:t>Fourth level</a:t>
            </a:r>
            <a:endParaRPr lang="en-US" altLang="zh-CN" strike="noStrike" noProof="1"/>
          </a:p>
          <a:p>
            <a:pPr lvl="4" fontAlgn="base"/>
            <a:r>
              <a:rPr lang="en-US" altLang="zh-CN" strike="noStrike" noProof="1"/>
              <a:t>Fifth level</a:t>
            </a:r>
            <a:endParaRPr lang="en-US" altLang="zh-CN" strike="noStrike" noProof="1"/>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ransition/>
  <p:hf sldNum="0" hdr="0" ftr="0" dt="0"/>
  <p:txStyles>
    <p:titleStyle>
      <a:lvl1pPr marL="0" lvl="0" indent="0" algn="l" defTabSz="914400" eaLnBrk="1" fontAlgn="base" latinLnBrk="0" hangingPunct="1">
        <a:lnSpc>
          <a:spcPct val="90000"/>
        </a:lnSpc>
        <a:spcBef>
          <a:spcPct val="0"/>
        </a:spcBef>
        <a:spcAft>
          <a:spcPct val="0"/>
        </a:spcAft>
        <a:buNone/>
        <a:defRPr sz="4800" b="1" i="0" u="none" kern="1200" baseline="0">
          <a:solidFill>
            <a:schemeClr val="tx2"/>
          </a:solidFill>
          <a:effectLst>
            <a:outerShdw blurRad="38100" dist="38100" dir="2700000">
              <a:srgbClr val="000000"/>
            </a:outerShdw>
          </a:effectLst>
          <a:latin typeface="+mj-lt"/>
          <a:ea typeface="+mj-ea"/>
          <a:cs typeface="+mj-cs"/>
        </a:defRPr>
      </a:lvl1pPr>
    </p:titleStyle>
    <p:bodyStyle>
      <a:lvl1pPr marL="571500" lvl="0" indent="-571500" algn="l" defTabSz="914400" eaLnBrk="1" fontAlgn="base" latinLnBrk="0" hangingPunct="1">
        <a:lnSpc>
          <a:spcPct val="90000"/>
        </a:lnSpc>
        <a:spcBef>
          <a:spcPct val="30000"/>
        </a:spcBef>
        <a:spcAft>
          <a:spcPct val="0"/>
        </a:spcAft>
        <a:buClr>
          <a:schemeClr val="tx2"/>
        </a:buClr>
        <a:buSzPct val="75000"/>
        <a:buFont typeface="Wingdings" panose="05000000000000000000" pitchFamily="2" charset="2"/>
        <a:buChar char="l"/>
        <a:defRPr sz="3200" b="1" i="0" u="none" kern="1200" baseline="0">
          <a:solidFill>
            <a:schemeClr val="tx1"/>
          </a:solidFill>
          <a:effectLst>
            <a:outerShdw blurRad="38100" dist="38100" dir="2700000">
              <a:srgbClr val="000000"/>
            </a:outerShdw>
          </a:effectLst>
          <a:latin typeface="+mn-lt"/>
          <a:ea typeface="+mn-ea"/>
          <a:cs typeface="+mn-cs"/>
        </a:defRPr>
      </a:lvl1pPr>
      <a:lvl2pPr marL="1028700" lvl="1" indent="-455295" algn="l" defTabSz="914400" eaLnBrk="1" fontAlgn="base" latinLnBrk="0" hangingPunct="1">
        <a:lnSpc>
          <a:spcPct val="90000"/>
        </a:lnSpc>
        <a:spcBef>
          <a:spcPct val="30000"/>
        </a:spcBef>
        <a:spcAft>
          <a:spcPct val="0"/>
        </a:spcAft>
        <a:buClr>
          <a:schemeClr val="tx2"/>
        </a:buClr>
        <a:buSzPct val="75000"/>
        <a:buFont typeface="Wingdings" panose="05000000000000000000" pitchFamily="2" charset="2"/>
        <a:buChar char="Ø"/>
        <a:defRPr sz="2800" b="1" i="0" u="none" kern="1200" baseline="0">
          <a:solidFill>
            <a:schemeClr val="tx1"/>
          </a:solidFill>
          <a:effectLst>
            <a:outerShdw blurRad="38100" dist="38100" dir="2700000">
              <a:srgbClr val="000000"/>
            </a:outerShdw>
          </a:effectLst>
          <a:latin typeface="+mn-lt"/>
          <a:ea typeface="+mn-ea"/>
          <a:cs typeface="+mn-cs"/>
        </a:defRPr>
      </a:lvl2pPr>
      <a:lvl3pPr marL="1428750" lvl="2" indent="-398145" algn="l" defTabSz="914400" eaLnBrk="1" fontAlgn="base" latinLnBrk="0" hangingPunct="1">
        <a:lnSpc>
          <a:spcPct val="90000"/>
        </a:lnSpc>
        <a:spcBef>
          <a:spcPct val="30000"/>
        </a:spcBef>
        <a:spcAft>
          <a:spcPct val="0"/>
        </a:spcAft>
        <a:buClr>
          <a:schemeClr val="tx2"/>
        </a:buClr>
        <a:buSzPct val="75000"/>
        <a:buFont typeface="Wingdings" panose="05000000000000000000" pitchFamily="2" charset="2"/>
        <a:buChar char="§"/>
        <a:defRPr sz="2400" b="1" i="0" u="none" kern="1200" baseline="0">
          <a:solidFill>
            <a:schemeClr val="tx1"/>
          </a:solidFill>
          <a:effectLst>
            <a:outerShdw blurRad="38100" dist="38100" dir="2700000">
              <a:srgbClr val="000000"/>
            </a:outerShdw>
          </a:effectLst>
          <a:latin typeface="+mn-lt"/>
          <a:ea typeface="+mn-ea"/>
          <a:cs typeface="+mn-cs"/>
        </a:defRPr>
      </a:lvl3pPr>
      <a:lvl4pPr marL="1828800" lvl="3" indent="-398145" algn="l" defTabSz="914400" eaLnBrk="1" fontAlgn="base" latinLnBrk="0" hangingPunct="1">
        <a:lnSpc>
          <a:spcPct val="90000"/>
        </a:lnSpc>
        <a:spcBef>
          <a:spcPct val="30000"/>
        </a:spcBef>
        <a:spcAft>
          <a:spcPct val="0"/>
        </a:spcAft>
        <a:buClr>
          <a:schemeClr val="tx2"/>
        </a:buClr>
        <a:buSzPct val="75000"/>
        <a:buFont typeface="Wingdings" panose="05000000000000000000" pitchFamily="2" charset="2"/>
        <a:buChar char="§"/>
        <a:defRPr sz="2000" b="1" i="0" u="none" kern="1200" baseline="0">
          <a:solidFill>
            <a:schemeClr val="tx1"/>
          </a:solidFill>
          <a:effectLst>
            <a:outerShdw blurRad="38100" dist="38100" dir="2700000">
              <a:srgbClr val="000000"/>
            </a:outerShdw>
          </a:effectLst>
          <a:latin typeface="+mn-lt"/>
          <a:ea typeface="+mn-ea"/>
          <a:cs typeface="+mn-cs"/>
        </a:defRPr>
      </a:lvl4pPr>
      <a:lvl5pPr marL="2227580" lvl="4" indent="-396875" algn="l" defTabSz="914400" eaLnBrk="1" fontAlgn="base" latinLnBrk="0" hangingPunct="1">
        <a:lnSpc>
          <a:spcPct val="90000"/>
        </a:lnSpc>
        <a:spcBef>
          <a:spcPct val="30000"/>
        </a:spcBef>
        <a:spcAft>
          <a:spcPct val="0"/>
        </a:spcAft>
        <a:buClr>
          <a:schemeClr val="tx2"/>
        </a:buClr>
        <a:buSzPct val="75000"/>
        <a:buFont typeface="Wingdings" panose="05000000000000000000" pitchFamily="2" charset="2"/>
        <a:buChar char="§"/>
        <a:defRPr sz="2000" b="1" i="0" u="none" kern="1200" baseline="0">
          <a:solidFill>
            <a:schemeClr val="tx1"/>
          </a:solidFill>
          <a:effectLst>
            <a:outerShdw blurRad="38100" dist="38100" dir="2700000">
              <a:srgbClr val="000000"/>
            </a:outerShdw>
          </a:effectLst>
          <a:latin typeface="+mn-lt"/>
          <a:ea typeface="+mn-ea"/>
          <a:cs typeface="+mn-cs"/>
        </a:defRPr>
      </a:lvl5pPr>
      <a:lvl6pPr marL="2514600" lvl="5" indent="-228600" algn="l" defTabSz="914400" eaLnBrk="1" fontAlgn="base" latinLnBrk="0" hangingPunct="1">
        <a:lnSpc>
          <a:spcPct val="90000"/>
        </a:lnSpc>
        <a:spcBef>
          <a:spcPct val="30000"/>
        </a:spcBef>
        <a:spcAft>
          <a:spcPct val="0"/>
        </a:spcAft>
        <a:buClr>
          <a:schemeClr val="tx2"/>
        </a:buClr>
        <a:buSzPct val="75000"/>
        <a:buFont typeface="Wingdings" panose="05000000000000000000" pitchFamily="2" charset="2"/>
        <a:buChar char="§"/>
        <a:defRPr sz="2000" b="1" i="0" u="none" kern="1200" baseline="0">
          <a:solidFill>
            <a:schemeClr val="tx1"/>
          </a:solidFill>
          <a:effectLst>
            <a:outerShdw blurRad="38100" dist="38100" dir="2700000">
              <a:srgbClr val="000000"/>
            </a:outerShdw>
          </a:effectLst>
          <a:latin typeface="+mn-lt"/>
          <a:ea typeface="+mn-ea"/>
          <a:cs typeface="+mn-cs"/>
        </a:defRPr>
      </a:lvl6pPr>
      <a:lvl7pPr marL="2971800" lvl="6" indent="-228600" algn="l" defTabSz="914400" eaLnBrk="1" fontAlgn="base" latinLnBrk="0" hangingPunct="1">
        <a:lnSpc>
          <a:spcPct val="90000"/>
        </a:lnSpc>
        <a:spcBef>
          <a:spcPct val="30000"/>
        </a:spcBef>
        <a:spcAft>
          <a:spcPct val="0"/>
        </a:spcAft>
        <a:buClr>
          <a:schemeClr val="tx2"/>
        </a:buClr>
        <a:buSzPct val="75000"/>
        <a:buFont typeface="Wingdings" panose="05000000000000000000" pitchFamily="2" charset="2"/>
        <a:buChar char="§"/>
        <a:defRPr sz="2000" b="1" i="0" u="none" kern="1200" baseline="0">
          <a:solidFill>
            <a:schemeClr val="tx1"/>
          </a:solidFill>
          <a:effectLst>
            <a:outerShdw blurRad="38100" dist="38100" dir="2700000">
              <a:srgbClr val="000000"/>
            </a:outerShdw>
          </a:effectLst>
          <a:latin typeface="+mn-lt"/>
          <a:ea typeface="+mn-ea"/>
          <a:cs typeface="+mn-cs"/>
        </a:defRPr>
      </a:lvl7pPr>
      <a:lvl8pPr marL="3429000" lvl="7" indent="-228600" algn="l" defTabSz="914400" eaLnBrk="1" fontAlgn="base" latinLnBrk="0" hangingPunct="1">
        <a:lnSpc>
          <a:spcPct val="90000"/>
        </a:lnSpc>
        <a:spcBef>
          <a:spcPct val="30000"/>
        </a:spcBef>
        <a:spcAft>
          <a:spcPct val="0"/>
        </a:spcAft>
        <a:buClr>
          <a:schemeClr val="tx2"/>
        </a:buClr>
        <a:buSzPct val="75000"/>
        <a:buFont typeface="Wingdings" panose="05000000000000000000" pitchFamily="2" charset="2"/>
        <a:buChar char="§"/>
        <a:defRPr sz="2000" b="1" i="0" u="none" kern="1200" baseline="0">
          <a:solidFill>
            <a:schemeClr val="tx1"/>
          </a:solidFill>
          <a:effectLst>
            <a:outerShdw blurRad="38100" dist="38100" dir="2700000">
              <a:srgbClr val="000000"/>
            </a:outerShdw>
          </a:effectLst>
          <a:latin typeface="+mn-lt"/>
          <a:ea typeface="+mn-ea"/>
          <a:cs typeface="+mn-cs"/>
        </a:defRPr>
      </a:lvl8pPr>
      <a:lvl9pPr marL="3886200" lvl="8" indent="-228600" algn="l" defTabSz="914400" eaLnBrk="1" fontAlgn="base" latinLnBrk="0" hangingPunct="1">
        <a:lnSpc>
          <a:spcPct val="90000"/>
        </a:lnSpc>
        <a:spcBef>
          <a:spcPct val="30000"/>
        </a:spcBef>
        <a:spcAft>
          <a:spcPct val="0"/>
        </a:spcAft>
        <a:buClr>
          <a:schemeClr val="tx2"/>
        </a:buClr>
        <a:buSzPct val="75000"/>
        <a:buFont typeface="Wingdings" panose="05000000000000000000" pitchFamily="2" charset="2"/>
        <a:buChar char="§"/>
        <a:defRPr sz="2000" b="1" i="0" u="none" kern="1200" baseline="0">
          <a:solidFill>
            <a:schemeClr val="tx1"/>
          </a:solidFill>
          <a:effectLst>
            <a:outerShdw blurRad="38100" dist="38100" dir="2700000">
              <a:srgbClr val="000000"/>
            </a:outerShdw>
          </a:effectLst>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grpSp>
        <p:nvGrpSpPr>
          <p:cNvPr id="3074" name="Group 29"/>
          <p:cNvGrpSpPr/>
          <p:nvPr/>
        </p:nvGrpSpPr>
        <p:grpSpPr>
          <a:xfrm>
            <a:off x="1143000" y="628650"/>
            <a:ext cx="8012113" cy="2571750"/>
            <a:chOff x="0" y="0"/>
            <a:chExt cx="5047" cy="1620"/>
          </a:xfrm>
        </p:grpSpPr>
        <p:sp>
          <p:nvSpPr>
            <p:cNvPr id="3075" name="Rectangle 18"/>
            <p:cNvSpPr/>
            <p:nvPr/>
          </p:nvSpPr>
          <p:spPr>
            <a:xfrm>
              <a:off x="361" y="0"/>
              <a:ext cx="4686" cy="1596"/>
            </a:xfrm>
            <a:prstGeom prst="rect">
              <a:avLst/>
            </a:prstGeom>
            <a:solidFill>
              <a:schemeClr val="folHlink"/>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3076" name="Rectangle 28"/>
            <p:cNvSpPr/>
            <p:nvPr/>
          </p:nvSpPr>
          <p:spPr>
            <a:xfrm>
              <a:off x="0" y="1044"/>
              <a:ext cx="576" cy="576"/>
            </a:xfrm>
            <a:prstGeom prst="rect">
              <a:avLst/>
            </a:prstGeom>
            <a:solidFill>
              <a:schemeClr val="folHlink"/>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grpSp>
      <p:sp>
        <p:nvSpPr>
          <p:cNvPr id="3077" name="Rectangle 17"/>
          <p:cNvSpPr/>
          <p:nvPr/>
        </p:nvSpPr>
        <p:spPr>
          <a:xfrm>
            <a:off x="1130300" y="3141663"/>
            <a:ext cx="8013700" cy="574675"/>
          </a:xfrm>
          <a:prstGeom prst="rect">
            <a:avLst/>
          </a:prstGeom>
          <a:solidFill>
            <a:schemeClr val="tx2"/>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3078" name="Rectangle 19"/>
          <p:cNvSpPr/>
          <p:nvPr/>
        </p:nvSpPr>
        <p:spPr>
          <a:xfrm>
            <a:off x="573088" y="2520950"/>
            <a:ext cx="576262" cy="641350"/>
          </a:xfrm>
          <a:prstGeom prst="rect">
            <a:avLst/>
          </a:prstGeom>
          <a:solidFill>
            <a:schemeClr val="accent2"/>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3079" name="Rectangle 20"/>
          <p:cNvSpPr/>
          <p:nvPr/>
        </p:nvSpPr>
        <p:spPr>
          <a:xfrm>
            <a:off x="1716088" y="628650"/>
            <a:ext cx="566737" cy="636588"/>
          </a:xfrm>
          <a:prstGeom prst="rect">
            <a:avLst/>
          </a:prstGeom>
          <a:solidFill>
            <a:schemeClr val="hlink"/>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3080" name="Rectangle 21"/>
          <p:cNvSpPr/>
          <p:nvPr/>
        </p:nvSpPr>
        <p:spPr>
          <a:xfrm>
            <a:off x="2278063" y="0"/>
            <a:ext cx="585787" cy="635000"/>
          </a:xfrm>
          <a:prstGeom prst="rect">
            <a:avLst/>
          </a:prstGeom>
          <a:solidFill>
            <a:schemeClr val="hlink"/>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3081" name="Rectangle 22"/>
          <p:cNvSpPr/>
          <p:nvPr/>
        </p:nvSpPr>
        <p:spPr>
          <a:xfrm>
            <a:off x="2281238" y="628650"/>
            <a:ext cx="585787" cy="631825"/>
          </a:xfrm>
          <a:prstGeom prst="rect">
            <a:avLst/>
          </a:prstGeom>
          <a:solidFill>
            <a:schemeClr val="accent2"/>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3082" name="Rectangle 23"/>
          <p:cNvSpPr/>
          <p:nvPr/>
        </p:nvSpPr>
        <p:spPr>
          <a:xfrm>
            <a:off x="1141413" y="1262063"/>
            <a:ext cx="574675" cy="625475"/>
          </a:xfrm>
          <a:prstGeom prst="rect">
            <a:avLst/>
          </a:prstGeom>
          <a:solidFill>
            <a:schemeClr val="hlink"/>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3083" name="Rectangle 24"/>
          <p:cNvSpPr/>
          <p:nvPr/>
        </p:nvSpPr>
        <p:spPr>
          <a:xfrm>
            <a:off x="1716088" y="1263650"/>
            <a:ext cx="566737" cy="622300"/>
          </a:xfrm>
          <a:prstGeom prst="rect">
            <a:avLst/>
          </a:prstGeom>
          <a:solidFill>
            <a:schemeClr val="accent2"/>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3084" name="Rectangle 25"/>
          <p:cNvSpPr/>
          <p:nvPr/>
        </p:nvSpPr>
        <p:spPr>
          <a:xfrm>
            <a:off x="573088" y="1885950"/>
            <a:ext cx="576262" cy="644525"/>
          </a:xfrm>
          <a:prstGeom prst="rect">
            <a:avLst/>
          </a:prstGeom>
          <a:solidFill>
            <a:schemeClr val="hlink"/>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3085" name="Rectangle 26"/>
          <p:cNvSpPr/>
          <p:nvPr/>
        </p:nvSpPr>
        <p:spPr>
          <a:xfrm>
            <a:off x="1141413" y="1885950"/>
            <a:ext cx="576262" cy="644525"/>
          </a:xfrm>
          <a:prstGeom prst="rect">
            <a:avLst/>
          </a:prstGeom>
          <a:solidFill>
            <a:schemeClr val="accent2"/>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3086" name="Rectangle 27"/>
          <p:cNvSpPr/>
          <p:nvPr/>
        </p:nvSpPr>
        <p:spPr>
          <a:xfrm>
            <a:off x="0" y="2528888"/>
            <a:ext cx="574675" cy="633412"/>
          </a:xfrm>
          <a:prstGeom prst="rect">
            <a:avLst/>
          </a:prstGeom>
          <a:solidFill>
            <a:schemeClr val="hlink"/>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grpSp>
        <p:nvGrpSpPr>
          <p:cNvPr id="3087" name="Group 16"/>
          <p:cNvGrpSpPr/>
          <p:nvPr/>
        </p:nvGrpSpPr>
        <p:grpSpPr>
          <a:xfrm>
            <a:off x="4191000" y="5410200"/>
            <a:ext cx="1447800" cy="695325"/>
            <a:chOff x="0" y="0"/>
            <a:chExt cx="680" cy="438"/>
          </a:xfrm>
        </p:grpSpPr>
        <p:sp>
          <p:nvSpPr>
            <p:cNvPr id="3088" name="Text Box 14"/>
            <p:cNvSpPr txBox="1"/>
            <p:nvPr/>
          </p:nvSpPr>
          <p:spPr>
            <a:xfrm>
              <a:off x="0" y="111"/>
              <a:ext cx="680" cy="327"/>
            </a:xfrm>
            <a:prstGeom prst="rect">
              <a:avLst/>
            </a:prstGeom>
            <a:noFill/>
            <a:ln w="9525">
              <a:noFill/>
            </a:ln>
          </p:spPr>
          <p:txBody>
            <a:bodyPr anchor="t">
              <a:spAutoFit/>
            </a:bodyPr>
            <a:p>
              <a:pPr lvl="0" indent="0"/>
              <a:r>
                <a:rPr lang="en-US" altLang="x-none" sz="2800" b="0" dirty="0">
                  <a:solidFill>
                    <a:schemeClr val="tx2"/>
                  </a:solidFill>
                  <a:latin typeface="Arial" panose="020B0604020202020204" pitchFamily="34" charset="0"/>
                  <a:ea typeface="宋体" panose="02010600030101010101" pitchFamily="2" charset="-122"/>
                </a:rPr>
                <a:t>NCEPU</a:t>
              </a:r>
              <a:endParaRPr lang="en-US" altLang="x-none" sz="2800" b="0" dirty="0">
                <a:solidFill>
                  <a:schemeClr val="tx2"/>
                </a:solidFill>
                <a:latin typeface="Arial" panose="020B0604020202020204" pitchFamily="34" charset="0"/>
                <a:ea typeface="宋体" panose="02010600030101010101" pitchFamily="2" charset="-122"/>
              </a:endParaRPr>
            </a:p>
          </p:txBody>
        </p:sp>
        <p:sp>
          <p:nvSpPr>
            <p:cNvPr id="3089" name="AutoShape 15"/>
            <p:cNvSpPr/>
            <p:nvPr/>
          </p:nvSpPr>
          <p:spPr>
            <a:xfrm rot="5400000">
              <a:off x="248" y="-185"/>
              <a:ext cx="172" cy="542"/>
            </a:xfrm>
            <a:prstGeom prst="moon">
              <a:avLst>
                <a:gd name="adj" fmla="val 21208"/>
              </a:avLst>
            </a:prstGeom>
            <a:solidFill>
              <a:schemeClr val="accent2"/>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grpSp>
      <p:pic>
        <p:nvPicPr>
          <p:cNvPr id="3090" name="Picture 30"/>
          <p:cNvPicPr>
            <a:picLocks noChangeAspect="1"/>
          </p:cNvPicPr>
          <p:nvPr/>
        </p:nvPicPr>
        <p:blipFill>
          <a:blip r:embed="rId12"/>
          <a:stretch>
            <a:fillRect/>
          </a:stretch>
        </p:blipFill>
        <p:spPr>
          <a:xfrm>
            <a:off x="6477000" y="5791200"/>
            <a:ext cx="2457450" cy="742950"/>
          </a:xfrm>
          <a:prstGeom prst="rect">
            <a:avLst/>
          </a:prstGeom>
          <a:noFill/>
          <a:ln w="9525">
            <a:noFill/>
          </a:ln>
        </p:spPr>
      </p:pic>
      <p:sp>
        <p:nvSpPr>
          <p:cNvPr id="3091" name="Rectangle 3"/>
          <p:cNvSpPr>
            <a:spLocks noGrp="1"/>
          </p:cNvSpPr>
          <p:nvPr>
            <p:ph type="body"/>
          </p:nvPr>
        </p:nvSpPr>
        <p:spPr>
          <a:xfrm>
            <a:off x="457200" y="1228725"/>
            <a:ext cx="8229600" cy="5248275"/>
          </a:xfrm>
          <a:prstGeom prst="rect">
            <a:avLst/>
          </a:prstGeom>
          <a:noFill/>
          <a:ln w="9525">
            <a:noFill/>
          </a:ln>
        </p:spPr>
        <p:txBody>
          <a:bodyPr anchor="t"/>
          <a:p>
            <a:pPr lvl="0" indent="-342900"/>
            <a:r>
              <a:rPr lang="en-US" altLang="zh-CN"/>
              <a:t>Click to edit Master text styles</a:t>
            </a:r>
            <a:endParaRPr lang="en-US" altLang="zh-CN"/>
          </a:p>
          <a:p>
            <a:pPr lvl="1" indent="-285750"/>
            <a:r>
              <a:rPr lang="en-US" altLang="zh-CN"/>
              <a:t>Second level</a:t>
            </a:r>
            <a:endParaRPr lang="en-US" altLang="zh-CN"/>
          </a:p>
          <a:p>
            <a:pPr lvl="2" indent="-228600"/>
            <a:r>
              <a:rPr lang="en-US" altLang="zh-CN"/>
              <a:t>Third level</a:t>
            </a:r>
            <a:endParaRPr lang="en-US" altLang="zh-CN"/>
          </a:p>
          <a:p>
            <a:pPr lvl="3" indent="-228600"/>
            <a:r>
              <a:rPr lang="en-US" altLang="zh-CN"/>
              <a:t>Fourth level</a:t>
            </a:r>
            <a:endParaRPr lang="en-US" altLang="zh-CN"/>
          </a:p>
          <a:p>
            <a:pPr lvl="4" indent="-228600"/>
            <a:r>
              <a:rPr lang="en-US" altLang="zh-CN"/>
              <a:t>Fifth level</a:t>
            </a:r>
            <a:endParaRPr lang="en-US" altLang="zh-CN"/>
          </a:p>
        </p:txBody>
      </p:sp>
      <p:sp>
        <p:nvSpPr>
          <p:cNvPr id="3092" name="Rectangle 2"/>
          <p:cNvSpPr>
            <a:spLocks noGrp="1"/>
          </p:cNvSpPr>
          <p:nvPr>
            <p:ph type="title"/>
          </p:nvPr>
        </p:nvSpPr>
        <p:spPr>
          <a:xfrm>
            <a:off x="1143000" y="457200"/>
            <a:ext cx="7391400" cy="487363"/>
          </a:xfrm>
          <a:prstGeom prst="rect">
            <a:avLst/>
          </a:prstGeom>
          <a:noFill/>
          <a:ln w="9525">
            <a:noFill/>
          </a:ln>
        </p:spPr>
        <p:txBody>
          <a:bodyPr anchor="ctr"/>
          <a:p>
            <a:pPr lvl="0" indent="0"/>
            <a:r>
              <a:rPr lang="en-US" altLang="zh-CN"/>
              <a:t>Click to edit Master title style</a:t>
            </a:r>
            <a:endParaRPr lang="en-US" altLang="zh-CN"/>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sldNum="0" hdr="0" ftr="0"/>
  <p:txStyles>
    <p:titleStyle>
      <a:lvl1pPr marL="0" lvl="0" indent="0" algn="l" defTabSz="914400" eaLnBrk="0" fontAlgn="base" latinLnBrk="0" hangingPunct="0">
        <a:lnSpc>
          <a:spcPct val="100000"/>
        </a:lnSpc>
        <a:spcBef>
          <a:spcPct val="0"/>
        </a:spcBef>
        <a:spcAft>
          <a:spcPct val="0"/>
        </a:spcAft>
        <a:buNone/>
        <a:defRPr sz="3600" b="1" i="0" u="none" kern="1200" baseline="0">
          <a:solidFill>
            <a:schemeClr val="bg1"/>
          </a:solidFill>
          <a:latin typeface="+mj-lt"/>
          <a:ea typeface="+mj-ea"/>
          <a:cs typeface="+mj-cs"/>
        </a:defRPr>
      </a:lvl1pPr>
    </p:titleStyle>
    <p:bodyStyle>
      <a:lvl1pPr marL="342900" lvl="0" indent="-342900" algn="l" defTabSz="914400" eaLnBrk="0" fontAlgn="base" latinLnBrk="0" hangingPunct="0">
        <a:lnSpc>
          <a:spcPct val="150000"/>
        </a:lnSpc>
        <a:spcBef>
          <a:spcPct val="20000"/>
        </a:spcBef>
        <a:spcAft>
          <a:spcPct val="0"/>
        </a:spcAft>
        <a:buClr>
          <a:schemeClr val="hlink"/>
        </a:buClr>
        <a:buFont typeface="Wingdings" panose="05000000000000000000" pitchFamily="2" charset="2"/>
        <a:buChar char="v"/>
        <a:defRPr sz="2800" b="1" i="0" u="none" kern="1200" baseline="0">
          <a:solidFill>
            <a:schemeClr val="tx1"/>
          </a:solidFill>
          <a:latin typeface="+mn-lt"/>
          <a:ea typeface="+mn-ea"/>
          <a:cs typeface="+mn-cs"/>
        </a:defRPr>
      </a:lvl1pPr>
      <a:lvl2pPr marL="742950" lvl="1" indent="-285750" algn="l" defTabSz="914400" eaLnBrk="0" fontAlgn="base" latinLnBrk="0" hangingPunct="0">
        <a:lnSpc>
          <a:spcPct val="150000"/>
        </a:lnSpc>
        <a:spcBef>
          <a:spcPct val="20000"/>
        </a:spcBef>
        <a:spcAft>
          <a:spcPct val="0"/>
        </a:spcAft>
        <a:buClr>
          <a:schemeClr val="accent1"/>
        </a:buClr>
        <a:buFont typeface="Wingdings" panose="05000000000000000000" pitchFamily="2" charset="2"/>
        <a:buChar char="§"/>
        <a:defRPr sz="2800" b="1" i="0" u="none" kern="1200" baseline="0">
          <a:solidFill>
            <a:schemeClr val="tx1"/>
          </a:solidFill>
          <a:latin typeface="+mn-lt"/>
          <a:ea typeface="+mn-ea"/>
          <a:cs typeface="+mn-cs"/>
        </a:defRPr>
      </a:lvl2pPr>
      <a:lvl3pPr marL="1143000" lvl="2" indent="-228600" algn="l" defTabSz="914400" eaLnBrk="0" fontAlgn="base" latinLnBrk="0" hangingPunct="0">
        <a:lnSpc>
          <a:spcPct val="150000"/>
        </a:lnSpc>
        <a:spcBef>
          <a:spcPct val="20000"/>
        </a:spcBef>
        <a:spcAft>
          <a:spcPct val="0"/>
        </a:spcAft>
        <a:buClr>
          <a:schemeClr val="tx1"/>
        </a:buClr>
        <a:buFont typeface="Wingdings" panose="05000000000000000000" pitchFamily="2" charset="2"/>
        <a:buChar char="•"/>
        <a:defRPr sz="2400" b="1" i="0" u="none" kern="1200" baseline="0">
          <a:solidFill>
            <a:schemeClr val="tx1"/>
          </a:solidFill>
          <a:latin typeface="+mn-lt"/>
          <a:ea typeface="+mn-ea"/>
          <a:cs typeface="+mn-cs"/>
        </a:defRPr>
      </a:lvl3pPr>
      <a:lvl4pPr marL="1600200" lvl="3"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4pPr>
      <a:lvl5pPr marL="2057400" lvl="4"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5pPr>
      <a:lvl6pPr marL="2514600" lvl="5"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6pPr>
      <a:lvl7pPr marL="2971800" lvl="6"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7pPr>
      <a:lvl8pPr marL="3429000" lvl="7"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8pPr>
      <a:lvl9pPr marL="3886200" lvl="8"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4098" name="Rectangle 15"/>
          <p:cNvSpPr/>
          <p:nvPr/>
        </p:nvSpPr>
        <p:spPr>
          <a:xfrm>
            <a:off x="655638" y="360363"/>
            <a:ext cx="8497887" cy="719137"/>
          </a:xfrm>
          <a:prstGeom prst="rect">
            <a:avLst/>
          </a:prstGeom>
          <a:solidFill>
            <a:schemeClr val="folHlink"/>
          </a:solidFill>
          <a:ln w="9525">
            <a:noFill/>
          </a:ln>
        </p:spPr>
        <p:txBody>
          <a:bodyPr anchor="t"/>
          <a:p>
            <a:pPr lvl="0" indent="0"/>
            <a:endParaRPr lang="zh-CN" altLang="en-US" sz="1800" b="0" dirty="0">
              <a:latin typeface="Arial" panose="020B0604020202020204" pitchFamily="34" charset="0"/>
              <a:ea typeface="楷体_GB2312" pitchFamily="49" charset="-122"/>
            </a:endParaRPr>
          </a:p>
        </p:txBody>
      </p:sp>
      <p:sp>
        <p:nvSpPr>
          <p:cNvPr id="4099" name="Rectangle 3"/>
          <p:cNvSpPr>
            <a:spLocks noGrp="1"/>
          </p:cNvSpPr>
          <p:nvPr>
            <p:ph type="body"/>
          </p:nvPr>
        </p:nvSpPr>
        <p:spPr>
          <a:xfrm>
            <a:off x="457200" y="1228725"/>
            <a:ext cx="8229600" cy="5248275"/>
          </a:xfrm>
          <a:prstGeom prst="rect">
            <a:avLst/>
          </a:prstGeom>
          <a:noFill/>
          <a:ln w="9525">
            <a:noFill/>
          </a:ln>
        </p:spPr>
        <p:txBody>
          <a:bodyPr anchor="t"/>
          <a:p>
            <a:pPr lvl="0" indent="-342900"/>
            <a:r>
              <a:rPr lang="en-US" altLang="zh-CN"/>
              <a:t>Click to edit Master text styles</a:t>
            </a:r>
            <a:endParaRPr lang="en-US" altLang="zh-CN"/>
          </a:p>
          <a:p>
            <a:pPr lvl="1" indent="-285750"/>
            <a:r>
              <a:rPr lang="en-US" altLang="zh-CN"/>
              <a:t>Second level</a:t>
            </a:r>
            <a:endParaRPr lang="en-US" altLang="zh-CN"/>
          </a:p>
          <a:p>
            <a:pPr lvl="2" indent="-228600"/>
            <a:r>
              <a:rPr lang="en-US" altLang="zh-CN"/>
              <a:t>Third level</a:t>
            </a:r>
            <a:endParaRPr lang="en-US" altLang="zh-CN"/>
          </a:p>
          <a:p>
            <a:pPr lvl="3" indent="-228600"/>
            <a:r>
              <a:rPr lang="en-US" altLang="zh-CN"/>
              <a:t>Fourth level</a:t>
            </a:r>
            <a:endParaRPr lang="en-US" altLang="zh-CN"/>
          </a:p>
          <a:p>
            <a:pPr lvl="4" indent="-228600"/>
            <a:r>
              <a:rPr lang="en-US" altLang="zh-CN"/>
              <a:t>Fifth level</a:t>
            </a:r>
            <a:endParaRPr lang="en-US" altLang="zh-CN"/>
          </a:p>
        </p:txBody>
      </p:sp>
      <p:sp>
        <p:nvSpPr>
          <p:cNvPr id="3076" name="Rectangle 5"/>
          <p:cNvSpPr>
            <a:spLocks noGrp="1"/>
          </p:cNvSpPr>
          <p:nvPr>
            <p:ph type="ftr" sz="quarter" idx="3"/>
          </p:nvPr>
        </p:nvSpPr>
        <p:spPr>
          <a:xfrm>
            <a:off x="5943600" y="6537325"/>
            <a:ext cx="2895600" cy="320675"/>
          </a:xfrm>
          <a:prstGeom prst="rect">
            <a:avLst/>
          </a:prstGeom>
          <a:noFill/>
          <a:ln w="9525">
            <a:noFill/>
          </a:ln>
        </p:spPr>
        <p:txBody>
          <a:bodyPr/>
          <a:lstStyle>
            <a:lvl1pPr algn="r">
              <a:defRPr sz="1000" b="0">
                <a:latin typeface="Verdana" panose="020B0604030504040204" pitchFamily="34" charset="0"/>
                <a:ea typeface="宋体" panose="02010600030101010101" pitchFamily="2" charset="-122"/>
              </a:defRPr>
            </a:lvl1pPr>
          </a:lstStyle>
          <a:p>
            <a:pPr lvl="0" eaLnBrk="1" fontAlgn="base" hangingPunct="1">
              <a:lnSpc>
                <a:spcPct val="100000"/>
              </a:lnSpc>
              <a:spcBef>
                <a:spcPct val="0"/>
              </a:spcBef>
              <a:buClrTx/>
            </a:pPr>
            <a:r>
              <a:rPr lang="en-US" altLang="x-none" strike="noStrike" noProof="1" dirty="0">
                <a:latin typeface="Verdana" panose="020B0604030504040204" pitchFamily="34" charset="0"/>
                <a:ea typeface="宋体" panose="02010600030101010101" pitchFamily="2" charset="-122"/>
                <a:cs typeface="+mn-cs"/>
              </a:rPr>
              <a:t>NCEPU</a:t>
            </a:r>
            <a:endParaRPr lang="en-US" altLang="x-none" strike="noStrike" noProof="1" dirty="0"/>
          </a:p>
        </p:txBody>
      </p:sp>
      <p:sp>
        <p:nvSpPr>
          <p:cNvPr id="3077" name="Rectangle 6"/>
          <p:cNvSpPr>
            <a:spLocks noGrp="1"/>
          </p:cNvSpPr>
          <p:nvPr>
            <p:ph type="sldNum" sz="quarter" idx="4"/>
          </p:nvPr>
        </p:nvSpPr>
        <p:spPr>
          <a:xfrm>
            <a:off x="2971800" y="6537325"/>
            <a:ext cx="2133600" cy="320675"/>
          </a:xfrm>
          <a:prstGeom prst="rect">
            <a:avLst/>
          </a:prstGeom>
          <a:noFill/>
          <a:ln w="9525">
            <a:noFill/>
          </a:ln>
        </p:spPr>
        <p:txBody>
          <a:bodyPr/>
          <a:lstStyle>
            <a:lvl1pPr algn="r">
              <a:defRPr sz="1400" b="0">
                <a:latin typeface="Arial" panose="020B0604020202020204" pitchFamily="34" charset="0"/>
                <a:ea typeface="宋体" panose="02010600030101010101" pitchFamily="2" charset="-122"/>
              </a:defRPr>
            </a:lvl1pPr>
          </a:lstStyle>
          <a:p>
            <a:pPr lvl="0" eaLnBrk="1" fontAlgn="base" hangingPunct="1">
              <a:lnSpc>
                <a:spcPct val="100000"/>
              </a:lnSpc>
              <a:spcBef>
                <a:spcPct val="0"/>
              </a:spcBef>
              <a:buClrTx/>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
        <p:nvSpPr>
          <p:cNvPr id="4102" name="Rectangle 2"/>
          <p:cNvSpPr>
            <a:spLocks noGrp="1"/>
          </p:cNvSpPr>
          <p:nvPr>
            <p:ph type="title"/>
          </p:nvPr>
        </p:nvSpPr>
        <p:spPr>
          <a:xfrm>
            <a:off x="1143000" y="457200"/>
            <a:ext cx="7391400" cy="487363"/>
          </a:xfrm>
          <a:prstGeom prst="rect">
            <a:avLst/>
          </a:prstGeom>
          <a:noFill/>
          <a:ln w="9525">
            <a:noFill/>
          </a:ln>
        </p:spPr>
        <p:txBody>
          <a:bodyPr anchor="ctr"/>
          <a:p>
            <a:pPr lvl="0" indent="0"/>
            <a:r>
              <a:rPr lang="en-US" altLang="zh-CN"/>
              <a:t>Click to edit Master title style</a:t>
            </a:r>
            <a:endParaRPr lang="en-US" altLang="zh-CN"/>
          </a:p>
        </p:txBody>
      </p:sp>
      <p:sp>
        <p:nvSpPr>
          <p:cNvPr id="4103" name="Rectangle 24"/>
          <p:cNvSpPr/>
          <p:nvPr/>
        </p:nvSpPr>
        <p:spPr>
          <a:xfrm>
            <a:off x="0" y="719138"/>
            <a:ext cx="328613" cy="361950"/>
          </a:xfrm>
          <a:prstGeom prst="rect">
            <a:avLst/>
          </a:prstGeom>
          <a:solidFill>
            <a:schemeClr val="hlink"/>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4104" name="Rectangle 25"/>
          <p:cNvSpPr/>
          <p:nvPr/>
        </p:nvSpPr>
        <p:spPr>
          <a:xfrm>
            <a:off x="328613" y="357188"/>
            <a:ext cx="328612" cy="361950"/>
          </a:xfrm>
          <a:prstGeom prst="rect">
            <a:avLst/>
          </a:prstGeom>
          <a:solidFill>
            <a:schemeClr val="hlink"/>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4105" name="Rectangle 26"/>
          <p:cNvSpPr/>
          <p:nvPr/>
        </p:nvSpPr>
        <p:spPr>
          <a:xfrm>
            <a:off x="657225" y="0"/>
            <a:ext cx="328613" cy="361950"/>
          </a:xfrm>
          <a:prstGeom prst="rect">
            <a:avLst/>
          </a:prstGeom>
          <a:solidFill>
            <a:schemeClr val="hlink"/>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4106" name="Rectangle 28"/>
          <p:cNvSpPr/>
          <p:nvPr/>
        </p:nvSpPr>
        <p:spPr>
          <a:xfrm>
            <a:off x="657225" y="361950"/>
            <a:ext cx="328613" cy="361950"/>
          </a:xfrm>
          <a:prstGeom prst="rect">
            <a:avLst/>
          </a:prstGeom>
          <a:solidFill>
            <a:schemeClr val="accent2"/>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4107" name="Rectangle 29"/>
          <p:cNvSpPr/>
          <p:nvPr/>
        </p:nvSpPr>
        <p:spPr>
          <a:xfrm>
            <a:off x="328613" y="719138"/>
            <a:ext cx="328612" cy="361950"/>
          </a:xfrm>
          <a:prstGeom prst="rect">
            <a:avLst/>
          </a:prstGeom>
          <a:solidFill>
            <a:schemeClr val="accent2"/>
          </a:solidFill>
          <a:ln w="9525">
            <a:noFill/>
          </a:ln>
        </p:spPr>
        <p:txBody>
          <a:bodyPr wrap="none" anchor="ctr"/>
          <a:p>
            <a:pPr lvl="0" indent="0"/>
            <a:endParaRPr lang="zh-CN" altLang="en-US" sz="1800" b="0" dirty="0">
              <a:latin typeface="Arial" panose="020B0604020202020204" pitchFamily="34" charset="0"/>
              <a:ea typeface="楷体_GB2312" pitchFamily="49" charset="-122"/>
            </a:endParaRPr>
          </a:p>
        </p:txBody>
      </p:sp>
      <p:sp>
        <p:nvSpPr>
          <p:cNvPr id="3084" name="Rectangle 30"/>
          <p:cNvSpPr>
            <a:spLocks noGrp="1"/>
          </p:cNvSpPr>
          <p:nvPr>
            <p:ph type="dt" sz="half" idx="2"/>
          </p:nvPr>
        </p:nvSpPr>
        <p:spPr>
          <a:xfrm>
            <a:off x="5943600" y="68263"/>
            <a:ext cx="2590800" cy="236538"/>
          </a:xfrm>
          <a:prstGeom prst="rect">
            <a:avLst/>
          </a:prstGeom>
          <a:noFill/>
          <a:ln w="9525">
            <a:noFill/>
          </a:ln>
        </p:spPr>
        <p:txBody>
          <a:bodyPr/>
          <a:lstStyle>
            <a:lvl1pPr algn="r">
              <a:defRPr sz="1200" b="0">
                <a:latin typeface="Verdana" panose="020B0604030504040204" pitchFamily="34" charset="0"/>
                <a:ea typeface="宋体" panose="02010600030101010101" pitchFamily="2" charset="-122"/>
              </a:defRPr>
            </a:lvl1pPr>
          </a:lstStyle>
          <a:p>
            <a:pPr lvl="0" eaLnBrk="1" fontAlgn="base" hangingPunct="1">
              <a:lnSpc>
                <a:spcPct val="100000"/>
              </a:lnSpc>
              <a:spcBef>
                <a:spcPct val="0"/>
              </a:spcBef>
              <a:buClrTx/>
            </a:pPr>
            <a:endParaRPr lang="en-US" altLang="x-none" strike="noStrike" noProof="1" dirty="0"/>
          </a:p>
        </p:txBody>
      </p:sp>
      <p:sp>
        <p:nvSpPr>
          <p:cNvPr id="4109" name="Rectangle 31"/>
          <p:cNvSpPr/>
          <p:nvPr/>
        </p:nvSpPr>
        <p:spPr>
          <a:xfrm>
            <a:off x="152400" y="6553200"/>
            <a:ext cx="2133600" cy="304800"/>
          </a:xfrm>
          <a:prstGeom prst="rect">
            <a:avLst/>
          </a:prstGeom>
          <a:noFill/>
          <a:ln w="9525">
            <a:noFill/>
          </a:ln>
        </p:spPr>
        <p:txBody>
          <a:bodyPr anchor="b"/>
          <a:p>
            <a:pPr lvl="0" indent="0" algn="r"/>
            <a:fld id="{BB962C8B-B14F-4D97-AF65-F5344CB8AC3E}" type="datetime3">
              <a:rPr lang="zh-CN" altLang="en-US" sz="1400" b="0" dirty="0">
                <a:solidFill>
                  <a:srgbClr val="000066"/>
                </a:solidFill>
                <a:latin typeface="Arial" panose="020B0604020202020204" pitchFamily="34" charset="0"/>
                <a:ea typeface="楷体_GB2312" pitchFamily="49" charset="-122"/>
              </a:rPr>
            </a:fld>
            <a:endParaRPr lang="zh-CN" altLang="en-US" sz="1400" b="0" dirty="0">
              <a:solidFill>
                <a:srgbClr val="000066"/>
              </a:solidFill>
              <a:latin typeface="Arial" panose="020B0604020202020204" pitchFamily="34" charset="0"/>
              <a:ea typeface="楷体_GB2312" pitchFamily="49" charset="-122"/>
            </a:endParaRPr>
          </a:p>
        </p:txBody>
      </p:sp>
      <p:pic>
        <p:nvPicPr>
          <p:cNvPr id="4110" name="Picture 33" descr="20061027150644_91840"/>
          <p:cNvPicPr>
            <a:picLocks noChangeAspect="1"/>
          </p:cNvPicPr>
          <p:nvPr/>
        </p:nvPicPr>
        <p:blipFill>
          <a:blip r:embed="rId14"/>
          <a:stretch>
            <a:fillRect/>
          </a:stretch>
        </p:blipFill>
        <p:spPr>
          <a:xfrm>
            <a:off x="0" y="1588"/>
            <a:ext cx="609600" cy="654050"/>
          </a:xfrm>
          <a:prstGeom prst="rect">
            <a:avLst/>
          </a:prstGeom>
          <a:noFill/>
          <a:ln w="9525">
            <a:noFill/>
          </a:ln>
        </p:spPr>
      </p:pic>
      <p:pic>
        <p:nvPicPr>
          <p:cNvPr id="4111" name="图片 3086" descr="d1a20cf431adcbefcfd0f140acaf2edda2cc9f94"/>
          <p:cNvPicPr>
            <a:picLocks noChangeAspect="1"/>
          </p:cNvPicPr>
          <p:nvPr/>
        </p:nvPicPr>
        <p:blipFill>
          <a:blip r:embed="rId15"/>
          <a:stretch>
            <a:fillRect/>
          </a:stretch>
        </p:blipFill>
        <p:spPr>
          <a:xfrm>
            <a:off x="8458200" y="381000"/>
            <a:ext cx="688975" cy="6731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Lst>
  <p:hf sldNum="0" hdr="0" ftr="0"/>
  <p:txStyles>
    <p:titleStyle>
      <a:lvl1pPr marL="0" lvl="0" indent="0" algn="l" defTabSz="914400" eaLnBrk="0" fontAlgn="base" latinLnBrk="0" hangingPunct="0">
        <a:lnSpc>
          <a:spcPct val="100000"/>
        </a:lnSpc>
        <a:spcBef>
          <a:spcPct val="0"/>
        </a:spcBef>
        <a:spcAft>
          <a:spcPct val="0"/>
        </a:spcAft>
        <a:buNone/>
        <a:defRPr sz="3600" b="1" i="0" u="none" kern="1200" baseline="0">
          <a:solidFill>
            <a:schemeClr val="bg1"/>
          </a:solidFill>
          <a:latin typeface="+mj-lt"/>
          <a:ea typeface="+mj-ea"/>
          <a:cs typeface="+mj-cs"/>
        </a:defRPr>
      </a:lvl1pPr>
    </p:titleStyle>
    <p:bodyStyle>
      <a:lvl1pPr marL="342900" lvl="0" indent="-342900" algn="l" defTabSz="914400" eaLnBrk="0" fontAlgn="base" latinLnBrk="0" hangingPunct="0">
        <a:lnSpc>
          <a:spcPct val="150000"/>
        </a:lnSpc>
        <a:spcBef>
          <a:spcPct val="20000"/>
        </a:spcBef>
        <a:spcAft>
          <a:spcPct val="0"/>
        </a:spcAft>
        <a:buClr>
          <a:schemeClr val="hlink"/>
        </a:buClr>
        <a:buFont typeface="Wingdings" panose="05000000000000000000" pitchFamily="2" charset="2"/>
        <a:buChar char="v"/>
        <a:defRPr sz="2800" b="1" i="0" u="none" kern="1200" baseline="0">
          <a:solidFill>
            <a:schemeClr val="tx1"/>
          </a:solidFill>
          <a:latin typeface="+mn-lt"/>
          <a:ea typeface="+mn-ea"/>
          <a:cs typeface="+mn-cs"/>
        </a:defRPr>
      </a:lvl1pPr>
      <a:lvl2pPr marL="742950" lvl="1" indent="-285750" algn="l" defTabSz="914400" eaLnBrk="0" fontAlgn="base" latinLnBrk="0" hangingPunct="0">
        <a:lnSpc>
          <a:spcPct val="150000"/>
        </a:lnSpc>
        <a:spcBef>
          <a:spcPct val="20000"/>
        </a:spcBef>
        <a:spcAft>
          <a:spcPct val="0"/>
        </a:spcAft>
        <a:buClr>
          <a:schemeClr val="accent1"/>
        </a:buClr>
        <a:buFont typeface="Wingdings" panose="05000000000000000000" pitchFamily="2" charset="2"/>
        <a:buChar char="§"/>
        <a:defRPr sz="2800" b="1" i="0" u="none" kern="1200" baseline="0">
          <a:solidFill>
            <a:schemeClr val="tx1"/>
          </a:solidFill>
          <a:latin typeface="+mn-lt"/>
          <a:ea typeface="+mn-ea"/>
          <a:cs typeface="+mn-cs"/>
        </a:defRPr>
      </a:lvl2pPr>
      <a:lvl3pPr marL="1143000" lvl="2" indent="-228600" algn="l" defTabSz="914400" eaLnBrk="0" fontAlgn="base" latinLnBrk="0" hangingPunct="0">
        <a:lnSpc>
          <a:spcPct val="150000"/>
        </a:lnSpc>
        <a:spcBef>
          <a:spcPct val="20000"/>
        </a:spcBef>
        <a:spcAft>
          <a:spcPct val="0"/>
        </a:spcAft>
        <a:buClr>
          <a:schemeClr val="tx1"/>
        </a:buClr>
        <a:buFont typeface="Wingdings" panose="05000000000000000000" pitchFamily="2" charset="2"/>
        <a:buChar char="•"/>
        <a:defRPr sz="2400" b="1" i="0" u="none" kern="1200" baseline="0">
          <a:solidFill>
            <a:schemeClr val="tx1"/>
          </a:solidFill>
          <a:latin typeface="+mn-lt"/>
          <a:ea typeface="+mn-ea"/>
          <a:cs typeface="+mn-cs"/>
        </a:defRPr>
      </a:lvl3pPr>
      <a:lvl4pPr marL="1600200" lvl="3"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4pPr>
      <a:lvl5pPr marL="2057400" lvl="4"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5pPr>
      <a:lvl6pPr marL="2514600" lvl="5"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6pPr>
      <a:lvl7pPr marL="2971800" lvl="6"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7pPr>
      <a:lvl8pPr marL="3429000" lvl="7"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8pPr>
      <a:lvl9pPr marL="3886200" lvl="8"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42.xml"/><Relationship Id="rId2" Type="http://schemas.openxmlformats.org/officeDocument/2006/relationships/image" Target="../media/image9.png"/><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image" Target="../media/image10.jpeg"/><Relationship Id="rId1" Type="http://schemas.openxmlformats.org/officeDocument/2006/relationships/tags" Target="../tags/tag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image" Target="../media/image13.png"/><Relationship Id="rId1" Type="http://schemas.openxmlformats.org/officeDocument/2006/relationships/tags" Target="../tags/tag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image" Target="../media/image15.png"/><Relationship Id="rId1" Type="http://schemas.openxmlformats.org/officeDocument/2006/relationships/tags" Target="../tags/tag4.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image" Target="../media/image17.png"/><Relationship Id="rId1" Type="http://schemas.openxmlformats.org/officeDocument/2006/relationships/image" Target="../media/image16.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1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19.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2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21.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22.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image" Target="../media/image23.jpeg"/><Relationship Id="rId1" Type="http://schemas.openxmlformats.org/officeDocument/2006/relationships/tags" Target="../tags/tag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24.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25.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2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27.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2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image" Target="../media/image30.png"/><Relationship Id="rId1" Type="http://schemas.openxmlformats.org/officeDocument/2006/relationships/image" Target="../media/image2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31.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32.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3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34.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image" Target="../media/image36.png"/><Relationship Id="rId1" Type="http://schemas.openxmlformats.org/officeDocument/2006/relationships/image" Target="../media/image35.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37.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38.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39.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40.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41.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4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image" Target="../media/image6.png"/><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2.xml"/><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051"/>
          <p:cNvSpPr>
            <a:spLocks noChangeArrowheads="1"/>
          </p:cNvSpPr>
          <p:nvPr/>
        </p:nvSpPr>
        <p:spPr bwMode="auto">
          <a:xfrm>
            <a:off x="1658620" y="2480310"/>
            <a:ext cx="587248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nchor="ctr"/>
          <a:lstStyle/>
          <a:p>
            <a:pPr algn="ctr" eaLnBrk="1" hangingPunct="1">
              <a:lnSpc>
                <a:spcPct val="130000"/>
              </a:lnSpc>
              <a:defRPr/>
            </a:pPr>
            <a:r>
              <a:rPr kumimoji="1" lang="zh-CN" altLang="en-US" sz="4800" b="1" dirty="0">
                <a:solidFill>
                  <a:schemeClr val="tx2"/>
                </a:solidFill>
                <a:effectLst>
                  <a:outerShdw blurRad="38100" dist="38100" dir="2700000" algn="tl">
                    <a:srgbClr val="C0C0C0"/>
                  </a:outerShdw>
                </a:effectLst>
                <a:latin typeface="Tahoma" panose="020B0604030504040204" pitchFamily="34" charset="0"/>
                <a:ea typeface="黑体" panose="02010609060101010101" pitchFamily="49" charset="-122"/>
              </a:rPr>
              <a:t>第四章 </a:t>
            </a:r>
            <a:r>
              <a:rPr kumimoji="1" lang="en-US" altLang="zh-CN" sz="4800" b="1" dirty="0">
                <a:solidFill>
                  <a:schemeClr val="tx2"/>
                </a:solidFill>
                <a:effectLst>
                  <a:outerShdw blurRad="38100" dist="38100" dir="2700000" algn="tl">
                    <a:srgbClr val="C0C0C0"/>
                  </a:outerShdw>
                </a:effectLst>
                <a:latin typeface="Tahoma" panose="020B0604030504040204" pitchFamily="34" charset="0"/>
                <a:ea typeface="黑体" panose="02010609060101010101" pitchFamily="49" charset="-122"/>
              </a:rPr>
              <a:t>JSP</a:t>
            </a:r>
            <a:r>
              <a:rPr kumimoji="1" lang="zh-CN" altLang="en-US" sz="4800" b="1" dirty="0">
                <a:solidFill>
                  <a:schemeClr val="tx2"/>
                </a:solidFill>
                <a:effectLst>
                  <a:outerShdw blurRad="38100" dist="38100" dir="2700000" algn="tl">
                    <a:srgbClr val="C0C0C0"/>
                  </a:outerShdw>
                </a:effectLst>
                <a:latin typeface="Tahoma" panose="020B0604030504040204" pitchFamily="34" charset="0"/>
                <a:ea typeface="黑体" panose="02010609060101010101" pitchFamily="49" charset="-122"/>
              </a:rPr>
              <a:t>技术</a:t>
            </a:r>
            <a:endParaRPr kumimoji="1" lang="zh-CN" altLang="en-US" sz="4800" b="1" dirty="0">
              <a:solidFill>
                <a:schemeClr val="tx2"/>
              </a:solidFill>
              <a:effectLst>
                <a:outerShdw blurRad="38100" dist="38100" dir="2700000" algn="tl">
                  <a:srgbClr val="C0C0C0"/>
                </a:outerShdw>
              </a:effectLst>
              <a:latin typeface="Tahoma" panose="020B0604030504040204" pitchFamily="34" charset="0"/>
              <a:ea typeface="黑体" panose="02010609060101010101"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55129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4.1 实践一: </a:t>
            </a:r>
            <a:r>
              <a:rPr lang="en-US" altLang="zh-CN" sz="2800" b="1" dirty="0" smtClean="0">
                <a:solidFill>
                  <a:schemeClr val="bg1"/>
                </a:solidFill>
                <a:latin typeface="宋体" panose="02010600030101010101" pitchFamily="2" charset="-122"/>
                <a:cs typeface="宋体" panose="02010600030101010101" pitchFamily="2" charset="-122"/>
                <a:sym typeface="+mn-ea"/>
              </a:rPr>
              <a:t>JSP</a:t>
            </a:r>
            <a:r>
              <a:rPr lang="zh-CN" altLang="en-US" sz="2800" b="1" dirty="0" smtClean="0">
                <a:solidFill>
                  <a:schemeClr val="bg1"/>
                </a:solidFill>
                <a:latin typeface="宋体" panose="02010600030101010101" pitchFamily="2" charset="-122"/>
                <a:cs typeface="宋体" panose="02010600030101010101" pitchFamily="2" charset="-122"/>
                <a:sym typeface="+mn-ea"/>
              </a:rPr>
              <a:t>指令标识与脚本标识</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339725" y="1173480"/>
            <a:ext cx="8764905" cy="2749550"/>
          </a:xfrm>
          <a:prstGeom prst="rect">
            <a:avLst/>
          </a:prstGeom>
          <a:noFill/>
        </p:spPr>
        <p:txBody>
          <a:bodyPr wrap="square" rtlCol="0">
            <a:spAutoFit/>
          </a:bodyPr>
          <a:p>
            <a:pPr algn="l">
              <a:lnSpc>
                <a:spcPct val="120000"/>
              </a:lnSpc>
            </a:pPr>
            <a:r>
              <a:rPr lang="en-US" altLang="zh-CN" sz="2400">
                <a:solidFill>
                  <a:srgbClr val="0000FF"/>
                </a:solidFill>
              </a:rPr>
              <a:t>       </a:t>
            </a:r>
            <a:r>
              <a:rPr lang="zh-CN" altLang="en-US" sz="2400">
                <a:solidFill>
                  <a:srgbClr val="0000FF"/>
                </a:solidFill>
              </a:rPr>
              <a:t>(2) include 指令: </a:t>
            </a:r>
            <a:r>
              <a:rPr lang="zh-CN" altLang="en-US" sz="2400">
                <a:solidFill>
                  <a:schemeClr val="tx1"/>
                </a:solidFill>
              </a:rPr>
              <a:t>用于向当前 JSP 页面静态包含一个文件, 这个文件可以是 JSP 文件、HTML 文件或其他文本文件, 或者一段 Java 代码。</a:t>
            </a:r>
            <a:endParaRPr lang="zh-CN" altLang="en-US" sz="2400">
              <a:solidFill>
                <a:schemeClr val="tx1"/>
              </a:solidFill>
            </a:endParaRPr>
          </a:p>
          <a:p>
            <a:pPr algn="l">
              <a:lnSpc>
                <a:spcPct val="120000"/>
              </a:lnSpc>
            </a:pPr>
            <a:r>
              <a:rPr lang="en-US" altLang="zh-CN" sz="2400">
                <a:solidFill>
                  <a:schemeClr val="tx1"/>
                </a:solidFill>
              </a:rPr>
              <a:t>       </a:t>
            </a:r>
            <a:r>
              <a:rPr lang="zh-CN" altLang="en-US" sz="2400">
                <a:solidFill>
                  <a:schemeClr val="tx1"/>
                </a:solidFill>
              </a:rPr>
              <a:t>该指令的属性主要是 file 属性, 用于指定要包含文件的地址其语法格式如下:</a:t>
            </a:r>
            <a:endParaRPr lang="zh-CN" altLang="en-US" sz="2400">
              <a:solidFill>
                <a:schemeClr val="tx1"/>
              </a:solidFill>
            </a:endParaRPr>
          </a:p>
          <a:p>
            <a:pPr algn="l">
              <a:lnSpc>
                <a:spcPct val="120000"/>
              </a:lnSpc>
            </a:pPr>
            <a:endParaRPr lang="zh-CN" altLang="en-US" sz="2400">
              <a:solidFill>
                <a:schemeClr val="tx1"/>
              </a:solidFill>
            </a:endParaRPr>
          </a:p>
        </p:txBody>
      </p:sp>
      <p:pic>
        <p:nvPicPr>
          <p:cNvPr id="6" name="图片 5" descr="L8))I91K_7VPNOH5J5$%EYV"/>
          <p:cNvPicPr>
            <a:picLocks noChangeAspect="1"/>
          </p:cNvPicPr>
          <p:nvPr/>
        </p:nvPicPr>
        <p:blipFill>
          <a:blip r:embed="rId1"/>
          <a:stretch>
            <a:fillRect/>
          </a:stretch>
        </p:blipFill>
        <p:spPr>
          <a:xfrm>
            <a:off x="319405" y="3361055"/>
            <a:ext cx="8804910" cy="663575"/>
          </a:xfrm>
          <a:prstGeom prst="rect">
            <a:avLst/>
          </a:prstGeom>
        </p:spPr>
      </p:pic>
      <p:sp>
        <p:nvSpPr>
          <p:cNvPr id="9" name="文本框 8"/>
          <p:cNvSpPr txBox="1"/>
          <p:nvPr/>
        </p:nvSpPr>
        <p:spPr>
          <a:xfrm>
            <a:off x="346075" y="3923030"/>
            <a:ext cx="8402320" cy="2306955"/>
          </a:xfrm>
          <a:prstGeom prst="rect">
            <a:avLst/>
          </a:prstGeom>
          <a:noFill/>
        </p:spPr>
        <p:txBody>
          <a:bodyPr wrap="square" rtlCol="0">
            <a:spAutoFit/>
          </a:bodyPr>
          <a:p>
            <a:pPr algn="l"/>
            <a:r>
              <a:rPr lang="en-US" altLang="zh-CN" sz="2400"/>
              <a:t>       </a:t>
            </a:r>
            <a:r>
              <a:rPr lang="en-US" altLang="zh-CN" sz="2400">
                <a:latin typeface="宋体" panose="02010600030101010101" pitchFamily="2" charset="-122"/>
                <a:cs typeface="宋体" panose="02010600030101010101" pitchFamily="2" charset="-122"/>
              </a:rPr>
              <a:t> </a:t>
            </a:r>
            <a:r>
              <a:rPr lang="zh-CN" altLang="en-US" sz="2400">
                <a:latin typeface="宋体" panose="02010600030101010101" pitchFamily="2" charset="-122"/>
                <a:cs typeface="宋体" panose="02010600030101010101" pitchFamily="2" charset="-122"/>
              </a:rPr>
              <a:t>include指令是在</a:t>
            </a:r>
            <a:r>
              <a:rPr lang="zh-CN" altLang="en-US" sz="2400" b="1">
                <a:latin typeface="宋体" panose="02010600030101010101" pitchFamily="2" charset="-122"/>
                <a:cs typeface="宋体" panose="02010600030101010101" pitchFamily="2" charset="-122"/>
              </a:rPr>
              <a:t>JSP</a:t>
            </a:r>
            <a:r>
              <a:rPr lang="zh-CN" altLang="en-US" sz="2400">
                <a:latin typeface="宋体" panose="02010600030101010101" pitchFamily="2" charset="-122"/>
                <a:cs typeface="宋体" panose="02010600030101010101" pitchFamily="2" charset="-122"/>
              </a:rPr>
              <a:t>页面转换阶段完成包含的,这个包含过程是静态的(即file属性值不能是一个变量,且不可以fil所指定的文件后添加任何参数)。</a:t>
            </a:r>
            <a:endParaRPr lang="zh-CN" altLang="en-US" sz="2400">
              <a:latin typeface="宋体" panose="02010600030101010101" pitchFamily="2" charset="-122"/>
              <a:cs typeface="宋体" panose="02010600030101010101" pitchFamily="2" charset="-122"/>
            </a:endParaRPr>
          </a:p>
          <a:p>
            <a:pPr algn="l"/>
            <a:r>
              <a:rPr lang="en-US" altLang="zh-CN" sz="2400">
                <a:latin typeface="宋体" panose="02010600030101010101" pitchFamily="2" charset="-122"/>
                <a:cs typeface="宋体" panose="02010600030101010101" pitchFamily="2" charset="-122"/>
              </a:rPr>
              <a:t>    </a:t>
            </a:r>
            <a:r>
              <a:rPr lang="en-US" altLang="zh-CN" sz="2400" b="1">
                <a:solidFill>
                  <a:schemeClr val="accent1"/>
                </a:solidFill>
                <a:latin typeface="宋体" panose="02010600030101010101" pitchFamily="2" charset="-122"/>
                <a:cs typeface="宋体" panose="02010600030101010101" pitchFamily="2" charset="-122"/>
              </a:rPr>
              <a:t>(</a:t>
            </a:r>
            <a:r>
              <a:rPr lang="zh-CN" altLang="en-US" sz="2400" b="1">
                <a:solidFill>
                  <a:schemeClr val="accent1"/>
                </a:solidFill>
                <a:latin typeface="宋体" panose="02010600030101010101" pitchFamily="2" charset="-122"/>
                <a:cs typeface="宋体" panose="02010600030101010101" pitchFamily="2" charset="-122"/>
              </a:rPr>
              <a:t>3)taglib</a:t>
            </a:r>
            <a:r>
              <a:rPr lang="zh-CN" altLang="en-US" sz="2400">
                <a:solidFill>
                  <a:schemeClr val="accent1"/>
                </a:solidFill>
                <a:latin typeface="宋体" panose="02010600030101010101" pitchFamily="2" charset="-122"/>
                <a:cs typeface="宋体" panose="02010600030101010101" pitchFamily="2" charset="-122"/>
              </a:rPr>
              <a:t>指令:</a:t>
            </a:r>
            <a:r>
              <a:rPr lang="zh-CN" altLang="en-US" sz="2400">
                <a:latin typeface="宋体" panose="02010600030101010101" pitchFamily="2" charset="-122"/>
                <a:cs typeface="宋体" panose="02010600030101010101" pitchFamily="2" charset="-122"/>
              </a:rPr>
              <a:t>用于为</a:t>
            </a:r>
            <a:r>
              <a:rPr lang="zh-CN" altLang="en-US" sz="2400" b="1">
                <a:latin typeface="宋体" panose="02010600030101010101" pitchFamily="2" charset="-122"/>
                <a:cs typeface="宋体" panose="02010600030101010101" pitchFamily="2" charset="-122"/>
              </a:rPr>
              <a:t>JSP</a:t>
            </a:r>
            <a:r>
              <a:rPr lang="zh-CN" altLang="en-US" sz="2400">
                <a:latin typeface="宋体" panose="02010600030101010101" pitchFamily="2" charset="-122"/>
                <a:cs typeface="宋体" panose="02010600030101010101" pitchFamily="2" charset="-122"/>
              </a:rPr>
              <a:t>引入其他标签库,并设置前缀之后可利用前缀来调用标签库表中的标签。其语法格式如:</a:t>
            </a:r>
            <a:endParaRPr lang="zh-CN" altLang="en-US" sz="2400">
              <a:latin typeface="宋体" panose="02010600030101010101" pitchFamily="2" charset="-122"/>
              <a:cs typeface="宋体" panose="02010600030101010101" pitchFamily="2" charset="-122"/>
            </a:endParaRPr>
          </a:p>
          <a:p>
            <a:pPr algn="l"/>
            <a:endParaRPr lang="zh-CN" altLang="en-US" sz="2400">
              <a:latin typeface="宋体" panose="02010600030101010101" pitchFamily="2" charset="-122"/>
              <a:cs typeface="宋体" panose="02010600030101010101" pitchFamily="2" charset="-122"/>
            </a:endParaRPr>
          </a:p>
        </p:txBody>
      </p:sp>
      <p:pic>
        <p:nvPicPr>
          <p:cNvPr id="10" name="图片 9" descr="NG[30J05)B5T(T)R)`VX$}V"/>
          <p:cNvPicPr>
            <a:picLocks noChangeAspect="1"/>
          </p:cNvPicPr>
          <p:nvPr/>
        </p:nvPicPr>
        <p:blipFill>
          <a:blip r:embed="rId2"/>
          <a:stretch>
            <a:fillRect/>
          </a:stretch>
        </p:blipFill>
        <p:spPr>
          <a:xfrm>
            <a:off x="386715" y="5816600"/>
            <a:ext cx="8717915" cy="67945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4.1 实践一: </a:t>
            </a:r>
            <a:r>
              <a:rPr lang="en-US" altLang="zh-CN" sz="2800" b="1" dirty="0" smtClean="0">
                <a:solidFill>
                  <a:schemeClr val="bg1"/>
                </a:solidFill>
                <a:latin typeface="宋体" panose="02010600030101010101" pitchFamily="2" charset="-122"/>
                <a:cs typeface="宋体" panose="02010600030101010101" pitchFamily="2" charset="-122"/>
                <a:sym typeface="+mn-ea"/>
              </a:rPr>
              <a:t>JSP</a:t>
            </a:r>
            <a:r>
              <a:rPr lang="zh-CN" altLang="en-US" sz="2800" b="1" dirty="0" smtClean="0">
                <a:solidFill>
                  <a:schemeClr val="bg1"/>
                </a:solidFill>
                <a:latin typeface="宋体" panose="02010600030101010101" pitchFamily="2" charset="-122"/>
                <a:cs typeface="宋体" panose="02010600030101010101" pitchFamily="2" charset="-122"/>
                <a:sym typeface="+mn-ea"/>
              </a:rPr>
              <a:t>指令标识与脚本标识</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454660" y="1231900"/>
            <a:ext cx="8649970" cy="1826260"/>
          </a:xfrm>
          <a:prstGeom prst="rect">
            <a:avLst/>
          </a:prstGeom>
          <a:noFill/>
        </p:spPr>
        <p:txBody>
          <a:bodyPr wrap="square" rtlCol="0">
            <a:spAutoFit/>
          </a:bodyPr>
          <a:p>
            <a:pPr algn="l">
              <a:lnSpc>
                <a:spcPct val="120000"/>
              </a:lnSpc>
            </a:pPr>
            <a:r>
              <a:rPr lang="zh-CN" altLang="en-US" sz="2400">
                <a:solidFill>
                  <a:srgbClr val="0000FF"/>
                </a:solidFill>
              </a:rPr>
              <a:t>4. JSP 的脚本标识 </a:t>
            </a:r>
            <a:endParaRPr lang="zh-CN" altLang="en-US" sz="2400">
              <a:solidFill>
                <a:srgbClr val="0000FF"/>
              </a:solidFill>
            </a:endParaRPr>
          </a:p>
          <a:p>
            <a:pPr algn="l">
              <a:lnSpc>
                <a:spcPct val="120000"/>
              </a:lnSpc>
            </a:pPr>
            <a:r>
              <a:rPr sz="2400"/>
              <a:t>JSP 的脚本标识包括 3 个部分, 即 JSP 表达式、声明标识和脚本</a:t>
            </a:r>
            <a:r>
              <a:rPr lang="zh-CN" sz="2400"/>
              <a:t>程序</a:t>
            </a:r>
            <a:r>
              <a:rPr sz="2400"/>
              <a:t>。</a:t>
            </a:r>
            <a:endParaRPr sz="2200"/>
          </a:p>
          <a:p>
            <a:pPr algn="l">
              <a:lnSpc>
                <a:spcPct val="120000"/>
              </a:lnSpc>
            </a:pPr>
            <a:endParaRPr sz="2200"/>
          </a:p>
        </p:txBody>
      </p:sp>
      <p:pic>
        <p:nvPicPr>
          <p:cNvPr id="6" name="图片 5" descr="HG62[1DOT5@AS$P}}Q~]]L2"/>
          <p:cNvPicPr>
            <a:picLocks noChangeAspect="1"/>
          </p:cNvPicPr>
          <p:nvPr>
            <p:custDataLst>
              <p:tags r:id="rId1"/>
            </p:custDataLst>
          </p:nvPr>
        </p:nvPicPr>
        <p:blipFill>
          <a:blip r:embed="rId2"/>
          <a:stretch>
            <a:fillRect/>
          </a:stretch>
        </p:blipFill>
        <p:spPr>
          <a:xfrm>
            <a:off x="149860" y="2602230"/>
            <a:ext cx="8885555" cy="39624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4.1 实践</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一</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dirty="0" smtClean="0">
                <a:solidFill>
                  <a:schemeClr val="bg1"/>
                </a:solidFill>
                <a:latin typeface="宋体" panose="02010600030101010101" pitchFamily="2" charset="-122"/>
                <a:cs typeface="宋体" panose="02010600030101010101" pitchFamily="2" charset="-122"/>
                <a:sym typeface="+mn-ea"/>
              </a:rPr>
              <a:t>JSP</a:t>
            </a:r>
            <a:r>
              <a:rPr lang="zh-CN" altLang="en-US" sz="2800" b="1" dirty="0" smtClean="0">
                <a:solidFill>
                  <a:schemeClr val="bg1"/>
                </a:solidFill>
                <a:latin typeface="宋体" panose="02010600030101010101" pitchFamily="2" charset="-122"/>
                <a:cs typeface="宋体" panose="02010600030101010101" pitchFamily="2" charset="-122"/>
                <a:sym typeface="+mn-ea"/>
              </a:rPr>
              <a:t>指令标识与脚本标识</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1195705" y="1903730"/>
            <a:ext cx="7571105" cy="1420495"/>
          </a:xfrm>
          <a:prstGeom prst="rect">
            <a:avLst/>
          </a:prstGeom>
          <a:noFill/>
        </p:spPr>
        <p:txBody>
          <a:bodyPr wrap="square" rtlCol="0">
            <a:spAutoFit/>
          </a:bodyPr>
          <a:p>
            <a:pPr algn="l">
              <a:lnSpc>
                <a:spcPct val="120000"/>
              </a:lnSpc>
            </a:pPr>
            <a:r>
              <a:rPr lang="en-US" altLang="zh-CN" sz="2400"/>
              <a:t>(</a:t>
            </a:r>
            <a:r>
              <a:rPr lang="zh-CN" altLang="en-US" sz="2400"/>
              <a:t>1) Java Resources 中 src 文件存放 . java 文件。</a:t>
            </a:r>
            <a:endParaRPr lang="zh-CN" altLang="en-US" sz="2400"/>
          </a:p>
          <a:p>
            <a:pPr algn="l">
              <a:lnSpc>
                <a:spcPct val="120000"/>
              </a:lnSpc>
            </a:pPr>
            <a:r>
              <a:rPr lang="zh-CN" altLang="en-US" sz="2400"/>
              <a:t>(2) WebContent 中存放 . jsp 文件。</a:t>
            </a:r>
            <a:endParaRPr lang="zh-CN" altLang="en-US" sz="2400"/>
          </a:p>
          <a:p>
            <a:pPr algn="l">
              <a:lnSpc>
                <a:spcPct val="120000"/>
              </a:lnSpc>
            </a:pPr>
            <a:r>
              <a:rPr lang="zh-CN" altLang="en-US" sz="2400"/>
              <a:t>(3) WEB-INF 中存放 Web 项目的配置文件: web. xml。</a:t>
            </a:r>
            <a:endParaRPr lang="zh-CN" altLang="en-US" sz="2400"/>
          </a:p>
        </p:txBody>
      </p:sp>
      <p:sp>
        <p:nvSpPr>
          <p:cNvPr id="7" name="文本框 6"/>
          <p:cNvSpPr txBox="1"/>
          <p:nvPr/>
        </p:nvSpPr>
        <p:spPr>
          <a:xfrm>
            <a:off x="697230" y="1386205"/>
            <a:ext cx="5720715" cy="460375"/>
          </a:xfrm>
          <a:prstGeom prst="rect">
            <a:avLst/>
          </a:prstGeom>
          <a:noFill/>
        </p:spPr>
        <p:txBody>
          <a:bodyPr wrap="square" rtlCol="0">
            <a:spAutoFit/>
          </a:bodyPr>
          <a:p>
            <a:pPr algn="l"/>
            <a:r>
              <a:rPr lang="en-US" altLang="zh-CN" sz="2400">
                <a:solidFill>
                  <a:schemeClr val="accent1"/>
                </a:solidFill>
              </a:rPr>
              <a:t>5.</a:t>
            </a:r>
            <a:r>
              <a:rPr lang="zh-CN" altLang="en-US" sz="2400">
                <a:solidFill>
                  <a:schemeClr val="accent1"/>
                </a:solidFill>
              </a:rPr>
              <a:t>基于 Eclipse 编译器的项目基本结构</a:t>
            </a:r>
            <a:endParaRPr lang="zh-CN" altLang="en-US" sz="2400">
              <a:solidFill>
                <a:schemeClr val="accent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4.1 实践</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一</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dirty="0" smtClean="0">
                <a:solidFill>
                  <a:schemeClr val="bg1"/>
                </a:solidFill>
                <a:latin typeface="宋体" panose="02010600030101010101" pitchFamily="2" charset="-122"/>
                <a:cs typeface="宋体" panose="02010600030101010101" pitchFamily="2" charset="-122"/>
                <a:sym typeface="+mn-ea"/>
              </a:rPr>
              <a:t>JSP</a:t>
            </a:r>
            <a:r>
              <a:rPr lang="zh-CN" altLang="en-US" sz="2800" b="1" dirty="0" smtClean="0">
                <a:solidFill>
                  <a:schemeClr val="bg1"/>
                </a:solidFill>
                <a:latin typeface="宋体" panose="02010600030101010101" pitchFamily="2" charset="-122"/>
                <a:cs typeface="宋体" panose="02010600030101010101" pitchFamily="2" charset="-122"/>
                <a:sym typeface="+mn-ea"/>
              </a:rPr>
              <a:t>指令标识与脚本标识</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750570" y="1322705"/>
            <a:ext cx="4235450" cy="460375"/>
          </a:xfrm>
          <a:prstGeom prst="rect">
            <a:avLst/>
          </a:prstGeom>
          <a:noFill/>
        </p:spPr>
        <p:txBody>
          <a:bodyPr wrap="square" rtlCol="0">
            <a:spAutoFit/>
          </a:bodyPr>
          <a:p>
            <a:pPr algn="l"/>
            <a:r>
              <a:rPr lang="zh-CN" altLang="en-US" sz="2400">
                <a:solidFill>
                  <a:schemeClr val="accent1"/>
                </a:solidFill>
              </a:rPr>
              <a:t>6. Web 系统欢迎页机制</a:t>
            </a:r>
            <a:endParaRPr lang="zh-CN" altLang="en-US" sz="2400">
              <a:solidFill>
                <a:schemeClr val="accent1"/>
              </a:solidFill>
            </a:endParaRPr>
          </a:p>
        </p:txBody>
      </p:sp>
      <p:sp>
        <p:nvSpPr>
          <p:cNvPr id="5" name="文本框 4"/>
          <p:cNvSpPr txBox="1"/>
          <p:nvPr/>
        </p:nvSpPr>
        <p:spPr>
          <a:xfrm>
            <a:off x="1096010" y="1821180"/>
            <a:ext cx="6776720" cy="1938020"/>
          </a:xfrm>
          <a:prstGeom prst="rect">
            <a:avLst/>
          </a:prstGeom>
          <a:noFill/>
        </p:spPr>
        <p:txBody>
          <a:bodyPr wrap="square" rtlCol="0">
            <a:spAutoFit/>
          </a:bodyPr>
          <a:p>
            <a:pPr marL="342900" indent="-342900" algn="l">
              <a:buFont typeface="Wingdings" panose="05000000000000000000" charset="0"/>
              <a:buChar char="n"/>
            </a:pPr>
            <a:r>
              <a:rPr lang="zh-CN" altLang="en-US" sz="2400">
                <a:solidFill>
                  <a:schemeClr val="accent1"/>
                </a:solidFill>
              </a:rPr>
              <a:t>Tomcat </a:t>
            </a:r>
            <a:r>
              <a:rPr lang="zh-CN" altLang="en-US" sz="2400">
                <a:solidFill>
                  <a:schemeClr val="tx1"/>
                </a:solidFill>
              </a:rPr>
              <a:t>有一种默认的欢迎页机制, 当在浏览器上输入访问的 url 仅为一个项目名的地址而没有指定具体访问的页面时；</a:t>
            </a:r>
            <a:endParaRPr lang="zh-CN" altLang="en-US" sz="2400">
              <a:solidFill>
                <a:schemeClr val="tx1"/>
              </a:solidFill>
            </a:endParaRPr>
          </a:p>
          <a:p>
            <a:pPr marL="342900" indent="-342900" algn="l">
              <a:buFont typeface="Wingdings" panose="05000000000000000000" charset="0"/>
              <a:buChar char="n"/>
            </a:pPr>
            <a:r>
              <a:rPr lang="zh-CN" altLang="en-US" sz="2400">
                <a:solidFill>
                  <a:schemeClr val="accent1"/>
                </a:solidFill>
              </a:rPr>
              <a:t>系统</a:t>
            </a:r>
            <a:r>
              <a:rPr lang="zh-CN" altLang="en-US" sz="2400">
                <a:solidFill>
                  <a:schemeClr val="tx1"/>
                </a:solidFill>
              </a:rPr>
              <a:t>默认会访问 index. html 或 index. htm 或 index. jsp 页面。</a:t>
            </a:r>
            <a:endParaRPr lang="zh-CN" altLang="en-US" sz="2400">
              <a:solidFill>
                <a:schemeClr val="tx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80910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4.1 </a:t>
            </a:r>
            <a:r>
              <a:rPr lang="en-US" altLang="zh-CN" sz="2800" b="1" dirty="0" smtClean="0">
                <a:solidFill>
                  <a:schemeClr val="bg1"/>
                </a:solidFill>
                <a:latin typeface="宋体" panose="02010600030101010101" pitchFamily="2" charset="-122"/>
                <a:cs typeface="宋体" panose="02010600030101010101" pitchFamily="2" charset="-122"/>
                <a:sym typeface="+mn-ea"/>
              </a:rPr>
              <a:t>实践</a:t>
            </a:r>
            <a:r>
              <a:rPr lang="zh-CN" altLang="en-US" sz="2800" b="1" dirty="0" smtClean="0">
                <a:solidFill>
                  <a:schemeClr val="bg1"/>
                </a:solidFill>
                <a:latin typeface="宋体" panose="02010600030101010101" pitchFamily="2" charset="-122"/>
                <a:cs typeface="宋体" panose="02010600030101010101" pitchFamily="2" charset="-122"/>
                <a:sym typeface="+mn-ea"/>
              </a:rPr>
              <a:t>一</a:t>
            </a:r>
            <a:r>
              <a:rPr lang="en-US" altLang="zh-CN" sz="2800" b="1" dirty="0" smtClean="0">
                <a:solidFill>
                  <a:schemeClr val="bg1"/>
                </a:solidFill>
                <a:latin typeface="宋体" panose="02010600030101010101" pitchFamily="2" charset="-122"/>
                <a:cs typeface="宋体" panose="02010600030101010101" pitchFamily="2" charset="-122"/>
                <a:sym typeface="+mn-ea"/>
              </a:rPr>
              <a:t>: JSP</a:t>
            </a:r>
            <a:r>
              <a:rPr lang="zh-CN" altLang="en-US" sz="2800" b="1" dirty="0" smtClean="0">
                <a:solidFill>
                  <a:schemeClr val="bg1"/>
                </a:solidFill>
                <a:latin typeface="宋体" panose="02010600030101010101" pitchFamily="2" charset="-122"/>
                <a:cs typeface="宋体" panose="02010600030101010101" pitchFamily="2" charset="-122"/>
                <a:sym typeface="+mn-ea"/>
              </a:rPr>
              <a:t>指令标识与脚本标识</a:t>
            </a:r>
            <a:endParaRPr lang="zh-CN" altLang="en-US" sz="2800" b="1"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endParaRPr>
          </a:p>
        </p:txBody>
      </p:sp>
      <p:sp>
        <p:nvSpPr>
          <p:cNvPr id="4" name="文本框 3"/>
          <p:cNvSpPr txBox="1"/>
          <p:nvPr/>
        </p:nvSpPr>
        <p:spPr>
          <a:xfrm>
            <a:off x="661670" y="1264920"/>
            <a:ext cx="2165350" cy="460375"/>
          </a:xfrm>
          <a:prstGeom prst="rect">
            <a:avLst/>
          </a:prstGeom>
          <a:solidFill>
            <a:srgbClr val="FFC000"/>
          </a:solidFill>
        </p:spPr>
        <p:txBody>
          <a:bodyPr wrap="square" rtlCol="0">
            <a:spAutoFit/>
          </a:bodyPr>
          <a:p>
            <a:pPr marL="342900" indent="-342900">
              <a:buFont typeface="Wingdings" panose="05000000000000000000" charset="0"/>
              <a:buChar char=""/>
            </a:pPr>
            <a:r>
              <a:rPr lang="zh-CN" altLang="en-US" sz="2400">
                <a:solidFill>
                  <a:srgbClr val="0000FF"/>
                </a:solidFill>
              </a:rPr>
              <a:t>实践内容：</a:t>
            </a:r>
            <a:endParaRPr lang="zh-CN" altLang="en-US" sz="2400">
              <a:solidFill>
                <a:srgbClr val="0000FF"/>
              </a:solidFill>
            </a:endParaRPr>
          </a:p>
        </p:txBody>
      </p:sp>
      <p:sp>
        <p:nvSpPr>
          <p:cNvPr id="5" name="文本框 4"/>
          <p:cNvSpPr txBox="1"/>
          <p:nvPr/>
        </p:nvSpPr>
        <p:spPr>
          <a:xfrm>
            <a:off x="775335" y="1925320"/>
            <a:ext cx="7432675" cy="1938020"/>
          </a:xfrm>
          <a:prstGeom prst="rect">
            <a:avLst/>
          </a:prstGeom>
          <a:noFill/>
        </p:spPr>
        <p:txBody>
          <a:bodyPr wrap="square" rtlCol="0">
            <a:spAutoFit/>
          </a:bodyPr>
          <a:p>
            <a:pPr algn="l"/>
            <a:r>
              <a:rPr lang="en-US" altLang="zh-CN" sz="2400">
                <a:sym typeface="+mn-ea"/>
              </a:rPr>
              <a:t>   (</a:t>
            </a:r>
            <a:r>
              <a:rPr lang="zh-CN" altLang="en-US" sz="2400">
                <a:sym typeface="+mn-ea"/>
              </a:rPr>
              <a:t>1) 在 Web 项 目 中 创 建 一 个 index. jsp 文 件, 利 用page 指 令 设 置 JSP 页 面 的contentType 属性和pageEncoding 属性的编码方式为 UTF-8, 在 index. jsp 的&lt;body&gt;&lt; / body&gt;内仅使用 include 指令静态包含一个 content. jsp 文件, 实现如图 4. 1. 2 所示效果。</a:t>
            </a:r>
            <a:endParaRPr lang="zh-CN" altLang="en-US" sz="2400"/>
          </a:p>
        </p:txBody>
      </p:sp>
      <p:pic>
        <p:nvPicPr>
          <p:cNvPr id="7" name="图片 6"/>
          <p:cNvPicPr>
            <a:picLocks noChangeAspect="1"/>
          </p:cNvPicPr>
          <p:nvPr/>
        </p:nvPicPr>
        <p:blipFill>
          <a:blip r:embed="rId1"/>
          <a:stretch>
            <a:fillRect/>
          </a:stretch>
        </p:blipFill>
        <p:spPr>
          <a:xfrm>
            <a:off x="867410" y="3868420"/>
            <a:ext cx="7181850" cy="2094865"/>
          </a:xfrm>
          <a:prstGeom prst="rect">
            <a:avLst/>
          </a:prstGeom>
          <a:noFill/>
          <a:ln w="3175">
            <a:solidFill>
              <a:schemeClr val="tx1"/>
            </a:solidFill>
          </a:ln>
        </p:spPr>
      </p:pic>
      <p:sp>
        <p:nvSpPr>
          <p:cNvPr id="6" name="文本框 5"/>
          <p:cNvSpPr txBox="1"/>
          <p:nvPr/>
        </p:nvSpPr>
        <p:spPr>
          <a:xfrm>
            <a:off x="2753995" y="6101715"/>
            <a:ext cx="3268345" cy="645160"/>
          </a:xfrm>
          <a:prstGeom prst="rect">
            <a:avLst/>
          </a:prstGeom>
          <a:noFill/>
        </p:spPr>
        <p:txBody>
          <a:bodyPr wrap="square" rtlCol="0">
            <a:spAutoFit/>
          </a:bodyPr>
          <a:p>
            <a:pPr algn="l"/>
            <a:r>
              <a:rPr lang="zh-CN" altLang="en-US">
                <a:sym typeface="+mn-ea"/>
              </a:rPr>
              <a:t>图4.1.</a:t>
            </a:r>
            <a:r>
              <a:rPr lang="en-US" altLang="zh-CN">
                <a:sym typeface="+mn-ea"/>
              </a:rPr>
              <a:t>2</a:t>
            </a:r>
            <a:r>
              <a:rPr lang="zh-CN" altLang="en-US">
                <a:sym typeface="+mn-ea"/>
              </a:rPr>
              <a:t> 第一个简单的JSP页面</a:t>
            </a:r>
            <a:endParaRPr lang="zh-CN" altLang="en-US"/>
          </a:p>
          <a:p>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585710" cy="953135"/>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4.1 实践</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一</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dirty="0" smtClean="0">
                <a:solidFill>
                  <a:schemeClr val="bg1"/>
                </a:solidFill>
                <a:latin typeface="宋体" panose="02010600030101010101" pitchFamily="2" charset="-122"/>
                <a:cs typeface="宋体" panose="02010600030101010101" pitchFamily="2" charset="-122"/>
                <a:sym typeface="+mn-ea"/>
              </a:rPr>
              <a:t>JSP</a:t>
            </a:r>
            <a:r>
              <a:rPr lang="zh-CN" altLang="en-US" sz="2800" b="1" dirty="0" smtClean="0">
                <a:solidFill>
                  <a:schemeClr val="bg1"/>
                </a:solidFill>
                <a:latin typeface="宋体" panose="02010600030101010101" pitchFamily="2" charset="-122"/>
                <a:cs typeface="宋体" panose="02010600030101010101" pitchFamily="2" charset="-122"/>
                <a:sym typeface="+mn-ea"/>
              </a:rPr>
              <a:t>指令标识与脚本标识</a:t>
            </a:r>
            <a:r>
              <a:rPr lang="en-US" altLang="zh-CN" sz="2800" b="1" dirty="0" smtClean="0">
                <a:solidFill>
                  <a:schemeClr val="bg1"/>
                </a:solidFill>
                <a:latin typeface="宋体" panose="02010600030101010101" pitchFamily="2" charset="-122"/>
                <a:cs typeface="宋体" panose="02010600030101010101" pitchFamily="2" charset="-122"/>
                <a:sym typeface="+mn-ea"/>
              </a:rPr>
              <a:t>记</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a:p>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641985" y="1331595"/>
            <a:ext cx="7356475" cy="1198880"/>
          </a:xfrm>
          <a:prstGeom prst="rect">
            <a:avLst/>
          </a:prstGeom>
          <a:noFill/>
        </p:spPr>
        <p:txBody>
          <a:bodyPr wrap="square" rtlCol="0">
            <a:spAutoFit/>
          </a:bodyPr>
          <a:p>
            <a:pPr algn="l"/>
            <a:r>
              <a:rPr lang="en-US" altLang="zh-CN" sz="2400"/>
              <a:t>   </a:t>
            </a:r>
            <a:r>
              <a:rPr lang="zh-CN" altLang="en-US" sz="2400"/>
              <a:t>(2) 通过设置 Eclipse, 直接将 Eclipse 中 JSP 默认编码方式修改为 UTF-8, 这样可免每创建一个新的 JSP 文件都要手动更改 JSP 的编码方式</a:t>
            </a:r>
            <a:r>
              <a:rPr lang="zh-CN" altLang="en-US"/>
              <a:t>。</a:t>
            </a:r>
            <a:endParaRPr lang="zh-CN" altLang="en-US"/>
          </a:p>
        </p:txBody>
      </p:sp>
      <p:sp>
        <p:nvSpPr>
          <p:cNvPr id="6" name="文本框 5"/>
          <p:cNvSpPr txBox="1"/>
          <p:nvPr/>
        </p:nvSpPr>
        <p:spPr>
          <a:xfrm>
            <a:off x="647700" y="2531110"/>
            <a:ext cx="7528560" cy="1568450"/>
          </a:xfrm>
          <a:prstGeom prst="rect">
            <a:avLst/>
          </a:prstGeom>
          <a:noFill/>
        </p:spPr>
        <p:txBody>
          <a:bodyPr wrap="square" rtlCol="0">
            <a:spAutoFit/>
          </a:bodyPr>
          <a:p>
            <a:pPr algn="l"/>
            <a:r>
              <a:rPr lang="en-US" altLang="zh-CN" sz="2400"/>
              <a:t>   (</a:t>
            </a:r>
            <a:r>
              <a:rPr lang="zh-CN" altLang="en-US" sz="2400"/>
              <a:t>3) 创建一个 JSP 页面, 实现一个学生信息查询页面, 如图 4. 1. 3 所示。 其中 “所在学院” 下拉列表中的选项值是通过 Java 脚本程序动态读取预定义的数组的值来获得的。</a:t>
            </a:r>
            <a:endParaRPr lang="zh-CN" altLang="en-US" sz="2400"/>
          </a:p>
        </p:txBody>
      </p:sp>
      <p:pic>
        <p:nvPicPr>
          <p:cNvPr id="12" name="图片 10"/>
          <p:cNvPicPr>
            <a:picLocks noChangeAspect="1"/>
          </p:cNvPicPr>
          <p:nvPr/>
        </p:nvPicPr>
        <p:blipFill>
          <a:blip r:embed="rId1"/>
          <a:stretch>
            <a:fillRect/>
          </a:stretch>
        </p:blipFill>
        <p:spPr>
          <a:xfrm>
            <a:off x="715645" y="4099560"/>
            <a:ext cx="7282815" cy="1894205"/>
          </a:xfrm>
          <a:prstGeom prst="rect">
            <a:avLst/>
          </a:prstGeom>
          <a:noFill/>
          <a:ln w="3175">
            <a:solidFill>
              <a:schemeClr val="tx1"/>
            </a:solidFill>
          </a:ln>
        </p:spPr>
      </p:pic>
      <p:sp>
        <p:nvSpPr>
          <p:cNvPr id="8" name="文本框 7"/>
          <p:cNvSpPr txBox="1"/>
          <p:nvPr/>
        </p:nvSpPr>
        <p:spPr>
          <a:xfrm>
            <a:off x="2740025" y="6012815"/>
            <a:ext cx="3747770" cy="368300"/>
          </a:xfrm>
          <a:prstGeom prst="rect">
            <a:avLst/>
          </a:prstGeom>
          <a:noFill/>
        </p:spPr>
        <p:txBody>
          <a:bodyPr wrap="square" rtlCol="0">
            <a:spAutoFit/>
          </a:bodyPr>
          <a:p>
            <a:pPr algn="l"/>
            <a:r>
              <a:rPr lang="zh-CN" altLang="en-US"/>
              <a:t>图 4. 1. 3　 学生信息查询页</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80910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4.2 实践</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二</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JSP动作标识</a:t>
            </a:r>
            <a:endParaRPr lang="zh-CN" altLang="en-US" sz="2800" b="1"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endParaRPr>
          </a:p>
        </p:txBody>
      </p:sp>
      <p:sp>
        <p:nvSpPr>
          <p:cNvPr id="4" name="文本框 3"/>
          <p:cNvSpPr txBox="1"/>
          <p:nvPr/>
        </p:nvSpPr>
        <p:spPr>
          <a:xfrm>
            <a:off x="661670" y="1264920"/>
            <a:ext cx="2165350" cy="460375"/>
          </a:xfrm>
          <a:prstGeom prst="rect">
            <a:avLst/>
          </a:prstGeom>
          <a:solidFill>
            <a:srgbClr val="FFC000"/>
          </a:solidFill>
        </p:spPr>
        <p:txBody>
          <a:bodyPr wrap="square" rtlCol="0">
            <a:spAutoFit/>
          </a:bodyPr>
          <a:p>
            <a:pPr marL="342900" indent="-342900">
              <a:buFont typeface="Wingdings" panose="05000000000000000000" charset="0"/>
              <a:buChar char=""/>
            </a:pPr>
            <a:r>
              <a:rPr lang="zh-CN" altLang="en-US" sz="2400">
                <a:solidFill>
                  <a:srgbClr val="0000FF"/>
                </a:solidFill>
              </a:rPr>
              <a:t>实践目的：</a:t>
            </a:r>
            <a:endParaRPr lang="zh-CN" altLang="en-US" sz="2400">
              <a:solidFill>
                <a:srgbClr val="0000FF"/>
              </a:solidFill>
            </a:endParaRPr>
          </a:p>
        </p:txBody>
      </p:sp>
      <p:sp>
        <p:nvSpPr>
          <p:cNvPr id="5" name="文本框 4"/>
          <p:cNvSpPr txBox="1"/>
          <p:nvPr/>
        </p:nvSpPr>
        <p:spPr>
          <a:xfrm>
            <a:off x="775335" y="1925320"/>
            <a:ext cx="6707505" cy="977265"/>
          </a:xfrm>
          <a:prstGeom prst="rect">
            <a:avLst/>
          </a:prstGeom>
          <a:noFill/>
        </p:spPr>
        <p:txBody>
          <a:bodyPr wrap="square" rtlCol="0">
            <a:spAutoFit/>
          </a:bodyPr>
          <a:p>
            <a:pPr algn="l">
              <a:lnSpc>
                <a:spcPct val="120000"/>
              </a:lnSpc>
            </a:pPr>
            <a:r>
              <a:rPr lang="zh-CN" altLang="en-US" sz="2400"/>
              <a:t>(1) 掌握 JSP 的动作标识;</a:t>
            </a:r>
            <a:endParaRPr lang="zh-CN" altLang="en-US" sz="2400"/>
          </a:p>
          <a:p>
            <a:pPr algn="l">
              <a:lnSpc>
                <a:spcPct val="120000"/>
              </a:lnSpc>
            </a:pPr>
            <a:r>
              <a:rPr lang="zh-CN" altLang="en-US" sz="2400"/>
              <a:t>(2) 掌握 JSP 的注释方式。</a:t>
            </a:r>
            <a:endParaRPr lang="zh-CN" altLang="en-US" sz="24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710045" cy="953135"/>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4.2 实践</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二</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JSP动作标识</a:t>
            </a:r>
            <a:endParaRPr lang="zh-CN" altLang="en-US" sz="2800" b="1"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endParaRPr>
          </a:p>
          <a:p>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777240" y="1160145"/>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相关知识：</a:t>
            </a:r>
            <a:endParaRPr lang="zh-CN" altLang="en-US" sz="2400">
              <a:solidFill>
                <a:srgbClr val="0000FF"/>
              </a:solidFill>
            </a:endParaRPr>
          </a:p>
        </p:txBody>
      </p:sp>
      <p:sp>
        <p:nvSpPr>
          <p:cNvPr id="7" name="文本框 6"/>
          <p:cNvSpPr txBox="1"/>
          <p:nvPr/>
        </p:nvSpPr>
        <p:spPr>
          <a:xfrm>
            <a:off x="902970" y="1642745"/>
            <a:ext cx="7757160" cy="3928110"/>
          </a:xfrm>
          <a:prstGeom prst="rect">
            <a:avLst/>
          </a:prstGeom>
          <a:noFill/>
        </p:spPr>
        <p:txBody>
          <a:bodyPr wrap="square" rtlCol="0" anchor="t">
            <a:spAutoFit/>
          </a:bodyPr>
          <a:p>
            <a:pPr>
              <a:lnSpc>
                <a:spcPct val="130000"/>
              </a:lnSpc>
            </a:pPr>
            <a:r>
              <a:rPr lang="zh-CN" altLang="en-US" sz="2400">
                <a:solidFill>
                  <a:srgbClr val="0000FF"/>
                </a:solidFill>
              </a:rPr>
              <a:t>1. </a:t>
            </a:r>
            <a:r>
              <a:rPr sz="2400">
                <a:solidFill>
                  <a:srgbClr val="0000FF"/>
                </a:solidFill>
              </a:rPr>
              <a:t>常见的 JSP 动作标识</a:t>
            </a:r>
            <a:endParaRPr sz="2400">
              <a:solidFill>
                <a:srgbClr val="0000FF"/>
              </a:solidFill>
            </a:endParaRPr>
          </a:p>
          <a:p>
            <a:pPr marL="0" indent="0" algn="just">
              <a:lnSpc>
                <a:spcPct val="130000"/>
              </a:lnSpc>
              <a:buFont typeface="Wingdings" panose="05000000000000000000" charset="0"/>
              <a:buNone/>
            </a:pPr>
            <a:r>
              <a:rPr lang="zh-CN" altLang="en-US" sz="2400"/>
              <a:t>•&lt;jsp:useBean&gt;: 创建 JavaBean 的一个实例。</a:t>
            </a:r>
            <a:endParaRPr lang="zh-CN" altLang="en-US" sz="2400"/>
          </a:p>
          <a:p>
            <a:pPr marL="0" indent="0" algn="just">
              <a:lnSpc>
                <a:spcPct val="130000"/>
              </a:lnSpc>
              <a:buFont typeface="Wingdings" panose="05000000000000000000" charset="0"/>
              <a:buNone/>
            </a:pPr>
            <a:r>
              <a:rPr lang="zh-CN" altLang="en-US" sz="2400"/>
              <a:t>•&lt;jsp:setProperty&gt;: 设置 javaBean 的属性。</a:t>
            </a:r>
            <a:endParaRPr lang="zh-CN" altLang="en-US" sz="2400"/>
          </a:p>
          <a:p>
            <a:pPr marL="0" indent="0" algn="just">
              <a:lnSpc>
                <a:spcPct val="130000"/>
              </a:lnSpc>
              <a:buFont typeface="Wingdings" panose="05000000000000000000" charset="0"/>
              <a:buNone/>
            </a:pPr>
            <a:r>
              <a:rPr lang="zh-CN" altLang="en-US" sz="2400"/>
              <a:t>•&lt;jsp:getProperty&gt;: 获取 javaBean 的属性。</a:t>
            </a:r>
            <a:endParaRPr lang="zh-CN" altLang="en-US" sz="2400"/>
          </a:p>
          <a:p>
            <a:pPr marL="0" indent="0" algn="just">
              <a:lnSpc>
                <a:spcPct val="130000"/>
              </a:lnSpc>
              <a:buFont typeface="Wingdings" panose="05000000000000000000" charset="0"/>
              <a:buNone/>
            </a:pPr>
            <a:r>
              <a:rPr lang="zh-CN" altLang="en-US" sz="2400"/>
              <a:t>•&lt;jsp:include&gt;: 包括 (插入) 一个文件进来。</a:t>
            </a:r>
            <a:endParaRPr lang="zh-CN" altLang="en-US" sz="2400"/>
          </a:p>
          <a:p>
            <a:pPr marL="0" indent="0" algn="just">
              <a:lnSpc>
                <a:spcPct val="130000"/>
              </a:lnSpc>
              <a:buFont typeface="Wingdings" panose="05000000000000000000" charset="0"/>
              <a:buNone/>
            </a:pPr>
            <a:r>
              <a:rPr lang="zh-CN" altLang="en-US" sz="2400"/>
              <a:t>•&lt;jsp:forward&gt;: 将请求转到另外一个页面。</a:t>
            </a:r>
            <a:endParaRPr lang="zh-CN" altLang="en-US" sz="2400"/>
          </a:p>
          <a:p>
            <a:pPr marL="0" indent="0" algn="just">
              <a:lnSpc>
                <a:spcPct val="130000"/>
              </a:lnSpc>
              <a:buFont typeface="Wingdings" panose="05000000000000000000" charset="0"/>
              <a:buNone/>
            </a:pPr>
            <a:r>
              <a:rPr lang="zh-CN" altLang="en-US" sz="2400"/>
              <a:t>•&lt;jsp:param&gt;: 用于为其他标识传递参数, 作为其他标识的子标识。</a:t>
            </a:r>
            <a:endParaRPr lang="zh-CN" altLang="en-US" sz="24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347585" cy="953135"/>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4.2 实践</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二</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JSP动作标识</a:t>
            </a:r>
            <a:endParaRPr lang="zh-CN" altLang="en-US" sz="2800" b="1"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endParaRPr>
          </a:p>
          <a:p>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426720" y="1480185"/>
            <a:ext cx="8354060" cy="3415030"/>
          </a:xfrm>
          <a:prstGeom prst="rect">
            <a:avLst/>
          </a:prstGeom>
          <a:noFill/>
        </p:spPr>
        <p:txBody>
          <a:bodyPr wrap="square" rtlCol="0">
            <a:spAutoFit/>
          </a:bodyPr>
          <a:p>
            <a:pPr algn="l"/>
            <a:r>
              <a:rPr lang="en-US" altLang="zh-CN" sz="2400"/>
              <a:t>      </a:t>
            </a:r>
            <a:r>
              <a:rPr lang="zh-CN" altLang="en-US" sz="2400"/>
              <a:t>(1) 与 JavaBean 应用相关的 JSP 动作标识。</a:t>
            </a:r>
            <a:endParaRPr lang="zh-CN" altLang="en-US" sz="2400"/>
          </a:p>
          <a:p>
            <a:pPr algn="l"/>
            <a:r>
              <a:rPr lang="zh-CN" altLang="en-US" sz="2400"/>
              <a:t>JSP 技术提供了 3 个关于使用 JavaBean 的动作标识, 分别为</a:t>
            </a:r>
            <a:r>
              <a:rPr lang="zh-CN" altLang="en-US" sz="2400">
                <a:solidFill>
                  <a:srgbClr val="FF0000"/>
                </a:solidFill>
              </a:rPr>
              <a:t>&lt;jsp:useBean&gt; &lt;jsp:setProperty&gt;和&lt;jsp:getProperty&gt;</a:t>
            </a:r>
            <a:r>
              <a:rPr lang="zh-CN" altLang="en-US" sz="2400"/>
              <a:t>。这 3 个动作标识的相关知识和具体使用在第五章 JavaBean中详细介绍。</a:t>
            </a:r>
            <a:endParaRPr lang="zh-CN" altLang="en-US" sz="2400"/>
          </a:p>
          <a:p>
            <a:pPr algn="l"/>
            <a:r>
              <a:rPr lang="en-US" altLang="zh-CN" sz="2400"/>
              <a:t>     </a:t>
            </a:r>
            <a:r>
              <a:rPr lang="zh-CN" altLang="en-US" sz="2400"/>
              <a:t>(2) &lt;jsp:include&gt;动作标识。</a:t>
            </a:r>
            <a:endParaRPr lang="zh-CN" altLang="en-US" sz="2400"/>
          </a:p>
          <a:p>
            <a:pPr algn="l"/>
            <a:r>
              <a:rPr lang="zh-CN" altLang="en-US" sz="2400"/>
              <a:t>&lt;jsp:include&gt;动作标识是在 JSP 页面中动态包含一个文件, 服务器按照正常的方式对指向被包含文件的 url 进行解析, 这个 url 可以是 Servlet 或 JSP 页面。</a:t>
            </a:r>
            <a:endParaRPr lang="zh-CN" altLang="en-US" sz="24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347585" cy="953135"/>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4.2 实践</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二</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JSP动作标识</a:t>
            </a:r>
            <a:endParaRPr lang="zh-CN" altLang="en-US" sz="2800" b="1"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endParaRPr>
          </a:p>
          <a:p>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5" name="图片 4" descr="MQO~(QKF{702UIYUP{SOX1V"/>
          <p:cNvPicPr>
            <a:picLocks noChangeAspect="1"/>
          </p:cNvPicPr>
          <p:nvPr>
            <p:custDataLst>
              <p:tags r:id="rId1"/>
            </p:custDataLst>
          </p:nvPr>
        </p:nvPicPr>
        <p:blipFill>
          <a:blip r:embed="rId2"/>
          <a:stretch>
            <a:fillRect/>
          </a:stretch>
        </p:blipFill>
        <p:spPr>
          <a:xfrm>
            <a:off x="487680" y="1221740"/>
            <a:ext cx="8585200" cy="3696970"/>
          </a:xfrm>
          <a:prstGeom prst="rect">
            <a:avLst/>
          </a:prstGeom>
        </p:spPr>
      </p:pic>
      <p:sp>
        <p:nvSpPr>
          <p:cNvPr id="6" name="文本框 5"/>
          <p:cNvSpPr txBox="1"/>
          <p:nvPr/>
        </p:nvSpPr>
        <p:spPr>
          <a:xfrm>
            <a:off x="528955" y="4955540"/>
            <a:ext cx="8449945" cy="460375"/>
          </a:xfrm>
          <a:prstGeom prst="rect">
            <a:avLst/>
          </a:prstGeom>
          <a:noFill/>
        </p:spPr>
        <p:txBody>
          <a:bodyPr wrap="square" rtlCol="0">
            <a:spAutoFit/>
          </a:bodyPr>
          <a:p>
            <a:pPr algn="l"/>
            <a:r>
              <a:rPr lang="zh-CN" altLang="en-US" sz="2400"/>
              <a:t>&lt;jsp:include&gt;动作标识与 include 指令标识的主要区别如下</a:t>
            </a:r>
            <a:r>
              <a:rPr lang="zh-CN" altLang="en-US"/>
              <a:t>。</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3"/>
          <p:cNvSpPr>
            <a:spLocks noGrp="1" noChangeArrowheads="1"/>
          </p:cNvSpPr>
          <p:nvPr/>
        </p:nvSpPr>
        <p:spPr>
          <a:xfrm>
            <a:off x="457200" y="1126490"/>
            <a:ext cx="8229600" cy="4911090"/>
          </a:xfrm>
          <a:prstGeom prst="rect">
            <a:avLst/>
          </a:prstGeom>
          <a:noFill/>
          <a:ln w="9525">
            <a:noFill/>
          </a:ln>
        </p:spPr>
        <p:txBody>
          <a:bodyPr anchor="t"/>
          <a:lstStyle>
            <a:lvl1pPr marL="342900" lvl="0" indent="-342900" algn="l" defTabSz="914400" eaLnBrk="0" fontAlgn="base" latinLnBrk="0" hangingPunct="0">
              <a:lnSpc>
                <a:spcPct val="150000"/>
              </a:lnSpc>
              <a:spcBef>
                <a:spcPct val="20000"/>
              </a:spcBef>
              <a:spcAft>
                <a:spcPct val="0"/>
              </a:spcAft>
              <a:buClr>
                <a:schemeClr val="hlink"/>
              </a:buClr>
              <a:buFont typeface="Wingdings" panose="05000000000000000000" pitchFamily="2" charset="2"/>
              <a:buChar char="v"/>
              <a:defRPr sz="2800" b="1" i="0" u="none" kern="1200" baseline="0">
                <a:solidFill>
                  <a:schemeClr val="tx1"/>
                </a:solidFill>
                <a:latin typeface="+mn-lt"/>
                <a:ea typeface="+mn-ea"/>
                <a:cs typeface="+mn-cs"/>
              </a:defRPr>
            </a:lvl1pPr>
            <a:lvl2pPr marL="742950" lvl="1" indent="-285750" algn="l" defTabSz="914400" eaLnBrk="0" fontAlgn="base" latinLnBrk="0" hangingPunct="0">
              <a:lnSpc>
                <a:spcPct val="150000"/>
              </a:lnSpc>
              <a:spcBef>
                <a:spcPct val="20000"/>
              </a:spcBef>
              <a:spcAft>
                <a:spcPct val="0"/>
              </a:spcAft>
              <a:buClr>
                <a:schemeClr val="accent1"/>
              </a:buClr>
              <a:buFont typeface="Wingdings" panose="05000000000000000000" pitchFamily="2" charset="2"/>
              <a:buChar char="§"/>
              <a:defRPr sz="2800" b="1" i="0" u="none" kern="1200" baseline="0">
                <a:solidFill>
                  <a:schemeClr val="tx1"/>
                </a:solidFill>
                <a:latin typeface="+mn-lt"/>
                <a:ea typeface="+mn-ea"/>
                <a:cs typeface="+mn-cs"/>
              </a:defRPr>
            </a:lvl2pPr>
            <a:lvl3pPr marL="1143000" lvl="2" indent="-228600" algn="l" defTabSz="914400" eaLnBrk="0" fontAlgn="base" latinLnBrk="0" hangingPunct="0">
              <a:lnSpc>
                <a:spcPct val="150000"/>
              </a:lnSpc>
              <a:spcBef>
                <a:spcPct val="20000"/>
              </a:spcBef>
              <a:spcAft>
                <a:spcPct val="0"/>
              </a:spcAft>
              <a:buClr>
                <a:schemeClr val="tx1"/>
              </a:buClr>
              <a:buFont typeface="Wingdings" panose="05000000000000000000" pitchFamily="2" charset="2"/>
              <a:buChar char="•"/>
              <a:defRPr sz="2400" b="1" i="0" u="none" kern="1200" baseline="0">
                <a:solidFill>
                  <a:schemeClr val="tx1"/>
                </a:solidFill>
                <a:latin typeface="+mn-lt"/>
                <a:ea typeface="+mn-ea"/>
                <a:cs typeface="+mn-cs"/>
              </a:defRPr>
            </a:lvl3pPr>
            <a:lvl4pPr marL="1600200" lvl="3"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4pPr>
            <a:lvl5pPr marL="2057400" lvl="4"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5pPr>
            <a:lvl6pPr marL="2514600" lvl="5"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6pPr>
            <a:lvl7pPr marL="2971800" lvl="6"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7pPr>
            <a:lvl8pPr marL="3429000" lvl="7"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8pPr>
            <a:lvl9pPr marL="3886200" lvl="8" indent="-228600" algn="l" defTabSz="914400" eaLnBrk="0" fontAlgn="base" latinLnBrk="0" hangingPunct="0">
              <a:lnSpc>
                <a:spcPct val="150000"/>
              </a:lnSpc>
              <a:spcBef>
                <a:spcPct val="20000"/>
              </a:spcBef>
              <a:spcAft>
                <a:spcPct val="0"/>
              </a:spcAft>
              <a:buFont typeface="Wingdings" panose="05000000000000000000" pitchFamily="2" charset="2"/>
              <a:buChar char="»"/>
              <a:defRPr sz="2000" b="1" i="0" u="none" kern="1200" baseline="0">
                <a:solidFill>
                  <a:schemeClr val="tx1"/>
                </a:solidFill>
                <a:latin typeface="+mn-lt"/>
                <a:ea typeface="+mn-ea"/>
                <a:cs typeface="+mn-cs"/>
              </a:defRPr>
            </a:lvl9pPr>
          </a:lstStyle>
          <a:p>
            <a:pPr eaLnBrk="1" hangingPunct="1">
              <a:lnSpc>
                <a:spcPct val="140000"/>
              </a:lnSpc>
            </a:pPr>
            <a:r>
              <a:rPr lang="en-US" altLang="zh-CN"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   4.1 实践一：JSP指令标识与脚本标识</a:t>
            </a:r>
            <a:r>
              <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   </a:t>
            </a:r>
            <a:endPar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endParaRPr>
          </a:p>
          <a:p>
            <a:pPr eaLnBrk="1" hangingPunct="1">
              <a:lnSpc>
                <a:spcPct val="140000"/>
              </a:lnSpc>
            </a:pPr>
            <a:r>
              <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 </a:t>
            </a:r>
            <a:r>
              <a:rPr lang="en-US" altLang="zh-CN"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  </a:t>
            </a:r>
            <a:r>
              <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4.2 实践二：JSP动作标识</a:t>
            </a:r>
            <a:endPar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endParaRPr>
          </a:p>
          <a:p>
            <a:pPr eaLnBrk="1" hangingPunct="1">
              <a:lnSpc>
                <a:spcPct val="140000"/>
              </a:lnSpc>
            </a:pPr>
            <a:r>
              <a:rPr lang="en-US" altLang="zh-CN"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   4.3 实践三：JSP内置对象</a:t>
            </a:r>
            <a:r>
              <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   </a:t>
            </a:r>
            <a:endPar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endParaRPr>
          </a:p>
          <a:p>
            <a:pPr eaLnBrk="1" hangingPunct="1">
              <a:lnSpc>
                <a:spcPct val="140000"/>
              </a:lnSpc>
            </a:pPr>
            <a:r>
              <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 </a:t>
            </a:r>
            <a:r>
              <a:rPr lang="en-US" altLang="zh-CN"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  </a:t>
            </a:r>
            <a:r>
              <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4.4 综合实践：购物车 </a:t>
            </a:r>
            <a:r>
              <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rPr>
              <a:t> </a:t>
            </a:r>
            <a:endPar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endParaRPr>
          </a:p>
          <a:p>
            <a:pPr marL="0" indent="0" eaLnBrk="1" hangingPunct="1">
              <a:lnSpc>
                <a:spcPct val="140000"/>
              </a:lnSpc>
              <a:buNone/>
            </a:pPr>
            <a:endParaRPr lang="zh-CN" altLang="en-US" sz="2400" dirty="0" smtClean="0">
              <a:solidFill>
                <a:schemeClr val="accent1"/>
              </a:solidFill>
              <a:latin typeface="Times New Roman" panose="02020603050405020304" pitchFamily="18" charset="0"/>
              <a:ea typeface="楷体_GB2312" pitchFamily="49" charset="-122"/>
              <a:cs typeface="Times New Roman" panose="02020603050405020304" pitchFamily="18" charset="0"/>
            </a:endParaRPr>
          </a:p>
        </p:txBody>
      </p:sp>
      <p:sp>
        <p:nvSpPr>
          <p:cNvPr id="3" name="文本框 2"/>
          <p:cNvSpPr txBox="1"/>
          <p:nvPr/>
        </p:nvSpPr>
        <p:spPr>
          <a:xfrm>
            <a:off x="1064895" y="502920"/>
            <a:ext cx="2571115" cy="521970"/>
          </a:xfrm>
          <a:prstGeom prst="rect">
            <a:avLst/>
          </a:prstGeom>
          <a:noFill/>
        </p:spPr>
        <p:txBody>
          <a:bodyPr wrap="square" rtlCol="0">
            <a:spAutoFit/>
          </a:bodyPr>
          <a:p>
            <a:r>
              <a:rPr lang="zh-CN" altLang="en-US" sz="2800" b="1">
                <a:solidFill>
                  <a:schemeClr val="bg1"/>
                </a:solidFill>
              </a:rPr>
              <a:t>本章内容：</a:t>
            </a:r>
            <a:endParaRPr lang="zh-CN" altLang="en-US" sz="2800" b="1">
              <a:solidFill>
                <a:schemeClr val="bg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347585" cy="953135"/>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4.2 实践</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二</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JSP动作标识</a:t>
            </a:r>
            <a:endParaRPr lang="zh-CN" altLang="en-US" sz="2800" b="1"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endParaRPr>
          </a:p>
          <a:p>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499110" y="1568450"/>
            <a:ext cx="8380730" cy="3046095"/>
          </a:xfrm>
          <a:prstGeom prst="rect">
            <a:avLst/>
          </a:prstGeom>
          <a:noFill/>
        </p:spPr>
        <p:txBody>
          <a:bodyPr wrap="square" rtlCol="0">
            <a:spAutoFit/>
          </a:bodyPr>
          <a:p>
            <a:pPr algn="l"/>
            <a:r>
              <a:rPr lang="en-US" altLang="zh-CN" sz="2400"/>
              <a:t>   </a:t>
            </a:r>
            <a:r>
              <a:rPr lang="zh-CN" altLang="en-US" sz="2400"/>
              <a:t>① 包含文件的处理时间和方式不同:&lt;%@ include %&gt;指令标识插入的文件在页面转译时就合并到一起, 是提前合并编译; 而&lt;jsp:include&gt;动作标识插入的文件, 是在当前页面执行时才将被包含文件插入, 单独被 JSP 引擎编译。</a:t>
            </a:r>
            <a:endParaRPr lang="zh-CN" altLang="en-US" sz="2400"/>
          </a:p>
          <a:p>
            <a:pPr algn="l"/>
            <a:r>
              <a:rPr lang="en-US" altLang="zh-CN" sz="2400"/>
              <a:t>   </a:t>
            </a:r>
            <a:endParaRPr lang="en-US" altLang="zh-CN" sz="2400"/>
          </a:p>
          <a:p>
            <a:pPr algn="l"/>
            <a:r>
              <a:rPr lang="en-US" altLang="zh-CN" sz="2400"/>
              <a:t>   </a:t>
            </a:r>
            <a:r>
              <a:rPr lang="zh-CN" altLang="en-US" sz="2400"/>
              <a:t>② </a:t>
            </a:r>
            <a:r>
              <a:rPr lang="zh-CN" altLang="en-US" sz="2400">
                <a:solidFill>
                  <a:srgbClr val="FF0000"/>
                </a:solidFill>
              </a:rPr>
              <a:t>&lt;%@ include %&gt;指令标识是静态载入</a:t>
            </a:r>
            <a:r>
              <a:rPr lang="zh-CN" altLang="en-US" sz="2400"/>
              <a:t>; </a:t>
            </a:r>
            <a:r>
              <a:rPr lang="zh-CN" altLang="en-US" sz="2400">
                <a:solidFill>
                  <a:srgbClr val="FF0000"/>
                </a:solidFill>
              </a:rPr>
              <a:t>&lt;jps:include&gt;动作标识是动态载入</a:t>
            </a:r>
            <a:r>
              <a:rPr lang="zh-CN" altLang="en-US" sz="2400"/>
              <a:t>, 它可以利用&lt;jsp:param&gt;动作标识传递参数。</a:t>
            </a:r>
            <a:endParaRPr lang="zh-CN" altLang="en-US" sz="24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7347585" cy="953135"/>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4.2 实践</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二</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JSP动作标识</a:t>
            </a:r>
            <a:endParaRPr lang="zh-CN" altLang="en-US" sz="2800" b="1"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endParaRPr>
          </a:p>
          <a:p>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812165" y="1265555"/>
            <a:ext cx="7617460" cy="829945"/>
          </a:xfrm>
          <a:prstGeom prst="rect">
            <a:avLst/>
          </a:prstGeom>
          <a:noFill/>
        </p:spPr>
        <p:txBody>
          <a:bodyPr wrap="square" rtlCol="0">
            <a:spAutoFit/>
          </a:bodyPr>
          <a:p>
            <a:pPr algn="l"/>
            <a:r>
              <a:rPr lang="en-US" altLang="zh-CN" sz="2400"/>
              <a:t>  (</a:t>
            </a:r>
            <a:r>
              <a:rPr lang="zh-CN" altLang="en-US" sz="2400"/>
              <a:t>3) &lt;jsp:forward&gt;动作标识。</a:t>
            </a:r>
            <a:endParaRPr lang="zh-CN" altLang="en-US" sz="2400"/>
          </a:p>
          <a:p>
            <a:pPr algn="l"/>
            <a:r>
              <a:rPr lang="zh-CN" altLang="en-US" sz="2400"/>
              <a:t>&lt;jsp:forward&gt;动作标识是将请求转到另外一个页面。</a:t>
            </a:r>
            <a:endParaRPr lang="zh-CN" altLang="en-US" sz="2400"/>
          </a:p>
        </p:txBody>
      </p:sp>
      <p:pic>
        <p:nvPicPr>
          <p:cNvPr id="6" name="图片 5" descr="_2CHSNWXB17M`9TB_FTT$%R"/>
          <p:cNvPicPr>
            <a:picLocks noChangeAspect="1"/>
          </p:cNvPicPr>
          <p:nvPr/>
        </p:nvPicPr>
        <p:blipFill>
          <a:blip r:embed="rId1"/>
          <a:stretch>
            <a:fillRect/>
          </a:stretch>
        </p:blipFill>
        <p:spPr>
          <a:xfrm>
            <a:off x="820420" y="1988820"/>
            <a:ext cx="7714615" cy="3249295"/>
          </a:xfrm>
          <a:prstGeom prst="rect">
            <a:avLst/>
          </a:prstGeom>
        </p:spPr>
      </p:pic>
      <p:sp>
        <p:nvSpPr>
          <p:cNvPr id="7" name="文本框 6"/>
          <p:cNvSpPr txBox="1"/>
          <p:nvPr/>
        </p:nvSpPr>
        <p:spPr>
          <a:xfrm>
            <a:off x="820420" y="5148580"/>
            <a:ext cx="7851140" cy="1198880"/>
          </a:xfrm>
          <a:prstGeom prst="rect">
            <a:avLst/>
          </a:prstGeom>
          <a:noFill/>
        </p:spPr>
        <p:txBody>
          <a:bodyPr wrap="square" rtlCol="0">
            <a:spAutoFit/>
          </a:bodyPr>
          <a:p>
            <a:pPr algn="l"/>
            <a:r>
              <a:rPr lang="en-US" altLang="zh-CN" sz="2400"/>
              <a:t>  </a:t>
            </a:r>
            <a:r>
              <a:rPr lang="zh-CN" altLang="en-US" sz="2400"/>
              <a:t>(4) &lt;jsp:param&gt;动作标识。</a:t>
            </a:r>
            <a:endParaRPr lang="zh-CN" altLang="en-US" sz="2400"/>
          </a:p>
          <a:p>
            <a:pPr algn="l"/>
            <a:r>
              <a:rPr lang="zh-CN" altLang="en-US" sz="2400"/>
              <a:t>&lt;jsp:param&gt;动作标识不能单独使用, 是作&lt;jsp:include&gt;、&lt;jsp:forward&gt;等标识的子标识使用, 为其提供参数。</a:t>
            </a:r>
            <a:endParaRPr lang="zh-CN" altLang="en-US" sz="24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953135"/>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4.2 实践</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二</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dirty="0" smtClean="0">
                <a:solidFill>
                  <a:schemeClr val="bg1"/>
                </a:solidFill>
                <a:latin typeface="宋体" panose="02010600030101010101" pitchFamily="2" charset="-122"/>
                <a:cs typeface="宋体" panose="02010600030101010101" pitchFamily="2" charset="-122"/>
                <a:sym typeface="+mn-ea"/>
              </a:rPr>
              <a:t> </a:t>
            </a:r>
            <a:r>
              <a:rPr lang="zh-CN" altLang="en-US"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JSP动作标识</a:t>
            </a:r>
            <a:endParaRPr lang="zh-CN" altLang="en-US" sz="2800" b="1"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endParaRPr>
          </a:p>
          <a:p>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687705" y="1742440"/>
            <a:ext cx="8079105" cy="977265"/>
          </a:xfrm>
          <a:prstGeom prst="rect">
            <a:avLst/>
          </a:prstGeom>
          <a:noFill/>
        </p:spPr>
        <p:txBody>
          <a:bodyPr wrap="square" rtlCol="0">
            <a:spAutoFit/>
          </a:bodyPr>
          <a:p>
            <a:pPr algn="l">
              <a:lnSpc>
                <a:spcPct val="120000"/>
              </a:lnSpc>
            </a:pPr>
            <a:r>
              <a:rPr lang="en-US" sz="2400"/>
              <a:t>   </a:t>
            </a:r>
            <a:r>
              <a:rPr sz="2400"/>
              <a:t>由于 JSP 是一种由多种代码拼凑而成的规范, 所以注释方式多种多样。</a:t>
            </a:r>
            <a:endParaRPr sz="2400"/>
          </a:p>
        </p:txBody>
      </p:sp>
      <p:sp>
        <p:nvSpPr>
          <p:cNvPr id="7" name="文本框 6"/>
          <p:cNvSpPr txBox="1"/>
          <p:nvPr/>
        </p:nvSpPr>
        <p:spPr>
          <a:xfrm>
            <a:off x="640080" y="1325245"/>
            <a:ext cx="5777865" cy="460375"/>
          </a:xfrm>
          <a:prstGeom prst="rect">
            <a:avLst/>
          </a:prstGeom>
          <a:noFill/>
        </p:spPr>
        <p:txBody>
          <a:bodyPr wrap="square" rtlCol="0">
            <a:spAutoFit/>
          </a:bodyPr>
          <a:p>
            <a:pPr algn="l"/>
            <a:r>
              <a:rPr lang="en-US" altLang="zh-CN" sz="2400">
                <a:solidFill>
                  <a:schemeClr val="accent1"/>
                </a:solidFill>
              </a:rPr>
              <a:t>2.</a:t>
            </a:r>
            <a:r>
              <a:rPr lang="zh-CN" altLang="en-US" sz="2400">
                <a:solidFill>
                  <a:schemeClr val="accent1"/>
                </a:solidFill>
              </a:rPr>
              <a:t>JSP 的注释方式</a:t>
            </a:r>
            <a:endParaRPr lang="zh-CN" altLang="en-US" sz="2400">
              <a:solidFill>
                <a:schemeClr val="accent1"/>
              </a:solidFill>
            </a:endParaRPr>
          </a:p>
        </p:txBody>
      </p:sp>
      <p:sp>
        <p:nvSpPr>
          <p:cNvPr id="4" name="文本框 3"/>
          <p:cNvSpPr txBox="1"/>
          <p:nvPr/>
        </p:nvSpPr>
        <p:spPr>
          <a:xfrm>
            <a:off x="956945" y="2665730"/>
            <a:ext cx="3164205" cy="460375"/>
          </a:xfrm>
          <a:prstGeom prst="rect">
            <a:avLst/>
          </a:prstGeom>
          <a:noFill/>
        </p:spPr>
        <p:txBody>
          <a:bodyPr wrap="square" rtlCol="0">
            <a:spAutoFit/>
          </a:bodyPr>
          <a:p>
            <a:pPr algn="l"/>
            <a:r>
              <a:rPr lang="en-US" altLang="zh-CN" sz="2400"/>
              <a:t>(</a:t>
            </a:r>
            <a:r>
              <a:rPr lang="zh-CN" altLang="en-US" sz="2400"/>
              <a:t>1) 与前端相关的注释</a:t>
            </a:r>
            <a:endParaRPr lang="zh-CN" altLang="en-US" sz="2400"/>
          </a:p>
        </p:txBody>
      </p:sp>
      <p:pic>
        <p:nvPicPr>
          <p:cNvPr id="8" name="图片 7" descr="FZINDS$}XD~~@G}H_URFRGA"/>
          <p:cNvPicPr>
            <a:picLocks noChangeAspect="1"/>
          </p:cNvPicPr>
          <p:nvPr>
            <p:custDataLst>
              <p:tags r:id="rId1"/>
            </p:custDataLst>
          </p:nvPr>
        </p:nvPicPr>
        <p:blipFill>
          <a:blip r:embed="rId2"/>
          <a:stretch>
            <a:fillRect/>
          </a:stretch>
        </p:blipFill>
        <p:spPr>
          <a:xfrm>
            <a:off x="577215" y="3258185"/>
            <a:ext cx="8029575" cy="328612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953135"/>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4.2 实践</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二</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dirty="0" smtClean="0">
                <a:solidFill>
                  <a:schemeClr val="bg1"/>
                </a:solidFill>
                <a:latin typeface="宋体" panose="02010600030101010101" pitchFamily="2" charset="-122"/>
                <a:cs typeface="宋体" panose="02010600030101010101" pitchFamily="2" charset="-122"/>
                <a:sym typeface="+mn-ea"/>
              </a:rPr>
              <a:t> </a:t>
            </a:r>
            <a:r>
              <a:rPr lang="zh-CN" altLang="en-US"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JSP动作标识</a:t>
            </a:r>
            <a:endParaRPr lang="zh-CN" altLang="en-US" sz="2800" b="1"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endParaRPr>
          </a:p>
          <a:p>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687705" y="1742440"/>
            <a:ext cx="8079105" cy="534035"/>
          </a:xfrm>
          <a:prstGeom prst="rect">
            <a:avLst/>
          </a:prstGeom>
          <a:noFill/>
        </p:spPr>
        <p:txBody>
          <a:bodyPr wrap="square" rtlCol="0">
            <a:spAutoFit/>
          </a:bodyPr>
          <a:p>
            <a:pPr algn="l">
              <a:lnSpc>
                <a:spcPct val="120000"/>
              </a:lnSpc>
            </a:pPr>
            <a:r>
              <a:rPr lang="en-US" sz="2400"/>
              <a:t>   </a:t>
            </a:r>
            <a:endParaRPr sz="2400"/>
          </a:p>
        </p:txBody>
      </p:sp>
      <p:sp>
        <p:nvSpPr>
          <p:cNvPr id="7" name="文本框 6"/>
          <p:cNvSpPr txBox="1"/>
          <p:nvPr/>
        </p:nvSpPr>
        <p:spPr>
          <a:xfrm>
            <a:off x="611505" y="1340485"/>
            <a:ext cx="5777865" cy="460375"/>
          </a:xfrm>
          <a:prstGeom prst="rect">
            <a:avLst/>
          </a:prstGeom>
          <a:noFill/>
        </p:spPr>
        <p:txBody>
          <a:bodyPr wrap="square" rtlCol="0">
            <a:spAutoFit/>
          </a:bodyPr>
          <a:p>
            <a:pPr algn="l"/>
            <a:r>
              <a:rPr lang="en-US" altLang="zh-CN" sz="2400">
                <a:solidFill>
                  <a:schemeClr val="tx1"/>
                </a:solidFill>
              </a:rPr>
              <a:t>   </a:t>
            </a:r>
            <a:r>
              <a:rPr lang="zh-CN" altLang="en-US" sz="2400">
                <a:solidFill>
                  <a:schemeClr val="tx1"/>
                </a:solidFill>
              </a:rPr>
              <a:t>(2) Java 代码的注释。</a:t>
            </a:r>
            <a:endParaRPr lang="zh-CN" altLang="en-US" sz="2400">
              <a:solidFill>
                <a:schemeClr val="tx1"/>
              </a:solidFill>
            </a:endParaRPr>
          </a:p>
        </p:txBody>
      </p:sp>
      <p:sp>
        <p:nvSpPr>
          <p:cNvPr id="4" name="文本框 3"/>
          <p:cNvSpPr txBox="1"/>
          <p:nvPr/>
        </p:nvSpPr>
        <p:spPr>
          <a:xfrm>
            <a:off x="956945" y="2665730"/>
            <a:ext cx="3164205" cy="460375"/>
          </a:xfrm>
          <a:prstGeom prst="rect">
            <a:avLst/>
          </a:prstGeom>
          <a:noFill/>
        </p:spPr>
        <p:txBody>
          <a:bodyPr wrap="square" rtlCol="0">
            <a:spAutoFit/>
          </a:bodyPr>
          <a:p>
            <a:pPr algn="l"/>
            <a:r>
              <a:rPr lang="en-US" altLang="zh-CN" sz="2400"/>
              <a:t>(</a:t>
            </a:r>
            <a:r>
              <a:rPr lang="zh-CN" altLang="en-US" sz="2400"/>
              <a:t>1) 与前端相关的注释</a:t>
            </a:r>
            <a:endParaRPr lang="zh-CN" altLang="en-US" sz="2400"/>
          </a:p>
        </p:txBody>
      </p:sp>
      <p:pic>
        <p:nvPicPr>
          <p:cNvPr id="6" name="图片 5" descr="5}M26B4P1[)(``)H`%0H~LN"/>
          <p:cNvPicPr>
            <a:picLocks noChangeAspect="1"/>
          </p:cNvPicPr>
          <p:nvPr/>
        </p:nvPicPr>
        <p:blipFill>
          <a:blip r:embed="rId1"/>
          <a:stretch>
            <a:fillRect/>
          </a:stretch>
        </p:blipFill>
        <p:spPr>
          <a:xfrm>
            <a:off x="475615" y="1861820"/>
            <a:ext cx="8082280" cy="1950085"/>
          </a:xfrm>
          <a:prstGeom prst="rect">
            <a:avLst/>
          </a:prstGeom>
        </p:spPr>
      </p:pic>
      <p:sp>
        <p:nvSpPr>
          <p:cNvPr id="9" name="文本框 8"/>
          <p:cNvSpPr txBox="1"/>
          <p:nvPr/>
        </p:nvSpPr>
        <p:spPr>
          <a:xfrm>
            <a:off x="803910" y="3811905"/>
            <a:ext cx="3182620" cy="460375"/>
          </a:xfrm>
          <a:prstGeom prst="rect">
            <a:avLst/>
          </a:prstGeom>
          <a:noFill/>
        </p:spPr>
        <p:txBody>
          <a:bodyPr wrap="square" rtlCol="0">
            <a:spAutoFit/>
          </a:bodyPr>
          <a:p>
            <a:pPr algn="l"/>
            <a:r>
              <a:rPr lang="en-US" altLang="zh-CN" sz="2400"/>
              <a:t> </a:t>
            </a:r>
            <a:r>
              <a:rPr lang="zh-CN" altLang="en-US" sz="2400"/>
              <a:t>(3) JSP 特有注释。</a:t>
            </a:r>
            <a:endParaRPr lang="zh-CN" altLang="en-US" sz="2400"/>
          </a:p>
        </p:txBody>
      </p:sp>
      <p:sp>
        <p:nvSpPr>
          <p:cNvPr id="10" name="文本框 9"/>
          <p:cNvSpPr txBox="1"/>
          <p:nvPr/>
        </p:nvSpPr>
        <p:spPr>
          <a:xfrm>
            <a:off x="475615" y="4274820"/>
            <a:ext cx="8087360" cy="829945"/>
          </a:xfrm>
          <a:prstGeom prst="rect">
            <a:avLst/>
          </a:prstGeom>
          <a:noFill/>
        </p:spPr>
        <p:txBody>
          <a:bodyPr wrap="square" rtlCol="0">
            <a:spAutoFit/>
          </a:bodyPr>
          <a:p>
            <a:pPr algn="l"/>
            <a:r>
              <a:rPr lang="en-US" altLang="zh-CN" sz="2400"/>
              <a:t>        </a:t>
            </a:r>
            <a:r>
              <a:rPr lang="zh-CN" altLang="en-US" sz="2400"/>
              <a:t>隐藏注释: 隐藏注释不仅在浏览器网页中看不到, 而且在浏览器中查看 HTML 源代码时也看不到, 安全性比较高。</a:t>
            </a:r>
            <a:endParaRPr lang="zh-CN" altLang="en-US" sz="2400"/>
          </a:p>
        </p:txBody>
      </p:sp>
      <p:pic>
        <p:nvPicPr>
          <p:cNvPr id="12" name="图片 11" descr="L_O~F4D0CGH}5ICT~XM`5F9"/>
          <p:cNvPicPr>
            <a:picLocks noChangeAspect="1"/>
          </p:cNvPicPr>
          <p:nvPr/>
        </p:nvPicPr>
        <p:blipFill>
          <a:blip r:embed="rId2"/>
          <a:stretch>
            <a:fillRect/>
          </a:stretch>
        </p:blipFill>
        <p:spPr>
          <a:xfrm>
            <a:off x="539750" y="5107305"/>
            <a:ext cx="8018145" cy="48577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244590" cy="953135"/>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4.2 实践</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二</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dirty="0" smtClean="0">
                <a:solidFill>
                  <a:schemeClr val="bg1"/>
                </a:solidFill>
                <a:latin typeface="宋体" panose="02010600030101010101" pitchFamily="2" charset="-122"/>
                <a:cs typeface="宋体" panose="02010600030101010101" pitchFamily="2" charset="-122"/>
                <a:sym typeface="+mn-ea"/>
              </a:rPr>
              <a:t> </a:t>
            </a:r>
            <a:r>
              <a:rPr lang="zh-CN" altLang="en-US"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JSP动作标识</a:t>
            </a:r>
            <a:endParaRPr lang="zh-CN" altLang="en-US" sz="2800" b="1"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endParaRPr>
          </a:p>
          <a:p>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687705" y="1742440"/>
            <a:ext cx="8079105" cy="534035"/>
          </a:xfrm>
          <a:prstGeom prst="rect">
            <a:avLst/>
          </a:prstGeom>
          <a:noFill/>
        </p:spPr>
        <p:txBody>
          <a:bodyPr wrap="square" rtlCol="0">
            <a:spAutoFit/>
          </a:bodyPr>
          <a:p>
            <a:pPr algn="l">
              <a:lnSpc>
                <a:spcPct val="120000"/>
              </a:lnSpc>
            </a:pPr>
            <a:r>
              <a:rPr lang="en-US" sz="2400"/>
              <a:t>   </a:t>
            </a:r>
            <a:endParaRPr sz="2400"/>
          </a:p>
        </p:txBody>
      </p:sp>
      <p:sp>
        <p:nvSpPr>
          <p:cNvPr id="7" name="文本框 6"/>
          <p:cNvSpPr txBox="1"/>
          <p:nvPr/>
        </p:nvSpPr>
        <p:spPr>
          <a:xfrm>
            <a:off x="611505" y="1340485"/>
            <a:ext cx="5777865" cy="460375"/>
          </a:xfrm>
          <a:prstGeom prst="rect">
            <a:avLst/>
          </a:prstGeom>
          <a:noFill/>
        </p:spPr>
        <p:txBody>
          <a:bodyPr wrap="square" rtlCol="0">
            <a:spAutoFit/>
          </a:bodyPr>
          <a:p>
            <a:pPr algn="l"/>
            <a:r>
              <a:rPr lang="en-US" altLang="zh-CN" sz="2400">
                <a:solidFill>
                  <a:schemeClr val="tx1"/>
                </a:solidFill>
              </a:rPr>
              <a:t>   </a:t>
            </a:r>
            <a:endParaRPr lang="zh-CN" altLang="en-US" sz="2400">
              <a:solidFill>
                <a:schemeClr val="tx1"/>
              </a:solidFill>
            </a:endParaRPr>
          </a:p>
        </p:txBody>
      </p:sp>
      <p:sp>
        <p:nvSpPr>
          <p:cNvPr id="9" name="文本框 8"/>
          <p:cNvSpPr txBox="1"/>
          <p:nvPr/>
        </p:nvSpPr>
        <p:spPr>
          <a:xfrm>
            <a:off x="803910" y="3811905"/>
            <a:ext cx="3182620" cy="460375"/>
          </a:xfrm>
          <a:prstGeom prst="rect">
            <a:avLst/>
          </a:prstGeom>
          <a:noFill/>
        </p:spPr>
        <p:txBody>
          <a:bodyPr wrap="square" rtlCol="0">
            <a:spAutoFit/>
          </a:bodyPr>
          <a:p>
            <a:pPr algn="l"/>
            <a:r>
              <a:rPr lang="en-US" altLang="zh-CN" sz="2400"/>
              <a:t> </a:t>
            </a:r>
            <a:endParaRPr lang="zh-CN" altLang="en-US" sz="2400"/>
          </a:p>
        </p:txBody>
      </p:sp>
      <p:sp>
        <p:nvSpPr>
          <p:cNvPr id="10" name="文本框 9"/>
          <p:cNvSpPr txBox="1"/>
          <p:nvPr/>
        </p:nvSpPr>
        <p:spPr>
          <a:xfrm>
            <a:off x="452120" y="1341120"/>
            <a:ext cx="8110855" cy="1198880"/>
          </a:xfrm>
          <a:prstGeom prst="rect">
            <a:avLst/>
          </a:prstGeom>
          <a:noFill/>
        </p:spPr>
        <p:txBody>
          <a:bodyPr wrap="square" rtlCol="0">
            <a:spAutoFit/>
          </a:bodyPr>
          <a:p>
            <a:pPr algn="l"/>
            <a:r>
              <a:rPr lang="en-US" altLang="zh-CN" sz="2400"/>
              <a:t>        </a:t>
            </a:r>
            <a:r>
              <a:rPr lang="zh-CN" altLang="en-US" sz="2400"/>
              <a:t>动态注释: 由于 HTML 注释对 JSP 嵌入的 Java 代码不起作用, 因此可以利用它们的组合构成动态的 HTML 注释文本。如:</a:t>
            </a:r>
            <a:endParaRPr lang="zh-CN" altLang="en-US" sz="2400"/>
          </a:p>
        </p:txBody>
      </p:sp>
      <p:pic>
        <p:nvPicPr>
          <p:cNvPr id="11" name="图片 10" descr="XQE%{`%$~OM$WNDYUV@)TFE"/>
          <p:cNvPicPr>
            <a:picLocks noChangeAspect="1"/>
          </p:cNvPicPr>
          <p:nvPr/>
        </p:nvPicPr>
        <p:blipFill>
          <a:blip r:embed="rId1"/>
          <a:stretch>
            <a:fillRect/>
          </a:stretch>
        </p:blipFill>
        <p:spPr>
          <a:xfrm>
            <a:off x="442595" y="2586990"/>
            <a:ext cx="8258175" cy="737235"/>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80910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4.2 实践</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二</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JSP动作标识</a:t>
            </a:r>
            <a:endParaRPr lang="zh-CN" altLang="en-US" sz="2800" b="1"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endParaRPr>
          </a:p>
        </p:txBody>
      </p:sp>
      <p:sp>
        <p:nvSpPr>
          <p:cNvPr id="4" name="文本框 3"/>
          <p:cNvSpPr txBox="1"/>
          <p:nvPr/>
        </p:nvSpPr>
        <p:spPr>
          <a:xfrm>
            <a:off x="661670" y="1264920"/>
            <a:ext cx="2165350" cy="460375"/>
          </a:xfrm>
          <a:prstGeom prst="rect">
            <a:avLst/>
          </a:prstGeom>
          <a:solidFill>
            <a:srgbClr val="FFC000"/>
          </a:solidFill>
        </p:spPr>
        <p:txBody>
          <a:bodyPr wrap="square" rtlCol="0">
            <a:spAutoFit/>
          </a:bodyPr>
          <a:p>
            <a:pPr marL="342900" indent="-342900">
              <a:buFont typeface="Wingdings" panose="05000000000000000000" charset="0"/>
              <a:buChar char=""/>
            </a:pPr>
            <a:r>
              <a:rPr lang="zh-CN" altLang="en-US" sz="2400">
                <a:solidFill>
                  <a:srgbClr val="0000FF"/>
                </a:solidFill>
              </a:rPr>
              <a:t>实践内容：</a:t>
            </a:r>
            <a:endParaRPr lang="zh-CN" altLang="en-US" sz="2400">
              <a:solidFill>
                <a:srgbClr val="0000FF"/>
              </a:solidFill>
            </a:endParaRPr>
          </a:p>
        </p:txBody>
      </p:sp>
      <p:sp>
        <p:nvSpPr>
          <p:cNvPr id="5" name="文本框 4"/>
          <p:cNvSpPr txBox="1"/>
          <p:nvPr/>
        </p:nvSpPr>
        <p:spPr>
          <a:xfrm>
            <a:off x="472440" y="1725295"/>
            <a:ext cx="8208645" cy="2306320"/>
          </a:xfrm>
          <a:prstGeom prst="rect">
            <a:avLst/>
          </a:prstGeom>
          <a:noFill/>
        </p:spPr>
        <p:txBody>
          <a:bodyPr wrap="square" rtlCol="0">
            <a:spAutoFit/>
          </a:bodyPr>
          <a:p>
            <a:pPr algn="l">
              <a:lnSpc>
                <a:spcPct val="120000"/>
              </a:lnSpc>
            </a:pPr>
            <a:r>
              <a:rPr lang="en-US" altLang="zh-CN" sz="2400"/>
              <a:t>       </a:t>
            </a:r>
            <a:r>
              <a:rPr lang="zh-CN" altLang="en-US" sz="2400"/>
              <a:t>(1) 利用&lt;jsp:include&gt;动作标识包含文件的方式实现一个风景展示页面 show. jsp, 如图 4. 2. 1 所示。将页面分为顶部、主体、脚部 3 个区域, 顶部和脚部的显示内容分别存放到 top. jsp 和 foot. jsp 文件中, 在 show. jsp 中只写主体, 顶部和脚部内容通过&lt;jsp:include&gt;动作标识包含进来。</a:t>
            </a:r>
            <a:endParaRPr lang="zh-CN" altLang="en-US" sz="24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80910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4.2 实践</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二</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JSP动作标识</a:t>
            </a:r>
            <a:endParaRPr lang="zh-CN" altLang="en-US" sz="2800" b="1"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endParaRPr>
          </a:p>
        </p:txBody>
      </p:sp>
      <p:pic>
        <p:nvPicPr>
          <p:cNvPr id="14" name="图片 11"/>
          <p:cNvPicPr>
            <a:picLocks noChangeAspect="1"/>
          </p:cNvPicPr>
          <p:nvPr/>
        </p:nvPicPr>
        <p:blipFill>
          <a:blip r:embed="rId1"/>
          <a:stretch>
            <a:fillRect/>
          </a:stretch>
        </p:blipFill>
        <p:spPr>
          <a:xfrm>
            <a:off x="1005840" y="1245870"/>
            <a:ext cx="7156450" cy="4176395"/>
          </a:xfrm>
          <a:prstGeom prst="rect">
            <a:avLst/>
          </a:prstGeom>
          <a:noFill/>
          <a:ln>
            <a:noFill/>
          </a:ln>
        </p:spPr>
      </p:pic>
      <p:sp>
        <p:nvSpPr>
          <p:cNvPr id="6" name="文本框 5"/>
          <p:cNvSpPr txBox="1"/>
          <p:nvPr/>
        </p:nvSpPr>
        <p:spPr>
          <a:xfrm>
            <a:off x="1268730" y="5577205"/>
            <a:ext cx="6309360" cy="368300"/>
          </a:xfrm>
          <a:prstGeom prst="rect">
            <a:avLst/>
          </a:prstGeom>
          <a:noFill/>
        </p:spPr>
        <p:txBody>
          <a:bodyPr wrap="square" rtlCol="0">
            <a:spAutoFit/>
          </a:bodyPr>
          <a:p>
            <a:pPr algn="ctr"/>
            <a:r>
              <a:rPr lang="zh-CN" altLang="en-US"/>
              <a:t>图 4. 2. 1利用&lt;jsp:include&gt;包含文件的方式实现的页面</a:t>
            </a: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80910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4.2 实践</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二</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JSP动作标识</a:t>
            </a:r>
            <a:endParaRPr lang="zh-CN" altLang="en-US" sz="2800" b="1"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endParaRPr>
          </a:p>
        </p:txBody>
      </p:sp>
      <p:sp>
        <p:nvSpPr>
          <p:cNvPr id="5" name="文本框 4"/>
          <p:cNvSpPr txBox="1"/>
          <p:nvPr/>
        </p:nvSpPr>
        <p:spPr>
          <a:xfrm>
            <a:off x="560705" y="1282700"/>
            <a:ext cx="8120380" cy="2749550"/>
          </a:xfrm>
          <a:prstGeom prst="rect">
            <a:avLst/>
          </a:prstGeom>
          <a:noFill/>
        </p:spPr>
        <p:txBody>
          <a:bodyPr wrap="square" rtlCol="0">
            <a:spAutoFit/>
          </a:bodyPr>
          <a:p>
            <a:pPr algn="l">
              <a:lnSpc>
                <a:spcPct val="120000"/>
              </a:lnSpc>
            </a:pPr>
            <a:r>
              <a:rPr lang="en-US" sz="2400"/>
              <a:t>      </a:t>
            </a:r>
            <a:r>
              <a:rPr sz="2400"/>
              <a:t>(2) 使用&lt;jsp:forword&gt;动作标识实现访问 http: / / localhost:8080 / jspDemo02 / show. jsp,而请求被转发访问 inform. jsp, 页面显示内容为 “提示: 风景欣赏系统暂未开放, 敬请关注后期动态!”, 即访问的 url 地址是实践内容 (1) 中的 show. jsp, 然而看到的显示内容是inform. jsp 中的内容, 如图 4. 2. 2 所示效果。</a:t>
            </a:r>
            <a:endParaRPr sz="2400"/>
          </a:p>
        </p:txBody>
      </p:sp>
      <p:pic>
        <p:nvPicPr>
          <p:cNvPr id="20" name="图片 15"/>
          <p:cNvPicPr>
            <a:picLocks noChangeAspect="1"/>
          </p:cNvPicPr>
          <p:nvPr/>
        </p:nvPicPr>
        <p:blipFill>
          <a:blip r:embed="rId1"/>
          <a:srcRect b="24444"/>
          <a:stretch>
            <a:fillRect/>
          </a:stretch>
        </p:blipFill>
        <p:spPr>
          <a:xfrm>
            <a:off x="1196340" y="4031615"/>
            <a:ext cx="6415405" cy="1949450"/>
          </a:xfrm>
          <a:prstGeom prst="rect">
            <a:avLst/>
          </a:prstGeom>
          <a:noFill/>
          <a:ln w="3175">
            <a:solidFill>
              <a:schemeClr val="tx1"/>
            </a:solidFill>
          </a:ln>
        </p:spPr>
      </p:pic>
      <p:sp>
        <p:nvSpPr>
          <p:cNvPr id="7" name="文本框 6"/>
          <p:cNvSpPr txBox="1"/>
          <p:nvPr/>
        </p:nvSpPr>
        <p:spPr>
          <a:xfrm>
            <a:off x="1831340" y="6102350"/>
            <a:ext cx="5415915" cy="368300"/>
          </a:xfrm>
          <a:prstGeom prst="rect">
            <a:avLst/>
          </a:prstGeom>
          <a:noFill/>
        </p:spPr>
        <p:txBody>
          <a:bodyPr wrap="square" rtlCol="0">
            <a:spAutoFit/>
          </a:bodyPr>
          <a:p>
            <a:pPr algn="ctr"/>
            <a:r>
              <a:rPr lang="zh-CN" altLang="en-US"/>
              <a:t>图4.2.2 使用jsp:forword实现请求转发</a:t>
            </a: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80910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4.3 实践</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三</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JSP内置对象</a:t>
            </a:r>
            <a:r>
              <a:rPr lang="zh-CN" altLang="en-US" sz="2800" dirty="0" smtClean="0">
                <a:solidFill>
                  <a:schemeClr val="accent1"/>
                </a:solidFill>
                <a:latin typeface="Times New Roman" panose="02020603050405020304" pitchFamily="18" charset="0"/>
                <a:ea typeface="楷体_GB2312" pitchFamily="49" charset="-122"/>
                <a:cs typeface="Times New Roman" panose="02020603050405020304" pitchFamily="18" charset="0"/>
                <a:sym typeface="+mn-ea"/>
              </a:rPr>
              <a:t> </a:t>
            </a:r>
            <a:endPar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680085" y="1377950"/>
            <a:ext cx="2146935" cy="460375"/>
          </a:xfrm>
          <a:prstGeom prst="rect">
            <a:avLst/>
          </a:prstGeom>
          <a:solidFill>
            <a:srgbClr val="FFC000"/>
          </a:solidFill>
        </p:spPr>
        <p:txBody>
          <a:bodyPr wrap="square" rtlCol="0">
            <a:spAutoFit/>
          </a:bodyPr>
          <a:p>
            <a:pPr marL="342900" indent="-342900">
              <a:buFont typeface="Wingdings" panose="05000000000000000000" charset="0"/>
              <a:buChar char=""/>
            </a:pPr>
            <a:r>
              <a:rPr lang="zh-CN" altLang="en-US" sz="2400">
                <a:solidFill>
                  <a:srgbClr val="0000FF"/>
                </a:solidFill>
              </a:rPr>
              <a:t>实践目的：</a:t>
            </a:r>
            <a:endParaRPr lang="zh-CN" altLang="en-US" sz="2400">
              <a:solidFill>
                <a:srgbClr val="0000FF"/>
              </a:solidFill>
            </a:endParaRPr>
          </a:p>
        </p:txBody>
      </p:sp>
      <p:sp>
        <p:nvSpPr>
          <p:cNvPr id="5" name="文本框 4"/>
          <p:cNvSpPr txBox="1"/>
          <p:nvPr/>
        </p:nvSpPr>
        <p:spPr>
          <a:xfrm>
            <a:off x="741680" y="1983105"/>
            <a:ext cx="8283575" cy="1863725"/>
          </a:xfrm>
          <a:prstGeom prst="rect">
            <a:avLst/>
          </a:prstGeom>
          <a:noFill/>
        </p:spPr>
        <p:txBody>
          <a:bodyPr wrap="square" rtlCol="0">
            <a:spAutoFit/>
          </a:bodyPr>
          <a:p>
            <a:pPr algn="l">
              <a:lnSpc>
                <a:spcPct val="120000"/>
              </a:lnSpc>
            </a:pPr>
            <a:r>
              <a:rPr lang="zh-CN" altLang="en-US" sz="2400"/>
              <a:t>(1) 了解九大内置对象的基本作用;</a:t>
            </a:r>
            <a:endParaRPr lang="zh-CN" altLang="en-US" sz="2400"/>
          </a:p>
          <a:p>
            <a:pPr algn="l">
              <a:lnSpc>
                <a:spcPct val="120000"/>
              </a:lnSpc>
            </a:pPr>
            <a:r>
              <a:rPr lang="zh-CN" altLang="en-US" sz="2400"/>
              <a:t>(2) 掌握内置对象 request 的基本使用;</a:t>
            </a:r>
            <a:endParaRPr lang="zh-CN" altLang="en-US" sz="2400"/>
          </a:p>
          <a:p>
            <a:pPr algn="l">
              <a:lnSpc>
                <a:spcPct val="120000"/>
              </a:lnSpc>
            </a:pPr>
            <a:r>
              <a:rPr lang="zh-CN" altLang="en-US" sz="2400"/>
              <a:t>(3) 掌握内置对象 response 的基本使用, 并熟练掌握重定向;</a:t>
            </a:r>
            <a:endParaRPr lang="zh-CN" altLang="en-US" sz="2400"/>
          </a:p>
          <a:p>
            <a:pPr algn="l">
              <a:lnSpc>
                <a:spcPct val="120000"/>
              </a:lnSpc>
            </a:pPr>
            <a:r>
              <a:rPr lang="zh-CN" altLang="en-US" sz="2400"/>
              <a:t>(4) 掌握对象的 4 类有效范围。</a:t>
            </a:r>
            <a:endParaRPr lang="zh-CN" altLang="en-US" sz="24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71004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4.3 实践</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三</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JSP内置对象</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777240" y="1160145"/>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相关知识：</a:t>
            </a:r>
            <a:endParaRPr lang="zh-CN" altLang="en-US" sz="2400">
              <a:solidFill>
                <a:srgbClr val="0000FF"/>
              </a:solidFill>
            </a:endParaRPr>
          </a:p>
        </p:txBody>
      </p:sp>
      <p:sp>
        <p:nvSpPr>
          <p:cNvPr id="7" name="文本框 6"/>
          <p:cNvSpPr txBox="1"/>
          <p:nvPr/>
        </p:nvSpPr>
        <p:spPr>
          <a:xfrm>
            <a:off x="802640" y="2255520"/>
            <a:ext cx="7857490" cy="2009775"/>
          </a:xfrm>
          <a:prstGeom prst="rect">
            <a:avLst/>
          </a:prstGeom>
          <a:noFill/>
        </p:spPr>
        <p:txBody>
          <a:bodyPr wrap="square" rtlCol="0" anchor="t">
            <a:spAutoFit/>
          </a:bodyPr>
          <a:p>
            <a:pPr marL="342900" indent="-342900">
              <a:lnSpc>
                <a:spcPct val="130000"/>
              </a:lnSpc>
              <a:buFont typeface="Wingdings" panose="05000000000000000000" charset="0"/>
              <a:buChar char="n"/>
            </a:pPr>
            <a:r>
              <a:rPr sz="2400">
                <a:solidFill>
                  <a:schemeClr val="accent1"/>
                </a:solidFill>
              </a:rPr>
              <a:t>JSP </a:t>
            </a:r>
            <a:r>
              <a:rPr sz="2400">
                <a:solidFill>
                  <a:schemeClr val="tx1"/>
                </a:solidFill>
              </a:rPr>
              <a:t>提供了一些内置对象 (见表 4. 3. 1 所列), 使用 JSP 内置对象时不需要先定义,直接使用即可</a:t>
            </a:r>
            <a:r>
              <a:rPr lang="zh-CN" sz="2400">
                <a:solidFill>
                  <a:schemeClr val="tx1"/>
                </a:solidFill>
              </a:rPr>
              <a:t>。</a:t>
            </a:r>
            <a:endParaRPr sz="2400">
              <a:solidFill>
                <a:schemeClr val="accent1"/>
              </a:solidFill>
            </a:endParaRPr>
          </a:p>
          <a:p>
            <a:pPr marL="342900" indent="-342900">
              <a:lnSpc>
                <a:spcPct val="130000"/>
              </a:lnSpc>
              <a:buFont typeface="Wingdings" panose="05000000000000000000" charset="0"/>
              <a:buChar char="n"/>
            </a:pPr>
            <a:r>
              <a:rPr sz="2400">
                <a:solidFill>
                  <a:schemeClr val="accent1"/>
                </a:solidFill>
              </a:rPr>
              <a:t>从本质上讲, </a:t>
            </a:r>
            <a:r>
              <a:rPr sz="2400">
                <a:solidFill>
                  <a:schemeClr val="tx1"/>
                </a:solidFill>
              </a:rPr>
              <a:t>JSP 的这些内置对象其实都是由特定的 Java 类所产生的, 在服务器运行时根据情况自动生成。</a:t>
            </a:r>
            <a:endParaRPr sz="2400">
              <a:solidFill>
                <a:schemeClr val="tx1"/>
              </a:solidFill>
            </a:endParaRPr>
          </a:p>
        </p:txBody>
      </p:sp>
      <p:sp>
        <p:nvSpPr>
          <p:cNvPr id="4" name="文本框 3"/>
          <p:cNvSpPr txBox="1"/>
          <p:nvPr/>
        </p:nvSpPr>
        <p:spPr>
          <a:xfrm>
            <a:off x="3376295" y="1443355"/>
            <a:ext cx="309880" cy="368300"/>
          </a:xfrm>
          <a:prstGeom prst="rect">
            <a:avLst/>
          </a:prstGeom>
          <a:noFill/>
        </p:spPr>
        <p:txBody>
          <a:bodyPr wrap="none" rtlCol="0">
            <a:spAutoFit/>
          </a:bodyPr>
          <a:p>
            <a:endParaRPr lang="zh-CN" altLang="en-US"/>
          </a:p>
        </p:txBody>
      </p:sp>
      <p:sp>
        <p:nvSpPr>
          <p:cNvPr id="5" name="文本框 4"/>
          <p:cNvSpPr txBox="1"/>
          <p:nvPr/>
        </p:nvSpPr>
        <p:spPr>
          <a:xfrm>
            <a:off x="866775" y="1779905"/>
            <a:ext cx="4429760" cy="460375"/>
          </a:xfrm>
          <a:prstGeom prst="rect">
            <a:avLst/>
          </a:prstGeom>
          <a:noFill/>
        </p:spPr>
        <p:txBody>
          <a:bodyPr wrap="square" rtlCol="0">
            <a:spAutoFit/>
          </a:bodyPr>
          <a:p>
            <a:pPr algn="l"/>
            <a:r>
              <a:rPr lang="zh-CN" altLang="en-US" sz="2400">
                <a:solidFill>
                  <a:schemeClr val="accent1"/>
                </a:solidFill>
              </a:rPr>
              <a:t>1、九大内置对象及其用途</a:t>
            </a:r>
            <a:endParaRPr lang="zh-CN" altLang="en-US" sz="2400">
              <a:solidFill>
                <a:schemeClr val="accent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80910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4.1 实践一: JSP</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指令标识与脚本标识</a:t>
            </a:r>
            <a:endPar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680085" y="1377950"/>
            <a:ext cx="2146935" cy="460375"/>
          </a:xfrm>
          <a:prstGeom prst="rect">
            <a:avLst/>
          </a:prstGeom>
          <a:solidFill>
            <a:srgbClr val="FFC000"/>
          </a:solidFill>
        </p:spPr>
        <p:txBody>
          <a:bodyPr wrap="square" rtlCol="0">
            <a:spAutoFit/>
          </a:bodyPr>
          <a:p>
            <a:pPr marL="342900" indent="-342900">
              <a:buFont typeface="Wingdings" panose="05000000000000000000" charset="0"/>
              <a:buChar char=""/>
            </a:pPr>
            <a:r>
              <a:rPr lang="zh-CN" altLang="en-US" sz="2400">
                <a:solidFill>
                  <a:srgbClr val="0000FF"/>
                </a:solidFill>
              </a:rPr>
              <a:t>实践目的：</a:t>
            </a:r>
            <a:endParaRPr lang="zh-CN" altLang="en-US" sz="2400">
              <a:solidFill>
                <a:srgbClr val="0000FF"/>
              </a:solidFill>
            </a:endParaRPr>
          </a:p>
        </p:txBody>
      </p:sp>
      <p:sp>
        <p:nvSpPr>
          <p:cNvPr id="5" name="文本框 4"/>
          <p:cNvSpPr txBox="1"/>
          <p:nvPr/>
        </p:nvSpPr>
        <p:spPr>
          <a:xfrm>
            <a:off x="562610" y="2084705"/>
            <a:ext cx="8462645" cy="2306320"/>
          </a:xfrm>
          <a:prstGeom prst="rect">
            <a:avLst/>
          </a:prstGeom>
          <a:noFill/>
        </p:spPr>
        <p:txBody>
          <a:bodyPr wrap="square" rtlCol="0">
            <a:spAutoFit/>
          </a:bodyPr>
          <a:p>
            <a:pPr algn="l">
              <a:lnSpc>
                <a:spcPct val="120000"/>
              </a:lnSpc>
            </a:pPr>
            <a:r>
              <a:rPr lang="zh-CN" altLang="en-US" sz="2400"/>
              <a:t>（1）掌握JSP的基本指令标识；</a:t>
            </a:r>
            <a:endParaRPr lang="zh-CN" altLang="en-US" sz="2400"/>
          </a:p>
          <a:p>
            <a:pPr algn="l">
              <a:lnSpc>
                <a:spcPct val="120000"/>
              </a:lnSpc>
            </a:pPr>
            <a:r>
              <a:rPr lang="zh-CN" altLang="en-US" sz="2400"/>
              <a:t>（2）掌握JSP的脚本标识；</a:t>
            </a:r>
            <a:endParaRPr lang="zh-CN" altLang="en-US" sz="2400"/>
          </a:p>
          <a:p>
            <a:pPr algn="l">
              <a:lnSpc>
                <a:spcPct val="120000"/>
              </a:lnSpc>
            </a:pPr>
            <a:r>
              <a:rPr lang="zh-CN" altLang="en-US" sz="2400"/>
              <a:t>（3）掌握含JSP规范的Web项目的基本项目结构及其项目包</a:t>
            </a:r>
            <a:r>
              <a:rPr lang="en-US" altLang="zh-CN" sz="2400"/>
              <a:t>  </a:t>
            </a:r>
            <a:r>
              <a:rPr lang="zh-CN" altLang="en-US" sz="2400"/>
              <a:t>含义；</a:t>
            </a:r>
            <a:endParaRPr lang="zh-CN" altLang="en-US" sz="2400"/>
          </a:p>
          <a:p>
            <a:pPr algn="l">
              <a:lnSpc>
                <a:spcPct val="120000"/>
              </a:lnSpc>
            </a:pPr>
            <a:r>
              <a:rPr lang="zh-CN" altLang="en-US" sz="2400"/>
              <a:t>（4）了解JSP欢迎页。</a:t>
            </a:r>
            <a:endParaRPr lang="zh-CN" altLang="en-US" sz="24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71004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4.3 实践</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三</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JSP内置对象</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3376295" y="1443355"/>
            <a:ext cx="309880" cy="368300"/>
          </a:xfrm>
          <a:prstGeom prst="rect">
            <a:avLst/>
          </a:prstGeom>
          <a:noFill/>
        </p:spPr>
        <p:txBody>
          <a:bodyPr wrap="none" rtlCol="0">
            <a:spAutoFit/>
          </a:bodyPr>
          <a:p>
            <a:endParaRPr lang="zh-CN" altLang="en-US"/>
          </a:p>
        </p:txBody>
      </p:sp>
      <p:pic>
        <p:nvPicPr>
          <p:cNvPr id="8" name="图片 7" descr="G)@X5_C5E6T2RZO@@J~5C%Y"/>
          <p:cNvPicPr>
            <a:picLocks noChangeAspect="1"/>
          </p:cNvPicPr>
          <p:nvPr/>
        </p:nvPicPr>
        <p:blipFill>
          <a:blip r:embed="rId1"/>
          <a:stretch>
            <a:fillRect/>
          </a:stretch>
        </p:blipFill>
        <p:spPr>
          <a:xfrm>
            <a:off x="445770" y="1162685"/>
            <a:ext cx="8555990" cy="5324475"/>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71004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4.3 实践</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三</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JSP内置对象</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3376295" y="1443355"/>
            <a:ext cx="309880" cy="368300"/>
          </a:xfrm>
          <a:prstGeom prst="rect">
            <a:avLst/>
          </a:prstGeom>
          <a:noFill/>
        </p:spPr>
        <p:txBody>
          <a:bodyPr wrap="none" rtlCol="0">
            <a:spAutoFit/>
          </a:bodyPr>
          <a:p>
            <a:endParaRPr lang="zh-CN" altLang="en-US"/>
          </a:p>
        </p:txBody>
      </p:sp>
      <p:pic>
        <p:nvPicPr>
          <p:cNvPr id="6" name="图片 5" descr="R~7%DI8`FJLM2[4Z1VUJ8DU"/>
          <p:cNvPicPr>
            <a:picLocks noChangeAspect="1"/>
          </p:cNvPicPr>
          <p:nvPr/>
        </p:nvPicPr>
        <p:blipFill>
          <a:blip r:embed="rId1"/>
          <a:stretch>
            <a:fillRect/>
          </a:stretch>
        </p:blipFill>
        <p:spPr>
          <a:xfrm>
            <a:off x="612140" y="1268730"/>
            <a:ext cx="8086725" cy="2416810"/>
          </a:xfrm>
          <a:prstGeom prst="rect">
            <a:avLst/>
          </a:prstGeom>
        </p:spPr>
      </p:pic>
      <p:sp>
        <p:nvSpPr>
          <p:cNvPr id="9" name="文本框 8"/>
          <p:cNvSpPr txBox="1"/>
          <p:nvPr/>
        </p:nvSpPr>
        <p:spPr>
          <a:xfrm>
            <a:off x="1099185" y="3812540"/>
            <a:ext cx="3708400" cy="460375"/>
          </a:xfrm>
          <a:prstGeom prst="rect">
            <a:avLst/>
          </a:prstGeom>
          <a:noFill/>
        </p:spPr>
        <p:txBody>
          <a:bodyPr wrap="square" rtlCol="0">
            <a:spAutoFit/>
          </a:bodyPr>
          <a:p>
            <a:pPr algn="l"/>
            <a:r>
              <a:rPr lang="zh-CN" altLang="en-US" sz="2400">
                <a:solidFill>
                  <a:schemeClr val="accent1"/>
                </a:solidFill>
                <a:sym typeface="+mn-ea"/>
              </a:rPr>
              <a:t>2、对象的有效范围</a:t>
            </a:r>
            <a:endParaRPr lang="zh-CN" altLang="en-US" sz="2400">
              <a:solidFill>
                <a:schemeClr val="accent1"/>
              </a:solidFill>
              <a:sym typeface="+mn-ea"/>
            </a:endParaRPr>
          </a:p>
        </p:txBody>
      </p:sp>
      <p:sp>
        <p:nvSpPr>
          <p:cNvPr id="10" name="文本框 9"/>
          <p:cNvSpPr txBox="1"/>
          <p:nvPr/>
        </p:nvSpPr>
        <p:spPr>
          <a:xfrm>
            <a:off x="1256030" y="4208780"/>
            <a:ext cx="7244715" cy="829945"/>
          </a:xfrm>
          <a:prstGeom prst="rect">
            <a:avLst/>
          </a:prstGeom>
          <a:noFill/>
        </p:spPr>
        <p:txBody>
          <a:bodyPr wrap="square" rtlCol="0">
            <a:spAutoFit/>
          </a:bodyPr>
          <a:p>
            <a:pPr algn="l"/>
            <a:r>
              <a:rPr lang="en-US" altLang="zh-CN" sz="2400"/>
              <a:t>      </a:t>
            </a:r>
            <a:r>
              <a:rPr lang="zh-CN" altLang="en-US" sz="2400"/>
              <a:t>有4种有效范围，分别是：page、request、session和application。它们之前的区别如下：</a:t>
            </a:r>
            <a:endParaRPr lang="zh-CN" altLang="en-US" sz="24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71004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4.3 实践</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三</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JSP内置对象</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3376295" y="1443355"/>
            <a:ext cx="309880" cy="368300"/>
          </a:xfrm>
          <a:prstGeom prst="rect">
            <a:avLst/>
          </a:prstGeom>
          <a:noFill/>
        </p:spPr>
        <p:txBody>
          <a:bodyPr wrap="none" rtlCol="0">
            <a:spAutoFit/>
          </a:bodyPr>
          <a:p>
            <a:endParaRPr lang="zh-CN" altLang="en-US"/>
          </a:p>
        </p:txBody>
      </p:sp>
      <p:pic>
        <p:nvPicPr>
          <p:cNvPr id="7" name="图片 6" descr="0]`D42919G4GI~N)G{EB7I6"/>
          <p:cNvPicPr>
            <a:picLocks noChangeAspect="1"/>
          </p:cNvPicPr>
          <p:nvPr>
            <p:custDataLst>
              <p:tags r:id="rId1"/>
            </p:custDataLst>
          </p:nvPr>
        </p:nvPicPr>
        <p:blipFill>
          <a:blip r:embed="rId2"/>
          <a:stretch>
            <a:fillRect/>
          </a:stretch>
        </p:blipFill>
        <p:spPr>
          <a:xfrm>
            <a:off x="539750" y="1196975"/>
            <a:ext cx="8174990" cy="481965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71004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4.3 实践</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三</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JSP内置对象</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803275" y="1642110"/>
            <a:ext cx="7856855" cy="2489200"/>
          </a:xfrm>
          <a:prstGeom prst="rect">
            <a:avLst/>
          </a:prstGeom>
          <a:noFill/>
        </p:spPr>
        <p:txBody>
          <a:bodyPr wrap="square" rtlCol="0" anchor="t">
            <a:spAutoFit/>
          </a:bodyPr>
          <a:p>
            <a:pPr marL="0" indent="0">
              <a:lnSpc>
                <a:spcPct val="130000"/>
              </a:lnSpc>
              <a:buFont typeface="Wingdings" panose="05000000000000000000" charset="0"/>
              <a:buNone/>
            </a:pPr>
            <a:r>
              <a:rPr lang="en-US" sz="2400"/>
              <a:t>       </a:t>
            </a:r>
            <a:r>
              <a:rPr sz="2400"/>
              <a:t>当客户端请求一个JSP页面时, JSP 容器会将客户端的请求信息包装在这个request 对象中, 请求信息的内容包括: 请求的头信息 (Header)</a:t>
            </a:r>
            <a:r>
              <a:rPr lang="zh-CN" sz="2400"/>
              <a:t>、</a:t>
            </a:r>
            <a:r>
              <a:rPr sz="2400"/>
              <a:t>系统信息 (如编码方式)、请求的方式 (如 GET 或 POST)、请求的参数名称和参数值等。</a:t>
            </a:r>
            <a:endParaRPr sz="2400"/>
          </a:p>
        </p:txBody>
      </p:sp>
      <p:sp>
        <p:nvSpPr>
          <p:cNvPr id="4" name="文本框 3"/>
          <p:cNvSpPr txBox="1"/>
          <p:nvPr/>
        </p:nvSpPr>
        <p:spPr>
          <a:xfrm>
            <a:off x="3376295" y="1443355"/>
            <a:ext cx="309880" cy="368300"/>
          </a:xfrm>
          <a:prstGeom prst="rect">
            <a:avLst/>
          </a:prstGeom>
          <a:noFill/>
        </p:spPr>
        <p:txBody>
          <a:bodyPr wrap="none" rtlCol="0">
            <a:spAutoFit/>
          </a:bodyPr>
          <a:p>
            <a:endParaRPr lang="zh-CN" altLang="en-US"/>
          </a:p>
        </p:txBody>
      </p:sp>
      <p:sp>
        <p:nvSpPr>
          <p:cNvPr id="5" name="文本框 4"/>
          <p:cNvSpPr txBox="1"/>
          <p:nvPr/>
        </p:nvSpPr>
        <p:spPr>
          <a:xfrm>
            <a:off x="802640" y="1182370"/>
            <a:ext cx="4493895" cy="460375"/>
          </a:xfrm>
          <a:prstGeom prst="rect">
            <a:avLst/>
          </a:prstGeom>
          <a:noFill/>
        </p:spPr>
        <p:txBody>
          <a:bodyPr wrap="square" rtlCol="0">
            <a:spAutoFit/>
          </a:bodyPr>
          <a:p>
            <a:pPr algn="l"/>
            <a:r>
              <a:rPr lang="zh-CN" altLang="en-US" sz="2400">
                <a:solidFill>
                  <a:schemeClr val="accent1"/>
                </a:solidFill>
              </a:rPr>
              <a:t>3、request对象</a:t>
            </a:r>
            <a:endParaRPr lang="zh-CN" altLang="en-US" sz="2400">
              <a:solidFill>
                <a:schemeClr val="accent1"/>
              </a:solidFill>
            </a:endParaRPr>
          </a:p>
        </p:txBody>
      </p:sp>
      <p:sp>
        <p:nvSpPr>
          <p:cNvPr id="8" name="文本框 7"/>
          <p:cNvSpPr txBox="1"/>
          <p:nvPr/>
        </p:nvSpPr>
        <p:spPr>
          <a:xfrm>
            <a:off x="1416685" y="4036695"/>
            <a:ext cx="6890385" cy="460375"/>
          </a:xfrm>
          <a:prstGeom prst="rect">
            <a:avLst/>
          </a:prstGeom>
          <a:noFill/>
        </p:spPr>
        <p:txBody>
          <a:bodyPr wrap="square" rtlCol="0">
            <a:spAutoFit/>
          </a:bodyPr>
          <a:p>
            <a:pPr algn="l"/>
            <a:r>
              <a:rPr lang="zh-CN" altLang="en-US" sz="2400"/>
              <a:t>request 对象中的常用方法见表 4. 3. 3 所列。</a:t>
            </a:r>
            <a:endParaRPr lang="zh-CN" altLang="en-US" sz="240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71004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4.3 实践</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三</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JSP内置对象</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3376295" y="1443355"/>
            <a:ext cx="309880" cy="368300"/>
          </a:xfrm>
          <a:prstGeom prst="rect">
            <a:avLst/>
          </a:prstGeom>
          <a:noFill/>
        </p:spPr>
        <p:txBody>
          <a:bodyPr wrap="none" rtlCol="0">
            <a:spAutoFit/>
          </a:bodyPr>
          <a:p>
            <a:endParaRPr lang="zh-CN" altLang="en-US"/>
          </a:p>
        </p:txBody>
      </p:sp>
      <p:pic>
        <p:nvPicPr>
          <p:cNvPr id="5" name="图片 4" descr="WX4FSUZ608%3WN1QDQGKS`9"/>
          <p:cNvPicPr>
            <a:picLocks noChangeAspect="1"/>
          </p:cNvPicPr>
          <p:nvPr/>
        </p:nvPicPr>
        <p:blipFill>
          <a:blip r:embed="rId1"/>
          <a:stretch>
            <a:fillRect/>
          </a:stretch>
        </p:blipFill>
        <p:spPr>
          <a:xfrm>
            <a:off x="475615" y="1330960"/>
            <a:ext cx="8059420" cy="4613275"/>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71004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4.3 实践</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三</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JSP内置对象</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803275" y="1642110"/>
            <a:ext cx="7856855" cy="1529715"/>
          </a:xfrm>
          <a:prstGeom prst="rect">
            <a:avLst/>
          </a:prstGeom>
          <a:noFill/>
        </p:spPr>
        <p:txBody>
          <a:bodyPr wrap="square" rtlCol="0" anchor="t">
            <a:spAutoFit/>
          </a:bodyPr>
          <a:p>
            <a:pPr marL="0" indent="0">
              <a:lnSpc>
                <a:spcPct val="130000"/>
              </a:lnSpc>
              <a:buFont typeface="Wingdings" panose="05000000000000000000" charset="0"/>
              <a:buNone/>
            </a:pPr>
            <a:r>
              <a:rPr lang="en-US" sz="2400"/>
              <a:t>       </a:t>
            </a:r>
            <a:r>
              <a:rPr sz="2400"/>
              <a:t>response对象是一个处理服务器端对客户端的响应对象，该对象最常用到的是sendRedirect()方法，该方法是用于将当前客户端的请求重定向到其它页面。语法格式：</a:t>
            </a:r>
            <a:endParaRPr sz="2400"/>
          </a:p>
        </p:txBody>
      </p:sp>
      <p:sp>
        <p:nvSpPr>
          <p:cNvPr id="4" name="文本框 3"/>
          <p:cNvSpPr txBox="1"/>
          <p:nvPr/>
        </p:nvSpPr>
        <p:spPr>
          <a:xfrm>
            <a:off x="3376295" y="1443355"/>
            <a:ext cx="309880" cy="368300"/>
          </a:xfrm>
          <a:prstGeom prst="rect">
            <a:avLst/>
          </a:prstGeom>
          <a:noFill/>
        </p:spPr>
        <p:txBody>
          <a:bodyPr wrap="none" rtlCol="0">
            <a:spAutoFit/>
          </a:bodyPr>
          <a:p>
            <a:endParaRPr lang="zh-CN" altLang="en-US"/>
          </a:p>
        </p:txBody>
      </p:sp>
      <p:sp>
        <p:nvSpPr>
          <p:cNvPr id="5" name="文本框 4"/>
          <p:cNvSpPr txBox="1"/>
          <p:nvPr/>
        </p:nvSpPr>
        <p:spPr>
          <a:xfrm>
            <a:off x="802640" y="1182370"/>
            <a:ext cx="4493895" cy="460375"/>
          </a:xfrm>
          <a:prstGeom prst="rect">
            <a:avLst/>
          </a:prstGeom>
          <a:noFill/>
        </p:spPr>
        <p:txBody>
          <a:bodyPr wrap="square" rtlCol="0">
            <a:spAutoFit/>
          </a:bodyPr>
          <a:p>
            <a:pPr algn="l"/>
            <a:r>
              <a:rPr lang="zh-CN" altLang="en-US" sz="2400">
                <a:solidFill>
                  <a:schemeClr val="accent1"/>
                </a:solidFill>
              </a:rPr>
              <a:t>4、response对象</a:t>
            </a:r>
            <a:endParaRPr lang="zh-CN" altLang="en-US" sz="2400">
              <a:solidFill>
                <a:schemeClr val="accent1"/>
              </a:solidFill>
            </a:endParaRPr>
          </a:p>
        </p:txBody>
      </p:sp>
      <p:pic>
        <p:nvPicPr>
          <p:cNvPr id="9" name="图片 8" descr="9V{$~3`@VT4L1_7G~UJTE7E"/>
          <p:cNvPicPr>
            <a:picLocks noChangeAspect="1"/>
          </p:cNvPicPr>
          <p:nvPr/>
        </p:nvPicPr>
        <p:blipFill>
          <a:blip r:embed="rId1"/>
          <a:stretch>
            <a:fillRect/>
          </a:stretch>
        </p:blipFill>
        <p:spPr>
          <a:xfrm>
            <a:off x="899795" y="3105150"/>
            <a:ext cx="7593965" cy="757555"/>
          </a:xfrm>
          <a:prstGeom prst="rect">
            <a:avLst/>
          </a:prstGeom>
        </p:spPr>
      </p:pic>
      <p:sp>
        <p:nvSpPr>
          <p:cNvPr id="10" name="文本框 9"/>
          <p:cNvSpPr txBox="1"/>
          <p:nvPr/>
        </p:nvSpPr>
        <p:spPr>
          <a:xfrm>
            <a:off x="884555" y="3887470"/>
            <a:ext cx="7649845" cy="1938020"/>
          </a:xfrm>
          <a:prstGeom prst="rect">
            <a:avLst/>
          </a:prstGeom>
          <a:noFill/>
        </p:spPr>
        <p:txBody>
          <a:bodyPr wrap="square" rtlCol="0">
            <a:spAutoFit/>
          </a:bodyPr>
          <a:p>
            <a:pPr algn="l"/>
            <a:r>
              <a:rPr lang="en-US" altLang="zh-CN" sz="2400"/>
              <a:t>      </a:t>
            </a:r>
            <a:r>
              <a:rPr lang="zh-CN" altLang="en-US" sz="2400">
                <a:solidFill>
                  <a:srgbClr val="FF0000"/>
                </a:solidFill>
              </a:rPr>
              <a:t>sendRedirect()方法与&lt;jsp:forward&gt;的区别: </a:t>
            </a:r>
            <a:r>
              <a:rPr lang="en-US" altLang="zh-CN" sz="2400">
                <a:solidFill>
                  <a:srgbClr val="FF0000"/>
                </a:solidFill>
              </a:rPr>
              <a:t> </a:t>
            </a:r>
            <a:r>
              <a:rPr lang="zh-CN" altLang="en-US" sz="2400"/>
              <a:t>sendRedirect( )方法是重定向, 会看到浏览器上的 url 地址发生了变化, 会指向新的 url 地址, 发起的是新请求; &lt;jsp:forward&gt;动作标识是转发, 转发前后在同一个请求范围内, 浏览器上看到的 url 地址不发生变化。</a:t>
            </a:r>
            <a:endParaRPr lang="zh-CN" altLang="en-US" sz="240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71004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4.3 实践</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三</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JSP内置对象</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814705" y="1263015"/>
            <a:ext cx="7845425" cy="570865"/>
          </a:xfrm>
          <a:prstGeom prst="rect">
            <a:avLst/>
          </a:prstGeom>
          <a:noFill/>
        </p:spPr>
        <p:txBody>
          <a:bodyPr wrap="square" rtlCol="0" anchor="t">
            <a:spAutoFit/>
          </a:bodyPr>
          <a:p>
            <a:pPr marL="0" indent="0">
              <a:lnSpc>
                <a:spcPct val="130000"/>
              </a:lnSpc>
              <a:buFont typeface="Wingdings" panose="05000000000000000000" charset="0"/>
              <a:buNone/>
            </a:pPr>
            <a:r>
              <a:rPr lang="en-US" sz="2400"/>
              <a:t>       </a:t>
            </a:r>
            <a:r>
              <a:rPr sz="2400"/>
              <a:t>response 对象中的常用方法见表 4. 3. 4 所列。</a:t>
            </a:r>
            <a:endParaRPr sz="2400"/>
          </a:p>
        </p:txBody>
      </p:sp>
      <p:sp>
        <p:nvSpPr>
          <p:cNvPr id="4" name="文本框 3"/>
          <p:cNvSpPr txBox="1"/>
          <p:nvPr/>
        </p:nvSpPr>
        <p:spPr>
          <a:xfrm>
            <a:off x="3376295" y="1443355"/>
            <a:ext cx="309880" cy="368300"/>
          </a:xfrm>
          <a:prstGeom prst="rect">
            <a:avLst/>
          </a:prstGeom>
          <a:noFill/>
        </p:spPr>
        <p:txBody>
          <a:bodyPr wrap="none" rtlCol="0">
            <a:spAutoFit/>
          </a:bodyPr>
          <a:p>
            <a:endParaRPr lang="zh-CN" altLang="en-US"/>
          </a:p>
        </p:txBody>
      </p:sp>
      <p:pic>
        <p:nvPicPr>
          <p:cNvPr id="8" name="图片 7" descr="3_WN$~(~X%DZ]YP`LP4P)B3"/>
          <p:cNvPicPr>
            <a:picLocks noChangeAspect="1"/>
          </p:cNvPicPr>
          <p:nvPr/>
        </p:nvPicPr>
        <p:blipFill>
          <a:blip r:embed="rId1"/>
          <a:stretch>
            <a:fillRect/>
          </a:stretch>
        </p:blipFill>
        <p:spPr>
          <a:xfrm>
            <a:off x="621665" y="1850390"/>
            <a:ext cx="7841615" cy="3154045"/>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71004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4.3 实践</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三</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JSP内置对象</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803275" y="1642110"/>
            <a:ext cx="7856855" cy="3448685"/>
          </a:xfrm>
          <a:prstGeom prst="rect">
            <a:avLst/>
          </a:prstGeom>
          <a:noFill/>
        </p:spPr>
        <p:txBody>
          <a:bodyPr wrap="square" rtlCol="0" anchor="t">
            <a:spAutoFit/>
          </a:bodyPr>
          <a:p>
            <a:pPr marL="342900" indent="-342900">
              <a:lnSpc>
                <a:spcPct val="130000"/>
              </a:lnSpc>
              <a:buFont typeface="Wingdings" panose="05000000000000000000" charset="0"/>
              <a:buChar char="n"/>
            </a:pPr>
            <a:r>
              <a:rPr sz="2400">
                <a:solidFill>
                  <a:schemeClr val="accent1"/>
                </a:solidFill>
              </a:rPr>
              <a:t>session</a:t>
            </a:r>
            <a:r>
              <a:rPr sz="2400"/>
              <a:t>对象代表的是服务器与客户端所建立的会话，它的有效范围是session，即在整个会话期间都有效，直到浏览器关闭该web应用的访问或与应用断开链接才会被销毁。</a:t>
            </a:r>
            <a:endParaRPr sz="2400"/>
          </a:p>
          <a:p>
            <a:pPr marL="342900" indent="-342900">
              <a:lnSpc>
                <a:spcPct val="130000"/>
              </a:lnSpc>
              <a:buFont typeface="Wingdings" panose="05000000000000000000" charset="0"/>
              <a:buChar char="n"/>
            </a:pPr>
            <a:r>
              <a:rPr sz="2400">
                <a:solidFill>
                  <a:schemeClr val="accent1"/>
                </a:solidFill>
              </a:rPr>
              <a:t>session</a:t>
            </a:r>
            <a:r>
              <a:rPr sz="2400"/>
              <a:t>对象的使用主要是用于当需要在不同的JSP页面中保留客户信息的情况，比如在线购物、客户轨迹跟踪等。</a:t>
            </a:r>
            <a:endParaRPr sz="2400"/>
          </a:p>
        </p:txBody>
      </p:sp>
      <p:sp>
        <p:nvSpPr>
          <p:cNvPr id="4" name="文本框 3"/>
          <p:cNvSpPr txBox="1"/>
          <p:nvPr/>
        </p:nvSpPr>
        <p:spPr>
          <a:xfrm>
            <a:off x="3376295" y="1443355"/>
            <a:ext cx="309880" cy="368300"/>
          </a:xfrm>
          <a:prstGeom prst="rect">
            <a:avLst/>
          </a:prstGeom>
          <a:noFill/>
        </p:spPr>
        <p:txBody>
          <a:bodyPr wrap="none" rtlCol="0">
            <a:spAutoFit/>
          </a:bodyPr>
          <a:p>
            <a:endParaRPr lang="zh-CN" altLang="en-US"/>
          </a:p>
        </p:txBody>
      </p:sp>
      <p:sp>
        <p:nvSpPr>
          <p:cNvPr id="5" name="文本框 4"/>
          <p:cNvSpPr txBox="1"/>
          <p:nvPr/>
        </p:nvSpPr>
        <p:spPr>
          <a:xfrm>
            <a:off x="802640" y="1182370"/>
            <a:ext cx="4493895" cy="460375"/>
          </a:xfrm>
          <a:prstGeom prst="rect">
            <a:avLst/>
          </a:prstGeom>
          <a:noFill/>
        </p:spPr>
        <p:txBody>
          <a:bodyPr wrap="square" rtlCol="0">
            <a:spAutoFit/>
          </a:bodyPr>
          <a:p>
            <a:pPr algn="l"/>
            <a:r>
              <a:rPr lang="zh-CN" altLang="en-US" sz="2400">
                <a:solidFill>
                  <a:schemeClr val="accent1"/>
                </a:solidFill>
              </a:rPr>
              <a:t>5、session对象</a:t>
            </a:r>
            <a:endParaRPr lang="zh-CN" altLang="en-US" sz="2400">
              <a:solidFill>
                <a:schemeClr val="accent1"/>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71004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4.3 实践</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三</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JSP内置对象</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814705" y="1263015"/>
            <a:ext cx="7845425" cy="570865"/>
          </a:xfrm>
          <a:prstGeom prst="rect">
            <a:avLst/>
          </a:prstGeom>
          <a:noFill/>
        </p:spPr>
        <p:txBody>
          <a:bodyPr wrap="square" rtlCol="0" anchor="t">
            <a:spAutoFit/>
          </a:bodyPr>
          <a:p>
            <a:pPr marL="0" indent="0">
              <a:lnSpc>
                <a:spcPct val="130000"/>
              </a:lnSpc>
              <a:buFont typeface="Wingdings" panose="05000000000000000000" charset="0"/>
              <a:buNone/>
            </a:pPr>
            <a:r>
              <a:rPr lang="en-US" sz="2400"/>
              <a:t>       </a:t>
            </a:r>
            <a:r>
              <a:rPr sz="2400"/>
              <a:t>session 对象中的常用方法见表 4. 3. 5 所列。</a:t>
            </a:r>
            <a:endParaRPr sz="2400"/>
          </a:p>
        </p:txBody>
      </p:sp>
      <p:sp>
        <p:nvSpPr>
          <p:cNvPr id="4" name="文本框 3"/>
          <p:cNvSpPr txBox="1"/>
          <p:nvPr/>
        </p:nvSpPr>
        <p:spPr>
          <a:xfrm>
            <a:off x="3376295" y="1443355"/>
            <a:ext cx="309880" cy="368300"/>
          </a:xfrm>
          <a:prstGeom prst="rect">
            <a:avLst/>
          </a:prstGeom>
          <a:noFill/>
        </p:spPr>
        <p:txBody>
          <a:bodyPr wrap="none" rtlCol="0">
            <a:spAutoFit/>
          </a:bodyPr>
          <a:p>
            <a:endParaRPr lang="zh-CN" altLang="en-US"/>
          </a:p>
        </p:txBody>
      </p:sp>
      <p:pic>
        <p:nvPicPr>
          <p:cNvPr id="6" name="图片 5" descr="OV71@)`S3T3%2VZE}]}3[8V"/>
          <p:cNvPicPr>
            <a:picLocks noChangeAspect="1"/>
          </p:cNvPicPr>
          <p:nvPr/>
        </p:nvPicPr>
        <p:blipFill>
          <a:blip r:embed="rId1"/>
          <a:stretch>
            <a:fillRect/>
          </a:stretch>
        </p:blipFill>
        <p:spPr>
          <a:xfrm>
            <a:off x="624205" y="1823720"/>
            <a:ext cx="7790180" cy="338328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71004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4.3 实践</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三</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JSP内置对象</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803275" y="1642110"/>
            <a:ext cx="7856855" cy="1050290"/>
          </a:xfrm>
          <a:prstGeom prst="rect">
            <a:avLst/>
          </a:prstGeom>
          <a:noFill/>
        </p:spPr>
        <p:txBody>
          <a:bodyPr wrap="square" rtlCol="0" anchor="t">
            <a:spAutoFit/>
          </a:bodyPr>
          <a:p>
            <a:pPr marL="0" indent="0">
              <a:lnSpc>
                <a:spcPct val="130000"/>
              </a:lnSpc>
              <a:buFont typeface="Wingdings" panose="05000000000000000000" charset="0"/>
              <a:buNone/>
            </a:pPr>
            <a:r>
              <a:rPr lang="en-US" sz="2400"/>
              <a:t>      </a:t>
            </a:r>
            <a:r>
              <a:rPr sz="2400"/>
              <a:t>application 对象用于保存应用程序中所有的公有数据, 常用的方法见表 4. 3. 6 所列。</a:t>
            </a:r>
            <a:endParaRPr sz="2400"/>
          </a:p>
        </p:txBody>
      </p:sp>
      <p:sp>
        <p:nvSpPr>
          <p:cNvPr id="4" name="文本框 3"/>
          <p:cNvSpPr txBox="1"/>
          <p:nvPr/>
        </p:nvSpPr>
        <p:spPr>
          <a:xfrm>
            <a:off x="3376295" y="1443355"/>
            <a:ext cx="309880" cy="368300"/>
          </a:xfrm>
          <a:prstGeom prst="rect">
            <a:avLst/>
          </a:prstGeom>
          <a:noFill/>
        </p:spPr>
        <p:txBody>
          <a:bodyPr wrap="none" rtlCol="0">
            <a:spAutoFit/>
          </a:bodyPr>
          <a:p>
            <a:endParaRPr lang="zh-CN" altLang="en-US"/>
          </a:p>
        </p:txBody>
      </p:sp>
      <p:sp>
        <p:nvSpPr>
          <p:cNvPr id="5" name="文本框 4"/>
          <p:cNvSpPr txBox="1"/>
          <p:nvPr/>
        </p:nvSpPr>
        <p:spPr>
          <a:xfrm>
            <a:off x="802640" y="1182370"/>
            <a:ext cx="4493895" cy="460375"/>
          </a:xfrm>
          <a:prstGeom prst="rect">
            <a:avLst/>
          </a:prstGeom>
          <a:noFill/>
        </p:spPr>
        <p:txBody>
          <a:bodyPr wrap="square" rtlCol="0">
            <a:spAutoFit/>
          </a:bodyPr>
          <a:p>
            <a:pPr algn="l"/>
            <a:r>
              <a:rPr lang="zh-CN" altLang="en-US" sz="2400">
                <a:solidFill>
                  <a:schemeClr val="accent1"/>
                </a:solidFill>
              </a:rPr>
              <a:t>6、application对象</a:t>
            </a:r>
            <a:endParaRPr lang="zh-CN" altLang="en-US" sz="2400">
              <a:solidFill>
                <a:schemeClr val="accent1"/>
              </a:solidFill>
            </a:endParaRPr>
          </a:p>
        </p:txBody>
      </p:sp>
      <p:pic>
        <p:nvPicPr>
          <p:cNvPr id="8" name="图片 7" descr="3O2X4{C6CB(7YH@W{A~KE%L"/>
          <p:cNvPicPr>
            <a:picLocks noChangeAspect="1"/>
          </p:cNvPicPr>
          <p:nvPr/>
        </p:nvPicPr>
        <p:blipFill>
          <a:blip r:embed="rId1"/>
          <a:stretch>
            <a:fillRect/>
          </a:stretch>
        </p:blipFill>
        <p:spPr>
          <a:xfrm>
            <a:off x="652145" y="2672715"/>
            <a:ext cx="8008620" cy="295656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71004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4.1 实践一: </a:t>
            </a:r>
            <a:r>
              <a:rPr lang="en-US" altLang="zh-CN" sz="2800" b="1" dirty="0" smtClean="0">
                <a:solidFill>
                  <a:schemeClr val="bg1"/>
                </a:solidFill>
                <a:latin typeface="宋体" panose="02010600030101010101" pitchFamily="2" charset="-122"/>
                <a:cs typeface="宋体" panose="02010600030101010101" pitchFamily="2" charset="-122"/>
                <a:sym typeface="+mn-ea"/>
              </a:rPr>
              <a:t>JSP</a:t>
            </a:r>
            <a:r>
              <a:rPr lang="zh-CN" altLang="en-US" sz="2800" b="1" dirty="0" smtClean="0">
                <a:solidFill>
                  <a:schemeClr val="bg1"/>
                </a:solidFill>
                <a:latin typeface="宋体" panose="02010600030101010101" pitchFamily="2" charset="-122"/>
                <a:cs typeface="宋体" panose="02010600030101010101" pitchFamily="2" charset="-122"/>
                <a:sym typeface="+mn-ea"/>
              </a:rPr>
              <a:t>指令标识与脚本标识</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777240" y="1160145"/>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相关知识：</a:t>
            </a:r>
            <a:endParaRPr lang="zh-CN" altLang="en-US" sz="2400">
              <a:solidFill>
                <a:srgbClr val="0000FF"/>
              </a:solidFill>
            </a:endParaRPr>
          </a:p>
        </p:txBody>
      </p:sp>
      <p:sp>
        <p:nvSpPr>
          <p:cNvPr id="7" name="文本框 6"/>
          <p:cNvSpPr txBox="1"/>
          <p:nvPr/>
        </p:nvSpPr>
        <p:spPr>
          <a:xfrm>
            <a:off x="902970" y="1642745"/>
            <a:ext cx="7757160" cy="4090035"/>
          </a:xfrm>
          <a:prstGeom prst="rect">
            <a:avLst/>
          </a:prstGeom>
          <a:noFill/>
        </p:spPr>
        <p:txBody>
          <a:bodyPr wrap="square" rtlCol="0" anchor="t">
            <a:spAutoFit/>
          </a:bodyPr>
          <a:p>
            <a:pPr>
              <a:lnSpc>
                <a:spcPct val="130000"/>
              </a:lnSpc>
            </a:pPr>
            <a:r>
              <a:rPr lang="zh-CN" altLang="en-US" sz="2400">
                <a:solidFill>
                  <a:srgbClr val="0000FF"/>
                </a:solidFill>
              </a:rPr>
              <a:t>1. 什么是</a:t>
            </a:r>
            <a:r>
              <a:rPr lang="en-US" altLang="zh-CN" sz="2400">
                <a:solidFill>
                  <a:srgbClr val="0000FF"/>
                </a:solidFill>
              </a:rPr>
              <a:t>JSP</a:t>
            </a:r>
            <a:endParaRPr lang="zh-CN" altLang="en-US"/>
          </a:p>
          <a:p>
            <a:pPr marL="342900" indent="-342900" algn="just">
              <a:lnSpc>
                <a:spcPct val="130000"/>
              </a:lnSpc>
              <a:buFont typeface="Wingdings" panose="05000000000000000000" charset="0"/>
              <a:buChar char=""/>
            </a:pPr>
            <a:r>
              <a:rPr lang="zh-CN" altLang="en-US" sz="2200">
                <a:solidFill>
                  <a:schemeClr val="tx2">
                    <a:lumMod val="60000"/>
                    <a:lumOff val="40000"/>
                  </a:schemeClr>
                </a:solidFill>
              </a:rPr>
              <a:t>JSP</a:t>
            </a:r>
            <a:r>
              <a:rPr lang="zh-CN" altLang="en-US" sz="2200"/>
              <a:t> (Java Server Page, Java 服务器页面), 是一种</a:t>
            </a:r>
            <a:r>
              <a:rPr lang="zh-CN" altLang="en-US" sz="2200">
                <a:solidFill>
                  <a:srgbClr val="FF0000"/>
                </a:solidFill>
              </a:rPr>
              <a:t>动态网页技术</a:t>
            </a:r>
            <a:r>
              <a:rPr lang="zh-CN" altLang="en-US" sz="2200"/>
              <a:t>, 能实现动态页面编码。JSP </a:t>
            </a:r>
            <a:r>
              <a:rPr lang="zh-CN" altLang="en-US" sz="2200">
                <a:solidFill>
                  <a:srgbClr val="FF0000"/>
                </a:solidFill>
              </a:rPr>
              <a:t>运行在服务器端</a:t>
            </a:r>
            <a:r>
              <a:rPr lang="zh-CN" altLang="en-US" sz="2200"/>
              <a:t>, 可处理客户端的表单数据, 能根据需求生成可变化的页面。 </a:t>
            </a:r>
            <a:endParaRPr lang="zh-CN" altLang="en-US" sz="2200"/>
          </a:p>
          <a:p>
            <a:pPr marL="342900" indent="-342900" algn="just">
              <a:lnSpc>
                <a:spcPct val="130000"/>
              </a:lnSpc>
              <a:buFont typeface="Wingdings" panose="05000000000000000000" charset="0"/>
              <a:buChar char=""/>
            </a:pPr>
            <a:r>
              <a:rPr lang="zh-CN" altLang="en-US" sz="2200">
                <a:solidFill>
                  <a:schemeClr val="accent1"/>
                </a:solidFill>
              </a:rPr>
              <a:t> JSP </a:t>
            </a:r>
            <a:r>
              <a:rPr lang="zh-CN" altLang="en-US" sz="2200">
                <a:solidFill>
                  <a:schemeClr val="tx1"/>
                </a:solidFill>
              </a:rPr>
              <a:t>文件与 HTML 文件类似, 页面显示内容主要是由 HTML 代码来实现的。</a:t>
            </a:r>
            <a:endParaRPr lang="zh-CN" altLang="en-US" sz="2200">
              <a:solidFill>
                <a:schemeClr val="tx1"/>
              </a:solidFill>
            </a:endParaRPr>
          </a:p>
          <a:p>
            <a:pPr marL="342900" indent="-342900" algn="just">
              <a:lnSpc>
                <a:spcPct val="130000"/>
              </a:lnSpc>
              <a:buFont typeface="Wingdings" panose="05000000000000000000" charset="0"/>
              <a:buChar char=""/>
            </a:pPr>
            <a:r>
              <a:rPr lang="zh-CN" altLang="en-US" sz="2200">
                <a:solidFill>
                  <a:schemeClr val="accent1"/>
                </a:solidFill>
              </a:rPr>
              <a:t> 区别</a:t>
            </a:r>
            <a:r>
              <a:rPr lang="zh-CN" altLang="en-US" sz="2200">
                <a:solidFill>
                  <a:schemeClr val="tx1"/>
                </a:solidFill>
              </a:rPr>
              <a:t>在于JSP 文件可以在 HTML 代码中嵌入 Java 代码, 比 HTML 代码多了指令标识、 JSP 动作标识等内容。</a:t>
            </a:r>
            <a:endParaRPr lang="zh-CN" altLang="en-US" sz="2200">
              <a:solidFill>
                <a:schemeClr val="accent1"/>
              </a:solidFill>
            </a:endParaRPr>
          </a:p>
          <a:p>
            <a:pPr marL="0" indent="0" algn="just">
              <a:lnSpc>
                <a:spcPct val="130000"/>
              </a:lnSpc>
              <a:buFont typeface="Wingdings" panose="05000000000000000000" charset="0"/>
              <a:buNone/>
            </a:pPr>
            <a:endParaRPr lang="zh-CN" altLang="en-US" sz="2200">
              <a:solidFill>
                <a:schemeClr val="accent1"/>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71004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4.3 实践</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三</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JSP内置对象</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777240" y="1160145"/>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实践内容：</a:t>
            </a:r>
            <a:endParaRPr lang="zh-CN" altLang="en-US" sz="2400">
              <a:solidFill>
                <a:srgbClr val="0000FF"/>
              </a:solidFill>
            </a:endParaRPr>
          </a:p>
        </p:txBody>
      </p:sp>
      <p:sp>
        <p:nvSpPr>
          <p:cNvPr id="4" name="文本框 3"/>
          <p:cNvSpPr txBox="1"/>
          <p:nvPr/>
        </p:nvSpPr>
        <p:spPr>
          <a:xfrm>
            <a:off x="3376295" y="1443355"/>
            <a:ext cx="309880" cy="368300"/>
          </a:xfrm>
          <a:prstGeom prst="rect">
            <a:avLst/>
          </a:prstGeom>
          <a:noFill/>
        </p:spPr>
        <p:txBody>
          <a:bodyPr wrap="none" rtlCol="0">
            <a:spAutoFit/>
          </a:bodyPr>
          <a:p>
            <a:endParaRPr lang="zh-CN" altLang="en-US"/>
          </a:p>
        </p:txBody>
      </p:sp>
      <p:sp>
        <p:nvSpPr>
          <p:cNvPr id="5" name="文本框 4"/>
          <p:cNvSpPr txBox="1"/>
          <p:nvPr/>
        </p:nvSpPr>
        <p:spPr>
          <a:xfrm>
            <a:off x="752475" y="1779905"/>
            <a:ext cx="7673975" cy="1568450"/>
          </a:xfrm>
          <a:prstGeom prst="rect">
            <a:avLst/>
          </a:prstGeom>
          <a:noFill/>
        </p:spPr>
        <p:txBody>
          <a:bodyPr wrap="square" rtlCol="0">
            <a:spAutoFit/>
          </a:bodyPr>
          <a:p>
            <a:pPr algn="l"/>
            <a:r>
              <a:rPr lang="en-US" altLang="zh-CN" sz="2400">
                <a:solidFill>
                  <a:schemeClr val="tx1"/>
                </a:solidFill>
              </a:rPr>
              <a:t>    </a:t>
            </a:r>
            <a:r>
              <a:rPr lang="zh-CN" altLang="en-US" sz="2400">
                <a:solidFill>
                  <a:schemeClr val="tx1"/>
                </a:solidFill>
              </a:rPr>
              <a:t>(1) 运用 request 对象获取注册页表单提交的信息, 并将信息显示在页面上。如图4. 3. 1 所示为注册页的内容, 如图 4. 3. 2 所示为获取注册页表单提交信息的信息显示确认页。</a:t>
            </a:r>
            <a:endParaRPr lang="zh-CN" altLang="en-US" sz="2400">
              <a:solidFill>
                <a:schemeClr val="tx1"/>
              </a:solidFill>
            </a:endParaRPr>
          </a:p>
        </p:txBody>
      </p:sp>
      <p:pic>
        <p:nvPicPr>
          <p:cNvPr id="29" name="图片 17"/>
          <p:cNvPicPr>
            <a:picLocks noChangeAspect="1"/>
          </p:cNvPicPr>
          <p:nvPr/>
        </p:nvPicPr>
        <p:blipFill>
          <a:blip r:embed="rId1"/>
          <a:stretch>
            <a:fillRect/>
          </a:stretch>
        </p:blipFill>
        <p:spPr>
          <a:xfrm>
            <a:off x="926465" y="3284855"/>
            <a:ext cx="3639185" cy="2907665"/>
          </a:xfrm>
          <a:prstGeom prst="rect">
            <a:avLst/>
          </a:prstGeom>
          <a:noFill/>
          <a:ln w="3175">
            <a:solidFill>
              <a:schemeClr val="tx1"/>
            </a:solidFill>
          </a:ln>
        </p:spPr>
      </p:pic>
      <p:pic>
        <p:nvPicPr>
          <p:cNvPr id="32" name="图片 19"/>
          <p:cNvPicPr>
            <a:picLocks noChangeAspect="1"/>
          </p:cNvPicPr>
          <p:nvPr/>
        </p:nvPicPr>
        <p:blipFill>
          <a:blip r:embed="rId2"/>
          <a:srcRect b="3101"/>
          <a:stretch>
            <a:fillRect/>
          </a:stretch>
        </p:blipFill>
        <p:spPr>
          <a:xfrm>
            <a:off x="4643755" y="3284855"/>
            <a:ext cx="3626485" cy="2908300"/>
          </a:xfrm>
          <a:prstGeom prst="rect">
            <a:avLst/>
          </a:prstGeom>
          <a:noFill/>
          <a:ln w="3175">
            <a:solidFill>
              <a:schemeClr val="tx1"/>
            </a:solidFill>
          </a:ln>
        </p:spPr>
      </p:pic>
      <p:sp>
        <p:nvSpPr>
          <p:cNvPr id="9" name="文本框 8"/>
          <p:cNvSpPr txBox="1"/>
          <p:nvPr/>
        </p:nvSpPr>
        <p:spPr>
          <a:xfrm>
            <a:off x="1457325" y="6192520"/>
            <a:ext cx="2126615" cy="368300"/>
          </a:xfrm>
          <a:prstGeom prst="rect">
            <a:avLst/>
          </a:prstGeom>
          <a:noFill/>
        </p:spPr>
        <p:txBody>
          <a:bodyPr wrap="square" rtlCol="0">
            <a:spAutoFit/>
          </a:bodyPr>
          <a:p>
            <a:pPr algn="ctr"/>
            <a:r>
              <a:rPr lang="zh-CN" altLang="en-US"/>
              <a:t>图4.3.1 注册页</a:t>
            </a:r>
            <a:endParaRPr lang="zh-CN" altLang="en-US"/>
          </a:p>
        </p:txBody>
      </p:sp>
      <p:sp>
        <p:nvSpPr>
          <p:cNvPr id="10" name="文本框 9"/>
          <p:cNvSpPr txBox="1"/>
          <p:nvPr/>
        </p:nvSpPr>
        <p:spPr>
          <a:xfrm>
            <a:off x="5005070" y="6221095"/>
            <a:ext cx="3611880" cy="368300"/>
          </a:xfrm>
          <a:prstGeom prst="rect">
            <a:avLst/>
          </a:prstGeom>
          <a:noFill/>
        </p:spPr>
        <p:txBody>
          <a:bodyPr wrap="square" rtlCol="0">
            <a:spAutoFit/>
          </a:bodyPr>
          <a:p>
            <a:pPr algn="ctr"/>
            <a:r>
              <a:rPr lang="zh-CN" altLang="en-US"/>
              <a:t>图4.3.2 信息显示确认页</a:t>
            </a:r>
            <a:endParaRPr lang="zh-CN"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71004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4.3 实践</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三</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JSP内置对象</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3376295" y="1443355"/>
            <a:ext cx="309880" cy="368300"/>
          </a:xfrm>
          <a:prstGeom prst="rect">
            <a:avLst/>
          </a:prstGeom>
          <a:noFill/>
        </p:spPr>
        <p:txBody>
          <a:bodyPr wrap="none" rtlCol="0">
            <a:spAutoFit/>
          </a:bodyPr>
          <a:p>
            <a:endParaRPr lang="zh-CN" altLang="en-US"/>
          </a:p>
        </p:txBody>
      </p:sp>
      <p:sp>
        <p:nvSpPr>
          <p:cNvPr id="5" name="文本框 4"/>
          <p:cNvSpPr txBox="1"/>
          <p:nvPr/>
        </p:nvSpPr>
        <p:spPr>
          <a:xfrm>
            <a:off x="596900" y="1327785"/>
            <a:ext cx="8147050" cy="4154170"/>
          </a:xfrm>
          <a:prstGeom prst="rect">
            <a:avLst/>
          </a:prstGeom>
          <a:noFill/>
        </p:spPr>
        <p:txBody>
          <a:bodyPr wrap="square" rtlCol="0">
            <a:spAutoFit/>
          </a:bodyPr>
          <a:p>
            <a:pPr algn="l"/>
            <a:r>
              <a:rPr lang="en-US" altLang="zh-CN" sz="2400">
                <a:solidFill>
                  <a:schemeClr val="tx1"/>
                </a:solidFill>
              </a:rPr>
              <a:t>     </a:t>
            </a:r>
            <a:r>
              <a:rPr lang="zh-CN" altLang="en-US" sz="2400">
                <a:solidFill>
                  <a:schemeClr val="tx1"/>
                </a:solidFill>
              </a:rPr>
              <a:t>(2) 运用 response 对象、 request 对象、 session 对象, 实现当登录页输入的用户名和密码与预定值相符时重定向到登录成功页, 不符时重定向到登录页且有错误提示。</a:t>
            </a:r>
            <a:endParaRPr lang="zh-CN" altLang="en-US" sz="2400">
              <a:solidFill>
                <a:schemeClr val="tx1"/>
              </a:solidFill>
            </a:endParaRPr>
          </a:p>
          <a:p>
            <a:pPr algn="l"/>
            <a:r>
              <a:rPr lang="zh-CN" altLang="en-US" sz="2400">
                <a:solidFill>
                  <a:schemeClr val="tx1"/>
                </a:solidFill>
              </a:rPr>
              <a:t> </a:t>
            </a:r>
            <a:r>
              <a:rPr lang="en-US" altLang="zh-CN" sz="2400">
                <a:solidFill>
                  <a:schemeClr val="tx1"/>
                </a:solidFill>
              </a:rPr>
              <a:t>    </a:t>
            </a:r>
            <a:endParaRPr lang="en-US" altLang="zh-CN" sz="2400">
              <a:solidFill>
                <a:schemeClr val="tx1"/>
              </a:solidFill>
            </a:endParaRPr>
          </a:p>
          <a:p>
            <a:pPr algn="l"/>
            <a:r>
              <a:rPr lang="en-US" altLang="zh-CN" sz="2400">
                <a:solidFill>
                  <a:schemeClr val="tx1"/>
                </a:solidFill>
              </a:rPr>
              <a:t>       </a:t>
            </a:r>
            <a:r>
              <a:rPr lang="zh-CN" altLang="en-US" sz="2400">
                <a:solidFill>
                  <a:schemeClr val="tx1"/>
                </a:solidFill>
              </a:rPr>
              <a:t>登录页如图 4. 3. 3 所示, 在登录页上输入用户名和密码后点击提交按钮, 通过 request对象获取用户输入的用户名和密码的值。 当输入的用户名为 “ admin”、 密码为 “112266”时, 使用 response 对象的 response. sendRedirect (String) 重定向到用户登录成功页 (如图</a:t>
            </a:r>
            <a:endParaRPr lang="zh-CN" altLang="en-US" sz="2400">
              <a:solidFill>
                <a:schemeClr val="tx1"/>
              </a:solidFill>
            </a:endParaRPr>
          </a:p>
          <a:p>
            <a:pPr algn="l"/>
            <a:r>
              <a:rPr lang="zh-CN" altLang="en-US" sz="2400">
                <a:solidFill>
                  <a:schemeClr val="tx1"/>
                </a:solidFill>
              </a:rPr>
              <a:t>4. 3. 4 所示), 否则重定向回到登录页且页面上给出提示信息 (如图 4. 3. 5 所示)。</a:t>
            </a:r>
            <a:endParaRPr lang="zh-CN" altLang="en-US" sz="2400">
              <a:solidFill>
                <a:schemeClr val="tx1"/>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71004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4.3 实践</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三</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JSP内置对象</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3376295" y="1443355"/>
            <a:ext cx="309880" cy="368300"/>
          </a:xfrm>
          <a:prstGeom prst="rect">
            <a:avLst/>
          </a:prstGeom>
          <a:noFill/>
        </p:spPr>
        <p:txBody>
          <a:bodyPr wrap="none" rtlCol="0">
            <a:spAutoFit/>
          </a:bodyPr>
          <a:p>
            <a:endParaRPr lang="zh-CN" altLang="en-US"/>
          </a:p>
        </p:txBody>
      </p:sp>
      <p:pic>
        <p:nvPicPr>
          <p:cNvPr id="33" name="图片 20"/>
          <p:cNvPicPr>
            <a:picLocks noChangeAspect="1"/>
          </p:cNvPicPr>
          <p:nvPr/>
        </p:nvPicPr>
        <p:blipFill>
          <a:blip r:embed="rId1"/>
          <a:srcRect l="304" t="1080"/>
          <a:stretch>
            <a:fillRect/>
          </a:stretch>
        </p:blipFill>
        <p:spPr>
          <a:xfrm>
            <a:off x="683260" y="1196340"/>
            <a:ext cx="7666990" cy="3091180"/>
          </a:xfrm>
          <a:prstGeom prst="rect">
            <a:avLst/>
          </a:prstGeom>
          <a:noFill/>
          <a:ln w="3175">
            <a:solidFill>
              <a:schemeClr val="tx1"/>
            </a:solidFill>
          </a:ln>
        </p:spPr>
      </p:pic>
      <p:sp>
        <p:nvSpPr>
          <p:cNvPr id="6" name="文本框 5"/>
          <p:cNvSpPr txBox="1"/>
          <p:nvPr/>
        </p:nvSpPr>
        <p:spPr>
          <a:xfrm>
            <a:off x="3091180" y="4427855"/>
            <a:ext cx="2453005" cy="368300"/>
          </a:xfrm>
          <a:prstGeom prst="rect">
            <a:avLst/>
          </a:prstGeom>
          <a:noFill/>
        </p:spPr>
        <p:txBody>
          <a:bodyPr wrap="square" rtlCol="0">
            <a:spAutoFit/>
          </a:bodyPr>
          <a:p>
            <a:pPr algn="ctr"/>
            <a:r>
              <a:rPr lang="zh-CN" altLang="en-US"/>
              <a:t>图4.3.3 登录页</a:t>
            </a:r>
            <a:endParaRPr lang="zh-CN" alt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71004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4.3 实践</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三</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JSP内置对象</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3376295" y="1443355"/>
            <a:ext cx="309880" cy="368300"/>
          </a:xfrm>
          <a:prstGeom prst="rect">
            <a:avLst/>
          </a:prstGeom>
          <a:noFill/>
        </p:spPr>
        <p:txBody>
          <a:bodyPr wrap="none" rtlCol="0">
            <a:spAutoFit/>
          </a:bodyPr>
          <a:p>
            <a:endParaRPr lang="zh-CN" altLang="en-US"/>
          </a:p>
        </p:txBody>
      </p:sp>
      <p:sp>
        <p:nvSpPr>
          <p:cNvPr id="6" name="文本框 5"/>
          <p:cNvSpPr txBox="1"/>
          <p:nvPr/>
        </p:nvSpPr>
        <p:spPr>
          <a:xfrm>
            <a:off x="3091180" y="4427855"/>
            <a:ext cx="2453005" cy="368300"/>
          </a:xfrm>
          <a:prstGeom prst="rect">
            <a:avLst/>
          </a:prstGeom>
          <a:noFill/>
        </p:spPr>
        <p:txBody>
          <a:bodyPr wrap="square" rtlCol="0">
            <a:spAutoFit/>
          </a:bodyPr>
          <a:p>
            <a:pPr algn="ctr"/>
            <a:r>
              <a:t>图4.3.4 登录成功页</a:t>
            </a:r>
          </a:p>
        </p:txBody>
      </p:sp>
      <p:pic>
        <p:nvPicPr>
          <p:cNvPr id="35" name="图片 22"/>
          <p:cNvPicPr>
            <a:picLocks noChangeAspect="1"/>
          </p:cNvPicPr>
          <p:nvPr/>
        </p:nvPicPr>
        <p:blipFill>
          <a:blip r:embed="rId1"/>
          <a:srcRect l="349" t="1538" r="626"/>
          <a:stretch>
            <a:fillRect/>
          </a:stretch>
        </p:blipFill>
        <p:spPr>
          <a:xfrm>
            <a:off x="670560" y="1304290"/>
            <a:ext cx="7657465" cy="3059430"/>
          </a:xfrm>
          <a:prstGeom prst="rect">
            <a:avLst/>
          </a:prstGeom>
          <a:noFill/>
          <a:ln w="3175">
            <a:solidFill>
              <a:schemeClr val="tx1"/>
            </a:solid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71004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4.3 实践</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三</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JSP内置对象</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3376295" y="1443355"/>
            <a:ext cx="309880" cy="368300"/>
          </a:xfrm>
          <a:prstGeom prst="rect">
            <a:avLst/>
          </a:prstGeom>
          <a:noFill/>
        </p:spPr>
        <p:txBody>
          <a:bodyPr wrap="none" rtlCol="0">
            <a:spAutoFit/>
          </a:bodyPr>
          <a:p>
            <a:endParaRPr lang="zh-CN" altLang="en-US"/>
          </a:p>
        </p:txBody>
      </p:sp>
      <p:pic>
        <p:nvPicPr>
          <p:cNvPr id="34" name="图片 21"/>
          <p:cNvPicPr>
            <a:picLocks noChangeAspect="1"/>
          </p:cNvPicPr>
          <p:nvPr/>
        </p:nvPicPr>
        <p:blipFill>
          <a:blip r:embed="rId1"/>
          <a:srcRect t="1056"/>
          <a:stretch>
            <a:fillRect/>
          </a:stretch>
        </p:blipFill>
        <p:spPr>
          <a:xfrm>
            <a:off x="705485" y="1268730"/>
            <a:ext cx="7540625" cy="3761740"/>
          </a:xfrm>
          <a:prstGeom prst="rect">
            <a:avLst/>
          </a:prstGeom>
          <a:noFill/>
          <a:ln w="3175">
            <a:solidFill>
              <a:schemeClr val="tx1"/>
            </a:solidFill>
          </a:ln>
        </p:spPr>
      </p:pic>
      <p:sp>
        <p:nvSpPr>
          <p:cNvPr id="5" name="文本框 4"/>
          <p:cNvSpPr txBox="1"/>
          <p:nvPr/>
        </p:nvSpPr>
        <p:spPr>
          <a:xfrm>
            <a:off x="2610485" y="5148580"/>
            <a:ext cx="3480435" cy="368300"/>
          </a:xfrm>
          <a:prstGeom prst="rect">
            <a:avLst/>
          </a:prstGeom>
          <a:noFill/>
        </p:spPr>
        <p:txBody>
          <a:bodyPr wrap="square" rtlCol="0">
            <a:spAutoFit/>
          </a:bodyPr>
          <a:p>
            <a:pPr algn="ctr"/>
            <a:r>
              <a:rPr lang="zh-CN" altLang="en-US"/>
              <a:t>图4.3.5 用户名或密码不正确</a:t>
            </a:r>
            <a:endParaRPr lang="zh-CN" alt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80910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4.4 </a:t>
            </a:r>
            <a:r>
              <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综合</a:t>
            </a:r>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实践: </a:t>
            </a:r>
            <a:r>
              <a:rPr lang="zh-CN" altLang="en-US"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购物车</a:t>
            </a:r>
            <a:r>
              <a:rPr lang="zh-CN" altLang="en-US" sz="2800" dirty="0" smtClean="0">
                <a:solidFill>
                  <a:schemeClr val="accent1"/>
                </a:solidFill>
                <a:latin typeface="Times New Roman" panose="02020603050405020304" pitchFamily="18" charset="0"/>
                <a:ea typeface="楷体_GB2312" pitchFamily="49" charset="-122"/>
                <a:cs typeface="Times New Roman" panose="02020603050405020304" pitchFamily="18" charset="0"/>
                <a:sym typeface="+mn-ea"/>
              </a:rPr>
              <a:t> </a:t>
            </a:r>
            <a:endParaRPr lang="zh-CN" altLang="en-US"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680085" y="1377950"/>
            <a:ext cx="2146935" cy="460375"/>
          </a:xfrm>
          <a:prstGeom prst="rect">
            <a:avLst/>
          </a:prstGeom>
          <a:solidFill>
            <a:srgbClr val="FFC000"/>
          </a:solidFill>
        </p:spPr>
        <p:txBody>
          <a:bodyPr wrap="square" rtlCol="0">
            <a:spAutoFit/>
          </a:bodyPr>
          <a:p>
            <a:pPr marL="342900" indent="-342900">
              <a:buFont typeface="Wingdings" panose="05000000000000000000" charset="0"/>
              <a:buChar char=""/>
            </a:pPr>
            <a:r>
              <a:rPr lang="zh-CN" altLang="en-US" sz="2400">
                <a:solidFill>
                  <a:srgbClr val="0000FF"/>
                </a:solidFill>
              </a:rPr>
              <a:t>实践目的：</a:t>
            </a:r>
            <a:endParaRPr lang="zh-CN" altLang="en-US" sz="2400">
              <a:solidFill>
                <a:srgbClr val="0000FF"/>
              </a:solidFill>
            </a:endParaRPr>
          </a:p>
        </p:txBody>
      </p:sp>
      <p:sp>
        <p:nvSpPr>
          <p:cNvPr id="5" name="文本框 4"/>
          <p:cNvSpPr txBox="1"/>
          <p:nvPr/>
        </p:nvSpPr>
        <p:spPr>
          <a:xfrm>
            <a:off x="741680" y="1983105"/>
            <a:ext cx="8283575" cy="977265"/>
          </a:xfrm>
          <a:prstGeom prst="rect">
            <a:avLst/>
          </a:prstGeom>
          <a:noFill/>
        </p:spPr>
        <p:txBody>
          <a:bodyPr wrap="square" rtlCol="0">
            <a:spAutoFit/>
          </a:bodyPr>
          <a:p>
            <a:pPr algn="l">
              <a:lnSpc>
                <a:spcPct val="120000"/>
              </a:lnSpc>
            </a:pPr>
            <a:r>
              <a:rPr lang="zh-CN" altLang="en-US" sz="2400"/>
              <a:t>(1) 熟练掌握 JSP 的基本语法;</a:t>
            </a:r>
            <a:endParaRPr lang="zh-CN" altLang="en-US" sz="2400"/>
          </a:p>
          <a:p>
            <a:pPr algn="l">
              <a:lnSpc>
                <a:spcPct val="120000"/>
              </a:lnSpc>
            </a:pPr>
            <a:r>
              <a:rPr lang="zh-CN" altLang="en-US" sz="2400"/>
              <a:t>(2) 熟练掌握 JSP 常用内置对象的使用;</a:t>
            </a:r>
            <a:endParaRPr lang="zh-CN" altLang="en-US" sz="240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71004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4.4 </a:t>
            </a:r>
            <a:r>
              <a:rPr lang="zh-CN" altLang="en-US" sz="2800" b="1" dirty="0" smtClean="0">
                <a:solidFill>
                  <a:schemeClr val="bg1"/>
                </a:solidFill>
                <a:latin typeface="宋体" panose="02010600030101010101" pitchFamily="2" charset="-122"/>
                <a:cs typeface="宋体" panose="02010600030101010101" pitchFamily="2" charset="-122"/>
                <a:sym typeface="+mn-ea"/>
              </a:rPr>
              <a:t>综合</a:t>
            </a:r>
            <a:r>
              <a:rPr lang="en-US" altLang="zh-CN" sz="2800" b="1" dirty="0" smtClean="0">
                <a:solidFill>
                  <a:schemeClr val="bg1"/>
                </a:solidFill>
                <a:latin typeface="宋体" panose="02010600030101010101" pitchFamily="2" charset="-122"/>
                <a:cs typeface="宋体" panose="02010600030101010101" pitchFamily="2" charset="-122"/>
                <a:sym typeface="+mn-ea"/>
              </a:rPr>
              <a:t>实践: </a:t>
            </a:r>
            <a:r>
              <a:rPr lang="zh-CN" altLang="en-US"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购物车</a:t>
            </a:r>
            <a:r>
              <a:rPr lang="zh-CN" altLang="en-US" sz="2800" dirty="0" smtClean="0">
                <a:solidFill>
                  <a:schemeClr val="accent1"/>
                </a:solidFill>
                <a:latin typeface="Times New Roman" panose="02020603050405020304" pitchFamily="18" charset="0"/>
                <a:ea typeface="楷体_GB2312" pitchFamily="49" charset="-122"/>
                <a:cs typeface="Times New Roman" panose="02020603050405020304" pitchFamily="18" charset="0"/>
                <a:sym typeface="+mn-ea"/>
              </a:rPr>
              <a:t> </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777240" y="1160145"/>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相关知识：</a:t>
            </a:r>
            <a:endParaRPr lang="zh-CN" altLang="en-US" sz="2400">
              <a:solidFill>
                <a:srgbClr val="0000FF"/>
              </a:solidFill>
            </a:endParaRPr>
          </a:p>
        </p:txBody>
      </p:sp>
      <p:sp>
        <p:nvSpPr>
          <p:cNvPr id="7" name="文本框 6"/>
          <p:cNvSpPr txBox="1"/>
          <p:nvPr/>
        </p:nvSpPr>
        <p:spPr>
          <a:xfrm>
            <a:off x="802640" y="2255520"/>
            <a:ext cx="7857490" cy="3928110"/>
          </a:xfrm>
          <a:prstGeom prst="rect">
            <a:avLst/>
          </a:prstGeom>
          <a:noFill/>
        </p:spPr>
        <p:txBody>
          <a:bodyPr wrap="square" rtlCol="0" anchor="t">
            <a:spAutoFit/>
          </a:bodyPr>
          <a:p>
            <a:pPr marL="342900" indent="-342900">
              <a:lnSpc>
                <a:spcPct val="130000"/>
              </a:lnSpc>
              <a:buFont typeface="Wingdings" panose="05000000000000000000" charset="0"/>
              <a:buChar char="n"/>
            </a:pPr>
            <a:r>
              <a:rPr sz="2400">
                <a:solidFill>
                  <a:schemeClr val="accent1"/>
                </a:solidFill>
              </a:rPr>
              <a:t>在一个 Web 系统的开发中</a:t>
            </a:r>
            <a:r>
              <a:rPr sz="2400">
                <a:solidFill>
                  <a:schemeClr val="tx1"/>
                </a:solidFill>
              </a:rPr>
              <a:t>, 很多时候页面的顶部和底部是相同的内容, 或其左侧也是相同的菜单栏内容, 每个页面仅页面的中间部分或右侧在变化。</a:t>
            </a:r>
            <a:r>
              <a:rPr sz="2400">
                <a:solidFill>
                  <a:schemeClr val="accent1"/>
                </a:solidFill>
              </a:rPr>
              <a:t> </a:t>
            </a:r>
            <a:endParaRPr sz="2400">
              <a:solidFill>
                <a:schemeClr val="accent1"/>
              </a:solidFill>
            </a:endParaRPr>
          </a:p>
          <a:p>
            <a:pPr marL="342900" indent="-342900">
              <a:lnSpc>
                <a:spcPct val="130000"/>
              </a:lnSpc>
              <a:buFont typeface="Wingdings" panose="05000000000000000000" charset="0"/>
              <a:buChar char="n"/>
            </a:pPr>
            <a:r>
              <a:rPr sz="2400">
                <a:solidFill>
                  <a:schemeClr val="accent1"/>
                </a:solidFill>
              </a:rPr>
              <a:t>为提高页面开发的效率</a:t>
            </a:r>
            <a:r>
              <a:rPr sz="2400"/>
              <a:t>, 通常会把页面中共同的内容提取出来存放于单独的一个 JSP 文件, 其他 JSP 文件通过包含的关系把这些共用代码文件包含进来即可。</a:t>
            </a:r>
            <a:endParaRPr sz="2400"/>
          </a:p>
          <a:p>
            <a:pPr marL="342900" indent="-342900">
              <a:lnSpc>
                <a:spcPct val="130000"/>
              </a:lnSpc>
              <a:buFont typeface="Wingdings" panose="05000000000000000000" charset="0"/>
              <a:buChar char="n"/>
            </a:pPr>
            <a:r>
              <a:rPr sz="2400">
                <a:solidFill>
                  <a:schemeClr val="accent1"/>
                </a:solidFill>
              </a:rPr>
              <a:t> 这样可大大提高开发效率, 无须频繁重复编写相同的代码。</a:t>
            </a:r>
            <a:endParaRPr sz="2400">
              <a:solidFill>
                <a:schemeClr val="accent1"/>
              </a:solidFill>
            </a:endParaRPr>
          </a:p>
        </p:txBody>
      </p:sp>
      <p:sp>
        <p:nvSpPr>
          <p:cNvPr id="4" name="文本框 3"/>
          <p:cNvSpPr txBox="1"/>
          <p:nvPr/>
        </p:nvSpPr>
        <p:spPr>
          <a:xfrm>
            <a:off x="3376295" y="1443355"/>
            <a:ext cx="309880" cy="368300"/>
          </a:xfrm>
          <a:prstGeom prst="rect">
            <a:avLst/>
          </a:prstGeom>
          <a:noFill/>
        </p:spPr>
        <p:txBody>
          <a:bodyPr wrap="none" rtlCol="0">
            <a:spAutoFit/>
          </a:bodyPr>
          <a:p>
            <a:endParaRPr lang="zh-CN" altLang="en-US"/>
          </a:p>
        </p:txBody>
      </p:sp>
      <p:sp>
        <p:nvSpPr>
          <p:cNvPr id="5" name="文本框 4"/>
          <p:cNvSpPr txBox="1"/>
          <p:nvPr/>
        </p:nvSpPr>
        <p:spPr>
          <a:xfrm>
            <a:off x="866775" y="1779905"/>
            <a:ext cx="5076825" cy="460375"/>
          </a:xfrm>
          <a:prstGeom prst="rect">
            <a:avLst/>
          </a:prstGeom>
          <a:noFill/>
        </p:spPr>
        <p:txBody>
          <a:bodyPr wrap="square" rtlCol="0">
            <a:spAutoFit/>
          </a:bodyPr>
          <a:p>
            <a:pPr algn="l"/>
            <a:r>
              <a:rPr lang="zh-CN" altLang="en-US" sz="2400">
                <a:solidFill>
                  <a:schemeClr val="accent1"/>
                </a:solidFill>
              </a:rPr>
              <a:t>1. 使用&lt;jsp:include&gt;动作标识的原因</a:t>
            </a:r>
            <a:endParaRPr lang="zh-CN" altLang="en-US" sz="2400">
              <a:solidFill>
                <a:schemeClr val="accent1"/>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71004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4.4 </a:t>
            </a:r>
            <a:r>
              <a:rPr lang="zh-CN" altLang="en-US" sz="2800" b="1" dirty="0" smtClean="0">
                <a:solidFill>
                  <a:schemeClr val="bg1"/>
                </a:solidFill>
                <a:latin typeface="宋体" panose="02010600030101010101" pitchFamily="2" charset="-122"/>
                <a:cs typeface="宋体" panose="02010600030101010101" pitchFamily="2" charset="-122"/>
                <a:sym typeface="+mn-ea"/>
              </a:rPr>
              <a:t>综合</a:t>
            </a:r>
            <a:r>
              <a:rPr lang="en-US" altLang="zh-CN" sz="2800" b="1" dirty="0" smtClean="0">
                <a:solidFill>
                  <a:schemeClr val="bg1"/>
                </a:solidFill>
                <a:latin typeface="宋体" panose="02010600030101010101" pitchFamily="2" charset="-122"/>
                <a:cs typeface="宋体" panose="02010600030101010101" pitchFamily="2" charset="-122"/>
                <a:sym typeface="+mn-ea"/>
              </a:rPr>
              <a:t>实践: </a:t>
            </a:r>
            <a:r>
              <a:rPr lang="zh-CN" altLang="en-US"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购物车</a:t>
            </a:r>
            <a:r>
              <a:rPr lang="zh-CN" altLang="en-US" sz="2800" dirty="0" smtClean="0">
                <a:solidFill>
                  <a:schemeClr val="accent1"/>
                </a:solidFill>
                <a:latin typeface="Times New Roman" panose="02020603050405020304" pitchFamily="18" charset="0"/>
                <a:ea typeface="楷体_GB2312" pitchFamily="49" charset="-122"/>
                <a:cs typeface="Times New Roman" panose="02020603050405020304" pitchFamily="18" charset="0"/>
                <a:sym typeface="+mn-ea"/>
              </a:rPr>
              <a:t> </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3376295" y="1443355"/>
            <a:ext cx="309880" cy="368300"/>
          </a:xfrm>
          <a:prstGeom prst="rect">
            <a:avLst/>
          </a:prstGeom>
          <a:noFill/>
        </p:spPr>
        <p:txBody>
          <a:bodyPr wrap="none" rtlCol="0">
            <a:spAutoFit/>
          </a:bodyPr>
          <a:p>
            <a:endParaRPr lang="zh-CN" altLang="en-US"/>
          </a:p>
        </p:txBody>
      </p:sp>
      <p:sp>
        <p:nvSpPr>
          <p:cNvPr id="5" name="文本框 4"/>
          <p:cNvSpPr txBox="1"/>
          <p:nvPr/>
        </p:nvSpPr>
        <p:spPr>
          <a:xfrm>
            <a:off x="913130" y="1173480"/>
            <a:ext cx="6284595" cy="460375"/>
          </a:xfrm>
          <a:prstGeom prst="rect">
            <a:avLst/>
          </a:prstGeom>
          <a:noFill/>
        </p:spPr>
        <p:txBody>
          <a:bodyPr wrap="square" rtlCol="0">
            <a:spAutoFit/>
          </a:bodyPr>
          <a:p>
            <a:pPr algn="l"/>
            <a:r>
              <a:rPr lang="zh-CN" altLang="en-US" sz="2400">
                <a:solidFill>
                  <a:schemeClr val="accent1"/>
                </a:solidFill>
              </a:rPr>
              <a:t>2. request 对象获取表单传递的复选框的值</a:t>
            </a:r>
            <a:endParaRPr lang="zh-CN" altLang="en-US" sz="2400">
              <a:solidFill>
                <a:schemeClr val="accent1"/>
              </a:solidFill>
            </a:endParaRPr>
          </a:p>
        </p:txBody>
      </p:sp>
      <p:sp>
        <p:nvSpPr>
          <p:cNvPr id="8" name="文本框 7"/>
          <p:cNvSpPr txBox="1"/>
          <p:nvPr/>
        </p:nvSpPr>
        <p:spPr>
          <a:xfrm>
            <a:off x="1023620" y="1727200"/>
            <a:ext cx="7315835" cy="1198880"/>
          </a:xfrm>
          <a:prstGeom prst="rect">
            <a:avLst/>
          </a:prstGeom>
          <a:noFill/>
        </p:spPr>
        <p:txBody>
          <a:bodyPr wrap="square" rtlCol="0">
            <a:spAutoFit/>
          </a:bodyPr>
          <a:p>
            <a:pPr algn="l"/>
            <a:r>
              <a:rPr lang="en-US" altLang="zh-CN" sz="2400"/>
              <a:t>       </a:t>
            </a:r>
            <a:r>
              <a:rPr lang="zh-CN" altLang="en-US" sz="2400"/>
              <a:t>复选框是一个可多选的选项框, 在表单提交的参数传递中, 它是以相同的名字传递多个值。request 对象可通过如下方法获取表单传递的复选框的值:</a:t>
            </a:r>
            <a:endParaRPr lang="zh-CN" altLang="en-US" sz="2400"/>
          </a:p>
        </p:txBody>
      </p:sp>
      <p:pic>
        <p:nvPicPr>
          <p:cNvPr id="10" name="图片 9" descr="N@~Q5$M_Q{3~H]HF69~7C@Y"/>
          <p:cNvPicPr>
            <a:picLocks noChangeAspect="1"/>
          </p:cNvPicPr>
          <p:nvPr/>
        </p:nvPicPr>
        <p:blipFill>
          <a:blip r:embed="rId1"/>
          <a:stretch>
            <a:fillRect/>
          </a:stretch>
        </p:blipFill>
        <p:spPr>
          <a:xfrm>
            <a:off x="1079500" y="2989580"/>
            <a:ext cx="7089140" cy="654050"/>
          </a:xfrm>
          <a:prstGeom prst="rect">
            <a:avLst/>
          </a:prstGeom>
        </p:spPr>
      </p:pic>
      <p:sp>
        <p:nvSpPr>
          <p:cNvPr id="11" name="文本框 10"/>
          <p:cNvSpPr txBox="1"/>
          <p:nvPr/>
        </p:nvSpPr>
        <p:spPr>
          <a:xfrm>
            <a:off x="1693545" y="3714750"/>
            <a:ext cx="5920740" cy="460375"/>
          </a:xfrm>
          <a:prstGeom prst="rect">
            <a:avLst/>
          </a:prstGeom>
          <a:noFill/>
        </p:spPr>
        <p:txBody>
          <a:bodyPr wrap="square" rtlCol="0">
            <a:spAutoFit/>
          </a:bodyPr>
          <a:p>
            <a:pPr algn="l"/>
            <a:r>
              <a:rPr lang="zh-CN" altLang="en-US" sz="2400"/>
              <a:t>该方法返回得到的是一个字符串数组。</a:t>
            </a:r>
            <a:endParaRPr lang="zh-CN" altLang="en-US" sz="240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71004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4.4 </a:t>
            </a:r>
            <a:r>
              <a:rPr lang="zh-CN" altLang="en-US" sz="2800" b="1" dirty="0" smtClean="0">
                <a:solidFill>
                  <a:schemeClr val="bg1"/>
                </a:solidFill>
                <a:latin typeface="宋体" panose="02010600030101010101" pitchFamily="2" charset="-122"/>
                <a:cs typeface="宋体" panose="02010600030101010101" pitchFamily="2" charset="-122"/>
                <a:sym typeface="+mn-ea"/>
              </a:rPr>
              <a:t>综合</a:t>
            </a:r>
            <a:r>
              <a:rPr lang="en-US" altLang="zh-CN" sz="2800" b="1" dirty="0" smtClean="0">
                <a:solidFill>
                  <a:schemeClr val="bg1"/>
                </a:solidFill>
                <a:latin typeface="宋体" panose="02010600030101010101" pitchFamily="2" charset="-122"/>
                <a:cs typeface="宋体" panose="02010600030101010101" pitchFamily="2" charset="-122"/>
                <a:sym typeface="+mn-ea"/>
              </a:rPr>
              <a:t>实践: </a:t>
            </a:r>
            <a:r>
              <a:rPr lang="zh-CN" altLang="en-US"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购物车</a:t>
            </a:r>
            <a:r>
              <a:rPr lang="zh-CN" altLang="en-US" sz="2800" dirty="0" smtClean="0">
                <a:solidFill>
                  <a:schemeClr val="accent1"/>
                </a:solidFill>
                <a:latin typeface="Times New Roman" panose="02020603050405020304" pitchFamily="18" charset="0"/>
                <a:ea typeface="楷体_GB2312" pitchFamily="49" charset="-122"/>
                <a:cs typeface="Times New Roman" panose="02020603050405020304" pitchFamily="18" charset="0"/>
                <a:sym typeface="+mn-ea"/>
              </a:rPr>
              <a:t> </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3376295" y="1443355"/>
            <a:ext cx="309880" cy="368300"/>
          </a:xfrm>
          <a:prstGeom prst="rect">
            <a:avLst/>
          </a:prstGeom>
          <a:noFill/>
        </p:spPr>
        <p:txBody>
          <a:bodyPr wrap="none" rtlCol="0">
            <a:spAutoFit/>
          </a:bodyPr>
          <a:p>
            <a:endParaRPr lang="zh-CN" altLang="en-US"/>
          </a:p>
        </p:txBody>
      </p:sp>
      <p:sp>
        <p:nvSpPr>
          <p:cNvPr id="5" name="文本框 4"/>
          <p:cNvSpPr txBox="1"/>
          <p:nvPr/>
        </p:nvSpPr>
        <p:spPr>
          <a:xfrm>
            <a:off x="913130" y="1173480"/>
            <a:ext cx="6284595" cy="460375"/>
          </a:xfrm>
          <a:prstGeom prst="rect">
            <a:avLst/>
          </a:prstGeom>
          <a:noFill/>
        </p:spPr>
        <p:txBody>
          <a:bodyPr wrap="square" rtlCol="0">
            <a:spAutoFit/>
          </a:bodyPr>
          <a:p>
            <a:pPr algn="l"/>
            <a:r>
              <a:rPr lang="zh-CN" altLang="en-US" sz="2400">
                <a:solidFill>
                  <a:schemeClr val="accent1"/>
                </a:solidFill>
              </a:rPr>
              <a:t>3. JSP 中怎样使用 ArrayList</a:t>
            </a:r>
            <a:endParaRPr lang="zh-CN" altLang="en-US" sz="2400">
              <a:solidFill>
                <a:schemeClr val="accent1"/>
              </a:solidFill>
            </a:endParaRPr>
          </a:p>
        </p:txBody>
      </p:sp>
      <p:sp>
        <p:nvSpPr>
          <p:cNvPr id="8" name="文本框 7"/>
          <p:cNvSpPr txBox="1"/>
          <p:nvPr/>
        </p:nvSpPr>
        <p:spPr>
          <a:xfrm>
            <a:off x="1023620" y="1727200"/>
            <a:ext cx="7315835" cy="1198880"/>
          </a:xfrm>
          <a:prstGeom prst="rect">
            <a:avLst/>
          </a:prstGeom>
          <a:noFill/>
        </p:spPr>
        <p:txBody>
          <a:bodyPr wrap="square" rtlCol="0">
            <a:spAutoFit/>
          </a:bodyPr>
          <a:p>
            <a:pPr algn="l"/>
            <a:r>
              <a:rPr lang="en-US" altLang="zh-CN" sz="2400"/>
              <a:t>       </a:t>
            </a:r>
            <a:r>
              <a:rPr lang="zh-CN" altLang="en-US" sz="2400"/>
              <a:t>ArrayList 是一个可以动态修改的数组, 与普通数组的区别是它没有固定大小的限制,可以灵活地在其中添加或删除元素。</a:t>
            </a:r>
            <a:endParaRPr lang="zh-CN" altLang="en-US" sz="2400"/>
          </a:p>
        </p:txBody>
      </p:sp>
      <p:sp>
        <p:nvSpPr>
          <p:cNvPr id="11" name="文本框 10"/>
          <p:cNvSpPr txBox="1"/>
          <p:nvPr/>
        </p:nvSpPr>
        <p:spPr>
          <a:xfrm>
            <a:off x="1184275" y="2926080"/>
            <a:ext cx="7233285" cy="829945"/>
          </a:xfrm>
          <a:prstGeom prst="rect">
            <a:avLst/>
          </a:prstGeom>
          <a:noFill/>
        </p:spPr>
        <p:txBody>
          <a:bodyPr wrap="square" rtlCol="0">
            <a:spAutoFit/>
          </a:bodyPr>
          <a:p>
            <a:pPr algn="l"/>
            <a:r>
              <a:rPr lang="en-US" altLang="zh-CN" sz="2400"/>
              <a:t>     </a:t>
            </a:r>
            <a:r>
              <a:rPr lang="zh-CN" altLang="en-US" sz="2400"/>
              <a:t>ArrayList 类位于 java. util 包中, 使用前需要引入它。在 JSP 中通过如下 page 指令进行引入:</a:t>
            </a:r>
            <a:endParaRPr lang="zh-CN" altLang="en-US" sz="2400"/>
          </a:p>
        </p:txBody>
      </p:sp>
      <p:pic>
        <p:nvPicPr>
          <p:cNvPr id="7" name="图片 6" descr="P)Y}6(5DSE6VUCARDM[}HEC"/>
          <p:cNvPicPr>
            <a:picLocks noChangeAspect="1"/>
          </p:cNvPicPr>
          <p:nvPr/>
        </p:nvPicPr>
        <p:blipFill>
          <a:blip r:embed="rId1"/>
          <a:stretch>
            <a:fillRect/>
          </a:stretch>
        </p:blipFill>
        <p:spPr>
          <a:xfrm>
            <a:off x="1022985" y="3700780"/>
            <a:ext cx="7244080" cy="593090"/>
          </a:xfrm>
          <a:prstGeom prst="rect">
            <a:avLst/>
          </a:prstGeom>
        </p:spPr>
      </p:pic>
      <p:sp>
        <p:nvSpPr>
          <p:cNvPr id="9" name="文本框 8"/>
          <p:cNvSpPr txBox="1"/>
          <p:nvPr/>
        </p:nvSpPr>
        <p:spPr>
          <a:xfrm>
            <a:off x="1109980" y="4349115"/>
            <a:ext cx="7156450" cy="829945"/>
          </a:xfrm>
          <a:prstGeom prst="rect">
            <a:avLst/>
          </a:prstGeom>
          <a:noFill/>
        </p:spPr>
        <p:txBody>
          <a:bodyPr wrap="square" rtlCol="0">
            <a:spAutoFit/>
          </a:bodyPr>
          <a:p>
            <a:pPr algn="l"/>
            <a:r>
              <a:rPr lang="en-US" altLang="zh-CN" sz="2400"/>
              <a:t>      </a:t>
            </a:r>
            <a:r>
              <a:rPr lang="zh-CN" altLang="en-US" sz="2400"/>
              <a:t>ArrayList 数组的创建和为其添加元素的方法, 参考如下例子:</a:t>
            </a:r>
            <a:endParaRPr lang="zh-CN" altLang="en-US" sz="2400"/>
          </a:p>
        </p:txBody>
      </p:sp>
      <p:pic>
        <p:nvPicPr>
          <p:cNvPr id="13" name="图片 12" descr="U]6%(B(J]$QRM57A41]YCBN"/>
          <p:cNvPicPr>
            <a:picLocks noChangeAspect="1"/>
          </p:cNvPicPr>
          <p:nvPr/>
        </p:nvPicPr>
        <p:blipFill>
          <a:blip r:embed="rId2"/>
          <a:stretch>
            <a:fillRect/>
          </a:stretch>
        </p:blipFill>
        <p:spPr>
          <a:xfrm>
            <a:off x="1110615" y="5179060"/>
            <a:ext cx="7156450" cy="1146175"/>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71004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4.4 </a:t>
            </a:r>
            <a:r>
              <a:rPr lang="zh-CN" altLang="en-US" sz="2800" b="1" dirty="0" smtClean="0">
                <a:solidFill>
                  <a:schemeClr val="bg1"/>
                </a:solidFill>
                <a:latin typeface="宋体" panose="02010600030101010101" pitchFamily="2" charset="-122"/>
                <a:cs typeface="宋体" panose="02010600030101010101" pitchFamily="2" charset="-122"/>
                <a:sym typeface="+mn-ea"/>
              </a:rPr>
              <a:t>综合</a:t>
            </a:r>
            <a:r>
              <a:rPr lang="en-US" altLang="zh-CN" sz="2800" b="1" dirty="0" smtClean="0">
                <a:solidFill>
                  <a:schemeClr val="bg1"/>
                </a:solidFill>
                <a:latin typeface="宋体" panose="02010600030101010101" pitchFamily="2" charset="-122"/>
                <a:cs typeface="宋体" panose="02010600030101010101" pitchFamily="2" charset="-122"/>
                <a:sym typeface="+mn-ea"/>
              </a:rPr>
              <a:t>实践: </a:t>
            </a:r>
            <a:r>
              <a:rPr lang="zh-CN" altLang="en-US"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购物车</a:t>
            </a:r>
            <a:r>
              <a:rPr lang="zh-CN" altLang="en-US" sz="2800" dirty="0" smtClean="0">
                <a:solidFill>
                  <a:schemeClr val="accent1"/>
                </a:solidFill>
                <a:latin typeface="Times New Roman" panose="02020603050405020304" pitchFamily="18" charset="0"/>
                <a:ea typeface="楷体_GB2312" pitchFamily="49" charset="-122"/>
                <a:cs typeface="Times New Roman" panose="02020603050405020304" pitchFamily="18" charset="0"/>
                <a:sym typeface="+mn-ea"/>
              </a:rPr>
              <a:t> </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777240" y="1160145"/>
            <a:ext cx="2049780" cy="460375"/>
          </a:xfrm>
          <a:prstGeom prst="rect">
            <a:avLst/>
          </a:prstGeom>
          <a:solidFill>
            <a:srgbClr val="FFC000"/>
          </a:solidFill>
        </p:spPr>
        <p:txBody>
          <a:bodyPr wrap="none" rtlCol="0">
            <a:spAutoFit/>
          </a:bodyPr>
          <a:p>
            <a:pPr marL="342900" indent="-342900">
              <a:buFont typeface="Wingdings" panose="05000000000000000000" charset="0"/>
              <a:buChar char=""/>
            </a:pPr>
            <a:r>
              <a:rPr lang="zh-CN" altLang="en-US" sz="2400">
                <a:solidFill>
                  <a:srgbClr val="0000FF"/>
                </a:solidFill>
              </a:rPr>
              <a:t>实践内容：</a:t>
            </a:r>
            <a:endParaRPr lang="zh-CN" altLang="en-US" sz="2400">
              <a:solidFill>
                <a:srgbClr val="0000FF"/>
              </a:solidFill>
            </a:endParaRPr>
          </a:p>
        </p:txBody>
      </p:sp>
      <p:sp>
        <p:nvSpPr>
          <p:cNvPr id="7" name="文本框 6"/>
          <p:cNvSpPr txBox="1"/>
          <p:nvPr/>
        </p:nvSpPr>
        <p:spPr>
          <a:xfrm>
            <a:off x="779780" y="1765935"/>
            <a:ext cx="7832725" cy="2009775"/>
          </a:xfrm>
          <a:prstGeom prst="rect">
            <a:avLst/>
          </a:prstGeom>
          <a:noFill/>
        </p:spPr>
        <p:txBody>
          <a:bodyPr wrap="square" rtlCol="0" anchor="t">
            <a:spAutoFit/>
          </a:bodyPr>
          <a:p>
            <a:pPr marL="0" indent="0">
              <a:lnSpc>
                <a:spcPct val="130000"/>
              </a:lnSpc>
              <a:buFont typeface="Wingdings" panose="05000000000000000000" charset="0"/>
              <a:buNone/>
            </a:pPr>
            <a:r>
              <a:rPr lang="en-US" sz="2400"/>
              <a:t>       </a:t>
            </a:r>
            <a:r>
              <a:rPr sz="2400"/>
              <a:t>开发一个简易购物平台, 利用session对象实现一个简易购物车</a:t>
            </a:r>
            <a:r>
              <a:rPr lang="zh-CN" sz="2400"/>
              <a:t>。</a:t>
            </a:r>
            <a:r>
              <a:rPr sz="2400"/>
              <a:t>该购物平台包含用户登录模块、商品分类展示模块、购物车模块, 各模块的内容如图 4. 4. 1~4. 4. 6 所示。</a:t>
            </a:r>
            <a:endParaRPr sz="2400"/>
          </a:p>
        </p:txBody>
      </p:sp>
      <p:sp>
        <p:nvSpPr>
          <p:cNvPr id="4" name="文本框 3"/>
          <p:cNvSpPr txBox="1"/>
          <p:nvPr/>
        </p:nvSpPr>
        <p:spPr>
          <a:xfrm>
            <a:off x="3376295" y="1443355"/>
            <a:ext cx="309880" cy="368300"/>
          </a:xfrm>
          <a:prstGeom prst="rect">
            <a:avLst/>
          </a:prstGeom>
          <a:noFill/>
        </p:spPr>
        <p:txBody>
          <a:bodyPr wrap="none" rtlCol="0">
            <a:spAutoFit/>
          </a:bodyPr>
          <a:p>
            <a:endParaRPr lang="zh-CN" altLang="en-US"/>
          </a:p>
        </p:txBody>
      </p:sp>
      <p:sp>
        <p:nvSpPr>
          <p:cNvPr id="8" name="文本框 7"/>
          <p:cNvSpPr txBox="1"/>
          <p:nvPr/>
        </p:nvSpPr>
        <p:spPr>
          <a:xfrm>
            <a:off x="892175" y="3794760"/>
            <a:ext cx="7578090" cy="1198880"/>
          </a:xfrm>
          <a:prstGeom prst="rect">
            <a:avLst/>
          </a:prstGeom>
          <a:noFill/>
        </p:spPr>
        <p:txBody>
          <a:bodyPr wrap="square" rtlCol="0">
            <a:spAutoFit/>
          </a:bodyPr>
          <a:p>
            <a:pPr algn="l"/>
            <a:r>
              <a:rPr lang="en-US" altLang="zh-CN"/>
              <a:t>       </a:t>
            </a:r>
            <a:r>
              <a:rPr lang="zh-CN" altLang="en-US" sz="2400"/>
              <a:t>(1) 用户登录模块: 为本章 4. 3 节中的实践内容, 即校验输入的用户名和密码是否与预定值相符, 相符才能进入购物平台系统。</a:t>
            </a:r>
            <a:endParaRPr lang="zh-CN" altLang="en-US" sz="24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75830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4.1 实践一: </a:t>
            </a:r>
            <a:r>
              <a:rPr lang="en-US" altLang="zh-CN" sz="2800" b="1" dirty="0" smtClean="0">
                <a:solidFill>
                  <a:schemeClr val="bg1"/>
                </a:solidFill>
                <a:latin typeface="宋体" panose="02010600030101010101" pitchFamily="2" charset="-122"/>
                <a:cs typeface="宋体" panose="02010600030101010101" pitchFamily="2" charset="-122"/>
                <a:sym typeface="+mn-ea"/>
              </a:rPr>
              <a:t>JSP</a:t>
            </a:r>
            <a:r>
              <a:rPr lang="zh-CN" altLang="en-US" sz="2800" b="1" dirty="0" smtClean="0">
                <a:solidFill>
                  <a:schemeClr val="bg1"/>
                </a:solidFill>
                <a:latin typeface="宋体" panose="02010600030101010101" pitchFamily="2" charset="-122"/>
                <a:cs typeface="宋体" panose="02010600030101010101" pitchFamily="2" charset="-122"/>
                <a:sym typeface="+mn-ea"/>
              </a:rPr>
              <a:t>指令标识与脚本标识</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920750" y="1173480"/>
            <a:ext cx="7436485" cy="2968625"/>
          </a:xfrm>
          <a:prstGeom prst="rect">
            <a:avLst/>
          </a:prstGeom>
          <a:noFill/>
        </p:spPr>
        <p:txBody>
          <a:bodyPr wrap="square" rtlCol="0" anchor="t">
            <a:spAutoFit/>
          </a:bodyPr>
          <a:p>
            <a:pPr marL="342900" indent="-342900" algn="just">
              <a:lnSpc>
                <a:spcPct val="130000"/>
              </a:lnSpc>
              <a:buFont typeface="Wingdings" panose="05000000000000000000" charset="0"/>
              <a:buChar char="n"/>
            </a:pPr>
            <a:r>
              <a:rPr sz="2400" b="1">
                <a:solidFill>
                  <a:schemeClr val="accent1"/>
                </a:solidFill>
                <a:latin typeface="宋体" panose="02010600030101010101" pitchFamily="2" charset="-122"/>
                <a:cs typeface="宋体" panose="02010600030101010101" pitchFamily="2" charset="-122"/>
              </a:rPr>
              <a:t>JSP</a:t>
            </a:r>
            <a:r>
              <a:rPr sz="2400">
                <a:solidFill>
                  <a:schemeClr val="accent1"/>
                </a:solidFill>
                <a:latin typeface="宋体" panose="02010600030101010101" pitchFamily="2" charset="-122"/>
                <a:cs typeface="宋体" panose="02010600030101010101" pitchFamily="2" charset="-122"/>
              </a:rPr>
              <a:t> </a:t>
            </a:r>
            <a:r>
              <a:rPr sz="2400">
                <a:solidFill>
                  <a:schemeClr val="tx1"/>
                </a:solidFill>
                <a:latin typeface="宋体" panose="02010600030101010101" pitchFamily="2" charset="-122"/>
                <a:cs typeface="宋体" panose="02010600030101010101" pitchFamily="2" charset="-122"/>
              </a:rPr>
              <a:t>文件的后缀为</a:t>
            </a:r>
            <a:r>
              <a:rPr sz="2400" b="1">
                <a:solidFill>
                  <a:srgbClr val="FF0000"/>
                </a:solidFill>
                <a:latin typeface="宋体" panose="02010600030101010101" pitchFamily="2" charset="-122"/>
                <a:cs typeface="宋体" panose="02010600030101010101" pitchFamily="2" charset="-122"/>
              </a:rPr>
              <a:t>.</a:t>
            </a:r>
            <a:r>
              <a:rPr lang="en-US" sz="2400" b="1">
                <a:solidFill>
                  <a:srgbClr val="FF0000"/>
                </a:solidFill>
                <a:latin typeface="宋体" panose="02010600030101010101" pitchFamily="2" charset="-122"/>
                <a:cs typeface="宋体" panose="02010600030101010101" pitchFamily="2" charset="-122"/>
              </a:rPr>
              <a:t>JSP</a:t>
            </a:r>
            <a:r>
              <a:rPr sz="2400">
                <a:solidFill>
                  <a:schemeClr val="tx1"/>
                </a:solidFill>
                <a:latin typeface="宋体" panose="02010600030101010101" pitchFamily="2" charset="-122"/>
                <a:cs typeface="宋体" panose="02010600030101010101" pitchFamily="2" charset="-122"/>
              </a:rPr>
              <a:t>。一个 </a:t>
            </a:r>
            <a:r>
              <a:rPr sz="2400" b="1">
                <a:solidFill>
                  <a:schemeClr val="tx1"/>
                </a:solidFill>
                <a:latin typeface="宋体" panose="02010600030101010101" pitchFamily="2" charset="-122"/>
                <a:cs typeface="宋体" panose="02010600030101010101" pitchFamily="2" charset="-122"/>
              </a:rPr>
              <a:t>JSP</a:t>
            </a:r>
            <a:r>
              <a:rPr sz="2400">
                <a:solidFill>
                  <a:schemeClr val="tx1"/>
                </a:solidFill>
                <a:latin typeface="宋体" panose="02010600030101010101" pitchFamily="2" charset="-122"/>
                <a:cs typeface="宋体" panose="02010600030101010101" pitchFamily="2" charset="-122"/>
              </a:rPr>
              <a:t> 页面代码中主要包含</a:t>
            </a:r>
            <a:r>
              <a:rPr sz="2400" b="1">
                <a:solidFill>
                  <a:schemeClr val="tx1"/>
                </a:solidFill>
                <a:latin typeface="宋体" panose="02010600030101010101" pitchFamily="2" charset="-122"/>
                <a:cs typeface="宋体" panose="02010600030101010101" pitchFamily="2" charset="-122"/>
              </a:rPr>
              <a:t>HTML</a:t>
            </a:r>
            <a:r>
              <a:rPr sz="2400">
                <a:solidFill>
                  <a:schemeClr val="tx1"/>
                </a:solidFill>
                <a:latin typeface="宋体" panose="02010600030101010101" pitchFamily="2" charset="-122"/>
                <a:cs typeface="宋体" panose="02010600030101010101" pitchFamily="2" charset="-122"/>
              </a:rPr>
              <a:t>代码、</a:t>
            </a:r>
            <a:r>
              <a:rPr sz="2400" b="1">
                <a:solidFill>
                  <a:schemeClr val="tx1"/>
                </a:solidFill>
                <a:latin typeface="宋体" panose="02010600030101010101" pitchFamily="2" charset="-122"/>
                <a:cs typeface="宋体" panose="02010600030101010101" pitchFamily="2" charset="-122"/>
              </a:rPr>
              <a:t>CSS</a:t>
            </a:r>
            <a:r>
              <a:rPr sz="2400">
                <a:solidFill>
                  <a:schemeClr val="tx1"/>
                </a:solidFill>
                <a:latin typeface="宋体" panose="02010600030101010101" pitchFamily="2" charset="-122"/>
                <a:cs typeface="宋体" panose="02010600030101010101" pitchFamily="2" charset="-122"/>
              </a:rPr>
              <a:t> 代码、</a:t>
            </a:r>
            <a:r>
              <a:rPr sz="2400" b="1">
                <a:solidFill>
                  <a:schemeClr val="tx1"/>
                </a:solidFill>
                <a:latin typeface="宋体" panose="02010600030101010101" pitchFamily="2" charset="-122"/>
                <a:cs typeface="宋体" panose="02010600030101010101" pitchFamily="2" charset="-122"/>
              </a:rPr>
              <a:t>JavaScript</a:t>
            </a:r>
            <a:r>
              <a:rPr sz="2400">
                <a:solidFill>
                  <a:schemeClr val="tx1"/>
                </a:solidFill>
                <a:latin typeface="宋体" panose="02010600030101010101" pitchFamily="2" charset="-122"/>
                <a:cs typeface="宋体" panose="02010600030101010101" pitchFamily="2" charset="-122"/>
              </a:rPr>
              <a:t>代码、</a:t>
            </a:r>
            <a:r>
              <a:rPr sz="2400" b="1">
                <a:solidFill>
                  <a:schemeClr val="tx1"/>
                </a:solidFill>
                <a:latin typeface="宋体" panose="02010600030101010101" pitchFamily="2" charset="-122"/>
                <a:cs typeface="宋体" panose="02010600030101010101" pitchFamily="2" charset="-122"/>
              </a:rPr>
              <a:t>Java</a:t>
            </a:r>
            <a:r>
              <a:rPr sz="2400">
                <a:solidFill>
                  <a:schemeClr val="tx1"/>
                </a:solidFill>
                <a:latin typeface="宋体" panose="02010600030101010101" pitchFamily="2" charset="-122"/>
                <a:cs typeface="宋体" panose="02010600030101010101" pitchFamily="2" charset="-122"/>
              </a:rPr>
              <a:t> 代码、</a:t>
            </a:r>
            <a:r>
              <a:rPr sz="2400" b="1">
                <a:solidFill>
                  <a:schemeClr val="tx1"/>
                </a:solidFill>
                <a:latin typeface="宋体" panose="02010600030101010101" pitchFamily="2" charset="-122"/>
                <a:cs typeface="宋体" panose="02010600030101010101" pitchFamily="2" charset="-122"/>
              </a:rPr>
              <a:t>JSP</a:t>
            </a:r>
            <a:r>
              <a:rPr sz="2400">
                <a:solidFill>
                  <a:schemeClr val="tx1"/>
                </a:solidFill>
                <a:latin typeface="宋体" panose="02010600030101010101" pitchFamily="2" charset="-122"/>
                <a:cs typeface="宋体" panose="02010600030101010101" pitchFamily="2" charset="-122"/>
              </a:rPr>
              <a:t> 指令标识、</a:t>
            </a:r>
            <a:r>
              <a:rPr sz="2400" b="1">
                <a:solidFill>
                  <a:schemeClr val="tx1"/>
                </a:solidFill>
                <a:latin typeface="宋体" panose="02010600030101010101" pitchFamily="2" charset="-122"/>
                <a:cs typeface="宋体" panose="02010600030101010101" pitchFamily="2" charset="-122"/>
              </a:rPr>
              <a:t>JSP</a:t>
            </a:r>
            <a:r>
              <a:rPr sz="2400">
                <a:solidFill>
                  <a:schemeClr val="tx1"/>
                </a:solidFill>
                <a:latin typeface="宋体" panose="02010600030101010101" pitchFamily="2" charset="-122"/>
                <a:cs typeface="宋体" panose="02010600030101010101" pitchFamily="2" charset="-122"/>
              </a:rPr>
              <a:t> 脚本标识和动作标识等内容(一个</a:t>
            </a:r>
            <a:r>
              <a:rPr sz="2400" b="1">
                <a:solidFill>
                  <a:schemeClr val="tx1"/>
                </a:solidFill>
                <a:latin typeface="宋体" panose="02010600030101010101" pitchFamily="2" charset="-122"/>
                <a:cs typeface="宋体" panose="02010600030101010101" pitchFamily="2" charset="-122"/>
              </a:rPr>
              <a:t>JSP</a:t>
            </a:r>
            <a:r>
              <a:rPr sz="2400">
                <a:solidFill>
                  <a:schemeClr val="tx1"/>
                </a:solidFill>
                <a:latin typeface="宋体" panose="02010600030101010101" pitchFamily="2" charset="-122"/>
                <a:cs typeface="宋体" panose="02010600030101010101" pitchFamily="2" charset="-122"/>
              </a:rPr>
              <a:t> 页码代码中可以包含所有这些类型的代码,但不是必须包含)</a:t>
            </a:r>
            <a:r>
              <a:rPr lang="zh-CN" sz="2400">
                <a:solidFill>
                  <a:schemeClr val="tx1"/>
                </a:solidFill>
                <a:latin typeface="宋体" panose="02010600030101010101" pitchFamily="2" charset="-122"/>
                <a:cs typeface="宋体" panose="02010600030101010101" pitchFamily="2" charset="-122"/>
              </a:rPr>
              <a:t>。</a:t>
            </a:r>
            <a:endParaRPr lang="zh-CN" sz="2400">
              <a:solidFill>
                <a:schemeClr val="tx1"/>
              </a:solidFill>
              <a:latin typeface="宋体" panose="02010600030101010101" pitchFamily="2" charset="-122"/>
              <a:cs typeface="宋体" panose="02010600030101010101" pitchFamily="2" charset="-122"/>
            </a:endParaRPr>
          </a:p>
          <a:p>
            <a:pPr marL="0" indent="0" algn="just">
              <a:lnSpc>
                <a:spcPct val="130000"/>
              </a:lnSpc>
              <a:buFont typeface="Wingdings" panose="05000000000000000000" charset="0"/>
              <a:buNone/>
            </a:pPr>
            <a:r>
              <a:rPr lang="en-US" sz="2400">
                <a:solidFill>
                  <a:schemeClr val="tx1"/>
                </a:solidFill>
                <a:latin typeface="宋体" panose="02010600030101010101" pitchFamily="2" charset="-122"/>
                <a:cs typeface="宋体" panose="02010600030101010101" pitchFamily="2" charset="-122"/>
              </a:rPr>
              <a:t>  </a:t>
            </a:r>
            <a:r>
              <a:rPr sz="2400">
                <a:solidFill>
                  <a:schemeClr val="tx1"/>
                </a:solidFill>
                <a:latin typeface="宋体" panose="02010600030101010101" pitchFamily="2" charset="-122"/>
                <a:cs typeface="宋体" panose="02010600030101010101" pitchFamily="2" charset="-122"/>
              </a:rPr>
              <a:t>如图 4.1.1所示为一个</a:t>
            </a:r>
            <a:r>
              <a:rPr sz="2400" b="1">
                <a:solidFill>
                  <a:schemeClr val="tx1"/>
                </a:solidFill>
                <a:latin typeface="宋体" panose="02010600030101010101" pitchFamily="2" charset="-122"/>
                <a:cs typeface="宋体" panose="02010600030101010101" pitchFamily="2" charset="-122"/>
              </a:rPr>
              <a:t>JSP</a:t>
            </a:r>
            <a:r>
              <a:rPr sz="2400">
                <a:solidFill>
                  <a:schemeClr val="tx1"/>
                </a:solidFill>
                <a:latin typeface="宋体" panose="02010600030101010101" pitchFamily="2" charset="-122"/>
                <a:cs typeface="宋体" panose="02010600030101010101" pitchFamily="2" charset="-122"/>
              </a:rPr>
              <a:t> 页面的结构示例。</a:t>
            </a:r>
            <a:endParaRPr sz="2400">
              <a:solidFill>
                <a:schemeClr val="tx1"/>
              </a:solidFill>
              <a:latin typeface="宋体" panose="02010600030101010101" pitchFamily="2" charset="-122"/>
              <a:cs typeface="宋体" panose="02010600030101010101" pitchFamily="2"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71004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4.4 </a:t>
            </a:r>
            <a:r>
              <a:rPr lang="zh-CN" altLang="en-US" sz="2800" b="1" dirty="0" smtClean="0">
                <a:solidFill>
                  <a:schemeClr val="bg1"/>
                </a:solidFill>
                <a:latin typeface="宋体" panose="02010600030101010101" pitchFamily="2" charset="-122"/>
                <a:cs typeface="宋体" panose="02010600030101010101" pitchFamily="2" charset="-122"/>
                <a:sym typeface="+mn-ea"/>
              </a:rPr>
              <a:t>综合</a:t>
            </a:r>
            <a:r>
              <a:rPr lang="en-US" altLang="zh-CN" sz="2800" b="1" dirty="0" smtClean="0">
                <a:solidFill>
                  <a:schemeClr val="bg1"/>
                </a:solidFill>
                <a:latin typeface="宋体" panose="02010600030101010101" pitchFamily="2" charset="-122"/>
                <a:cs typeface="宋体" panose="02010600030101010101" pitchFamily="2" charset="-122"/>
                <a:sym typeface="+mn-ea"/>
              </a:rPr>
              <a:t>实践: </a:t>
            </a:r>
            <a:r>
              <a:rPr lang="zh-CN" altLang="en-US"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购物车</a:t>
            </a:r>
            <a:r>
              <a:rPr lang="zh-CN" altLang="en-US" sz="2800" dirty="0" smtClean="0">
                <a:solidFill>
                  <a:schemeClr val="accent1"/>
                </a:solidFill>
                <a:latin typeface="Times New Roman" panose="02020603050405020304" pitchFamily="18" charset="0"/>
                <a:ea typeface="楷体_GB2312" pitchFamily="49" charset="-122"/>
                <a:cs typeface="Times New Roman" panose="02020603050405020304" pitchFamily="18" charset="0"/>
                <a:sym typeface="+mn-ea"/>
              </a:rPr>
              <a:t> </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918210" y="1305560"/>
            <a:ext cx="7552690" cy="2009775"/>
          </a:xfrm>
          <a:prstGeom prst="rect">
            <a:avLst/>
          </a:prstGeom>
          <a:noFill/>
        </p:spPr>
        <p:txBody>
          <a:bodyPr wrap="square" rtlCol="0" anchor="t">
            <a:spAutoFit/>
          </a:bodyPr>
          <a:p>
            <a:pPr marL="0" indent="0">
              <a:lnSpc>
                <a:spcPct val="130000"/>
              </a:lnSpc>
              <a:buFont typeface="Wingdings" panose="05000000000000000000" charset="0"/>
              <a:buNone/>
            </a:pPr>
            <a:r>
              <a:rPr lang="en-US" sz="2400"/>
              <a:t>     (</a:t>
            </a:r>
            <a:r>
              <a:rPr sz="2400"/>
              <a:t>2</a:t>
            </a:r>
            <a:r>
              <a:rPr lang="en-US" sz="2400"/>
              <a:t>)</a:t>
            </a:r>
            <a:r>
              <a:rPr sz="2400"/>
              <a:t>商品分类展示模块——分为水果版块和蔬菜版块，点击“水果”或“蔬菜”超链接</a:t>
            </a:r>
            <a:r>
              <a:rPr lang="zh-CN" sz="2400"/>
              <a:t>，</a:t>
            </a:r>
            <a:r>
              <a:rPr sz="2400"/>
              <a:t>分别进去到相应的商品选购页如图4.4.2至图4.4.4所示内容</a:t>
            </a:r>
            <a:r>
              <a:rPr lang="zh-CN" sz="2400"/>
              <a:t>。</a:t>
            </a:r>
            <a:r>
              <a:rPr sz="2400"/>
              <a:t>在相应的商品选购页上选购了商品可将其加入购物车。</a:t>
            </a:r>
            <a:endParaRPr sz="2400"/>
          </a:p>
        </p:txBody>
      </p:sp>
      <p:sp>
        <p:nvSpPr>
          <p:cNvPr id="4" name="文本框 3"/>
          <p:cNvSpPr txBox="1"/>
          <p:nvPr/>
        </p:nvSpPr>
        <p:spPr>
          <a:xfrm>
            <a:off x="3376295" y="1443355"/>
            <a:ext cx="309880" cy="368300"/>
          </a:xfrm>
          <a:prstGeom prst="rect">
            <a:avLst/>
          </a:prstGeom>
          <a:noFill/>
        </p:spPr>
        <p:txBody>
          <a:bodyPr wrap="none" rtlCol="0">
            <a:spAutoFit/>
          </a:bodyPr>
          <a:p>
            <a:endParaRPr lang="zh-CN" altLang="en-US"/>
          </a:p>
        </p:txBody>
      </p:sp>
      <p:sp>
        <p:nvSpPr>
          <p:cNvPr id="8" name="文本框 7"/>
          <p:cNvSpPr txBox="1"/>
          <p:nvPr/>
        </p:nvSpPr>
        <p:spPr>
          <a:xfrm>
            <a:off x="918845" y="3418205"/>
            <a:ext cx="7551420" cy="1938020"/>
          </a:xfrm>
          <a:prstGeom prst="rect">
            <a:avLst/>
          </a:prstGeom>
          <a:noFill/>
        </p:spPr>
        <p:txBody>
          <a:bodyPr wrap="square" rtlCol="0">
            <a:spAutoFit/>
          </a:bodyPr>
          <a:p>
            <a:pPr algn="l"/>
            <a:r>
              <a:rPr lang="en-US" altLang="zh-CN"/>
              <a:t>       </a:t>
            </a:r>
            <a:r>
              <a:rPr lang="zh-CN" altLang="en-US" sz="2400"/>
              <a:t>(3) 购物车模块: 通过 session 实现在多页面选购商品加入购物车后, 点击购物系统首页的查看购物车按钮, 可看到所有选购加入购物车的商品, 如图 4. 4. 5 所示; 若未选购任何商品, 购物车页面会显示 “未有商品加入购物车”, 如图 4. 4. 6 所示。</a:t>
            </a:r>
            <a:endParaRPr lang="zh-CN" altLang="en-US" sz="240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71004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4.4 </a:t>
            </a:r>
            <a:r>
              <a:rPr lang="zh-CN" altLang="en-US" sz="2800" b="1" dirty="0" smtClean="0">
                <a:solidFill>
                  <a:schemeClr val="bg1"/>
                </a:solidFill>
                <a:latin typeface="宋体" panose="02010600030101010101" pitchFamily="2" charset="-122"/>
                <a:cs typeface="宋体" panose="02010600030101010101" pitchFamily="2" charset="-122"/>
                <a:sym typeface="+mn-ea"/>
              </a:rPr>
              <a:t>综合</a:t>
            </a:r>
            <a:r>
              <a:rPr lang="en-US" altLang="zh-CN" sz="2800" b="1" dirty="0" smtClean="0">
                <a:solidFill>
                  <a:schemeClr val="bg1"/>
                </a:solidFill>
                <a:latin typeface="宋体" panose="02010600030101010101" pitchFamily="2" charset="-122"/>
                <a:cs typeface="宋体" panose="02010600030101010101" pitchFamily="2" charset="-122"/>
                <a:sym typeface="+mn-ea"/>
              </a:rPr>
              <a:t>实践: </a:t>
            </a:r>
            <a:r>
              <a:rPr lang="zh-CN" altLang="en-US"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购物车</a:t>
            </a:r>
            <a:r>
              <a:rPr lang="zh-CN" altLang="en-US" sz="2800" dirty="0" smtClean="0">
                <a:solidFill>
                  <a:schemeClr val="accent1"/>
                </a:solidFill>
                <a:latin typeface="Times New Roman" panose="02020603050405020304" pitchFamily="18" charset="0"/>
                <a:ea typeface="楷体_GB2312" pitchFamily="49" charset="-122"/>
                <a:cs typeface="Times New Roman" panose="02020603050405020304" pitchFamily="18" charset="0"/>
                <a:sym typeface="+mn-ea"/>
              </a:rPr>
              <a:t> </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918210" y="1305560"/>
            <a:ext cx="7552690" cy="1529715"/>
          </a:xfrm>
          <a:prstGeom prst="rect">
            <a:avLst/>
          </a:prstGeom>
          <a:noFill/>
        </p:spPr>
        <p:txBody>
          <a:bodyPr wrap="square" rtlCol="0" anchor="t">
            <a:spAutoFit/>
          </a:bodyPr>
          <a:p>
            <a:pPr marL="0" indent="0">
              <a:lnSpc>
                <a:spcPct val="130000"/>
              </a:lnSpc>
              <a:buFont typeface="Wingdings" panose="05000000000000000000" charset="0"/>
              <a:buNone/>
            </a:pPr>
            <a:r>
              <a:rPr lang="en-US" sz="2400"/>
              <a:t>      (</a:t>
            </a:r>
            <a:r>
              <a:rPr sz="2400"/>
              <a:t>注: 通过 session 实现的购物车, 当用户关闭会话重新开始新的会话时, 原来购物车的内容会被清空, 因为 session 对象的有效范围是一次会话。</a:t>
            </a:r>
            <a:r>
              <a:rPr lang="en-US" sz="2400"/>
              <a:t>)</a:t>
            </a:r>
            <a:endParaRPr lang="en-US" sz="2400"/>
          </a:p>
        </p:txBody>
      </p:sp>
      <p:sp>
        <p:nvSpPr>
          <p:cNvPr id="4" name="文本框 3"/>
          <p:cNvSpPr txBox="1"/>
          <p:nvPr/>
        </p:nvSpPr>
        <p:spPr>
          <a:xfrm>
            <a:off x="3376295" y="1443355"/>
            <a:ext cx="309880" cy="368300"/>
          </a:xfrm>
          <a:prstGeom prst="rect">
            <a:avLst/>
          </a:prstGeom>
          <a:noFill/>
        </p:spPr>
        <p:txBody>
          <a:bodyPr wrap="none" rtlCol="0">
            <a:spAutoFit/>
          </a:bodyPr>
          <a:p>
            <a:endParaRPr lang="zh-CN" altLang="en-US"/>
          </a:p>
        </p:txBody>
      </p:sp>
      <p:pic>
        <p:nvPicPr>
          <p:cNvPr id="37" name="图片 24"/>
          <p:cNvPicPr>
            <a:picLocks noChangeAspect="1"/>
          </p:cNvPicPr>
          <p:nvPr/>
        </p:nvPicPr>
        <p:blipFill>
          <a:blip r:embed="rId1"/>
          <a:stretch>
            <a:fillRect/>
          </a:stretch>
        </p:blipFill>
        <p:spPr>
          <a:xfrm>
            <a:off x="1043305" y="2907665"/>
            <a:ext cx="7291705" cy="2755900"/>
          </a:xfrm>
          <a:prstGeom prst="rect">
            <a:avLst/>
          </a:prstGeom>
          <a:noFill/>
          <a:ln w="3175">
            <a:solidFill>
              <a:schemeClr val="tx1"/>
            </a:solidFill>
          </a:ln>
        </p:spPr>
      </p:pic>
      <p:sp>
        <p:nvSpPr>
          <p:cNvPr id="5" name="文本框 4"/>
          <p:cNvSpPr txBox="1"/>
          <p:nvPr/>
        </p:nvSpPr>
        <p:spPr>
          <a:xfrm>
            <a:off x="3119120" y="5755640"/>
            <a:ext cx="2773680" cy="368300"/>
          </a:xfrm>
          <a:prstGeom prst="rect">
            <a:avLst/>
          </a:prstGeom>
          <a:noFill/>
        </p:spPr>
        <p:txBody>
          <a:bodyPr wrap="square" rtlCol="0">
            <a:spAutoFit/>
          </a:bodyPr>
          <a:p>
            <a:pPr algn="ctr"/>
            <a:r>
              <a:rPr lang="zh-CN" altLang="en-US"/>
              <a:t>图4.4.1 用户登录页</a:t>
            </a:r>
            <a:endParaRPr lang="zh-CN" alt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71004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4.4 </a:t>
            </a:r>
            <a:r>
              <a:rPr lang="zh-CN" altLang="en-US" sz="2800" b="1" dirty="0" smtClean="0">
                <a:solidFill>
                  <a:schemeClr val="bg1"/>
                </a:solidFill>
                <a:latin typeface="宋体" panose="02010600030101010101" pitchFamily="2" charset="-122"/>
                <a:cs typeface="宋体" panose="02010600030101010101" pitchFamily="2" charset="-122"/>
                <a:sym typeface="+mn-ea"/>
              </a:rPr>
              <a:t>综合</a:t>
            </a:r>
            <a:r>
              <a:rPr lang="en-US" altLang="zh-CN" sz="2800" b="1" dirty="0" smtClean="0">
                <a:solidFill>
                  <a:schemeClr val="bg1"/>
                </a:solidFill>
                <a:latin typeface="宋体" panose="02010600030101010101" pitchFamily="2" charset="-122"/>
                <a:cs typeface="宋体" panose="02010600030101010101" pitchFamily="2" charset="-122"/>
                <a:sym typeface="+mn-ea"/>
              </a:rPr>
              <a:t>实践: </a:t>
            </a:r>
            <a:r>
              <a:rPr lang="zh-CN" altLang="en-US"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购物车</a:t>
            </a:r>
            <a:r>
              <a:rPr lang="zh-CN" altLang="en-US" sz="2800" dirty="0" smtClean="0">
                <a:solidFill>
                  <a:schemeClr val="accent1"/>
                </a:solidFill>
                <a:latin typeface="Times New Roman" panose="02020603050405020304" pitchFamily="18" charset="0"/>
                <a:ea typeface="楷体_GB2312" pitchFamily="49" charset="-122"/>
                <a:cs typeface="Times New Roman" panose="02020603050405020304" pitchFamily="18" charset="0"/>
                <a:sym typeface="+mn-ea"/>
              </a:rPr>
              <a:t> </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3376295" y="1443355"/>
            <a:ext cx="309880" cy="368300"/>
          </a:xfrm>
          <a:prstGeom prst="rect">
            <a:avLst/>
          </a:prstGeom>
          <a:noFill/>
        </p:spPr>
        <p:txBody>
          <a:bodyPr wrap="none" rtlCol="0">
            <a:spAutoFit/>
          </a:bodyPr>
          <a:p>
            <a:endParaRPr lang="zh-CN" altLang="en-US"/>
          </a:p>
        </p:txBody>
      </p:sp>
      <p:pic>
        <p:nvPicPr>
          <p:cNvPr id="38" name="图片 25"/>
          <p:cNvPicPr>
            <a:picLocks noChangeAspect="1"/>
          </p:cNvPicPr>
          <p:nvPr/>
        </p:nvPicPr>
        <p:blipFill>
          <a:blip r:embed="rId1"/>
          <a:stretch>
            <a:fillRect/>
          </a:stretch>
        </p:blipFill>
        <p:spPr>
          <a:xfrm>
            <a:off x="1043305" y="1268730"/>
            <a:ext cx="7310120" cy="3621405"/>
          </a:xfrm>
          <a:prstGeom prst="rect">
            <a:avLst/>
          </a:prstGeom>
          <a:noFill/>
          <a:ln w="3175">
            <a:solidFill>
              <a:schemeClr val="tx1"/>
            </a:solidFill>
          </a:ln>
        </p:spPr>
      </p:pic>
      <p:sp>
        <p:nvSpPr>
          <p:cNvPr id="8" name="文本框 7"/>
          <p:cNvSpPr txBox="1"/>
          <p:nvPr/>
        </p:nvSpPr>
        <p:spPr>
          <a:xfrm>
            <a:off x="3410585" y="5045075"/>
            <a:ext cx="2354580" cy="368300"/>
          </a:xfrm>
          <a:prstGeom prst="rect">
            <a:avLst/>
          </a:prstGeom>
          <a:noFill/>
        </p:spPr>
        <p:txBody>
          <a:bodyPr wrap="none" rtlCol="0">
            <a:spAutoFit/>
          </a:bodyPr>
          <a:p>
            <a:pPr algn="ctr"/>
            <a:r>
              <a:rPr lang="zh-CN" altLang="en-US"/>
              <a:t>图4.4.2 购物系统首页</a:t>
            </a:r>
            <a:endParaRPr lang="zh-CN" alt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71004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4.4 </a:t>
            </a:r>
            <a:r>
              <a:rPr lang="zh-CN" altLang="en-US" sz="2800" b="1" dirty="0" smtClean="0">
                <a:solidFill>
                  <a:schemeClr val="bg1"/>
                </a:solidFill>
                <a:latin typeface="宋体" panose="02010600030101010101" pitchFamily="2" charset="-122"/>
                <a:cs typeface="宋体" panose="02010600030101010101" pitchFamily="2" charset="-122"/>
                <a:sym typeface="+mn-ea"/>
              </a:rPr>
              <a:t>综合</a:t>
            </a:r>
            <a:r>
              <a:rPr lang="en-US" altLang="zh-CN" sz="2800" b="1" dirty="0" smtClean="0">
                <a:solidFill>
                  <a:schemeClr val="bg1"/>
                </a:solidFill>
                <a:latin typeface="宋体" panose="02010600030101010101" pitchFamily="2" charset="-122"/>
                <a:cs typeface="宋体" panose="02010600030101010101" pitchFamily="2" charset="-122"/>
                <a:sym typeface="+mn-ea"/>
              </a:rPr>
              <a:t>实践: </a:t>
            </a:r>
            <a:r>
              <a:rPr lang="zh-CN" altLang="en-US"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购物车</a:t>
            </a:r>
            <a:r>
              <a:rPr lang="zh-CN" altLang="en-US" sz="2800" dirty="0" smtClean="0">
                <a:solidFill>
                  <a:schemeClr val="accent1"/>
                </a:solidFill>
                <a:latin typeface="Times New Roman" panose="02020603050405020304" pitchFamily="18" charset="0"/>
                <a:ea typeface="楷体_GB2312" pitchFamily="49" charset="-122"/>
                <a:cs typeface="Times New Roman" panose="02020603050405020304" pitchFamily="18" charset="0"/>
                <a:sym typeface="+mn-ea"/>
              </a:rPr>
              <a:t> </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3376295" y="1443355"/>
            <a:ext cx="309880" cy="368300"/>
          </a:xfrm>
          <a:prstGeom prst="rect">
            <a:avLst/>
          </a:prstGeom>
          <a:noFill/>
        </p:spPr>
        <p:txBody>
          <a:bodyPr wrap="none" rtlCol="0">
            <a:spAutoFit/>
          </a:bodyPr>
          <a:p>
            <a:endParaRPr lang="zh-CN" altLang="en-US"/>
          </a:p>
        </p:txBody>
      </p:sp>
      <p:sp>
        <p:nvSpPr>
          <p:cNvPr id="8" name="文本框 7"/>
          <p:cNvSpPr txBox="1"/>
          <p:nvPr/>
        </p:nvSpPr>
        <p:spPr>
          <a:xfrm>
            <a:off x="3410585" y="5045075"/>
            <a:ext cx="2354580" cy="368300"/>
          </a:xfrm>
          <a:prstGeom prst="rect">
            <a:avLst/>
          </a:prstGeom>
          <a:noFill/>
        </p:spPr>
        <p:txBody>
          <a:bodyPr wrap="none" rtlCol="0">
            <a:spAutoFit/>
          </a:bodyPr>
          <a:p>
            <a:pPr algn="ctr"/>
            <a:r>
              <a:rPr lang="zh-CN" altLang="en-US"/>
              <a:t>图4.4.2 购物系统首页</a:t>
            </a:r>
            <a:endParaRPr lang="zh-CN" altLang="en-US"/>
          </a:p>
        </p:txBody>
      </p:sp>
      <p:pic>
        <p:nvPicPr>
          <p:cNvPr id="41" name="图片 28"/>
          <p:cNvPicPr>
            <a:picLocks noChangeAspect="1"/>
          </p:cNvPicPr>
          <p:nvPr/>
        </p:nvPicPr>
        <p:blipFill>
          <a:blip r:embed="rId1"/>
          <a:stretch>
            <a:fillRect/>
          </a:stretch>
        </p:blipFill>
        <p:spPr>
          <a:xfrm>
            <a:off x="918210" y="1207770"/>
            <a:ext cx="7427595" cy="4665980"/>
          </a:xfrm>
          <a:prstGeom prst="rect">
            <a:avLst/>
          </a:prstGeom>
          <a:noFill/>
          <a:ln>
            <a:noFill/>
          </a:ln>
        </p:spPr>
      </p:pic>
      <p:sp>
        <p:nvSpPr>
          <p:cNvPr id="5" name="文本框 4"/>
          <p:cNvSpPr txBox="1"/>
          <p:nvPr/>
        </p:nvSpPr>
        <p:spPr>
          <a:xfrm>
            <a:off x="3775075" y="6047105"/>
            <a:ext cx="2125980" cy="368300"/>
          </a:xfrm>
          <a:prstGeom prst="rect">
            <a:avLst/>
          </a:prstGeom>
          <a:noFill/>
        </p:spPr>
        <p:txBody>
          <a:bodyPr wrap="none" rtlCol="0">
            <a:spAutoFit/>
          </a:bodyPr>
          <a:p>
            <a:pPr algn="l"/>
            <a:r>
              <a:rPr lang="zh-CN" altLang="en-US"/>
              <a:t>图4.4.3 水果商品页</a:t>
            </a:r>
            <a:endParaRPr lang="zh-CN" alt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71004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4.4 </a:t>
            </a:r>
            <a:r>
              <a:rPr lang="zh-CN" altLang="en-US" sz="2800" b="1" dirty="0" smtClean="0">
                <a:solidFill>
                  <a:schemeClr val="bg1"/>
                </a:solidFill>
                <a:latin typeface="宋体" panose="02010600030101010101" pitchFamily="2" charset="-122"/>
                <a:cs typeface="宋体" panose="02010600030101010101" pitchFamily="2" charset="-122"/>
                <a:sym typeface="+mn-ea"/>
              </a:rPr>
              <a:t>综合</a:t>
            </a:r>
            <a:r>
              <a:rPr lang="en-US" altLang="zh-CN" sz="2800" b="1" dirty="0" smtClean="0">
                <a:solidFill>
                  <a:schemeClr val="bg1"/>
                </a:solidFill>
                <a:latin typeface="宋体" panose="02010600030101010101" pitchFamily="2" charset="-122"/>
                <a:cs typeface="宋体" panose="02010600030101010101" pitchFamily="2" charset="-122"/>
                <a:sym typeface="+mn-ea"/>
              </a:rPr>
              <a:t>实践: </a:t>
            </a:r>
            <a:r>
              <a:rPr lang="zh-CN" altLang="en-US"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购物车</a:t>
            </a:r>
            <a:r>
              <a:rPr lang="zh-CN" altLang="en-US" sz="2800" dirty="0" smtClean="0">
                <a:solidFill>
                  <a:schemeClr val="accent1"/>
                </a:solidFill>
                <a:latin typeface="Times New Roman" panose="02020603050405020304" pitchFamily="18" charset="0"/>
                <a:ea typeface="楷体_GB2312" pitchFamily="49" charset="-122"/>
                <a:cs typeface="Times New Roman" panose="02020603050405020304" pitchFamily="18" charset="0"/>
                <a:sym typeface="+mn-ea"/>
              </a:rPr>
              <a:t> </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3376295" y="1443355"/>
            <a:ext cx="309880" cy="368300"/>
          </a:xfrm>
          <a:prstGeom prst="rect">
            <a:avLst/>
          </a:prstGeom>
          <a:noFill/>
        </p:spPr>
        <p:txBody>
          <a:bodyPr wrap="none" rtlCol="0">
            <a:spAutoFit/>
          </a:bodyPr>
          <a:p>
            <a:endParaRPr lang="zh-CN" altLang="en-US"/>
          </a:p>
        </p:txBody>
      </p:sp>
      <p:sp>
        <p:nvSpPr>
          <p:cNvPr id="8" name="文本框 7"/>
          <p:cNvSpPr txBox="1"/>
          <p:nvPr/>
        </p:nvSpPr>
        <p:spPr>
          <a:xfrm>
            <a:off x="3410585" y="5045075"/>
            <a:ext cx="2354580" cy="368300"/>
          </a:xfrm>
          <a:prstGeom prst="rect">
            <a:avLst/>
          </a:prstGeom>
          <a:noFill/>
        </p:spPr>
        <p:txBody>
          <a:bodyPr wrap="none" rtlCol="0">
            <a:spAutoFit/>
          </a:bodyPr>
          <a:p>
            <a:pPr algn="ctr"/>
            <a:r>
              <a:rPr lang="zh-CN" altLang="en-US"/>
              <a:t>图4.4.2 购物系统首页</a:t>
            </a:r>
            <a:endParaRPr lang="zh-CN" altLang="en-US"/>
          </a:p>
        </p:txBody>
      </p:sp>
      <p:sp>
        <p:nvSpPr>
          <p:cNvPr id="5" name="文本框 4"/>
          <p:cNvSpPr txBox="1"/>
          <p:nvPr/>
        </p:nvSpPr>
        <p:spPr>
          <a:xfrm>
            <a:off x="3775075" y="6047105"/>
            <a:ext cx="2125980" cy="368300"/>
          </a:xfrm>
          <a:prstGeom prst="rect">
            <a:avLst/>
          </a:prstGeom>
          <a:noFill/>
        </p:spPr>
        <p:txBody>
          <a:bodyPr wrap="none" rtlCol="0">
            <a:spAutoFit/>
          </a:bodyPr>
          <a:p>
            <a:pPr algn="l"/>
            <a:r>
              <a:rPr lang="zh-CN" altLang="en-US"/>
              <a:t>图4.4.4 蔬菜商品页</a:t>
            </a:r>
            <a:endParaRPr lang="zh-CN" altLang="en-US"/>
          </a:p>
        </p:txBody>
      </p:sp>
      <p:pic>
        <p:nvPicPr>
          <p:cNvPr id="40" name="图片 27"/>
          <p:cNvPicPr>
            <a:picLocks noChangeAspect="1"/>
          </p:cNvPicPr>
          <p:nvPr/>
        </p:nvPicPr>
        <p:blipFill>
          <a:blip r:embed="rId1"/>
          <a:stretch>
            <a:fillRect/>
          </a:stretch>
        </p:blipFill>
        <p:spPr>
          <a:xfrm>
            <a:off x="971550" y="1223010"/>
            <a:ext cx="7150735" cy="4733925"/>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71004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4.4 </a:t>
            </a:r>
            <a:r>
              <a:rPr lang="zh-CN" altLang="en-US" sz="2800" b="1" dirty="0" smtClean="0">
                <a:solidFill>
                  <a:schemeClr val="bg1"/>
                </a:solidFill>
                <a:latin typeface="宋体" panose="02010600030101010101" pitchFamily="2" charset="-122"/>
                <a:cs typeface="宋体" panose="02010600030101010101" pitchFamily="2" charset="-122"/>
                <a:sym typeface="+mn-ea"/>
              </a:rPr>
              <a:t>综合</a:t>
            </a:r>
            <a:r>
              <a:rPr lang="en-US" altLang="zh-CN" sz="2800" b="1" dirty="0" smtClean="0">
                <a:solidFill>
                  <a:schemeClr val="bg1"/>
                </a:solidFill>
                <a:latin typeface="宋体" panose="02010600030101010101" pitchFamily="2" charset="-122"/>
                <a:cs typeface="宋体" panose="02010600030101010101" pitchFamily="2" charset="-122"/>
                <a:sym typeface="+mn-ea"/>
              </a:rPr>
              <a:t>实践: </a:t>
            </a:r>
            <a:r>
              <a:rPr lang="zh-CN" altLang="en-US"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购物车</a:t>
            </a:r>
            <a:r>
              <a:rPr lang="zh-CN" altLang="en-US" sz="2800" dirty="0" smtClean="0">
                <a:solidFill>
                  <a:schemeClr val="accent1"/>
                </a:solidFill>
                <a:latin typeface="Times New Roman" panose="02020603050405020304" pitchFamily="18" charset="0"/>
                <a:ea typeface="楷体_GB2312" pitchFamily="49" charset="-122"/>
                <a:cs typeface="Times New Roman" panose="02020603050405020304" pitchFamily="18" charset="0"/>
                <a:sym typeface="+mn-ea"/>
              </a:rPr>
              <a:t> </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3376295" y="1443355"/>
            <a:ext cx="309880" cy="368300"/>
          </a:xfrm>
          <a:prstGeom prst="rect">
            <a:avLst/>
          </a:prstGeom>
          <a:noFill/>
        </p:spPr>
        <p:txBody>
          <a:bodyPr wrap="none" rtlCol="0">
            <a:spAutoFit/>
          </a:bodyPr>
          <a:p>
            <a:endParaRPr lang="zh-CN" altLang="en-US"/>
          </a:p>
        </p:txBody>
      </p:sp>
      <p:sp>
        <p:nvSpPr>
          <p:cNvPr id="8" name="文本框 7"/>
          <p:cNvSpPr txBox="1"/>
          <p:nvPr/>
        </p:nvSpPr>
        <p:spPr>
          <a:xfrm>
            <a:off x="3410585" y="5045075"/>
            <a:ext cx="2354580" cy="368300"/>
          </a:xfrm>
          <a:prstGeom prst="rect">
            <a:avLst/>
          </a:prstGeom>
          <a:noFill/>
        </p:spPr>
        <p:txBody>
          <a:bodyPr wrap="none" rtlCol="0">
            <a:spAutoFit/>
          </a:bodyPr>
          <a:p>
            <a:pPr algn="ctr"/>
            <a:r>
              <a:rPr lang="zh-CN" altLang="en-US"/>
              <a:t>图4.4.2 购物系统首页</a:t>
            </a:r>
            <a:endParaRPr lang="zh-CN" altLang="en-US"/>
          </a:p>
        </p:txBody>
      </p:sp>
      <p:sp>
        <p:nvSpPr>
          <p:cNvPr id="5" name="文本框 4"/>
          <p:cNvSpPr txBox="1"/>
          <p:nvPr/>
        </p:nvSpPr>
        <p:spPr>
          <a:xfrm>
            <a:off x="2484755" y="6047105"/>
            <a:ext cx="4559300" cy="368300"/>
          </a:xfrm>
          <a:prstGeom prst="rect">
            <a:avLst/>
          </a:prstGeom>
          <a:noFill/>
        </p:spPr>
        <p:txBody>
          <a:bodyPr wrap="square" rtlCol="0">
            <a:spAutoFit/>
          </a:bodyPr>
          <a:p>
            <a:pPr algn="ctr"/>
            <a:r>
              <a:rPr lang="zh-CN" altLang="en-US"/>
              <a:t>图4.4.5 购物车查看已选购商品</a:t>
            </a:r>
            <a:endParaRPr lang="zh-CN" altLang="en-US"/>
          </a:p>
        </p:txBody>
      </p:sp>
      <p:pic>
        <p:nvPicPr>
          <p:cNvPr id="42" name="图片 29"/>
          <p:cNvPicPr>
            <a:picLocks noChangeAspect="1"/>
          </p:cNvPicPr>
          <p:nvPr/>
        </p:nvPicPr>
        <p:blipFill>
          <a:blip r:embed="rId1"/>
          <a:srcRect b="1140"/>
          <a:stretch>
            <a:fillRect/>
          </a:stretch>
        </p:blipFill>
        <p:spPr>
          <a:xfrm>
            <a:off x="970915" y="1181100"/>
            <a:ext cx="7016750" cy="4778375"/>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71004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4.4 </a:t>
            </a:r>
            <a:r>
              <a:rPr lang="zh-CN" altLang="en-US" sz="2800" b="1" dirty="0" smtClean="0">
                <a:solidFill>
                  <a:schemeClr val="bg1"/>
                </a:solidFill>
                <a:latin typeface="宋体" panose="02010600030101010101" pitchFamily="2" charset="-122"/>
                <a:cs typeface="宋体" panose="02010600030101010101" pitchFamily="2" charset="-122"/>
                <a:sym typeface="+mn-ea"/>
              </a:rPr>
              <a:t>综合</a:t>
            </a:r>
            <a:r>
              <a:rPr lang="en-US" altLang="zh-CN" sz="2800" b="1" dirty="0" smtClean="0">
                <a:solidFill>
                  <a:schemeClr val="bg1"/>
                </a:solidFill>
                <a:latin typeface="宋体" panose="02010600030101010101" pitchFamily="2" charset="-122"/>
                <a:cs typeface="宋体" panose="02010600030101010101" pitchFamily="2" charset="-122"/>
                <a:sym typeface="+mn-ea"/>
              </a:rPr>
              <a:t>实践: </a:t>
            </a:r>
            <a:r>
              <a:rPr lang="zh-CN" altLang="en-US" sz="2800" dirty="0" smtClean="0">
                <a:solidFill>
                  <a:schemeClr val="bg1"/>
                </a:solidFill>
                <a:latin typeface="Times New Roman" panose="02020603050405020304" pitchFamily="18" charset="0"/>
                <a:ea typeface="楷体_GB2312" pitchFamily="49" charset="-122"/>
                <a:cs typeface="Times New Roman" panose="02020603050405020304" pitchFamily="18" charset="0"/>
                <a:sym typeface="+mn-ea"/>
              </a:rPr>
              <a:t>购物车</a:t>
            </a:r>
            <a:r>
              <a:rPr lang="zh-CN" altLang="en-US" sz="2800" dirty="0" smtClean="0">
                <a:solidFill>
                  <a:schemeClr val="accent1"/>
                </a:solidFill>
                <a:latin typeface="Times New Roman" panose="02020603050405020304" pitchFamily="18" charset="0"/>
                <a:ea typeface="楷体_GB2312" pitchFamily="49" charset="-122"/>
                <a:cs typeface="Times New Roman" panose="02020603050405020304" pitchFamily="18" charset="0"/>
                <a:sym typeface="+mn-ea"/>
              </a:rPr>
              <a:t> </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3376295" y="1443355"/>
            <a:ext cx="309880" cy="368300"/>
          </a:xfrm>
          <a:prstGeom prst="rect">
            <a:avLst/>
          </a:prstGeom>
          <a:noFill/>
        </p:spPr>
        <p:txBody>
          <a:bodyPr wrap="none" rtlCol="0">
            <a:spAutoFit/>
          </a:bodyPr>
          <a:p>
            <a:endParaRPr lang="zh-CN" altLang="en-US"/>
          </a:p>
        </p:txBody>
      </p:sp>
      <p:pic>
        <p:nvPicPr>
          <p:cNvPr id="36" name="图片 23"/>
          <p:cNvPicPr>
            <a:picLocks noChangeAspect="1"/>
          </p:cNvPicPr>
          <p:nvPr/>
        </p:nvPicPr>
        <p:blipFill>
          <a:blip r:embed="rId1"/>
          <a:srcRect b="14727"/>
          <a:stretch>
            <a:fillRect/>
          </a:stretch>
        </p:blipFill>
        <p:spPr>
          <a:xfrm>
            <a:off x="1022985" y="1219835"/>
            <a:ext cx="6886575" cy="3789680"/>
          </a:xfrm>
          <a:prstGeom prst="rect">
            <a:avLst/>
          </a:prstGeom>
          <a:noFill/>
          <a:ln w="3175">
            <a:solidFill>
              <a:schemeClr val="tx1"/>
            </a:solidFill>
          </a:ln>
        </p:spPr>
      </p:pic>
      <p:sp>
        <p:nvSpPr>
          <p:cNvPr id="6" name="文本框 5"/>
          <p:cNvSpPr txBox="1"/>
          <p:nvPr/>
        </p:nvSpPr>
        <p:spPr>
          <a:xfrm>
            <a:off x="2725420" y="5222240"/>
            <a:ext cx="3918585" cy="368300"/>
          </a:xfrm>
          <a:prstGeom prst="rect">
            <a:avLst/>
          </a:prstGeom>
          <a:noFill/>
        </p:spPr>
        <p:txBody>
          <a:bodyPr wrap="square" rtlCol="0">
            <a:spAutoFit/>
          </a:bodyPr>
          <a:p>
            <a:pPr algn="l"/>
            <a:r>
              <a:rPr lang="zh-CN" altLang="en-US"/>
              <a:t>图4.4.6 为选购产品时购物车页面</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75830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4.1 实践一: </a:t>
            </a:r>
            <a:r>
              <a:rPr lang="en-US" altLang="zh-CN" sz="2800" b="1" dirty="0" smtClean="0">
                <a:solidFill>
                  <a:schemeClr val="bg1"/>
                </a:solidFill>
                <a:latin typeface="宋体" panose="02010600030101010101" pitchFamily="2" charset="-122"/>
                <a:cs typeface="宋体" panose="02010600030101010101" pitchFamily="2" charset="-122"/>
                <a:sym typeface="+mn-ea"/>
              </a:rPr>
              <a:t>JSP</a:t>
            </a:r>
            <a:r>
              <a:rPr lang="zh-CN" altLang="en-US" sz="2800" b="1" dirty="0" smtClean="0">
                <a:solidFill>
                  <a:schemeClr val="bg1"/>
                </a:solidFill>
                <a:latin typeface="宋体" panose="02010600030101010101" pitchFamily="2" charset="-122"/>
                <a:cs typeface="宋体" panose="02010600030101010101" pitchFamily="2" charset="-122"/>
                <a:sym typeface="+mn-ea"/>
              </a:rPr>
              <a:t>指令标识与脚本标识</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2" name="图片 3"/>
          <p:cNvPicPr>
            <a:picLocks noChangeAspect="1"/>
          </p:cNvPicPr>
          <p:nvPr>
            <p:custDataLst>
              <p:tags r:id="rId1"/>
            </p:custDataLst>
          </p:nvPr>
        </p:nvPicPr>
        <p:blipFill>
          <a:blip r:embed="rId2"/>
          <a:stretch>
            <a:fillRect/>
          </a:stretch>
        </p:blipFill>
        <p:spPr>
          <a:xfrm>
            <a:off x="983615" y="1372870"/>
            <a:ext cx="7267575" cy="4307205"/>
          </a:xfrm>
          <a:prstGeom prst="rect">
            <a:avLst/>
          </a:prstGeom>
          <a:noFill/>
          <a:ln w="3175">
            <a:solidFill>
              <a:schemeClr val="tx1"/>
            </a:solidFill>
          </a:ln>
        </p:spPr>
      </p:pic>
      <p:sp>
        <p:nvSpPr>
          <p:cNvPr id="4" name="文本框 3"/>
          <p:cNvSpPr txBox="1"/>
          <p:nvPr/>
        </p:nvSpPr>
        <p:spPr>
          <a:xfrm>
            <a:off x="2727325" y="5940425"/>
            <a:ext cx="3251835" cy="368300"/>
          </a:xfrm>
          <a:prstGeom prst="rect">
            <a:avLst/>
          </a:prstGeom>
          <a:noFill/>
        </p:spPr>
        <p:txBody>
          <a:bodyPr wrap="square" rtlCol="0">
            <a:spAutoFit/>
          </a:bodyPr>
          <a:p>
            <a:pPr algn="l"/>
            <a:r>
              <a:rPr lang="zh-CN" altLang="en-US"/>
              <a:t>图 4. 1. 1　 JSP 页码结构示例</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758305"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4.1 实践一: </a:t>
            </a:r>
            <a:r>
              <a:rPr lang="en-US" altLang="zh-CN" sz="2800" b="1" dirty="0" smtClean="0">
                <a:solidFill>
                  <a:schemeClr val="bg1"/>
                </a:solidFill>
                <a:latin typeface="宋体" panose="02010600030101010101" pitchFamily="2" charset="-122"/>
                <a:cs typeface="宋体" panose="02010600030101010101" pitchFamily="2" charset="-122"/>
                <a:sym typeface="+mn-ea"/>
              </a:rPr>
              <a:t>JSP</a:t>
            </a:r>
            <a:r>
              <a:rPr lang="zh-CN" altLang="en-US" sz="2800" b="1" dirty="0" smtClean="0">
                <a:solidFill>
                  <a:schemeClr val="bg1"/>
                </a:solidFill>
                <a:latin typeface="宋体" panose="02010600030101010101" pitchFamily="2" charset="-122"/>
                <a:cs typeface="宋体" panose="02010600030101010101" pitchFamily="2" charset="-122"/>
                <a:sym typeface="+mn-ea"/>
              </a:rPr>
              <a:t>指令标识与脚本标识</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450215" y="1173480"/>
            <a:ext cx="8693785" cy="2929255"/>
          </a:xfrm>
          <a:prstGeom prst="rect">
            <a:avLst/>
          </a:prstGeom>
          <a:noFill/>
        </p:spPr>
        <p:txBody>
          <a:bodyPr wrap="square" rtlCol="0" anchor="t">
            <a:spAutoFit/>
          </a:bodyPr>
          <a:p>
            <a:pPr>
              <a:lnSpc>
                <a:spcPct val="130000"/>
              </a:lnSpc>
            </a:pPr>
            <a:r>
              <a:rPr lang="en-US" altLang="zh-CN" sz="2400">
                <a:solidFill>
                  <a:srgbClr val="0000FF"/>
                </a:solidFill>
              </a:rPr>
              <a:t>2</a:t>
            </a:r>
            <a:r>
              <a:rPr lang="zh-CN" altLang="en-US" sz="2400">
                <a:solidFill>
                  <a:srgbClr val="0000FF"/>
                </a:solidFill>
              </a:rPr>
              <a:t>. </a:t>
            </a:r>
            <a:r>
              <a:rPr lang="en-US" altLang="zh-CN" sz="2400">
                <a:solidFill>
                  <a:srgbClr val="0000FF"/>
                </a:solidFill>
              </a:rPr>
              <a:t>JSP</a:t>
            </a:r>
            <a:r>
              <a:rPr lang="zh-CN" altLang="en-US" sz="2400">
                <a:solidFill>
                  <a:srgbClr val="0000FF"/>
                </a:solidFill>
              </a:rPr>
              <a:t>页面执行过程</a:t>
            </a:r>
            <a:endParaRPr lang="zh-CN" altLang="en-US" sz="2400">
              <a:solidFill>
                <a:srgbClr val="0000FF"/>
              </a:solidFill>
            </a:endParaRPr>
          </a:p>
          <a:p>
            <a:pPr marL="285750" indent="-285750" algn="just">
              <a:lnSpc>
                <a:spcPct val="130000"/>
              </a:lnSpc>
              <a:buFont typeface="Wingdings" panose="05000000000000000000" charset="0"/>
              <a:buChar char="n"/>
            </a:pPr>
            <a:r>
              <a:rPr lang="zh-CN" altLang="en-US" sz="2400">
                <a:solidFill>
                  <a:schemeClr val="accent1"/>
                </a:solidFill>
              </a:rPr>
              <a:t>Web </a:t>
            </a:r>
            <a:r>
              <a:rPr lang="zh-CN" altLang="en-US" sz="2400">
                <a:solidFill>
                  <a:schemeClr val="tx1"/>
                </a:solidFill>
              </a:rPr>
              <a:t>服务器在遇到访问 JSP 网页的请求时, 会先将 JSP 中包含的 Java 程序代码提取出来转化为 Servlet 代码, 然后编译 Servlet 代码为可执行的 class 文件并执行, 将最后的执行结果以 HTML 格式返回给客户端。</a:t>
            </a:r>
            <a:endParaRPr lang="zh-CN" altLang="en-US" sz="2400">
              <a:solidFill>
                <a:schemeClr val="accent1"/>
              </a:solidFill>
            </a:endParaRPr>
          </a:p>
          <a:p>
            <a:pPr marL="0" indent="0" algn="just">
              <a:lnSpc>
                <a:spcPct val="130000"/>
              </a:lnSpc>
              <a:buFont typeface="Wingdings" panose="05000000000000000000" charset="0"/>
              <a:buNone/>
            </a:pPr>
            <a:r>
              <a:rPr lang="zh-CN" altLang="en-US" sz="2200"/>
              <a:t>      </a:t>
            </a:r>
            <a:endParaRPr lang="zh-CN" altLang="en-US" sz="22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62305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 1 实践一: </a:t>
            </a:r>
            <a:r>
              <a:rPr lang="en-US" altLang="zh-CN" sz="2800" b="1" dirty="0" smtClean="0">
                <a:solidFill>
                  <a:schemeClr val="bg1"/>
                </a:solidFill>
                <a:latin typeface="宋体" panose="02010600030101010101" pitchFamily="2" charset="-122"/>
                <a:cs typeface="宋体" panose="02010600030101010101" pitchFamily="2" charset="-122"/>
                <a:sym typeface="+mn-ea"/>
              </a:rPr>
              <a:t>JSP</a:t>
            </a:r>
            <a:r>
              <a:rPr lang="zh-CN" altLang="en-US" sz="2800" b="1" dirty="0" smtClean="0">
                <a:solidFill>
                  <a:schemeClr val="bg1"/>
                </a:solidFill>
                <a:latin typeface="宋体" panose="02010600030101010101" pitchFamily="2" charset="-122"/>
                <a:cs typeface="宋体" panose="02010600030101010101" pitchFamily="2" charset="-122"/>
                <a:sym typeface="+mn-ea"/>
              </a:rPr>
              <a:t>指令标识与脚本标识</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450215" y="1173480"/>
            <a:ext cx="8693785" cy="4368165"/>
          </a:xfrm>
          <a:prstGeom prst="rect">
            <a:avLst/>
          </a:prstGeom>
          <a:noFill/>
        </p:spPr>
        <p:txBody>
          <a:bodyPr wrap="square" rtlCol="0" anchor="t">
            <a:spAutoFit/>
          </a:bodyPr>
          <a:p>
            <a:pPr>
              <a:lnSpc>
                <a:spcPct val="130000"/>
              </a:lnSpc>
            </a:pPr>
            <a:r>
              <a:rPr lang="en-US" altLang="zh-CN" sz="2400">
                <a:solidFill>
                  <a:srgbClr val="0000FF"/>
                </a:solidFill>
              </a:rPr>
              <a:t>3</a:t>
            </a:r>
            <a:r>
              <a:rPr lang="zh-CN" altLang="en-US" sz="2400">
                <a:solidFill>
                  <a:srgbClr val="0000FF"/>
                </a:solidFill>
              </a:rPr>
              <a:t>. </a:t>
            </a:r>
            <a:r>
              <a:rPr lang="en-US" altLang="zh-CN" sz="2400">
                <a:solidFill>
                  <a:srgbClr val="0000FF"/>
                </a:solidFill>
              </a:rPr>
              <a:t>JSP</a:t>
            </a:r>
            <a:r>
              <a:rPr lang="zh-CN" altLang="en-US" sz="2400">
                <a:solidFill>
                  <a:srgbClr val="0000FF"/>
                </a:solidFill>
              </a:rPr>
              <a:t>的指令标识</a:t>
            </a:r>
            <a:endParaRPr lang="zh-CN" altLang="en-US" sz="2400">
              <a:solidFill>
                <a:srgbClr val="0000FF"/>
              </a:solidFill>
            </a:endParaRPr>
          </a:p>
          <a:p>
            <a:pPr>
              <a:lnSpc>
                <a:spcPct val="130000"/>
              </a:lnSpc>
            </a:pPr>
            <a:r>
              <a:rPr lang="en-US" altLang="zh-CN" sz="2400"/>
              <a:t>       </a:t>
            </a:r>
            <a:r>
              <a:rPr lang="zh-CN" altLang="en-US" sz="2400">
                <a:solidFill>
                  <a:schemeClr val="accent1"/>
                </a:solidFill>
              </a:rPr>
              <a:t>指令标识</a:t>
            </a:r>
            <a:r>
              <a:rPr lang="zh-CN" altLang="en-US" sz="2400"/>
              <a:t>主要用于为 JSP 转换阶段提供整个 JSP 页面的相关信息, 指令本身不会产生任何看得见的页面输出信息。指令标识的语法格式如下:</a:t>
            </a:r>
            <a:endParaRPr lang="zh-CN" altLang="en-US" sz="2400"/>
          </a:p>
          <a:p>
            <a:pPr algn="just">
              <a:lnSpc>
                <a:spcPct val="130000"/>
              </a:lnSpc>
            </a:pPr>
            <a:r>
              <a:rPr lang="en-US" altLang="zh-CN" sz="2400"/>
              <a:t>  </a:t>
            </a:r>
            <a:r>
              <a:rPr lang="zh-CN" altLang="en-US" sz="2400">
                <a:solidFill>
                  <a:srgbClr val="FF0000"/>
                </a:solidFill>
              </a:rPr>
              <a:t>&lt;%@ 指令名称 属性 1 ="属性值 1" 属性 2 ="属性值 2" ?? % &gt;</a:t>
            </a:r>
            <a:endParaRPr lang="zh-CN" altLang="en-US" sz="2400"/>
          </a:p>
          <a:p>
            <a:pPr marL="285750" indent="-285750" algn="just">
              <a:lnSpc>
                <a:spcPct val="130000"/>
              </a:lnSpc>
              <a:buFont typeface="Wingdings" panose="05000000000000000000" charset="0"/>
              <a:buChar char="l"/>
            </a:pPr>
            <a:r>
              <a:rPr lang="zh-CN" altLang="en-US" sz="2400"/>
              <a:t>指令名称: 用于指定指令名称。</a:t>
            </a:r>
            <a:r>
              <a:rPr lang="zh-CN" altLang="en-US" sz="2400">
                <a:solidFill>
                  <a:srgbClr val="FF0000"/>
                </a:solidFill>
              </a:rPr>
              <a:t>JSP 包含 3 种指令: page、 include、taglib</a:t>
            </a:r>
            <a:r>
              <a:rPr lang="zh-CN" altLang="en-US">
                <a:solidFill>
                  <a:srgbClr val="FF0000"/>
                </a:solidFill>
              </a:rPr>
              <a:t>。</a:t>
            </a:r>
            <a:endParaRPr lang="zh-CN" altLang="en-US">
              <a:solidFill>
                <a:srgbClr val="FF0000"/>
              </a:solidFill>
            </a:endParaRPr>
          </a:p>
          <a:p>
            <a:pPr marL="285750" indent="-285750" algn="just">
              <a:lnSpc>
                <a:spcPct val="130000"/>
              </a:lnSpc>
              <a:buFont typeface="Wingdings" panose="05000000000000000000" charset="0"/>
              <a:buChar char="l"/>
            </a:pPr>
            <a:r>
              <a:rPr lang="zh-CN" altLang="en-US" sz="2400"/>
              <a:t>属性: 不同的指令包含不同的属性。</a:t>
            </a:r>
            <a:endParaRPr lang="zh-CN" altLang="en-US" sz="2400"/>
          </a:p>
          <a:p>
            <a:pPr marL="0" indent="0" algn="just">
              <a:lnSpc>
                <a:spcPct val="130000"/>
              </a:lnSpc>
              <a:buFont typeface="Wingdings" panose="05000000000000000000" charset="0"/>
              <a:buNone/>
            </a:pPr>
            <a:r>
              <a:rPr lang="zh-CN" altLang="en-US" sz="2200"/>
              <a:t>      </a:t>
            </a:r>
            <a:endParaRPr lang="zh-CN" altLang="en-US" sz="22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a:spLocks noGrp="1"/>
          </p:cNvSpPr>
          <p:nvPr>
            <p:ph type="dt" sz="half" idx="12"/>
          </p:nvPr>
        </p:nvSpPr>
        <p:spPr/>
        <p:txBody>
          <a:bodyPr/>
          <a:p>
            <a:pPr lvl="0" eaLnBrk="1" fontAlgn="base" hangingPunct="1">
              <a:lnSpc>
                <a:spcPct val="100000"/>
              </a:lnSpc>
              <a:spcBef>
                <a:spcPct val="0"/>
              </a:spcBef>
              <a:buClrTx/>
            </a:pPr>
            <a:endParaRPr lang="en-US" altLang="x-none" strike="noStrike" noProof="1" dirty="0"/>
          </a:p>
        </p:txBody>
      </p:sp>
      <p:sp>
        <p:nvSpPr>
          <p:cNvPr id="3" name="文本框 2"/>
          <p:cNvSpPr txBox="1"/>
          <p:nvPr/>
        </p:nvSpPr>
        <p:spPr>
          <a:xfrm>
            <a:off x="1186180" y="478155"/>
            <a:ext cx="6605270" cy="521970"/>
          </a:xfrm>
          <a:prstGeom prst="rect">
            <a:avLst/>
          </a:prstGeom>
          <a:noFill/>
        </p:spPr>
        <p:txBody>
          <a:bodyPr wrap="square" rtlCol="0">
            <a:spAutoFit/>
          </a:bodyPr>
          <a:p>
            <a:r>
              <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rPr>
              <a:t>4.1 实践一: </a:t>
            </a:r>
            <a:r>
              <a:rPr lang="en-US" altLang="zh-CN" sz="2800" b="1" dirty="0" smtClean="0">
                <a:solidFill>
                  <a:schemeClr val="bg1"/>
                </a:solidFill>
                <a:latin typeface="宋体" panose="02010600030101010101" pitchFamily="2" charset="-122"/>
                <a:cs typeface="宋体" panose="02010600030101010101" pitchFamily="2" charset="-122"/>
                <a:sym typeface="+mn-ea"/>
              </a:rPr>
              <a:t>JSP</a:t>
            </a:r>
            <a:r>
              <a:rPr lang="zh-CN" altLang="en-US" sz="2800" b="1" dirty="0" smtClean="0">
                <a:solidFill>
                  <a:schemeClr val="bg1"/>
                </a:solidFill>
                <a:latin typeface="宋体" panose="02010600030101010101" pitchFamily="2" charset="-122"/>
                <a:cs typeface="宋体" panose="02010600030101010101" pitchFamily="2" charset="-122"/>
                <a:sym typeface="+mn-ea"/>
              </a:rPr>
              <a:t>指令标识与脚本标识</a:t>
            </a:r>
            <a:endParaRPr lang="en-US" altLang="zh-CN" sz="2800" b="1" dirty="0"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nvSpPr>
        <p:spPr>
          <a:xfrm>
            <a:off x="450215" y="1173480"/>
            <a:ext cx="8693785" cy="1490345"/>
          </a:xfrm>
          <a:prstGeom prst="rect">
            <a:avLst/>
          </a:prstGeom>
          <a:noFill/>
        </p:spPr>
        <p:txBody>
          <a:bodyPr wrap="square" rtlCol="0" anchor="t">
            <a:spAutoFit/>
          </a:bodyPr>
          <a:p>
            <a:pPr algn="just">
              <a:lnSpc>
                <a:spcPct val="130000"/>
              </a:lnSpc>
            </a:pPr>
            <a:r>
              <a:rPr lang="en-US" sz="2400" b="1">
                <a:solidFill>
                  <a:schemeClr val="accent1"/>
                </a:solidFill>
                <a:latin typeface="宋体" panose="02010600030101010101" pitchFamily="2" charset="-122"/>
                <a:cs typeface="宋体" panose="02010600030101010101" pitchFamily="2" charset="-122"/>
              </a:rPr>
              <a:t>    (</a:t>
            </a:r>
            <a:r>
              <a:rPr sz="2400" b="1">
                <a:solidFill>
                  <a:schemeClr val="accent1"/>
                </a:solidFill>
                <a:latin typeface="宋体" panose="02010600030101010101" pitchFamily="2" charset="-122"/>
                <a:cs typeface="宋体" panose="02010600030101010101" pitchFamily="2" charset="-122"/>
              </a:rPr>
              <a:t>1)page</a:t>
            </a:r>
            <a:r>
              <a:rPr sz="2400">
                <a:solidFill>
                  <a:schemeClr val="accent1"/>
                </a:solidFill>
                <a:latin typeface="宋体" panose="02010600030101010101" pitchFamily="2" charset="-122"/>
                <a:cs typeface="宋体" panose="02010600030101010101" pitchFamily="2" charset="-122"/>
              </a:rPr>
              <a:t>指令</a:t>
            </a:r>
            <a:r>
              <a:rPr sz="2400">
                <a:latin typeface="宋体" panose="02010600030101010101" pitchFamily="2" charset="-122"/>
                <a:cs typeface="宋体" panose="02010600030101010101" pitchFamily="2" charset="-122"/>
              </a:rPr>
              <a:t>:</a:t>
            </a:r>
            <a:r>
              <a:rPr sz="2400">
                <a:solidFill>
                  <a:srgbClr val="FF0000"/>
                </a:solidFill>
                <a:latin typeface="宋体" panose="02010600030101010101" pitchFamily="2" charset="-122"/>
                <a:cs typeface="宋体" panose="02010600030101010101" pitchFamily="2" charset="-122"/>
              </a:rPr>
              <a:t>用于设置</a:t>
            </a:r>
            <a:r>
              <a:rPr sz="2400" b="1">
                <a:solidFill>
                  <a:srgbClr val="FF0000"/>
                </a:solidFill>
                <a:latin typeface="宋体" panose="02010600030101010101" pitchFamily="2" charset="-122"/>
                <a:cs typeface="宋体" panose="02010600030101010101" pitchFamily="2" charset="-122"/>
              </a:rPr>
              <a:t>JSP</a:t>
            </a:r>
            <a:r>
              <a:rPr sz="2400">
                <a:solidFill>
                  <a:srgbClr val="FF0000"/>
                </a:solidFill>
                <a:latin typeface="宋体" panose="02010600030101010101" pitchFamily="2" charset="-122"/>
                <a:cs typeface="宋体" panose="02010600030101010101" pitchFamily="2" charset="-122"/>
              </a:rPr>
              <a:t>页面的属性</a:t>
            </a:r>
            <a:r>
              <a:rPr sz="2400">
                <a:latin typeface="宋体" panose="02010600030101010101" pitchFamily="2" charset="-122"/>
                <a:cs typeface="宋体" panose="02010600030101010101" pitchFamily="2" charset="-122"/>
              </a:rPr>
              <a:t>。</a:t>
            </a:r>
            <a:endParaRPr sz="2400">
              <a:latin typeface="宋体" panose="02010600030101010101" pitchFamily="2" charset="-122"/>
              <a:cs typeface="宋体" panose="02010600030101010101" pitchFamily="2" charset="-122"/>
            </a:endParaRPr>
          </a:p>
          <a:p>
            <a:pPr algn="just">
              <a:lnSpc>
                <a:spcPct val="130000"/>
              </a:lnSpc>
            </a:pPr>
            <a:r>
              <a:rPr lang="en-US" sz="2400">
                <a:latin typeface="宋体" panose="02010600030101010101" pitchFamily="2" charset="-122"/>
                <a:cs typeface="宋体" panose="02010600030101010101" pitchFamily="2" charset="-122"/>
              </a:rPr>
              <a:t>     </a:t>
            </a:r>
            <a:r>
              <a:rPr sz="2400">
                <a:latin typeface="宋体" panose="02010600030101010101" pitchFamily="2" charset="-122"/>
                <a:cs typeface="宋体" panose="02010600030101010101" pitchFamily="2" charset="-122"/>
              </a:rPr>
              <a:t>page指令中的常用属性见表4.1.1所列</a:t>
            </a:r>
            <a:r>
              <a:rPr lang="zh-CN" altLang="en-US" sz="2400">
                <a:latin typeface="宋体" panose="02010600030101010101" pitchFamily="2" charset="-122"/>
                <a:cs typeface="宋体" panose="02010600030101010101" pitchFamily="2" charset="-122"/>
              </a:rPr>
              <a:t> </a:t>
            </a:r>
            <a:endParaRPr lang="zh-CN" altLang="en-US" sz="2400">
              <a:latin typeface="宋体" panose="02010600030101010101" pitchFamily="2" charset="-122"/>
              <a:cs typeface="宋体" panose="02010600030101010101" pitchFamily="2" charset="-122"/>
            </a:endParaRPr>
          </a:p>
          <a:p>
            <a:pPr algn="just">
              <a:lnSpc>
                <a:spcPct val="130000"/>
              </a:lnSpc>
            </a:pPr>
            <a:r>
              <a:rPr lang="zh-CN" altLang="en-US" sz="2200"/>
              <a:t>     </a:t>
            </a:r>
            <a:endParaRPr lang="zh-CN" altLang="en-US" sz="2200"/>
          </a:p>
        </p:txBody>
      </p:sp>
      <p:pic>
        <p:nvPicPr>
          <p:cNvPr id="4" name="图片 3" descr="S%Z]EDVTBW[1}X81R5J7%]F"/>
          <p:cNvPicPr>
            <a:picLocks noChangeAspect="1"/>
          </p:cNvPicPr>
          <p:nvPr/>
        </p:nvPicPr>
        <p:blipFill>
          <a:blip r:embed="rId1"/>
          <a:stretch>
            <a:fillRect/>
          </a:stretch>
        </p:blipFill>
        <p:spPr>
          <a:xfrm>
            <a:off x="274955" y="2120900"/>
            <a:ext cx="8686165" cy="4440555"/>
          </a:xfrm>
          <a:prstGeom prst="rect">
            <a:avLst/>
          </a:prstGeom>
        </p:spPr>
      </p:pic>
    </p:spTree>
  </p:cSld>
  <p:clrMapOvr>
    <a:masterClrMapping/>
  </p:clrMapOvr>
</p:sld>
</file>

<file path=ppt/tags/tag1.xml><?xml version="1.0" encoding="utf-8"?>
<p:tagLst xmlns:p="http://schemas.openxmlformats.org/presentationml/2006/main">
  <p:tag name="KSO_WM_UNIT_PLACING_PICTURE_USER_VIEWPORT" val="{&quot;height&quot;:4943,&quot;width&quot;:8298}"/>
</p:tagLst>
</file>

<file path=ppt/tags/tag2.xml><?xml version="1.0" encoding="utf-8"?>
<p:tagLst xmlns:p="http://schemas.openxmlformats.org/presentationml/2006/main">
  <p:tag name="KSO_WM_UNIT_PLACING_PICTURE_USER_VIEWPORT" val="{&quot;height&quot;:6186,&quot;width&quot;:14400}"/>
</p:tagLst>
</file>

<file path=ppt/tags/tag3.xml><?xml version="1.0" encoding="utf-8"?>
<p:tagLst xmlns:p="http://schemas.openxmlformats.org/presentationml/2006/main">
  <p:tag name="KSO_WM_UNIT_PLACING_PICTURE_USER_VIEWPORT" val="{&quot;height&quot;:3730,&quot;width&quot;:14400}"/>
</p:tagLst>
</file>

<file path=ppt/tags/tag4.xml><?xml version="1.0" encoding="utf-8"?>
<p:tagLst xmlns:p="http://schemas.openxmlformats.org/presentationml/2006/main">
  <p:tag name="KSO_WM_UNIT_PLACING_PICTURE_USER_VIEWPORT" val="{&quot;height&quot;:4560,&quot;width&quot;:13590}"/>
</p:tagLst>
</file>

<file path=ppt/tags/tag5.xml><?xml version="1.0" encoding="utf-8"?>
<p:tagLst xmlns:p="http://schemas.openxmlformats.org/presentationml/2006/main">
  <p:tag name="KSO_WM_UNIT_PLACING_PICTURE_USER_VIEWPORT" val="{&quot;height&quot;:4125,&quot;width&quot;:12810}"/>
</p:tagLst>
</file>

<file path=ppt/tags/tag6.xml><?xml version="1.0" encoding="utf-8"?>
<p:tagLst xmlns:p="http://schemas.openxmlformats.org/presentationml/2006/main">
  <p:tag name="COMMONDATA" val="eyJoZGlkIjoiNzEzM2VkZTgxNmE1YjRkYTgyYTJiMDg2NmQ5OTEzZDUifQ=="/>
</p:tagLst>
</file>

<file path=ppt/theme/theme1.xml><?xml version="1.0" encoding="utf-8"?>
<a:theme xmlns:a="http://schemas.openxmlformats.org/drawingml/2006/main" name="sample">
  <a:themeElements>
    <a:clrScheme name="">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AADF1"/>
      </a:accent5>
      <a:accent6>
        <a:srgbClr val="5B89E5"/>
      </a:accent6>
      <a:hlink>
        <a:srgbClr val="99CCFF"/>
      </a:hlink>
      <a:folHlink>
        <a:srgbClr val="3366CC"/>
      </a:folHlink>
    </a:clrScheme>
    <a:fontScheme name="">
      <a:majorFont>
        <a:latin typeface="Tahoma"/>
        <a:ea typeface="楷体_GB2312"/>
        <a:cs typeface=""/>
      </a:majorFont>
      <a:minorFont>
        <a:latin typeface="Tahoma"/>
        <a:ea typeface="楷体_GB2312"/>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AADF1"/>
        </a:accent5>
        <a:accent6>
          <a:srgbClr val="5B89E5"/>
        </a:accent6>
        <a:hlink>
          <a:srgbClr val="99CCFF"/>
        </a:hlink>
        <a:folHlink>
          <a:srgbClr val="3366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94332"/>
        </a:dk2>
        <a:lt2>
          <a:srgbClr val="B2B2B2"/>
        </a:lt2>
        <a:accent1>
          <a:srgbClr val="0D6531"/>
        </a:accent1>
        <a:accent2>
          <a:srgbClr val="39AF6E"/>
        </a:accent2>
        <a:accent3>
          <a:srgbClr val="FFFFFF"/>
        </a:accent3>
        <a:accent4>
          <a:srgbClr val="000000"/>
        </a:accent4>
        <a:accent5>
          <a:srgbClr val="AAB8AD"/>
        </a:accent5>
        <a:accent6>
          <a:srgbClr val="329D62"/>
        </a:accent6>
        <a:hlink>
          <a:srgbClr val="93E1A0"/>
        </a:hlink>
        <a:folHlink>
          <a:srgbClr val="1D834B"/>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275CA3"/>
        </a:dk2>
        <a:lt2>
          <a:srgbClr val="C0C0C0"/>
        </a:lt2>
        <a:accent1>
          <a:srgbClr val="529EBC"/>
        </a:accent1>
        <a:accent2>
          <a:srgbClr val="55BEE3"/>
        </a:accent2>
        <a:accent3>
          <a:srgbClr val="FFFFFF"/>
        </a:accent3>
        <a:accent4>
          <a:srgbClr val="000000"/>
        </a:accent4>
        <a:accent5>
          <a:srgbClr val="B3CCDA"/>
        </a:accent5>
        <a:accent6>
          <a:srgbClr val="4CAACB"/>
        </a:accent6>
        <a:hlink>
          <a:srgbClr val="9FD4F1"/>
        </a:hlink>
        <a:folHlink>
          <a:srgbClr val="0099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chEd_2002_template">
  <a:themeElements>
    <a:clrScheme name="">
      <a:dk1>
        <a:srgbClr val="FFFFFF"/>
      </a:dk1>
      <a:lt1>
        <a:srgbClr val="2D3D6F"/>
      </a:lt1>
      <a:dk2>
        <a:srgbClr val="FFCC29"/>
      </a:dk2>
      <a:lt2>
        <a:srgbClr val="000000"/>
      </a:lt2>
      <a:accent1>
        <a:srgbClr val="FCEB98"/>
      </a:accent1>
      <a:accent2>
        <a:srgbClr val="6699FF"/>
      </a:accent2>
      <a:accent3>
        <a:srgbClr val="ACAFBB"/>
      </a:accent3>
      <a:accent4>
        <a:srgbClr val="DCDCDC"/>
      </a:accent4>
      <a:accent5>
        <a:srgbClr val="FDF3CA"/>
      </a:accent5>
      <a:accent6>
        <a:srgbClr val="5B89E5"/>
      </a:accent6>
      <a:hlink>
        <a:srgbClr val="54DD49"/>
      </a:hlink>
      <a:folHlink>
        <a:srgbClr val="F99439"/>
      </a:folHlink>
    </a:clrScheme>
    <a:fontScheme na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478E"/>
        </a:lt1>
        <a:dk2>
          <a:srgbClr val="FFCC29"/>
        </a:dk2>
        <a:lt2>
          <a:srgbClr val="000000"/>
        </a:lt2>
        <a:accent1>
          <a:srgbClr val="FCEB98"/>
        </a:accent1>
        <a:accent2>
          <a:srgbClr val="6699FF"/>
        </a:accent2>
        <a:accent3>
          <a:srgbClr val="AAB1C6"/>
        </a:accent3>
        <a:accent4>
          <a:srgbClr val="DCDCDC"/>
        </a:accent4>
        <a:accent5>
          <a:srgbClr val="FDF3CA"/>
        </a:accent5>
        <a:accent6>
          <a:srgbClr val="5B89E5"/>
        </a:accent6>
        <a:hlink>
          <a:srgbClr val="66CC66"/>
        </a:hlink>
        <a:folHlink>
          <a:srgbClr val="FA7438"/>
        </a:folHlink>
      </a:clrScheme>
      <a:clrMap bg1="lt1" tx1="dk1" bg2="lt2" tx2="dk2" accent1="accent1" accent2="accent2" accent3="accent3" accent4="accent4" accent5="accent5" accent6="accent6" hlink="hlink" folHlink="folHlink"/>
    </a:extraClrScheme>
    <a:extraClrScheme>
      <a:clrScheme name="">
        <a:dk1>
          <a:srgbClr val="FFFFFF"/>
        </a:dk1>
        <a:lt1>
          <a:srgbClr val="314877"/>
        </a:lt1>
        <a:dk2>
          <a:srgbClr val="FFCC00"/>
        </a:dk2>
        <a:lt2>
          <a:srgbClr val="000000"/>
        </a:lt2>
        <a:accent1>
          <a:srgbClr val="66CC33"/>
        </a:accent1>
        <a:accent2>
          <a:srgbClr val="FF9933"/>
        </a:accent2>
        <a:accent3>
          <a:srgbClr val="ADB1BE"/>
        </a:accent3>
        <a:accent4>
          <a:srgbClr val="DCDCDC"/>
        </a:accent4>
        <a:accent5>
          <a:srgbClr val="B9E2AD"/>
        </a:accent5>
        <a:accent6>
          <a:srgbClr val="E5892D"/>
        </a:accent6>
        <a:hlink>
          <a:srgbClr val="FFCC00"/>
        </a:hlink>
        <a:folHlink>
          <a:srgbClr val="66CC33"/>
        </a:folHlink>
      </a:clrScheme>
      <a:clrMap bg1="lt1" tx1="dk1" bg2="lt2" tx2="dk2" accent1="accent1" accent2="accent2" accent3="accent3" accent4="accent4" accent5="accent5" accent6="accent6" hlink="hlink" folHlink="folHlink"/>
    </a:extraClrScheme>
    <a:extraClrScheme>
      <a:clrScheme name="">
        <a:dk1>
          <a:srgbClr val="FFFFFF"/>
        </a:dk1>
        <a:lt1>
          <a:srgbClr val="314877"/>
        </a:lt1>
        <a:dk2>
          <a:srgbClr val="FFCC00"/>
        </a:dk2>
        <a:lt2>
          <a:srgbClr val="000000"/>
        </a:lt2>
        <a:accent1>
          <a:srgbClr val="F6DC9A"/>
        </a:accent1>
        <a:accent2>
          <a:srgbClr val="FF9933"/>
        </a:accent2>
        <a:accent3>
          <a:srgbClr val="ADB1BE"/>
        </a:accent3>
        <a:accent4>
          <a:srgbClr val="DCDCDC"/>
        </a:accent4>
        <a:accent5>
          <a:srgbClr val="FAEACA"/>
        </a:accent5>
        <a:accent6>
          <a:srgbClr val="E5892D"/>
        </a:accent6>
        <a:hlink>
          <a:srgbClr val="FFCC00"/>
        </a:hlink>
        <a:folHlink>
          <a:srgbClr val="66CC33"/>
        </a:folHlink>
      </a:clrScheme>
      <a:clrMap bg1="lt1" tx1="dk1" bg2="lt2" tx2="dk2" accent1="accent1" accent2="accent2" accent3="accent3" accent4="accent4" accent5="accent5" accent6="accent6" hlink="hlink" folHlink="folHlink"/>
    </a:extraClrScheme>
    <a:extraClrScheme>
      <a:clrScheme name="">
        <a:dk1>
          <a:srgbClr val="FFFFFF"/>
        </a:dk1>
        <a:lt1>
          <a:srgbClr val="2D3D6F"/>
        </a:lt1>
        <a:dk2>
          <a:srgbClr val="FFCC29"/>
        </a:dk2>
        <a:lt2>
          <a:srgbClr val="000000"/>
        </a:lt2>
        <a:accent1>
          <a:srgbClr val="FCEB98"/>
        </a:accent1>
        <a:accent2>
          <a:srgbClr val="6699FF"/>
        </a:accent2>
        <a:accent3>
          <a:srgbClr val="ACAFBB"/>
        </a:accent3>
        <a:accent4>
          <a:srgbClr val="DCDCDC"/>
        </a:accent4>
        <a:accent5>
          <a:srgbClr val="FDF3CA"/>
        </a:accent5>
        <a:accent6>
          <a:srgbClr val="5B89E5"/>
        </a:accent6>
        <a:hlink>
          <a:srgbClr val="66CC66"/>
        </a:hlink>
        <a:folHlink>
          <a:srgbClr val="FA7438"/>
        </a:folHlink>
      </a:clrScheme>
      <a:clrMap bg1="lt1" tx1="dk1" bg2="lt2" tx2="dk2" accent1="accent1" accent2="accent2" accent3="accent3" accent4="accent4" accent5="accent5" accent6="accent6" hlink="hlink" folHlink="folHlink"/>
    </a:extraClrScheme>
    <a:extraClrScheme>
      <a:clrScheme name="">
        <a:dk1>
          <a:srgbClr val="FFFFFF"/>
        </a:dk1>
        <a:lt1>
          <a:srgbClr val="2D3D6F"/>
        </a:lt1>
        <a:dk2>
          <a:srgbClr val="FFCC29"/>
        </a:dk2>
        <a:lt2>
          <a:srgbClr val="000000"/>
        </a:lt2>
        <a:accent1>
          <a:srgbClr val="FCEB98"/>
        </a:accent1>
        <a:accent2>
          <a:srgbClr val="6699FF"/>
        </a:accent2>
        <a:accent3>
          <a:srgbClr val="ACAFBB"/>
        </a:accent3>
        <a:accent4>
          <a:srgbClr val="DCDCDC"/>
        </a:accent4>
        <a:accent5>
          <a:srgbClr val="FDF3CA"/>
        </a:accent5>
        <a:accent6>
          <a:srgbClr val="5B89E5"/>
        </a:accent6>
        <a:hlink>
          <a:srgbClr val="54DD49"/>
        </a:hlink>
        <a:folHlink>
          <a:srgbClr val="FA7438"/>
        </a:folHlink>
      </a:clrScheme>
      <a:clrMap bg1="lt1" tx1="dk1" bg2="lt2" tx2="dk2" accent1="accent1" accent2="accent2" accent3="accent3" accent4="accent4" accent5="accent5" accent6="accent6" hlink="hlink" folHlink="folHlink"/>
    </a:extraClrScheme>
    <a:extraClrScheme>
      <a:clrScheme name="">
        <a:dk1>
          <a:srgbClr val="FFFFFF"/>
        </a:dk1>
        <a:lt1>
          <a:srgbClr val="2D3D6F"/>
        </a:lt1>
        <a:dk2>
          <a:srgbClr val="FFCC29"/>
        </a:dk2>
        <a:lt2>
          <a:srgbClr val="000000"/>
        </a:lt2>
        <a:accent1>
          <a:srgbClr val="FCEB98"/>
        </a:accent1>
        <a:accent2>
          <a:srgbClr val="6699FF"/>
        </a:accent2>
        <a:accent3>
          <a:srgbClr val="ACAFBB"/>
        </a:accent3>
        <a:accent4>
          <a:srgbClr val="DCDCDC"/>
        </a:accent4>
        <a:accent5>
          <a:srgbClr val="FDF3CA"/>
        </a:accent5>
        <a:accent6>
          <a:srgbClr val="5B89E5"/>
        </a:accent6>
        <a:hlink>
          <a:srgbClr val="54DD49"/>
        </a:hlink>
        <a:folHlink>
          <a:srgbClr val="F9943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sample">
  <a:themeElements>
    <a:clrScheme name="">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AADF1"/>
      </a:accent5>
      <a:accent6>
        <a:srgbClr val="5B89E5"/>
      </a:accent6>
      <a:hlink>
        <a:srgbClr val="99CCFF"/>
      </a:hlink>
      <a:folHlink>
        <a:srgbClr val="3366CC"/>
      </a:folHlink>
    </a:clrScheme>
    <a:fontScheme name="">
      <a:majorFont>
        <a:latin typeface="Tahoma"/>
        <a:ea typeface="楷体_GB2312"/>
        <a:cs typeface=""/>
      </a:majorFont>
      <a:minorFont>
        <a:latin typeface="Tahoma"/>
        <a:ea typeface="楷体_GB2312"/>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AADF1"/>
        </a:accent5>
        <a:accent6>
          <a:srgbClr val="5B89E5"/>
        </a:accent6>
        <a:hlink>
          <a:srgbClr val="99CCFF"/>
        </a:hlink>
        <a:folHlink>
          <a:srgbClr val="3366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94332"/>
        </a:dk2>
        <a:lt2>
          <a:srgbClr val="B2B2B2"/>
        </a:lt2>
        <a:accent1>
          <a:srgbClr val="0D6531"/>
        </a:accent1>
        <a:accent2>
          <a:srgbClr val="39AF6E"/>
        </a:accent2>
        <a:accent3>
          <a:srgbClr val="FFFFFF"/>
        </a:accent3>
        <a:accent4>
          <a:srgbClr val="000000"/>
        </a:accent4>
        <a:accent5>
          <a:srgbClr val="AAB8AD"/>
        </a:accent5>
        <a:accent6>
          <a:srgbClr val="329D62"/>
        </a:accent6>
        <a:hlink>
          <a:srgbClr val="93E1A0"/>
        </a:hlink>
        <a:folHlink>
          <a:srgbClr val="1D834B"/>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275CA3"/>
        </a:dk2>
        <a:lt2>
          <a:srgbClr val="C0C0C0"/>
        </a:lt2>
        <a:accent1>
          <a:srgbClr val="529EBC"/>
        </a:accent1>
        <a:accent2>
          <a:srgbClr val="55BEE3"/>
        </a:accent2>
        <a:accent3>
          <a:srgbClr val="FFFFFF"/>
        </a:accent3>
        <a:accent4>
          <a:srgbClr val="000000"/>
        </a:accent4>
        <a:accent5>
          <a:srgbClr val="B3CCDA"/>
        </a:accent5>
        <a:accent6>
          <a:srgbClr val="4CAACB"/>
        </a:accent6>
        <a:hlink>
          <a:srgbClr val="9FD4F1"/>
        </a:hlink>
        <a:folHlink>
          <a:srgbClr val="0099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sample">
  <a:themeElements>
    <a:clrScheme name="">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AADF1"/>
      </a:accent5>
      <a:accent6>
        <a:srgbClr val="5B89E5"/>
      </a:accent6>
      <a:hlink>
        <a:srgbClr val="99CCFF"/>
      </a:hlink>
      <a:folHlink>
        <a:srgbClr val="3366CC"/>
      </a:folHlink>
    </a:clrScheme>
    <a:fontScheme name="">
      <a:majorFont>
        <a:latin typeface="Tahoma"/>
        <a:ea typeface="楷体_GB2312"/>
        <a:cs typeface=""/>
      </a:majorFont>
      <a:minorFont>
        <a:latin typeface="Tahoma"/>
        <a:ea typeface="楷体_GB2312"/>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AADF1"/>
        </a:accent5>
        <a:accent6>
          <a:srgbClr val="5B89E5"/>
        </a:accent6>
        <a:hlink>
          <a:srgbClr val="99CCFF"/>
        </a:hlink>
        <a:folHlink>
          <a:srgbClr val="3366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94332"/>
        </a:dk2>
        <a:lt2>
          <a:srgbClr val="B2B2B2"/>
        </a:lt2>
        <a:accent1>
          <a:srgbClr val="0D6531"/>
        </a:accent1>
        <a:accent2>
          <a:srgbClr val="39AF6E"/>
        </a:accent2>
        <a:accent3>
          <a:srgbClr val="FFFFFF"/>
        </a:accent3>
        <a:accent4>
          <a:srgbClr val="000000"/>
        </a:accent4>
        <a:accent5>
          <a:srgbClr val="AAB8AD"/>
        </a:accent5>
        <a:accent6>
          <a:srgbClr val="329D62"/>
        </a:accent6>
        <a:hlink>
          <a:srgbClr val="93E1A0"/>
        </a:hlink>
        <a:folHlink>
          <a:srgbClr val="1D834B"/>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275CA3"/>
        </a:dk2>
        <a:lt2>
          <a:srgbClr val="C0C0C0"/>
        </a:lt2>
        <a:accent1>
          <a:srgbClr val="529EBC"/>
        </a:accent1>
        <a:accent2>
          <a:srgbClr val="55BEE3"/>
        </a:accent2>
        <a:accent3>
          <a:srgbClr val="FFFFFF"/>
        </a:accent3>
        <a:accent4>
          <a:srgbClr val="000000"/>
        </a:accent4>
        <a:accent5>
          <a:srgbClr val="B3CCDA"/>
        </a:accent5>
        <a:accent6>
          <a:srgbClr val="4CAACB"/>
        </a:accent6>
        <a:hlink>
          <a:srgbClr val="9FD4F1"/>
        </a:hlink>
        <a:folHlink>
          <a:srgbClr val="0099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Concourse</Template>
  <TotalTime>0</TotalTime>
  <Words>7298</Words>
  <Application>WPS 演示</Application>
  <PresentationFormat>全屏显示(4:3)</PresentationFormat>
  <Paragraphs>383</Paragraphs>
  <Slides>56</Slides>
  <Notes>1</Notes>
  <HiddenSlides>1</HiddenSlides>
  <MMClips>0</MMClips>
  <ScaleCrop>false</ScaleCrop>
  <HeadingPairs>
    <vt:vector size="6" baseType="variant">
      <vt:variant>
        <vt:lpstr>已用的字体</vt:lpstr>
      </vt:variant>
      <vt:variant>
        <vt:i4>13</vt:i4>
      </vt:variant>
      <vt:variant>
        <vt:lpstr>主题</vt:lpstr>
      </vt:variant>
      <vt:variant>
        <vt:i4>4</vt:i4>
      </vt:variant>
      <vt:variant>
        <vt:lpstr>幻灯片标题</vt:lpstr>
      </vt:variant>
      <vt:variant>
        <vt:i4>56</vt:i4>
      </vt:variant>
    </vt:vector>
  </HeadingPairs>
  <TitlesOfParts>
    <vt:vector size="73" baseType="lpstr">
      <vt:lpstr>Arial</vt:lpstr>
      <vt:lpstr>宋体</vt:lpstr>
      <vt:lpstr>Wingdings</vt:lpstr>
      <vt:lpstr>楷体_GB2312</vt:lpstr>
      <vt:lpstr>Verdana</vt:lpstr>
      <vt:lpstr>Tahoma</vt:lpstr>
      <vt:lpstr>黑体</vt:lpstr>
      <vt:lpstr>Times New Roman</vt:lpstr>
      <vt:lpstr>新宋体</vt:lpstr>
      <vt:lpstr>Wingdings</vt:lpstr>
      <vt:lpstr>微软雅黑</vt:lpstr>
      <vt:lpstr>Arial Unicode MS</vt:lpstr>
      <vt:lpstr>Calibri</vt:lpstr>
      <vt:lpstr>sample</vt:lpstr>
      <vt:lpstr>TechEd_2002_template</vt:lpstr>
      <vt:lpstr>1_sample</vt:lpstr>
      <vt:lpstr>2_sample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WILL</dc:creator>
  <cp:lastModifiedBy>HP2020</cp:lastModifiedBy>
  <cp:revision>151</cp:revision>
  <dcterms:created xsi:type="dcterms:W3CDTF">2022-09-09T03:27:00Z</dcterms:created>
  <dcterms:modified xsi:type="dcterms:W3CDTF">2022-09-20T10:23:40Z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2052-11.1.0.12019</vt:lpwstr>
  </property>
  <property fmtid="{D5CDD505-2E9C-101B-9397-08002B2CF9AE}" pid="3" name="ICV">
    <vt:lpwstr>26C4BDBB54694101BCF17FDFAAED844D</vt:lpwstr>
  </property>
</Properties>
</file>