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7.xml" ContentType="application/vnd.openxmlformats-officedocument.presentationml.notesSlide+xml"/>
  <Override PartName="/ppt/diagrams/layout1.xml" ContentType="application/vnd.openxmlformats-officedocument.drawingml.diagram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tags/tag5.xml" ContentType="application/vnd.openxmlformats-officedocument.presentationml.tags+xml"/>
  <Override PartName="/ppt/slides/slide33.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theme/theme15.xml" ContentType="application/vnd.openxmlformats-officedocument.theme+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notesSlides/notesSlide4.xml" ContentType="application/vnd.openxmlformats-officedocument.presentationml.notesSlide+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66.xml" ContentType="application/vnd.openxmlformats-officedocument.presentationml.slideLayout+xml"/>
  <Override PartName="/ppt/tags/tag6.xml" ContentType="application/vnd.openxmlformats-officedocument.presentationml.tags+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Layouts/slideLayout1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6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notesSlides/notesSlide14.xml" ContentType="application/vnd.openxmlformats-officedocument.presentationml.notesSlide+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Layouts/slideLayout163.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tags/tag3.xml" ContentType="application/vnd.openxmlformats-officedocument.presentationml.tags+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Default Extension="wav" ContentType="audio/wav"/>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Layouts/slideLayout170.xml" ContentType="application/vnd.openxmlformats-officedocument.presentationml.slideLayout+xml"/>
  <Override PartName="/ppt/notesSlides/notesSlide15.xml" ContentType="application/vnd.openxmlformats-officedocument.presentationml.notesSlide+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theme/theme17.xml" ContentType="application/vnd.openxmlformats-officedocument.them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68.xml" ContentType="application/vnd.openxmlformats-officedocument.presentationml.slideLayout+xml"/>
  <Override PartName="/ppt/diagrams/data1.xml" ContentType="application/vnd.openxmlformats-officedocument.drawingml.diagramData+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docProps/custom.xml" ContentType="application/vnd.openxmlformats-officedocument.custom-properties+xml"/>
  <Override PartName="/ppt/theme/theme14.xml" ContentType="application/vnd.openxmlformats-officedocument.them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tags/tag9.xml" ContentType="application/vnd.openxmlformats-officedocument.presentationml.tags+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notesSlides/notesSlide17.xml" ContentType="application/vnd.openxmlformats-officedocument.presentationml.notes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ags/tag1.xml" ContentType="application/vnd.openxmlformats-officedocument.presentationml.tags+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Default Extension="vml" ContentType="application/vnd.openxmlformats-officedocument.vmlDrawing"/>
  <Override PartName="/ppt/notesSlides/notesSlide8.xml" ContentType="application/vnd.openxmlformats-officedocument.presentationml.notesSlide+xml"/>
  <Override PartName="/ppt/slideLayouts/slideLayout99.xml" ContentType="application/vnd.openxmlformats-officedocument.presentationml.slideLayout+xml"/>
  <Override PartName="/ppt/handoutMasters/handoutMaster1.xml" ContentType="application/vnd.openxmlformats-officedocument.presentationml.handoutMaster+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2"/>
    <p:sldMasterId id="2147483674" r:id="rId3"/>
    <p:sldMasterId id="2147483687" r:id="rId4"/>
    <p:sldMasterId id="2147483699" r:id="rId5"/>
    <p:sldMasterId id="2147483711" r:id="rId6"/>
    <p:sldMasterId id="2147483723" r:id="rId7"/>
    <p:sldMasterId id="2147483736" r:id="rId8"/>
    <p:sldMasterId id="2147483748" r:id="rId9"/>
    <p:sldMasterId id="2147483760" r:id="rId10"/>
    <p:sldMasterId id="2147483772" r:id="rId11"/>
    <p:sldMasterId id="2147483784" r:id="rId12"/>
    <p:sldMasterId id="2147483797" r:id="rId13"/>
    <p:sldMasterId id="2147483809" r:id="rId14"/>
    <p:sldMasterId id="2147483821" r:id="rId15"/>
  </p:sldMasterIdLst>
  <p:notesMasterIdLst>
    <p:notesMasterId r:id="rId53"/>
  </p:notesMasterIdLst>
  <p:handoutMasterIdLst>
    <p:handoutMasterId r:id="rId54"/>
  </p:handoutMasterIdLst>
  <p:sldIdLst>
    <p:sldId id="447" r:id="rId16"/>
    <p:sldId id="445" r:id="rId17"/>
    <p:sldId id="547" r:id="rId18"/>
    <p:sldId id="474" r:id="rId19"/>
    <p:sldId id="548" r:id="rId20"/>
    <p:sldId id="494" r:id="rId21"/>
    <p:sldId id="476" r:id="rId22"/>
    <p:sldId id="477" r:id="rId23"/>
    <p:sldId id="496" r:id="rId24"/>
    <p:sldId id="497" r:id="rId25"/>
    <p:sldId id="549" r:id="rId26"/>
    <p:sldId id="550" r:id="rId27"/>
    <p:sldId id="551" r:id="rId28"/>
    <p:sldId id="552" r:id="rId29"/>
    <p:sldId id="501" r:id="rId30"/>
    <p:sldId id="553" r:id="rId31"/>
    <p:sldId id="479" r:id="rId32"/>
    <p:sldId id="503" r:id="rId33"/>
    <p:sldId id="504" r:id="rId34"/>
    <p:sldId id="505" r:id="rId35"/>
    <p:sldId id="484" r:id="rId36"/>
    <p:sldId id="485" r:id="rId37"/>
    <p:sldId id="554" r:id="rId38"/>
    <p:sldId id="555" r:id="rId39"/>
    <p:sldId id="511" r:id="rId40"/>
    <p:sldId id="556" r:id="rId41"/>
    <p:sldId id="557" r:id="rId42"/>
    <p:sldId id="558" r:id="rId43"/>
    <p:sldId id="537" r:id="rId44"/>
    <p:sldId id="559" r:id="rId45"/>
    <p:sldId id="538" r:id="rId46"/>
    <p:sldId id="560" r:id="rId47"/>
    <p:sldId id="539" r:id="rId48"/>
    <p:sldId id="561" r:id="rId49"/>
    <p:sldId id="562" r:id="rId50"/>
    <p:sldId id="563" r:id="rId51"/>
    <p:sldId id="422" r:id="rId52"/>
  </p:sldIdLst>
  <p:sldSz cx="9144000" cy="6858000" type="screen4x3"/>
  <p:notesSz cx="9882188" cy="6761163"/>
  <p:defaultTextStyle>
    <a:defPPr>
      <a:defRPr lang="zh-CN"/>
    </a:defPPr>
    <a:lvl1pPr algn="l" rtl="0" fontAlgn="base">
      <a:spcBef>
        <a:spcPct val="0"/>
      </a:spcBef>
      <a:spcAft>
        <a:spcPct val="0"/>
      </a:spcAft>
      <a:defRPr sz="6000" b="1"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6000" b="1"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6000" b="1"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6000" b="1"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6000" b="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6000" b="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6000" b="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6000" b="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6000" b="1"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 xmlns:p14="http://schemas.microsoft.com/office/powerpoint/2010/main" val="1"/>
      </p:ext>
    </p:extLst>
  </p:showPr>
  <p:clrMru>
    <a:srgbClr val="0000FF"/>
    <a:srgbClr val="339933"/>
    <a:srgbClr val="FF0066"/>
    <a:srgbClr val="FF3300"/>
    <a:srgbClr val="00FF00"/>
    <a:srgbClr val="FF0000"/>
    <a:srgbClr val="C0C0C0"/>
    <a:srgbClr val="0066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291" autoAdjust="0"/>
    <p:restoredTop sz="99072" autoAdjust="0"/>
  </p:normalViewPr>
  <p:slideViewPr>
    <p:cSldViewPr snapToGrid="0">
      <p:cViewPr>
        <p:scale>
          <a:sx n="50" d="100"/>
          <a:sy n="50" d="100"/>
        </p:scale>
        <p:origin x="-1710" y="-522"/>
      </p:cViewPr>
      <p:guideLst>
        <p:guide orient="horz" pos="2225"/>
        <p:guide pos="282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0"/>
    </p:cViewPr>
  </p:sorterViewPr>
  <p:gridSpacing cx="36868100" cy="368681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2" Type="http://schemas.openxmlformats.org/officeDocument/2006/relationships/slideMaster" Target="slideMasters/slideMaster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41" Type="http://schemas.openxmlformats.org/officeDocument/2006/relationships/slide" Target="slides/slide26.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36.xml"/><Relationship Id="rId3" Type="http://schemas.openxmlformats.org/officeDocument/2006/relationships/slideMaster" Target="slideMasters/slideMaster3.xml"/></Relationships>
</file>

<file path=ppt/diagrams/_rels/data1.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image" Target="../media/image144.png"/></Relationships>
</file>

<file path=ppt/diagrams/_rels/drawing1.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image" Target="../media/image14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CA2746-FF02-45B4-9E38-43A34301B634}" type="doc">
      <dgm:prSet loTypeId="urn:microsoft.com/office/officeart/2005/8/layout/vList3#1" loCatId="list" qsTypeId="urn:microsoft.com/office/officeart/2005/8/quickstyle/simple1" qsCatId="simple" csTypeId="urn:microsoft.com/office/officeart/2005/8/colors/accent1_2" csCatId="accent1" phldr="1"/>
      <dgm:spPr/>
      <dgm:t>
        <a:bodyPr/>
        <a:lstStyle/>
        <a:p>
          <a:endParaRPr lang="zh-CN" altLang="en-US"/>
        </a:p>
      </dgm:t>
    </dgm:pt>
    <dgm:pt modelId="{4F9BDEE6-8133-4F98-94C3-2122DA83254E}">
      <dgm:prSet phldrT="[文本]" custT="1"/>
      <dgm:spPr>
        <a:solidFill>
          <a:schemeClr val="accent1">
            <a:hueOff val="0"/>
            <a:satOff val="0"/>
            <a:lumOff val="0"/>
            <a:alpha val="20000"/>
          </a:schemeClr>
        </a:solidFill>
      </dgm:spPr>
      <dgm:t>
        <a:bodyPr/>
        <a:lstStyle/>
        <a:p>
          <a:pPr algn="l"/>
          <a:r>
            <a:rPr lang="zh-CN" altLang="en-US" sz="3200" b="1" dirty="0" smtClean="0">
              <a:solidFill>
                <a:schemeClr val="tx1"/>
              </a:solidFill>
              <a:latin typeface="Times New Roman" pitchFamily="18" charset="0"/>
              <a:ea typeface="华文楷体" pitchFamily="2" charset="-122"/>
              <a:cs typeface="Times New Roman" pitchFamily="18" charset="0"/>
            </a:rPr>
            <a:t>幂法和反幂法</a:t>
          </a:r>
          <a:endParaRPr lang="zh-CN" altLang="en-US" sz="3200" b="1" dirty="0">
            <a:solidFill>
              <a:schemeClr val="tx1"/>
            </a:solidFill>
            <a:latin typeface="Times New Roman" pitchFamily="18" charset="0"/>
            <a:ea typeface="华文楷体" pitchFamily="2" charset="-122"/>
            <a:cs typeface="Times New Roman" pitchFamily="18" charset="0"/>
          </a:endParaRPr>
        </a:p>
      </dgm:t>
    </dgm:pt>
    <dgm:pt modelId="{567CFCA7-1D34-4B0B-9BC9-0AB855C556F9}" type="parTrans" cxnId="{445A9B0B-E00C-4599-9F1A-69AB2D90CB75}">
      <dgm:prSet/>
      <dgm:spPr/>
      <dgm:t>
        <a:bodyPr/>
        <a:lstStyle/>
        <a:p>
          <a:endParaRPr lang="zh-CN" altLang="en-US"/>
        </a:p>
      </dgm:t>
    </dgm:pt>
    <dgm:pt modelId="{2676BDB3-3E94-4407-9B6A-95700C009AD7}" type="sibTrans" cxnId="{445A9B0B-E00C-4599-9F1A-69AB2D90CB75}">
      <dgm:prSet/>
      <dgm:spPr/>
      <dgm:t>
        <a:bodyPr/>
        <a:lstStyle/>
        <a:p>
          <a:endParaRPr lang="zh-CN" altLang="en-US"/>
        </a:p>
      </dgm:t>
    </dgm:pt>
    <dgm:pt modelId="{A0C8AF22-A6CC-497C-8629-0F30518787DD}">
      <dgm:prSet phldrT="[文本]" custT="1"/>
      <dgm:spPr>
        <a:solidFill>
          <a:schemeClr val="accent1">
            <a:hueOff val="0"/>
            <a:satOff val="0"/>
            <a:lumOff val="0"/>
            <a:alpha val="20000"/>
          </a:schemeClr>
        </a:solidFill>
      </dgm:spPr>
      <dgm:t>
        <a:bodyPr/>
        <a:lstStyle/>
        <a:p>
          <a:pPr algn="l"/>
          <a:r>
            <a:rPr lang="zh-CN" altLang="en-US" sz="3200" b="1" dirty="0" smtClean="0">
              <a:solidFill>
                <a:schemeClr val="tx1"/>
              </a:solidFill>
              <a:latin typeface="Times New Roman" pitchFamily="18" charset="0"/>
              <a:ea typeface="楷体" pitchFamily="49" charset="-122"/>
            </a:rPr>
            <a:t>雅可比方法</a:t>
          </a:r>
          <a:endParaRPr lang="zh-CN" altLang="en-US" sz="3200" b="1" dirty="0">
            <a:solidFill>
              <a:schemeClr val="tx1"/>
            </a:solidFill>
            <a:latin typeface="Times New Roman" pitchFamily="18" charset="0"/>
            <a:ea typeface="华文楷体" pitchFamily="2" charset="-122"/>
            <a:cs typeface="Times New Roman" pitchFamily="18" charset="0"/>
          </a:endParaRPr>
        </a:p>
      </dgm:t>
    </dgm:pt>
    <dgm:pt modelId="{4401A234-DBA5-4CEA-A077-543D1851A7ED}" type="parTrans" cxnId="{1F8B4476-4A05-48A5-BC3F-CFAD08F9B8DE}">
      <dgm:prSet/>
      <dgm:spPr/>
      <dgm:t>
        <a:bodyPr/>
        <a:lstStyle/>
        <a:p>
          <a:endParaRPr lang="zh-CN" altLang="en-US"/>
        </a:p>
      </dgm:t>
    </dgm:pt>
    <dgm:pt modelId="{114C0A2D-2F23-4FAE-B14B-76355FA5E620}" type="sibTrans" cxnId="{1F8B4476-4A05-48A5-BC3F-CFAD08F9B8DE}">
      <dgm:prSet/>
      <dgm:spPr/>
      <dgm:t>
        <a:bodyPr/>
        <a:lstStyle/>
        <a:p>
          <a:endParaRPr lang="zh-CN" altLang="en-US"/>
        </a:p>
      </dgm:t>
    </dgm:pt>
    <dgm:pt modelId="{CEC9E993-3914-4C8D-B457-FB143B132CF0}">
      <dgm:prSet phldrT="[文本]" custT="1"/>
      <dgm:spPr>
        <a:solidFill>
          <a:schemeClr val="accent1">
            <a:hueOff val="0"/>
            <a:satOff val="0"/>
            <a:lumOff val="0"/>
            <a:alpha val="20000"/>
          </a:schemeClr>
        </a:solidFill>
      </dgm:spPr>
      <dgm:t>
        <a:bodyPr/>
        <a:lstStyle/>
        <a:p>
          <a:pPr algn="l"/>
          <a:r>
            <a:rPr lang="en-US" altLang="zh-CN" sz="3200" b="1" dirty="0" smtClean="0">
              <a:solidFill>
                <a:schemeClr val="tx1"/>
              </a:solidFill>
              <a:latin typeface="Times New Roman" pitchFamily="18" charset="0"/>
              <a:ea typeface="楷体" pitchFamily="49" charset="-122"/>
            </a:rPr>
            <a:t>QR</a:t>
          </a:r>
          <a:r>
            <a:rPr lang="zh-CN" altLang="en-US" sz="3200" b="1" dirty="0" smtClean="0">
              <a:solidFill>
                <a:schemeClr val="tx1"/>
              </a:solidFill>
              <a:latin typeface="Times New Roman" pitchFamily="18" charset="0"/>
              <a:ea typeface="楷体" pitchFamily="49" charset="-122"/>
            </a:rPr>
            <a:t>算法</a:t>
          </a:r>
          <a:endParaRPr lang="zh-CN" altLang="en-US" sz="3200" b="1" dirty="0">
            <a:solidFill>
              <a:schemeClr val="tx1"/>
            </a:solidFill>
            <a:latin typeface="Times New Roman" pitchFamily="18" charset="0"/>
            <a:ea typeface="华文楷体" pitchFamily="2" charset="-122"/>
            <a:cs typeface="Times New Roman" pitchFamily="18" charset="0"/>
          </a:endParaRPr>
        </a:p>
      </dgm:t>
    </dgm:pt>
    <dgm:pt modelId="{EB1A04DC-43ED-4DF3-9FEF-EBFD43B2B29B}" type="parTrans" cxnId="{B496A4FA-F4B0-4C99-AAA6-4D7C97E902AE}">
      <dgm:prSet/>
      <dgm:spPr/>
      <dgm:t>
        <a:bodyPr/>
        <a:lstStyle/>
        <a:p>
          <a:endParaRPr lang="zh-CN" altLang="en-US"/>
        </a:p>
      </dgm:t>
    </dgm:pt>
    <dgm:pt modelId="{D3F0D8D6-1A2F-4B45-B671-EE42D0DB8746}" type="sibTrans" cxnId="{B496A4FA-F4B0-4C99-AAA6-4D7C97E902AE}">
      <dgm:prSet/>
      <dgm:spPr/>
      <dgm:t>
        <a:bodyPr/>
        <a:lstStyle/>
        <a:p>
          <a:endParaRPr lang="zh-CN" altLang="en-US"/>
        </a:p>
      </dgm:t>
    </dgm:pt>
    <dgm:pt modelId="{6857FEBA-B116-406B-BF33-32B52267DD1E}" type="pres">
      <dgm:prSet presAssocID="{1ACA2746-FF02-45B4-9E38-43A34301B634}" presName="linearFlow" presStyleCnt="0">
        <dgm:presLayoutVars>
          <dgm:dir/>
          <dgm:resizeHandles val="exact"/>
        </dgm:presLayoutVars>
      </dgm:prSet>
      <dgm:spPr/>
      <dgm:t>
        <a:bodyPr/>
        <a:lstStyle/>
        <a:p>
          <a:endParaRPr lang="zh-CN" altLang="en-US"/>
        </a:p>
      </dgm:t>
    </dgm:pt>
    <dgm:pt modelId="{5AFD3A4A-81FE-40EB-B440-BFBB318674A8}" type="pres">
      <dgm:prSet presAssocID="{4F9BDEE6-8133-4F98-94C3-2122DA83254E}" presName="composite" presStyleCnt="0"/>
      <dgm:spPr/>
      <dgm:t>
        <a:bodyPr/>
        <a:lstStyle/>
        <a:p>
          <a:endParaRPr lang="zh-CN" altLang="en-US"/>
        </a:p>
      </dgm:t>
    </dgm:pt>
    <dgm:pt modelId="{F981EA73-E29D-47A7-9F95-41F4B4024A2F}" type="pres">
      <dgm:prSet presAssocID="{4F9BDEE6-8133-4F98-94C3-2122DA83254E}" presName="imgShp" presStyleLbl="fgImgPlace1" presStyleIdx="0" presStyleCnt="3"/>
      <dgm:spPr>
        <a:blipFill rotWithShape="0">
          <a:blip xmlns:r="http://schemas.openxmlformats.org/officeDocument/2006/relationships" r:embed="rId1"/>
          <a:stretch>
            <a:fillRect/>
          </a:stretch>
        </a:blipFill>
      </dgm:spPr>
      <dgm:t>
        <a:bodyPr/>
        <a:lstStyle/>
        <a:p>
          <a:endParaRPr lang="zh-CN" altLang="en-US"/>
        </a:p>
      </dgm:t>
    </dgm:pt>
    <dgm:pt modelId="{2BBB32B3-2239-48C2-ADF5-AEF1C770ED0E}" type="pres">
      <dgm:prSet presAssocID="{4F9BDEE6-8133-4F98-94C3-2122DA83254E}" presName="txShp" presStyleLbl="node1" presStyleIdx="0" presStyleCnt="3" custScaleX="111671" custLinFactNeighborX="12312">
        <dgm:presLayoutVars>
          <dgm:bulletEnabled val="1"/>
        </dgm:presLayoutVars>
      </dgm:prSet>
      <dgm:spPr/>
      <dgm:t>
        <a:bodyPr/>
        <a:lstStyle/>
        <a:p>
          <a:endParaRPr lang="zh-CN" altLang="en-US"/>
        </a:p>
      </dgm:t>
    </dgm:pt>
    <dgm:pt modelId="{F4F2DC5C-E06C-4641-9D58-71AE170A739F}" type="pres">
      <dgm:prSet presAssocID="{2676BDB3-3E94-4407-9B6A-95700C009AD7}" presName="spacing" presStyleCnt="0"/>
      <dgm:spPr/>
      <dgm:t>
        <a:bodyPr/>
        <a:lstStyle/>
        <a:p>
          <a:endParaRPr lang="zh-CN" altLang="en-US"/>
        </a:p>
      </dgm:t>
    </dgm:pt>
    <dgm:pt modelId="{04DD0D94-1DC7-448D-BDBE-374391896668}" type="pres">
      <dgm:prSet presAssocID="{A0C8AF22-A6CC-497C-8629-0F30518787DD}" presName="composite" presStyleCnt="0"/>
      <dgm:spPr/>
      <dgm:t>
        <a:bodyPr/>
        <a:lstStyle/>
        <a:p>
          <a:endParaRPr lang="zh-CN" altLang="en-US"/>
        </a:p>
      </dgm:t>
    </dgm:pt>
    <dgm:pt modelId="{3366896A-BF52-4257-A2B2-9C9C925E40FB}" type="pres">
      <dgm:prSet presAssocID="{A0C8AF22-A6CC-497C-8629-0F30518787DD}" presName="imgShp" presStyleLbl="fgImgPlace1" presStyleIdx="1" presStyleCnt="3"/>
      <dgm:spPr>
        <a:blipFill rotWithShape="0">
          <a:blip xmlns:r="http://schemas.openxmlformats.org/officeDocument/2006/relationships" r:embed="rId2"/>
          <a:stretch>
            <a:fillRect/>
          </a:stretch>
        </a:blipFill>
      </dgm:spPr>
      <dgm:t>
        <a:bodyPr/>
        <a:lstStyle/>
        <a:p>
          <a:endParaRPr lang="zh-CN" altLang="en-US"/>
        </a:p>
      </dgm:t>
    </dgm:pt>
    <dgm:pt modelId="{AFBACF74-409D-4102-824A-D9B6B4CE89B7}" type="pres">
      <dgm:prSet presAssocID="{A0C8AF22-A6CC-497C-8629-0F30518787DD}" presName="txShp" presStyleLbl="node1" presStyleIdx="1" presStyleCnt="3" custScaleX="111671" custLinFactNeighborX="12312">
        <dgm:presLayoutVars>
          <dgm:bulletEnabled val="1"/>
        </dgm:presLayoutVars>
      </dgm:prSet>
      <dgm:spPr/>
      <dgm:t>
        <a:bodyPr/>
        <a:lstStyle/>
        <a:p>
          <a:endParaRPr lang="zh-CN" altLang="en-US"/>
        </a:p>
      </dgm:t>
    </dgm:pt>
    <dgm:pt modelId="{A11F36F1-BB39-4EA9-A569-BD25A460ADEB}" type="pres">
      <dgm:prSet presAssocID="{114C0A2D-2F23-4FAE-B14B-76355FA5E620}" presName="spacing" presStyleCnt="0"/>
      <dgm:spPr/>
      <dgm:t>
        <a:bodyPr/>
        <a:lstStyle/>
        <a:p>
          <a:endParaRPr lang="zh-CN" altLang="en-US"/>
        </a:p>
      </dgm:t>
    </dgm:pt>
    <dgm:pt modelId="{A63A29DA-8BDB-4E76-BFD7-485D1077735A}" type="pres">
      <dgm:prSet presAssocID="{CEC9E993-3914-4C8D-B457-FB143B132CF0}" presName="composite" presStyleCnt="0"/>
      <dgm:spPr/>
      <dgm:t>
        <a:bodyPr/>
        <a:lstStyle/>
        <a:p>
          <a:endParaRPr lang="zh-CN" altLang="en-US"/>
        </a:p>
      </dgm:t>
    </dgm:pt>
    <dgm:pt modelId="{205A9B42-8E8C-45F2-82A6-4040E0A1E34D}" type="pres">
      <dgm:prSet presAssocID="{CEC9E993-3914-4C8D-B457-FB143B132CF0}" presName="imgShp" presStyleLbl="fgImgPlace1" presStyleIdx="2" presStyleCnt="3"/>
      <dgm:spPr>
        <a:blipFill rotWithShape="0">
          <a:blip xmlns:r="http://schemas.openxmlformats.org/officeDocument/2006/relationships" r:embed="rId2"/>
          <a:stretch>
            <a:fillRect/>
          </a:stretch>
        </a:blipFill>
      </dgm:spPr>
      <dgm:t>
        <a:bodyPr/>
        <a:lstStyle/>
        <a:p>
          <a:endParaRPr lang="zh-CN" altLang="en-US"/>
        </a:p>
      </dgm:t>
    </dgm:pt>
    <dgm:pt modelId="{8E827079-0A14-4D32-B0B3-2772D58A35BB}" type="pres">
      <dgm:prSet presAssocID="{CEC9E993-3914-4C8D-B457-FB143B132CF0}" presName="txShp" presStyleLbl="node1" presStyleIdx="2" presStyleCnt="3" custScaleX="111671" custLinFactNeighborX="12312">
        <dgm:presLayoutVars>
          <dgm:bulletEnabled val="1"/>
        </dgm:presLayoutVars>
      </dgm:prSet>
      <dgm:spPr/>
      <dgm:t>
        <a:bodyPr/>
        <a:lstStyle/>
        <a:p>
          <a:endParaRPr lang="zh-CN" altLang="en-US"/>
        </a:p>
      </dgm:t>
    </dgm:pt>
  </dgm:ptLst>
  <dgm:cxnLst>
    <dgm:cxn modelId="{6215C76E-E856-4F5E-ABFB-B60D97FEF5F1}" type="presOf" srcId="{1ACA2746-FF02-45B4-9E38-43A34301B634}" destId="{6857FEBA-B116-406B-BF33-32B52267DD1E}" srcOrd="0" destOrd="0" presId="urn:microsoft.com/office/officeart/2005/8/layout/vList3#1"/>
    <dgm:cxn modelId="{1F594571-BC1B-4AFB-9FDD-17681859CA96}" type="presOf" srcId="{A0C8AF22-A6CC-497C-8629-0F30518787DD}" destId="{AFBACF74-409D-4102-824A-D9B6B4CE89B7}" srcOrd="0" destOrd="0" presId="urn:microsoft.com/office/officeart/2005/8/layout/vList3#1"/>
    <dgm:cxn modelId="{B496A4FA-F4B0-4C99-AAA6-4D7C97E902AE}" srcId="{1ACA2746-FF02-45B4-9E38-43A34301B634}" destId="{CEC9E993-3914-4C8D-B457-FB143B132CF0}" srcOrd="2" destOrd="0" parTransId="{EB1A04DC-43ED-4DF3-9FEF-EBFD43B2B29B}" sibTransId="{D3F0D8D6-1A2F-4B45-B671-EE42D0DB8746}"/>
    <dgm:cxn modelId="{C0BE15CD-EDCA-437A-9413-A105FA3AC30B}" type="presOf" srcId="{4F9BDEE6-8133-4F98-94C3-2122DA83254E}" destId="{2BBB32B3-2239-48C2-ADF5-AEF1C770ED0E}" srcOrd="0" destOrd="0" presId="urn:microsoft.com/office/officeart/2005/8/layout/vList3#1"/>
    <dgm:cxn modelId="{445A9B0B-E00C-4599-9F1A-69AB2D90CB75}" srcId="{1ACA2746-FF02-45B4-9E38-43A34301B634}" destId="{4F9BDEE6-8133-4F98-94C3-2122DA83254E}" srcOrd="0" destOrd="0" parTransId="{567CFCA7-1D34-4B0B-9BC9-0AB855C556F9}" sibTransId="{2676BDB3-3E94-4407-9B6A-95700C009AD7}"/>
    <dgm:cxn modelId="{1F8B4476-4A05-48A5-BC3F-CFAD08F9B8DE}" srcId="{1ACA2746-FF02-45B4-9E38-43A34301B634}" destId="{A0C8AF22-A6CC-497C-8629-0F30518787DD}" srcOrd="1" destOrd="0" parTransId="{4401A234-DBA5-4CEA-A077-543D1851A7ED}" sibTransId="{114C0A2D-2F23-4FAE-B14B-76355FA5E620}"/>
    <dgm:cxn modelId="{BD36552A-9342-4382-9AD7-60DC369D79F4}" type="presOf" srcId="{CEC9E993-3914-4C8D-B457-FB143B132CF0}" destId="{8E827079-0A14-4D32-B0B3-2772D58A35BB}" srcOrd="0" destOrd="0" presId="urn:microsoft.com/office/officeart/2005/8/layout/vList3#1"/>
    <dgm:cxn modelId="{78E930DA-E2F9-4B11-BBE2-7F0C5EA89A34}" type="presParOf" srcId="{6857FEBA-B116-406B-BF33-32B52267DD1E}" destId="{5AFD3A4A-81FE-40EB-B440-BFBB318674A8}" srcOrd="0" destOrd="0" presId="urn:microsoft.com/office/officeart/2005/8/layout/vList3#1"/>
    <dgm:cxn modelId="{B47D2EF3-3747-4979-8B0C-6C581B1EAD66}" type="presParOf" srcId="{5AFD3A4A-81FE-40EB-B440-BFBB318674A8}" destId="{F981EA73-E29D-47A7-9F95-41F4B4024A2F}" srcOrd="0" destOrd="0" presId="urn:microsoft.com/office/officeart/2005/8/layout/vList3#1"/>
    <dgm:cxn modelId="{17B343A8-5F20-4E25-9C1B-76815D105CD4}" type="presParOf" srcId="{5AFD3A4A-81FE-40EB-B440-BFBB318674A8}" destId="{2BBB32B3-2239-48C2-ADF5-AEF1C770ED0E}" srcOrd="1" destOrd="0" presId="urn:microsoft.com/office/officeart/2005/8/layout/vList3#1"/>
    <dgm:cxn modelId="{C2D52FFC-E5CE-44E3-9F46-EF31606D8F66}" type="presParOf" srcId="{6857FEBA-B116-406B-BF33-32B52267DD1E}" destId="{F4F2DC5C-E06C-4641-9D58-71AE170A739F}" srcOrd="1" destOrd="0" presId="urn:microsoft.com/office/officeart/2005/8/layout/vList3#1"/>
    <dgm:cxn modelId="{EEBBD701-87E5-4C20-9934-E07CD4E1C0E1}" type="presParOf" srcId="{6857FEBA-B116-406B-BF33-32B52267DD1E}" destId="{04DD0D94-1DC7-448D-BDBE-374391896668}" srcOrd="2" destOrd="0" presId="urn:microsoft.com/office/officeart/2005/8/layout/vList3#1"/>
    <dgm:cxn modelId="{AB6C6A36-1D89-436E-A30D-072D0061B5EB}" type="presParOf" srcId="{04DD0D94-1DC7-448D-BDBE-374391896668}" destId="{3366896A-BF52-4257-A2B2-9C9C925E40FB}" srcOrd="0" destOrd="0" presId="urn:microsoft.com/office/officeart/2005/8/layout/vList3#1"/>
    <dgm:cxn modelId="{B8232CF0-1CA3-4622-B2CA-94348230217B}" type="presParOf" srcId="{04DD0D94-1DC7-448D-BDBE-374391896668}" destId="{AFBACF74-409D-4102-824A-D9B6B4CE89B7}" srcOrd="1" destOrd="0" presId="urn:microsoft.com/office/officeart/2005/8/layout/vList3#1"/>
    <dgm:cxn modelId="{884DE3D1-5099-4B9C-AA7A-105A8B944AE5}" type="presParOf" srcId="{6857FEBA-B116-406B-BF33-32B52267DD1E}" destId="{A11F36F1-BB39-4EA9-A569-BD25A460ADEB}" srcOrd="3" destOrd="0" presId="urn:microsoft.com/office/officeart/2005/8/layout/vList3#1"/>
    <dgm:cxn modelId="{353931E1-4D7A-4004-A618-730B8BF9EA51}" type="presParOf" srcId="{6857FEBA-B116-406B-BF33-32B52267DD1E}" destId="{A63A29DA-8BDB-4E76-BFD7-485D1077735A}" srcOrd="4" destOrd="0" presId="urn:microsoft.com/office/officeart/2005/8/layout/vList3#1"/>
    <dgm:cxn modelId="{3A03AAF2-59D8-4851-84AF-A94CD1201122}" type="presParOf" srcId="{A63A29DA-8BDB-4E76-BFD7-485D1077735A}" destId="{205A9B42-8E8C-45F2-82A6-4040E0A1E34D}" srcOrd="0" destOrd="0" presId="urn:microsoft.com/office/officeart/2005/8/layout/vList3#1"/>
    <dgm:cxn modelId="{0B11044C-7989-4104-BE67-EFF2C0C9ECCE}" type="presParOf" srcId="{A63A29DA-8BDB-4E76-BFD7-485D1077735A}" destId="{8E827079-0A14-4D32-B0B3-2772D58A35BB}" srcOrd="1" destOrd="0" presId="urn:microsoft.com/office/officeart/2005/8/layout/vList3#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BB32B3-2239-48C2-ADF5-AEF1C770ED0E}">
      <dsp:nvSpPr>
        <dsp:cNvPr id="0" name=""/>
        <dsp:cNvSpPr/>
      </dsp:nvSpPr>
      <dsp:spPr>
        <a:xfrm rot="10800000">
          <a:off x="1867953" y="1968"/>
          <a:ext cx="6055532" cy="1236473"/>
        </a:xfrm>
        <a:prstGeom prst="homePlate">
          <a:avLst/>
        </a:prstGeom>
        <a:solidFill>
          <a:schemeClr val="accent1">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5251" tIns="121920" rIns="227584" bIns="121920" numCol="1" spcCol="1270" anchor="ctr" anchorCtr="0">
          <a:noAutofit/>
        </a:bodyPr>
        <a:lstStyle/>
        <a:p>
          <a:pPr lvl="0" algn="l" defTabSz="1422400">
            <a:lnSpc>
              <a:spcPct val="90000"/>
            </a:lnSpc>
            <a:spcBef>
              <a:spcPct val="0"/>
            </a:spcBef>
            <a:spcAft>
              <a:spcPct val="35000"/>
            </a:spcAft>
          </a:pPr>
          <a:r>
            <a:rPr lang="zh-CN" altLang="en-US" sz="3200" b="1" kern="1200" dirty="0" smtClean="0">
              <a:solidFill>
                <a:schemeClr val="tx1"/>
              </a:solidFill>
              <a:latin typeface="Times New Roman" pitchFamily="18" charset="0"/>
              <a:ea typeface="华文楷体" pitchFamily="2" charset="-122"/>
              <a:cs typeface="Times New Roman" pitchFamily="18" charset="0"/>
            </a:rPr>
            <a:t>幂法和反幂法</a:t>
          </a:r>
          <a:endParaRPr lang="zh-CN" altLang="en-US" sz="3200" b="1" kern="1200" dirty="0">
            <a:solidFill>
              <a:schemeClr val="tx1"/>
            </a:solidFill>
            <a:latin typeface="Times New Roman" pitchFamily="18" charset="0"/>
            <a:ea typeface="华文楷体" pitchFamily="2" charset="-122"/>
            <a:cs typeface="Times New Roman" pitchFamily="18" charset="0"/>
          </a:endParaRPr>
        </a:p>
      </dsp:txBody>
      <dsp:txXfrm rot="10800000">
        <a:off x="1867953" y="1968"/>
        <a:ext cx="6055532" cy="1236473"/>
      </dsp:txXfrm>
    </dsp:sp>
    <dsp:sp modelId="{F981EA73-E29D-47A7-9F95-41F4B4024A2F}">
      <dsp:nvSpPr>
        <dsp:cNvPr id="0" name=""/>
        <dsp:cNvSpPr/>
      </dsp:nvSpPr>
      <dsp:spPr>
        <a:xfrm>
          <a:off x="898518" y="1968"/>
          <a:ext cx="1236473" cy="1236473"/>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BACF74-409D-4102-824A-D9B6B4CE89B7}">
      <dsp:nvSpPr>
        <dsp:cNvPr id="0" name=""/>
        <dsp:cNvSpPr/>
      </dsp:nvSpPr>
      <dsp:spPr>
        <a:xfrm rot="10800000">
          <a:off x="1867953" y="1607538"/>
          <a:ext cx="6055532" cy="1236473"/>
        </a:xfrm>
        <a:prstGeom prst="homePlate">
          <a:avLst/>
        </a:prstGeom>
        <a:solidFill>
          <a:schemeClr val="accent1">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5251" tIns="121920" rIns="227584" bIns="121920" numCol="1" spcCol="1270" anchor="ctr" anchorCtr="0">
          <a:noAutofit/>
        </a:bodyPr>
        <a:lstStyle/>
        <a:p>
          <a:pPr lvl="0" algn="l" defTabSz="1422400">
            <a:lnSpc>
              <a:spcPct val="90000"/>
            </a:lnSpc>
            <a:spcBef>
              <a:spcPct val="0"/>
            </a:spcBef>
            <a:spcAft>
              <a:spcPct val="35000"/>
            </a:spcAft>
          </a:pPr>
          <a:r>
            <a:rPr lang="zh-CN" altLang="en-US" sz="3200" b="1" kern="1200" dirty="0" smtClean="0">
              <a:solidFill>
                <a:schemeClr val="tx1"/>
              </a:solidFill>
              <a:latin typeface="Times New Roman" pitchFamily="18" charset="0"/>
              <a:ea typeface="楷体" pitchFamily="49" charset="-122"/>
            </a:rPr>
            <a:t>雅可比方法</a:t>
          </a:r>
          <a:endParaRPr lang="zh-CN" altLang="en-US" sz="3200" b="1" kern="1200" dirty="0">
            <a:solidFill>
              <a:schemeClr val="tx1"/>
            </a:solidFill>
            <a:latin typeface="Times New Roman" pitchFamily="18" charset="0"/>
            <a:ea typeface="华文楷体" pitchFamily="2" charset="-122"/>
            <a:cs typeface="Times New Roman" pitchFamily="18" charset="0"/>
          </a:endParaRPr>
        </a:p>
      </dsp:txBody>
      <dsp:txXfrm rot="10800000">
        <a:off x="1867953" y="1607538"/>
        <a:ext cx="6055532" cy="1236473"/>
      </dsp:txXfrm>
    </dsp:sp>
    <dsp:sp modelId="{3366896A-BF52-4257-A2B2-9C9C925E40FB}">
      <dsp:nvSpPr>
        <dsp:cNvPr id="0" name=""/>
        <dsp:cNvSpPr/>
      </dsp:nvSpPr>
      <dsp:spPr>
        <a:xfrm>
          <a:off x="898518" y="1607538"/>
          <a:ext cx="1236473" cy="1236473"/>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827079-0A14-4D32-B0B3-2772D58A35BB}">
      <dsp:nvSpPr>
        <dsp:cNvPr id="0" name=""/>
        <dsp:cNvSpPr/>
      </dsp:nvSpPr>
      <dsp:spPr>
        <a:xfrm rot="10800000">
          <a:off x="1867953" y="3213109"/>
          <a:ext cx="6055532" cy="1236473"/>
        </a:xfrm>
        <a:prstGeom prst="homePlate">
          <a:avLst/>
        </a:prstGeom>
        <a:solidFill>
          <a:schemeClr val="accent1">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5251" tIns="121920" rIns="227584" bIns="121920" numCol="1" spcCol="1270" anchor="ctr" anchorCtr="0">
          <a:noAutofit/>
        </a:bodyPr>
        <a:lstStyle/>
        <a:p>
          <a:pPr lvl="0" algn="l" defTabSz="1422400">
            <a:lnSpc>
              <a:spcPct val="90000"/>
            </a:lnSpc>
            <a:spcBef>
              <a:spcPct val="0"/>
            </a:spcBef>
            <a:spcAft>
              <a:spcPct val="35000"/>
            </a:spcAft>
          </a:pPr>
          <a:r>
            <a:rPr lang="en-US" altLang="zh-CN" sz="3200" b="1" kern="1200" dirty="0" smtClean="0">
              <a:solidFill>
                <a:schemeClr val="tx1"/>
              </a:solidFill>
              <a:latin typeface="Times New Roman" pitchFamily="18" charset="0"/>
              <a:ea typeface="楷体" pitchFamily="49" charset="-122"/>
            </a:rPr>
            <a:t>QR</a:t>
          </a:r>
          <a:r>
            <a:rPr lang="zh-CN" altLang="en-US" sz="3200" b="1" kern="1200" dirty="0" smtClean="0">
              <a:solidFill>
                <a:schemeClr val="tx1"/>
              </a:solidFill>
              <a:latin typeface="Times New Roman" pitchFamily="18" charset="0"/>
              <a:ea typeface="楷体" pitchFamily="49" charset="-122"/>
            </a:rPr>
            <a:t>算法</a:t>
          </a:r>
          <a:endParaRPr lang="zh-CN" altLang="en-US" sz="3200" b="1" kern="1200" dirty="0">
            <a:solidFill>
              <a:schemeClr val="tx1"/>
            </a:solidFill>
            <a:latin typeface="Times New Roman" pitchFamily="18" charset="0"/>
            <a:ea typeface="华文楷体" pitchFamily="2" charset="-122"/>
            <a:cs typeface="Times New Roman" pitchFamily="18" charset="0"/>
          </a:endParaRPr>
        </a:p>
      </dsp:txBody>
      <dsp:txXfrm rot="10800000">
        <a:off x="1867953" y="3213109"/>
        <a:ext cx="6055532" cy="1236473"/>
      </dsp:txXfrm>
    </dsp:sp>
    <dsp:sp modelId="{205A9B42-8E8C-45F2-82A6-4040E0A1E34D}">
      <dsp:nvSpPr>
        <dsp:cNvPr id="0" name=""/>
        <dsp:cNvSpPr/>
      </dsp:nvSpPr>
      <dsp:spPr>
        <a:xfrm>
          <a:off x="898518" y="3213109"/>
          <a:ext cx="1236473" cy="1236473"/>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95.wmf"/><Relationship Id="rId3" Type="http://schemas.openxmlformats.org/officeDocument/2006/relationships/image" Target="../media/image90.wmf"/><Relationship Id="rId7" Type="http://schemas.openxmlformats.org/officeDocument/2006/relationships/image" Target="../media/image94.wmf"/><Relationship Id="rId2" Type="http://schemas.openxmlformats.org/officeDocument/2006/relationships/image" Target="../media/image89.wmf"/><Relationship Id="rId1" Type="http://schemas.openxmlformats.org/officeDocument/2006/relationships/image" Target="../media/image88.wmf"/><Relationship Id="rId6" Type="http://schemas.openxmlformats.org/officeDocument/2006/relationships/image" Target="../media/image93.wmf"/><Relationship Id="rId5" Type="http://schemas.openxmlformats.org/officeDocument/2006/relationships/image" Target="../media/image92.wmf"/><Relationship Id="rId4" Type="http://schemas.openxmlformats.org/officeDocument/2006/relationships/image" Target="../media/image91.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102.wmf"/><Relationship Id="rId1" Type="http://schemas.openxmlformats.org/officeDocument/2006/relationships/image" Target="../media/image44.wmf"/><Relationship Id="rId5" Type="http://schemas.openxmlformats.org/officeDocument/2006/relationships/image" Target="../media/image103.wmf"/><Relationship Id="rId4" Type="http://schemas.openxmlformats.org/officeDocument/2006/relationships/image" Target="../media/image47.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04.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09.wmf"/><Relationship Id="rId2" Type="http://schemas.openxmlformats.org/officeDocument/2006/relationships/image" Target="../media/image108.wmf"/><Relationship Id="rId1" Type="http://schemas.openxmlformats.org/officeDocument/2006/relationships/image" Target="../media/image107.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12.wmf"/><Relationship Id="rId2" Type="http://schemas.openxmlformats.org/officeDocument/2006/relationships/image" Target="../media/image111.wmf"/><Relationship Id="rId1" Type="http://schemas.openxmlformats.org/officeDocument/2006/relationships/image" Target="../media/image110.wmf"/><Relationship Id="rId5" Type="http://schemas.openxmlformats.org/officeDocument/2006/relationships/image" Target="../media/image114.wmf"/><Relationship Id="rId4" Type="http://schemas.openxmlformats.org/officeDocument/2006/relationships/image" Target="../media/image113.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17.wmf"/><Relationship Id="rId2" Type="http://schemas.openxmlformats.org/officeDocument/2006/relationships/image" Target="../media/image116.wmf"/><Relationship Id="rId1" Type="http://schemas.openxmlformats.org/officeDocument/2006/relationships/image" Target="../media/image115.wmf"/><Relationship Id="rId5" Type="http://schemas.openxmlformats.org/officeDocument/2006/relationships/image" Target="../media/image119.wmf"/><Relationship Id="rId4" Type="http://schemas.openxmlformats.org/officeDocument/2006/relationships/image" Target="../media/image118.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131.wmf"/><Relationship Id="rId1" Type="http://schemas.openxmlformats.org/officeDocument/2006/relationships/image" Target="../media/image130.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3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34.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37.wmf"/><Relationship Id="rId2" Type="http://schemas.openxmlformats.org/officeDocument/2006/relationships/image" Target="../media/image136.wmf"/><Relationship Id="rId1" Type="http://schemas.openxmlformats.org/officeDocument/2006/relationships/image" Target="../media/image135.wmf"/><Relationship Id="rId6" Type="http://schemas.openxmlformats.org/officeDocument/2006/relationships/image" Target="../media/image140.wmf"/><Relationship Id="rId5" Type="http://schemas.openxmlformats.org/officeDocument/2006/relationships/image" Target="../media/image139.wmf"/><Relationship Id="rId4" Type="http://schemas.openxmlformats.org/officeDocument/2006/relationships/image" Target="../media/image13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6.wmf"/><Relationship Id="rId1" Type="http://schemas.openxmlformats.org/officeDocument/2006/relationships/image" Target="../media/image7.wmf"/><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142.wmf"/><Relationship Id="rId1" Type="http://schemas.openxmlformats.org/officeDocument/2006/relationships/image" Target="../media/image141.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image" Target="../media/image14.wmf"/><Relationship Id="rId7" Type="http://schemas.openxmlformats.org/officeDocument/2006/relationships/image" Target="../media/image18.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 Id="rId9" Type="http://schemas.openxmlformats.org/officeDocument/2006/relationships/image" Target="../media/image2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6" Type="http://schemas.openxmlformats.org/officeDocument/2006/relationships/image" Target="../media/image36.wmf"/><Relationship Id="rId5" Type="http://schemas.openxmlformats.org/officeDocument/2006/relationships/image" Target="../media/image35.wmf"/><Relationship Id="rId4" Type="http://schemas.openxmlformats.org/officeDocument/2006/relationships/image" Target="../media/image3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9.wmf"/><Relationship Id="rId7" Type="http://schemas.openxmlformats.org/officeDocument/2006/relationships/image" Target="../media/image43.wmf"/><Relationship Id="rId2" Type="http://schemas.openxmlformats.org/officeDocument/2006/relationships/image" Target="../media/image38.wmf"/><Relationship Id="rId1" Type="http://schemas.openxmlformats.org/officeDocument/2006/relationships/image" Target="../media/image37.wmf"/><Relationship Id="rId6" Type="http://schemas.openxmlformats.org/officeDocument/2006/relationships/image" Target="../media/image42.wmf"/><Relationship Id="rId5" Type="http://schemas.openxmlformats.org/officeDocument/2006/relationships/image" Target="../media/image41.wmf"/><Relationship Id="rId4" Type="http://schemas.openxmlformats.org/officeDocument/2006/relationships/image" Target="../media/image4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 Id="rId5" Type="http://schemas.openxmlformats.org/officeDocument/2006/relationships/image" Target="../media/image48.wmf"/><Relationship Id="rId4" Type="http://schemas.openxmlformats.org/officeDocument/2006/relationships/image" Target="../media/image4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 Id="rId5" Type="http://schemas.openxmlformats.org/officeDocument/2006/relationships/image" Target="../media/image53.wmf"/><Relationship Id="rId4" Type="http://schemas.openxmlformats.org/officeDocument/2006/relationships/image" Target="../media/image5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4.wmf"/><Relationship Id="rId5" Type="http://schemas.openxmlformats.org/officeDocument/2006/relationships/image" Target="../media/image58.wmf"/><Relationship Id="rId4" Type="http://schemas.openxmlformats.org/officeDocument/2006/relationships/image" Target="../media/image5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image" Target="../media/image84.wmf"/><Relationship Id="rId1" Type="http://schemas.openxmlformats.org/officeDocument/2006/relationships/image" Target="../media/image8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2146" name="Rectangle 2"/>
          <p:cNvSpPr>
            <a:spLocks noGrp="1" noChangeArrowheads="1"/>
          </p:cNvSpPr>
          <p:nvPr>
            <p:ph type="hdr" sz="quarter"/>
          </p:nvPr>
        </p:nvSpPr>
        <p:spPr bwMode="auto">
          <a:xfrm>
            <a:off x="0" y="0"/>
            <a:ext cx="4283075" cy="338138"/>
          </a:xfrm>
          <a:prstGeom prst="rect">
            <a:avLst/>
          </a:prstGeom>
          <a:noFill/>
          <a:ln w="9525">
            <a:noFill/>
            <a:miter lim="800000"/>
          </a:ln>
          <a:effectLst/>
        </p:spPr>
        <p:txBody>
          <a:bodyPr vert="horz" wrap="square" lIns="91440" tIns="45720" rIns="91440" bIns="45720" numCol="1" anchor="t" anchorCtr="0" compatLnSpc="1"/>
          <a:lstStyle>
            <a:lvl1pPr algn="l">
              <a:defRPr sz="1200" b="0">
                <a:latin typeface="Arial" panose="020B0604020202020204" pitchFamily="34" charset="0"/>
                <a:ea typeface="宋体" panose="02010600030101010101" pitchFamily="2" charset="-122"/>
              </a:defRPr>
            </a:lvl1pPr>
          </a:lstStyle>
          <a:p>
            <a:pPr>
              <a:defRPr/>
            </a:pPr>
            <a:endParaRPr lang="en-US" altLang="zh-CN"/>
          </a:p>
        </p:txBody>
      </p:sp>
      <p:sp>
        <p:nvSpPr>
          <p:cNvPr id="262147" name="Rectangle 3"/>
          <p:cNvSpPr>
            <a:spLocks noGrp="1" noChangeArrowheads="1"/>
          </p:cNvSpPr>
          <p:nvPr>
            <p:ph type="dt" sz="quarter" idx="1"/>
          </p:nvPr>
        </p:nvSpPr>
        <p:spPr bwMode="auto">
          <a:xfrm>
            <a:off x="5597525" y="0"/>
            <a:ext cx="4283075" cy="338138"/>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ea typeface="宋体" panose="02010600030101010101" pitchFamily="2" charset="-122"/>
              </a:defRPr>
            </a:lvl1pPr>
          </a:lstStyle>
          <a:p>
            <a:pPr>
              <a:defRPr/>
            </a:pPr>
            <a:endParaRPr lang="en-US" altLang="zh-CN"/>
          </a:p>
        </p:txBody>
      </p:sp>
      <p:sp>
        <p:nvSpPr>
          <p:cNvPr id="262148" name="Rectangle 4"/>
          <p:cNvSpPr>
            <a:spLocks noGrp="1" noChangeArrowheads="1"/>
          </p:cNvSpPr>
          <p:nvPr>
            <p:ph type="ftr" sz="quarter" idx="2"/>
          </p:nvPr>
        </p:nvSpPr>
        <p:spPr bwMode="auto">
          <a:xfrm>
            <a:off x="0" y="6421438"/>
            <a:ext cx="4283075" cy="338137"/>
          </a:xfrm>
          <a:prstGeom prst="rect">
            <a:avLst/>
          </a:prstGeom>
          <a:noFill/>
          <a:ln w="9525">
            <a:noFill/>
            <a:miter lim="800000"/>
          </a:ln>
          <a:effectLst/>
        </p:spPr>
        <p:txBody>
          <a:bodyPr vert="horz" wrap="square" lIns="91440" tIns="45720" rIns="91440" bIns="45720" numCol="1" anchor="b" anchorCtr="0" compatLnSpc="1"/>
          <a:lstStyle>
            <a:lvl1pPr algn="l">
              <a:defRPr sz="1200" b="0">
                <a:latin typeface="Arial" panose="020B0604020202020204" pitchFamily="34" charset="0"/>
                <a:ea typeface="宋体" panose="02010600030101010101" pitchFamily="2" charset="-122"/>
              </a:defRPr>
            </a:lvl1pPr>
          </a:lstStyle>
          <a:p>
            <a:pPr>
              <a:defRPr/>
            </a:pPr>
            <a:endParaRPr lang="en-US" altLang="zh-CN"/>
          </a:p>
        </p:txBody>
      </p:sp>
      <p:sp>
        <p:nvSpPr>
          <p:cNvPr id="262149" name="Rectangle 5"/>
          <p:cNvSpPr>
            <a:spLocks noGrp="1" noChangeArrowheads="1"/>
          </p:cNvSpPr>
          <p:nvPr>
            <p:ph type="sldNum" sz="quarter" idx="3"/>
          </p:nvPr>
        </p:nvSpPr>
        <p:spPr bwMode="auto">
          <a:xfrm>
            <a:off x="5597525" y="6421438"/>
            <a:ext cx="4283075" cy="338137"/>
          </a:xfrm>
          <a:prstGeom prst="rect">
            <a:avLst/>
          </a:prstGeom>
          <a:noFill/>
          <a:ln w="9525">
            <a:noFill/>
            <a:miter lim="800000"/>
          </a:ln>
          <a:effectLst/>
        </p:spPr>
        <p:txBody>
          <a:bodyPr vert="horz" wrap="square" lIns="91440" tIns="45720" rIns="91440" bIns="45720" numCol="1" anchor="b" anchorCtr="0" compatLnSpc="1"/>
          <a:lstStyle>
            <a:lvl1pPr algn="r">
              <a:defRPr sz="1200" b="0">
                <a:latin typeface="Arial" panose="020B0604020202020204" pitchFamily="34" charset="0"/>
                <a:ea typeface="宋体" panose="02010600030101010101" pitchFamily="2" charset="-122"/>
              </a:defRPr>
            </a:lvl1pPr>
          </a:lstStyle>
          <a:p>
            <a:pPr>
              <a:defRPr/>
            </a:pPr>
            <a:fld id="{2FF44D03-DA37-4622-A90B-4976B86CB88C}"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3634" name="Rectangle 2"/>
          <p:cNvSpPr>
            <a:spLocks noGrp="1" noChangeArrowheads="1"/>
          </p:cNvSpPr>
          <p:nvPr>
            <p:ph type="hdr" sz="quarter"/>
          </p:nvPr>
        </p:nvSpPr>
        <p:spPr bwMode="auto">
          <a:xfrm>
            <a:off x="0" y="0"/>
            <a:ext cx="4283075" cy="338138"/>
          </a:xfrm>
          <a:prstGeom prst="rect">
            <a:avLst/>
          </a:prstGeom>
          <a:noFill/>
          <a:ln w="9525">
            <a:noFill/>
            <a:miter lim="800000"/>
          </a:ln>
          <a:effectLst/>
        </p:spPr>
        <p:txBody>
          <a:bodyPr vert="horz" wrap="square" lIns="91440" tIns="45720" rIns="91440" bIns="45720" numCol="1" anchor="t" anchorCtr="0" compatLnSpc="1"/>
          <a:lstStyle>
            <a:lvl1pPr algn="l">
              <a:defRPr sz="1200" b="0">
                <a:latin typeface="Arial" panose="020B0604020202020204" pitchFamily="34" charset="0"/>
                <a:ea typeface="宋体" panose="02010600030101010101" pitchFamily="2" charset="-122"/>
              </a:defRPr>
            </a:lvl1pPr>
          </a:lstStyle>
          <a:p>
            <a:pPr>
              <a:defRPr/>
            </a:pPr>
            <a:endParaRPr lang="en-US" altLang="zh-CN"/>
          </a:p>
        </p:txBody>
      </p:sp>
      <p:sp>
        <p:nvSpPr>
          <p:cNvPr id="453635" name="Rectangle 3"/>
          <p:cNvSpPr>
            <a:spLocks noGrp="1" noChangeArrowheads="1"/>
          </p:cNvSpPr>
          <p:nvPr>
            <p:ph type="dt" idx="1"/>
          </p:nvPr>
        </p:nvSpPr>
        <p:spPr bwMode="auto">
          <a:xfrm>
            <a:off x="5597525" y="0"/>
            <a:ext cx="4283075" cy="338138"/>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ea typeface="宋体" panose="02010600030101010101" pitchFamily="2" charset="-122"/>
              </a:defRPr>
            </a:lvl1pPr>
          </a:lstStyle>
          <a:p>
            <a:pPr>
              <a:defRPr/>
            </a:pPr>
            <a:endParaRPr lang="en-US" altLang="zh-CN"/>
          </a:p>
        </p:txBody>
      </p:sp>
      <p:sp>
        <p:nvSpPr>
          <p:cNvPr id="61444" name="Rectangle 4"/>
          <p:cNvSpPr>
            <a:spLocks noGrp="1" noRot="1" noChangeAspect="1" noChangeArrowheads="1" noTextEdit="1"/>
          </p:cNvSpPr>
          <p:nvPr>
            <p:ph type="sldImg" idx="2"/>
          </p:nvPr>
        </p:nvSpPr>
        <p:spPr bwMode="auto">
          <a:xfrm>
            <a:off x="3251200" y="508000"/>
            <a:ext cx="3379788" cy="2533650"/>
          </a:xfrm>
          <a:prstGeom prst="rect">
            <a:avLst/>
          </a:prstGeom>
          <a:noFill/>
          <a:ln w="9525">
            <a:solidFill>
              <a:srgbClr val="000000"/>
            </a:solidFill>
            <a:miter lim="800000"/>
          </a:ln>
        </p:spPr>
      </p:sp>
      <p:sp>
        <p:nvSpPr>
          <p:cNvPr id="453637" name="Rectangle 5"/>
          <p:cNvSpPr>
            <a:spLocks noGrp="1" noChangeArrowheads="1"/>
          </p:cNvSpPr>
          <p:nvPr>
            <p:ph type="body" sz="quarter" idx="3"/>
          </p:nvPr>
        </p:nvSpPr>
        <p:spPr bwMode="auto">
          <a:xfrm>
            <a:off x="989013" y="3211513"/>
            <a:ext cx="7905750" cy="3043237"/>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53638" name="Rectangle 6"/>
          <p:cNvSpPr>
            <a:spLocks noGrp="1" noChangeArrowheads="1"/>
          </p:cNvSpPr>
          <p:nvPr>
            <p:ph type="ftr" sz="quarter" idx="4"/>
          </p:nvPr>
        </p:nvSpPr>
        <p:spPr bwMode="auto">
          <a:xfrm>
            <a:off x="0" y="6421438"/>
            <a:ext cx="4283075" cy="338137"/>
          </a:xfrm>
          <a:prstGeom prst="rect">
            <a:avLst/>
          </a:prstGeom>
          <a:noFill/>
          <a:ln w="9525">
            <a:noFill/>
            <a:miter lim="800000"/>
          </a:ln>
          <a:effectLst/>
        </p:spPr>
        <p:txBody>
          <a:bodyPr vert="horz" wrap="square" lIns="91440" tIns="45720" rIns="91440" bIns="45720" numCol="1" anchor="b" anchorCtr="0" compatLnSpc="1"/>
          <a:lstStyle>
            <a:lvl1pPr algn="l">
              <a:defRPr sz="1200" b="0">
                <a:latin typeface="Arial" panose="020B0604020202020204" pitchFamily="34" charset="0"/>
                <a:ea typeface="宋体" panose="02010600030101010101" pitchFamily="2" charset="-122"/>
              </a:defRPr>
            </a:lvl1pPr>
          </a:lstStyle>
          <a:p>
            <a:pPr>
              <a:defRPr/>
            </a:pPr>
            <a:endParaRPr lang="en-US" altLang="zh-CN"/>
          </a:p>
        </p:txBody>
      </p:sp>
      <p:sp>
        <p:nvSpPr>
          <p:cNvPr id="453639" name="Rectangle 7"/>
          <p:cNvSpPr>
            <a:spLocks noGrp="1" noChangeArrowheads="1"/>
          </p:cNvSpPr>
          <p:nvPr>
            <p:ph type="sldNum" sz="quarter" idx="5"/>
          </p:nvPr>
        </p:nvSpPr>
        <p:spPr bwMode="auto">
          <a:xfrm>
            <a:off x="5597525" y="6421438"/>
            <a:ext cx="4283075" cy="338137"/>
          </a:xfrm>
          <a:prstGeom prst="rect">
            <a:avLst/>
          </a:prstGeom>
          <a:noFill/>
          <a:ln w="9525">
            <a:noFill/>
            <a:miter lim="800000"/>
          </a:ln>
          <a:effectLst/>
        </p:spPr>
        <p:txBody>
          <a:bodyPr vert="horz" wrap="square" lIns="91440" tIns="45720" rIns="91440" bIns="45720" numCol="1" anchor="b" anchorCtr="0" compatLnSpc="1"/>
          <a:lstStyle>
            <a:lvl1pPr algn="r">
              <a:defRPr sz="1200" b="0">
                <a:latin typeface="Arial" panose="020B0604020202020204" pitchFamily="34" charset="0"/>
                <a:ea typeface="宋体" panose="02010600030101010101" pitchFamily="2" charset="-122"/>
              </a:defRPr>
            </a:lvl1pPr>
          </a:lstStyle>
          <a:p>
            <a:pPr>
              <a:defRPr/>
            </a:pPr>
            <a:fld id="{29F909CE-23E8-4B68-B3BF-CD441B83340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71A0DF4-BB48-4D60-8E36-AF32E16EF2D3}" type="slidenum">
              <a:rPr lang="en-US" altLang="zh-CN" smtClean="0">
                <a:latin typeface="Arial" panose="020B0604020202020204" pitchFamily="34" charset="0"/>
              </a:rPr>
              <a:pPr/>
              <a:t>2</a:t>
            </a:fld>
            <a:endParaRPr lang="en-US" altLang="zh-CN" smtClean="0">
              <a:latin typeface="Arial" panose="020B0604020202020204" pitchFamily="34" charset="0"/>
            </a:endParaRPr>
          </a:p>
        </p:txBody>
      </p:sp>
      <p:sp>
        <p:nvSpPr>
          <p:cNvPr id="62467" name="Rectangle 2"/>
          <p:cNvSpPr>
            <a:spLocks noGrp="1" noRot="1" noChangeAspect="1" noChangeArrowheads="1" noTextEdit="1"/>
          </p:cNvSpPr>
          <p:nvPr>
            <p:ph type="sldImg"/>
          </p:nvPr>
        </p:nvSpPr>
        <p:spPr>
          <a:xfrm>
            <a:off x="3251200" y="508000"/>
            <a:ext cx="3379788" cy="2533650"/>
          </a:xfrm>
        </p:spPr>
      </p:sp>
      <p:sp>
        <p:nvSpPr>
          <p:cNvPr id="62468" name="Rectangle 3"/>
          <p:cNvSpPr>
            <a:spLocks noGrp="1" noChangeArrowheads="1"/>
          </p:cNvSpPr>
          <p:nvPr>
            <p:ph type="body" idx="1"/>
          </p:nvPr>
        </p:nvSpPr>
        <p:spPr>
          <a:noFill/>
        </p:spPr>
        <p:txBody>
          <a:bodyPr/>
          <a:lstStyle/>
          <a:p>
            <a:pPr eaLnBrk="1" hangingPunct="1"/>
            <a:endParaRPr lang="zh-CN" altLang="en-US" smtClean="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anose="020B0604020202020204" pitchFamily="34" charset="0"/>
              </a:rPr>
              <a:pPr/>
              <a:t>16</a:t>
            </a:fld>
            <a:endParaRPr lang="en-US" altLang="zh-CN" smtClean="0">
              <a:latin typeface="Arial" panose="020B0604020202020204"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smtClean="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anose="020B0604020202020204" pitchFamily="34" charset="0"/>
              </a:rPr>
              <a:pPr/>
              <a:t>20</a:t>
            </a:fld>
            <a:endParaRPr lang="en-US" altLang="zh-CN" smtClean="0">
              <a:latin typeface="Arial" panose="020B0604020202020204"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smtClean="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71A0DF4-BB48-4D60-8E36-AF32E16EF2D3}" type="slidenum">
              <a:rPr lang="en-US" altLang="zh-CN" smtClean="0">
                <a:latin typeface="Arial" panose="020B0604020202020204" pitchFamily="34" charset="0"/>
              </a:rPr>
              <a:pPr/>
              <a:t>21</a:t>
            </a:fld>
            <a:endParaRPr lang="en-US" altLang="zh-CN" smtClean="0">
              <a:latin typeface="Arial" panose="020B0604020202020204" pitchFamily="34" charset="0"/>
            </a:endParaRPr>
          </a:p>
        </p:txBody>
      </p:sp>
      <p:sp>
        <p:nvSpPr>
          <p:cNvPr id="62467" name="Rectangle 2"/>
          <p:cNvSpPr>
            <a:spLocks noGrp="1" noRot="1" noChangeAspect="1" noChangeArrowheads="1" noTextEdit="1"/>
          </p:cNvSpPr>
          <p:nvPr>
            <p:ph type="sldImg"/>
          </p:nvPr>
        </p:nvSpPr>
        <p:spPr>
          <a:xfrm>
            <a:off x="3251200" y="508000"/>
            <a:ext cx="3379788" cy="2533650"/>
          </a:xfrm>
        </p:spPr>
      </p:sp>
      <p:sp>
        <p:nvSpPr>
          <p:cNvPr id="62468" name="Rectangle 3"/>
          <p:cNvSpPr>
            <a:spLocks noGrp="1" noChangeArrowheads="1"/>
          </p:cNvSpPr>
          <p:nvPr>
            <p:ph type="body" idx="1"/>
          </p:nvPr>
        </p:nvSpPr>
        <p:spPr>
          <a:noFill/>
        </p:spPr>
        <p:txBody>
          <a:bodyPr/>
          <a:lstStyle/>
          <a:p>
            <a:pPr eaLnBrk="1" hangingPunct="1"/>
            <a:endParaRPr lang="zh-CN" altLang="en-US" smtClean="0">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anose="020B0604020202020204" pitchFamily="34" charset="0"/>
              </a:rPr>
              <a:pPr/>
              <a:t>23</a:t>
            </a:fld>
            <a:endParaRPr lang="en-US" altLang="zh-CN" smtClean="0">
              <a:latin typeface="Arial" panose="020B0604020202020204"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dirty="0" smtClean="0">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anose="020B0604020202020204" pitchFamily="34" charset="0"/>
              </a:rPr>
              <a:pPr/>
              <a:t>24</a:t>
            </a:fld>
            <a:endParaRPr lang="en-US" altLang="zh-CN" smtClean="0">
              <a:latin typeface="Arial" panose="020B0604020202020204"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dirty="0" smtClean="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anose="020B0604020202020204" pitchFamily="34" charset="0"/>
              </a:rPr>
              <a:pPr/>
              <a:t>27</a:t>
            </a:fld>
            <a:endParaRPr lang="en-US" altLang="zh-CN" smtClean="0">
              <a:latin typeface="Arial" panose="020B0604020202020204"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dirty="0" smtClean="0">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71A0DF4-BB48-4D60-8E36-AF32E16EF2D3}" type="slidenum">
              <a:rPr lang="en-US" altLang="zh-CN" smtClean="0">
                <a:latin typeface="Arial" panose="020B0604020202020204" pitchFamily="34" charset="0"/>
              </a:rPr>
              <a:pPr/>
              <a:t>28</a:t>
            </a:fld>
            <a:endParaRPr lang="en-US" altLang="zh-CN" smtClean="0">
              <a:latin typeface="Arial" panose="020B0604020202020204" pitchFamily="34" charset="0"/>
            </a:endParaRPr>
          </a:p>
        </p:txBody>
      </p:sp>
      <p:sp>
        <p:nvSpPr>
          <p:cNvPr id="62467" name="Rectangle 2"/>
          <p:cNvSpPr>
            <a:spLocks noGrp="1" noRot="1" noChangeAspect="1" noChangeArrowheads="1" noTextEdit="1"/>
          </p:cNvSpPr>
          <p:nvPr>
            <p:ph type="sldImg"/>
          </p:nvPr>
        </p:nvSpPr>
        <p:spPr>
          <a:xfrm>
            <a:off x="3251200" y="508000"/>
            <a:ext cx="3379788" cy="2533650"/>
          </a:xfrm>
        </p:spPr>
      </p:sp>
      <p:sp>
        <p:nvSpPr>
          <p:cNvPr id="62468" name="Rectangle 3"/>
          <p:cNvSpPr>
            <a:spLocks noGrp="1" noChangeArrowheads="1"/>
          </p:cNvSpPr>
          <p:nvPr>
            <p:ph type="body" idx="1"/>
          </p:nvPr>
        </p:nvSpPr>
        <p:spPr>
          <a:noFill/>
        </p:spPr>
        <p:txBody>
          <a:bodyPr/>
          <a:lstStyle/>
          <a:p>
            <a:pPr eaLnBrk="1" hangingPunct="1"/>
            <a:endParaRPr lang="zh-CN" altLang="en-US" smtClean="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01A9BF43-D046-49E9-9FA9-5F63F296AC84}" type="slidenum">
              <a:rPr lang="en-US" altLang="zh-CN" smtClean="0">
                <a:latin typeface="Arial" panose="020B0604020202020204" pitchFamily="34" charset="0"/>
              </a:rPr>
              <a:pPr/>
              <a:t>37</a:t>
            </a:fld>
            <a:endParaRPr lang="en-US" altLang="zh-CN" smtClean="0">
              <a:latin typeface="Arial" panose="020B0604020202020204" pitchFamily="34" charset="0"/>
            </a:endParaRPr>
          </a:p>
        </p:txBody>
      </p:sp>
      <p:sp>
        <p:nvSpPr>
          <p:cNvPr id="71683" name="Rectangle 2"/>
          <p:cNvSpPr>
            <a:spLocks noGrp="1" noRot="1" noChangeAspect="1" noChangeArrowheads="1" noTextEdit="1"/>
          </p:cNvSpPr>
          <p:nvPr>
            <p:ph type="sldImg"/>
          </p:nvPr>
        </p:nvSpPr>
        <p:spPr>
          <a:xfrm>
            <a:off x="3251200" y="508000"/>
            <a:ext cx="3379788" cy="2533650"/>
          </a:xfrm>
        </p:spPr>
      </p:sp>
      <p:sp>
        <p:nvSpPr>
          <p:cNvPr id="71684" name="Rectangle 3"/>
          <p:cNvSpPr>
            <a:spLocks noGrp="1" noChangeArrowheads="1"/>
          </p:cNvSpPr>
          <p:nvPr>
            <p:ph type="body" idx="1"/>
          </p:nvPr>
        </p:nvSpPr>
        <p:spPr>
          <a:xfrm>
            <a:off x="1317625" y="3211513"/>
            <a:ext cx="7246938" cy="3043237"/>
          </a:xfrm>
          <a:noFill/>
        </p:spPr>
        <p:txBody>
          <a:bodyPr/>
          <a:lstStyle/>
          <a:p>
            <a:pPr eaLnBrk="1" hangingPunct="1"/>
            <a:endParaRPr lang="zh-CN" altLang="zh-CN"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71A0DF4-BB48-4D60-8E36-AF32E16EF2D3}" type="slidenum">
              <a:rPr lang="en-US" altLang="zh-CN" smtClean="0">
                <a:latin typeface="Arial" pitchFamily="34" charset="0"/>
              </a:rPr>
              <a:pPr/>
              <a:t>3</a:t>
            </a:fld>
            <a:endParaRPr lang="en-US" altLang="zh-CN" smtClean="0">
              <a:latin typeface="Arial" pitchFamily="34" charset="0"/>
            </a:endParaRPr>
          </a:p>
        </p:txBody>
      </p:sp>
      <p:sp>
        <p:nvSpPr>
          <p:cNvPr id="62467" name="Rectangle 2"/>
          <p:cNvSpPr>
            <a:spLocks noGrp="1" noRot="1" noChangeAspect="1" noChangeArrowheads="1" noTextEdit="1"/>
          </p:cNvSpPr>
          <p:nvPr>
            <p:ph type="sldImg"/>
          </p:nvPr>
        </p:nvSpPr>
        <p:spPr>
          <a:xfrm>
            <a:off x="3251200" y="508000"/>
            <a:ext cx="3379788" cy="2533650"/>
          </a:xfrm>
          <a:ln/>
        </p:spPr>
      </p:sp>
      <p:sp>
        <p:nvSpPr>
          <p:cNvPr id="62468" name="Rectangle 3"/>
          <p:cNvSpPr>
            <a:spLocks noGrp="1" noChangeArrowheads="1"/>
          </p:cNvSpPr>
          <p:nvPr>
            <p:ph type="body" idx="1"/>
          </p:nvPr>
        </p:nvSpPr>
        <p:spPr>
          <a:noFill/>
          <a:ln/>
        </p:spPr>
        <p:txBody>
          <a:bodyPr/>
          <a:lstStyle/>
          <a:p>
            <a:pPr eaLnBrk="1" hangingPunct="1"/>
            <a:endParaRPr lang="zh-CN" alt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71A0DF4-BB48-4D60-8E36-AF32E16EF2D3}" type="slidenum">
              <a:rPr lang="en-US" altLang="zh-CN" smtClean="0">
                <a:latin typeface="Arial" panose="020B0604020202020204" pitchFamily="34" charset="0"/>
              </a:rPr>
              <a:pPr/>
              <a:t>4</a:t>
            </a:fld>
            <a:endParaRPr lang="en-US" altLang="zh-CN" smtClean="0">
              <a:latin typeface="Arial" panose="020B0604020202020204" pitchFamily="34" charset="0"/>
            </a:endParaRPr>
          </a:p>
        </p:txBody>
      </p:sp>
      <p:sp>
        <p:nvSpPr>
          <p:cNvPr id="62467" name="Rectangle 2"/>
          <p:cNvSpPr>
            <a:spLocks noGrp="1" noRot="1" noChangeAspect="1" noChangeArrowheads="1" noTextEdit="1"/>
          </p:cNvSpPr>
          <p:nvPr>
            <p:ph type="sldImg"/>
          </p:nvPr>
        </p:nvSpPr>
        <p:spPr>
          <a:xfrm>
            <a:off x="3251200" y="508000"/>
            <a:ext cx="3379788" cy="2533650"/>
          </a:xfrm>
        </p:spPr>
      </p:sp>
      <p:sp>
        <p:nvSpPr>
          <p:cNvPr id="62468" name="Rectangle 3"/>
          <p:cNvSpPr>
            <a:spLocks noGrp="1" noChangeArrowheads="1"/>
          </p:cNvSpPr>
          <p:nvPr>
            <p:ph type="body" idx="1"/>
          </p:nvPr>
        </p:nvSpPr>
        <p:spPr>
          <a:noFill/>
        </p:spPr>
        <p:txBody>
          <a:bodyPr/>
          <a:lstStyle/>
          <a:p>
            <a:pPr eaLnBrk="1" hangingPunct="1"/>
            <a:endParaRPr lang="zh-CN" altLang="en-US"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71A0DF4-BB48-4D60-8E36-AF32E16EF2D3}" type="slidenum">
              <a:rPr lang="en-US" altLang="zh-CN" smtClean="0">
                <a:latin typeface="Arial" panose="020B0604020202020204" pitchFamily="34" charset="0"/>
              </a:rPr>
              <a:pPr/>
              <a:t>5</a:t>
            </a:fld>
            <a:endParaRPr lang="en-US" altLang="zh-CN" smtClean="0">
              <a:latin typeface="Arial" panose="020B0604020202020204" pitchFamily="34" charset="0"/>
            </a:endParaRPr>
          </a:p>
        </p:txBody>
      </p:sp>
      <p:sp>
        <p:nvSpPr>
          <p:cNvPr id="62467" name="Rectangle 2"/>
          <p:cNvSpPr>
            <a:spLocks noGrp="1" noRot="1" noChangeAspect="1" noChangeArrowheads="1" noTextEdit="1"/>
          </p:cNvSpPr>
          <p:nvPr>
            <p:ph type="sldImg"/>
          </p:nvPr>
        </p:nvSpPr>
        <p:spPr>
          <a:xfrm>
            <a:off x="3251200" y="508000"/>
            <a:ext cx="3379788" cy="2533650"/>
          </a:xfrm>
        </p:spPr>
      </p:sp>
      <p:sp>
        <p:nvSpPr>
          <p:cNvPr id="62468" name="Rectangle 3"/>
          <p:cNvSpPr>
            <a:spLocks noGrp="1" noChangeArrowheads="1"/>
          </p:cNvSpPr>
          <p:nvPr>
            <p:ph type="body" idx="1"/>
          </p:nvPr>
        </p:nvSpPr>
        <p:spPr>
          <a:noFill/>
        </p:spPr>
        <p:txBody>
          <a:bodyPr/>
          <a:lstStyle/>
          <a:p>
            <a:pPr eaLnBrk="1" hangingPunct="1"/>
            <a:endParaRPr lang="zh-CN" altLang="en-US"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71A0DF4-BB48-4D60-8E36-AF32E16EF2D3}" type="slidenum">
              <a:rPr lang="en-US" altLang="zh-CN" smtClean="0">
                <a:latin typeface="Arial" panose="020B0604020202020204" pitchFamily="34" charset="0"/>
              </a:rPr>
              <a:pPr/>
              <a:t>6</a:t>
            </a:fld>
            <a:endParaRPr lang="en-US" altLang="zh-CN" smtClean="0">
              <a:latin typeface="Arial" panose="020B0604020202020204" pitchFamily="34" charset="0"/>
            </a:endParaRPr>
          </a:p>
        </p:txBody>
      </p:sp>
      <p:sp>
        <p:nvSpPr>
          <p:cNvPr id="62467" name="Rectangle 2"/>
          <p:cNvSpPr>
            <a:spLocks noGrp="1" noRot="1" noChangeAspect="1" noChangeArrowheads="1" noTextEdit="1"/>
          </p:cNvSpPr>
          <p:nvPr>
            <p:ph type="sldImg"/>
          </p:nvPr>
        </p:nvSpPr>
        <p:spPr>
          <a:xfrm>
            <a:off x="3251200" y="508000"/>
            <a:ext cx="3379788" cy="2533650"/>
          </a:xfrm>
        </p:spPr>
      </p:sp>
      <p:sp>
        <p:nvSpPr>
          <p:cNvPr id="62468" name="Rectangle 3"/>
          <p:cNvSpPr>
            <a:spLocks noGrp="1" noChangeArrowheads="1"/>
          </p:cNvSpPr>
          <p:nvPr>
            <p:ph type="body" idx="1"/>
          </p:nvPr>
        </p:nvSpPr>
        <p:spPr>
          <a:noFill/>
        </p:spPr>
        <p:txBody>
          <a:bodyPr/>
          <a:lstStyle/>
          <a:p>
            <a:pPr eaLnBrk="1" hangingPunct="1"/>
            <a:endParaRPr lang="zh-CN" altLang="en-US"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771A0DF4-BB48-4D60-8E36-AF32E16EF2D3}" type="slidenum">
              <a:rPr lang="en-US" altLang="zh-CN" smtClean="0">
                <a:latin typeface="Arial" panose="020B0604020202020204" pitchFamily="34" charset="0"/>
              </a:rPr>
              <a:pPr/>
              <a:t>7</a:t>
            </a:fld>
            <a:endParaRPr lang="en-US" altLang="zh-CN" smtClean="0">
              <a:latin typeface="Arial" panose="020B0604020202020204" pitchFamily="34" charset="0"/>
            </a:endParaRPr>
          </a:p>
        </p:txBody>
      </p:sp>
      <p:sp>
        <p:nvSpPr>
          <p:cNvPr id="62467" name="Rectangle 2"/>
          <p:cNvSpPr>
            <a:spLocks noGrp="1" noRot="1" noChangeAspect="1" noChangeArrowheads="1" noTextEdit="1"/>
          </p:cNvSpPr>
          <p:nvPr>
            <p:ph type="sldImg"/>
          </p:nvPr>
        </p:nvSpPr>
        <p:spPr>
          <a:xfrm>
            <a:off x="3251200" y="508000"/>
            <a:ext cx="3379788" cy="2533650"/>
          </a:xfrm>
        </p:spPr>
      </p:sp>
      <p:sp>
        <p:nvSpPr>
          <p:cNvPr id="62468" name="Rectangle 3"/>
          <p:cNvSpPr>
            <a:spLocks noGrp="1" noChangeArrowheads="1"/>
          </p:cNvSpPr>
          <p:nvPr>
            <p:ph type="body" idx="1"/>
          </p:nvPr>
        </p:nvSpPr>
        <p:spPr>
          <a:noFill/>
        </p:spPr>
        <p:txBody>
          <a:bodyPr/>
          <a:lstStyle/>
          <a:p>
            <a:pPr eaLnBrk="1" hangingPunct="1"/>
            <a:endParaRPr lang="zh-CN" altLang="en-US" smtClean="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anose="020B0604020202020204" pitchFamily="34" charset="0"/>
              </a:rPr>
              <a:pPr/>
              <a:t>12</a:t>
            </a:fld>
            <a:endParaRPr lang="en-US" altLang="zh-CN" smtClean="0">
              <a:latin typeface="Arial" panose="020B0604020202020204"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smtClean="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anose="020B0604020202020204" pitchFamily="34" charset="0"/>
              </a:rPr>
              <a:pPr/>
              <a:t>13</a:t>
            </a:fld>
            <a:endParaRPr lang="en-US" altLang="zh-CN" smtClean="0">
              <a:latin typeface="Arial" panose="020B0604020202020204"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smtClean="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3D462DC7-2BA3-4AFB-A68F-EC8915AE567B}" type="slidenum">
              <a:rPr lang="en-US" altLang="zh-CN" smtClean="0">
                <a:latin typeface="Arial" panose="020B0604020202020204" pitchFamily="34" charset="0"/>
              </a:rPr>
              <a:pPr/>
              <a:t>15</a:t>
            </a:fld>
            <a:endParaRPr lang="en-US" altLang="zh-CN" smtClean="0">
              <a:latin typeface="Arial" panose="020B0604020202020204" pitchFamily="34" charset="0"/>
            </a:endParaRPr>
          </a:p>
        </p:txBody>
      </p:sp>
      <p:sp>
        <p:nvSpPr>
          <p:cNvPr id="63491" name="Rectangle 2"/>
          <p:cNvSpPr>
            <a:spLocks noGrp="1" noRot="1" noChangeAspect="1" noChangeArrowheads="1" noTextEdit="1"/>
          </p:cNvSpPr>
          <p:nvPr>
            <p:ph type="sldImg"/>
          </p:nvPr>
        </p:nvSpPr>
        <p:spPr>
          <a:xfrm>
            <a:off x="3251200" y="508000"/>
            <a:ext cx="3379788" cy="2533650"/>
          </a:xfrm>
        </p:spPr>
      </p:sp>
      <p:sp>
        <p:nvSpPr>
          <p:cNvPr id="63492" name="Rectangle 3"/>
          <p:cNvSpPr>
            <a:spLocks noGrp="1" noChangeArrowheads="1"/>
          </p:cNvSpPr>
          <p:nvPr>
            <p:ph type="body" idx="1"/>
          </p:nvPr>
        </p:nvSpPr>
        <p:spPr>
          <a:noFill/>
        </p:spPr>
        <p:txBody>
          <a:bodyPr/>
          <a:lstStyle/>
          <a:p>
            <a:pPr eaLnBrk="1" hangingPunct="1"/>
            <a:endParaRPr lang="zh-CN" altLang="zh-CN"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2" Type="http://schemas.openxmlformats.org/officeDocument/2006/relationships/slideMaster" Target="../slideMasters/slideMaster12.xml"/><Relationship Id="rId1" Type="http://schemas.openxmlformats.org/officeDocument/2006/relationships/audio" Target="../media/audio1.wav"/></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audio" Target="../media/audio1.wav"/></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8"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8"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42"/>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32"/>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30977" y="274638"/>
            <a:ext cx="2155825" cy="574675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502" y="274638"/>
            <a:ext cx="6315075" cy="574675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0"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7"/>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10"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43"/>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32"/>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DFA2092-1B92-42DD-8940-B2422FC003FE}"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9FDC7BB-9E40-4F2B-ABDB-3A53F5F7AA49}" type="slidenum">
              <a:rPr lang="zh-CN" altLang="en-US"/>
              <a:pPr>
                <a:defRPr/>
              </a:pPr>
              <a:t>‹#›</a:t>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129A8DF-83A5-4197-AA92-84B5E7F484E9}"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12CF3B8-5477-4F67-BD97-D9FD4DAFEE9E}" type="slidenum">
              <a:rPr lang="zh-CN" altLang="en-US"/>
              <a:pPr>
                <a:defRPr/>
              </a:pPr>
              <a:t>‹#›</a:t>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41D5697-F0E9-478B-944B-41EBFE0B2312}"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C915FB9-ADDD-42D3-BF87-8A0E0C8B44AC}" type="slidenum">
              <a:rPr lang="zh-CN" altLang="en-US"/>
              <a:pPr>
                <a:defRPr/>
              </a:pPr>
              <a:t>‹#›</a:t>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267F516-CB12-4551-9772-8C06A2FB45E6}" type="datetimeFigureOut">
              <a:rPr lang="zh-CN" altLang="en-US"/>
              <a:pPr>
                <a:defRPr/>
              </a:pPr>
              <a:t>2021/3/15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3735E9B-14D9-430C-9711-5D5E5C99F02D}" type="slidenum">
              <a:rPr lang="zh-CN" altLang="en-US"/>
              <a:pPr>
                <a:defRPr/>
              </a:pPr>
              <a:t>‹#›</a:t>
            </a:fld>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4372059-DB10-4F73-B9AD-6F424218ABD5}" type="datetimeFigureOut">
              <a:rPr lang="zh-CN" altLang="en-US"/>
              <a:pPr>
                <a:defRPr/>
              </a:pPr>
              <a:t>2021/3/15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39A4832-BB3C-4756-9769-ECFF66013326}"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3500" y="274639"/>
            <a:ext cx="8229600" cy="56197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052513"/>
            <a:ext cx="4038600" cy="49688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38600" cy="49688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46BB72E-11E9-450F-8340-0E1E456EF4AA}" type="datetimeFigureOut">
              <a:rPr lang="zh-CN" altLang="en-US"/>
              <a:pPr>
                <a:defRPr/>
              </a:pPr>
              <a:t>2021/3/15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56C26F0-940A-4DA8-AF68-93815741FF33}" type="slidenum">
              <a:rPr lang="zh-CN" altLang="en-US"/>
              <a:pPr>
                <a:defRPr/>
              </a:pPr>
              <a:t>‹#›</a:t>
            </a:fld>
            <a:endParaRPr lang="zh-CN" alt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B5B9A7F-94B1-49B8-9415-19CB8CD17261}" type="datetimeFigureOut">
              <a:rPr lang="zh-CN" altLang="en-US"/>
              <a:pPr>
                <a:defRPr/>
              </a:pPr>
              <a:t>2021/3/15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12E5D87-A21D-49D4-BCC9-9D93DD7806A8}" type="slidenum">
              <a:rPr lang="zh-CN" altLang="en-US"/>
              <a:pPr>
                <a:defRPr/>
              </a:pPr>
              <a:t>‹#›</a:t>
            </a:fld>
            <a:endParaRPr lang="zh-CN" alt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0"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7"/>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10"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CF9CDBB-4455-46CD-B0A4-92CCB5A94DE8}" type="datetimeFigureOut">
              <a:rPr lang="zh-CN" altLang="en-US"/>
              <a:pPr>
                <a:defRPr/>
              </a:pPr>
              <a:t>2021/3/15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4F28273-746A-4112-822C-CFDA7FD2FBFF}" type="slidenum">
              <a:rPr lang="zh-CN" altLang="en-US"/>
              <a:pPr>
                <a:defRPr/>
              </a:pPr>
              <a:t>‹#›</a:t>
            </a:fld>
            <a:endParaRPr lang="zh-CN" alt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43"/>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796A808-253F-428C-851C-76D4E06371FE}" type="datetimeFigureOut">
              <a:rPr lang="zh-CN" altLang="en-US"/>
              <a:pPr>
                <a:defRPr/>
              </a:pPr>
              <a:t>2021/3/15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9B47687-8903-4B55-B0E3-F5C575841FA5}" type="slidenum">
              <a:rPr lang="zh-CN" altLang="en-US"/>
              <a:pPr>
                <a:defRPr/>
              </a:pPr>
              <a:t>‹#›</a:t>
            </a:fld>
            <a:endParaRPr lang="zh-CN" alt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C817D70-3B60-4CA6-AE23-D74CC3C6F866}"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D8435B5-6680-4A57-872C-1CE8DE8E9FED}" type="slidenum">
              <a:rPr lang="zh-CN" altLang="en-US"/>
              <a:pPr>
                <a:defRPr/>
              </a:pPr>
              <a:t>‹#›</a:t>
            </a:fld>
            <a:endParaRPr lang="zh-CN" alt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85D9D33-BDEA-4A9B-8B36-1638BE51DCAC}"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2E7909A-6F15-4495-894C-A13DC452CD12}" type="slidenum">
              <a:rPr lang="zh-CN" altLang="en-US"/>
              <a:pPr>
                <a:defRPr/>
              </a:pPr>
              <a:t>‹#›</a:t>
            </a:fld>
            <a:endParaRPr lang="zh-CN" alt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ftr" sz="quarter" idx="10"/>
          </p:nvPr>
        </p:nvSpPr>
        <p:spPr>
          <a:xfrm>
            <a:off x="3124200" y="6246813"/>
            <a:ext cx="2895600" cy="476250"/>
          </a:xfrm>
          <a:prstGeom prst="rect">
            <a:avLst/>
          </a:prstGeom>
        </p:spPr>
        <p:txBody>
          <a:bodyPr/>
          <a:lstStyle>
            <a:lvl1pPr eaLnBrk="1" hangingPunct="1">
              <a:defRPr/>
            </a:lvl1pPr>
          </a:lstStyle>
          <a:p>
            <a:pPr>
              <a:defRPr/>
            </a:pPr>
            <a:endParaRPr lang="en-US" altLang="zh-CN"/>
          </a:p>
        </p:txBody>
      </p:sp>
      <p:sp>
        <p:nvSpPr>
          <p:cNvPr id="5" name="Rectangle 6"/>
          <p:cNvSpPr>
            <a:spLocks noGrp="1" noChangeArrowheads="1"/>
          </p:cNvSpPr>
          <p:nvPr>
            <p:ph type="sldNum" sz="quarter" idx="11"/>
          </p:nvPr>
        </p:nvSpPr>
        <p:spPr>
          <a:xfrm>
            <a:off x="6553200" y="6246813"/>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2F0485D2-BBA5-42CF-A1EE-89FAEE406D9D}" type="slidenum">
              <a:rPr lang="en-US" altLang="zh-CN"/>
              <a:pPr>
                <a:defRPr/>
              </a:pPr>
              <a:t>‹#›</a:t>
            </a:fld>
            <a:endParaRPr lang="en-US" altLang="zh-CN"/>
          </a:p>
        </p:txBody>
      </p:sp>
    </p:spTree>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3124200" y="6246813"/>
            <a:ext cx="2895600" cy="476250"/>
          </a:xfrm>
          <a:prstGeom prst="rect">
            <a:avLst/>
          </a:prstGeom>
        </p:spPr>
        <p:txBody>
          <a:bodyPr/>
          <a:lstStyle>
            <a:lvl1pPr eaLnBrk="1" hangingPunct="1">
              <a:defRPr/>
            </a:lvl1pPr>
          </a:lstStyle>
          <a:p>
            <a:pPr>
              <a:defRPr/>
            </a:pPr>
            <a:endParaRPr lang="en-US" altLang="zh-CN"/>
          </a:p>
        </p:txBody>
      </p:sp>
      <p:sp>
        <p:nvSpPr>
          <p:cNvPr id="5" name="Rectangle 6"/>
          <p:cNvSpPr>
            <a:spLocks noGrp="1" noChangeArrowheads="1"/>
          </p:cNvSpPr>
          <p:nvPr>
            <p:ph type="sldNum" sz="quarter" idx="11"/>
          </p:nvPr>
        </p:nvSpPr>
        <p:spPr>
          <a:xfrm>
            <a:off x="6553200" y="6246813"/>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0E86EC9D-6545-41B1-B52F-0ACBE36E74B4}" type="slidenum">
              <a:rPr lang="en-US" altLang="zh-CN"/>
              <a:pPr>
                <a:defRPr/>
              </a:pPr>
              <a:t>‹#›</a:t>
            </a:fld>
            <a:endParaRPr lang="en-US" altLang="zh-CN"/>
          </a:p>
        </p:txBody>
      </p:sp>
    </p:spTree>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xfrm>
            <a:off x="3124200" y="6246813"/>
            <a:ext cx="2895600" cy="476250"/>
          </a:xfrm>
          <a:prstGeom prst="rect">
            <a:avLst/>
          </a:prstGeom>
        </p:spPr>
        <p:txBody>
          <a:bodyPr/>
          <a:lstStyle>
            <a:lvl1pPr eaLnBrk="1" hangingPunct="1">
              <a:defRPr/>
            </a:lvl1pPr>
          </a:lstStyle>
          <a:p>
            <a:pPr>
              <a:defRPr/>
            </a:pPr>
            <a:endParaRPr lang="en-US" altLang="zh-CN"/>
          </a:p>
        </p:txBody>
      </p:sp>
      <p:sp>
        <p:nvSpPr>
          <p:cNvPr id="5" name="Rectangle 6"/>
          <p:cNvSpPr>
            <a:spLocks noGrp="1" noChangeArrowheads="1"/>
          </p:cNvSpPr>
          <p:nvPr>
            <p:ph type="sldNum" sz="quarter" idx="11"/>
          </p:nvPr>
        </p:nvSpPr>
        <p:spPr>
          <a:xfrm>
            <a:off x="6553200" y="6246813"/>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560162D1-4A6D-4AA9-A335-306E21266332}" type="slidenum">
              <a:rPr lang="en-US" altLang="zh-CN"/>
              <a:pPr>
                <a:defRPr/>
              </a:pPr>
              <a:t>‹#›</a:t>
            </a:fld>
            <a:endParaRPr lang="en-US" altLang="zh-CN"/>
          </a:p>
        </p:txBody>
      </p:sp>
    </p:spTree>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3124200" y="6246813"/>
            <a:ext cx="2895600" cy="476250"/>
          </a:xfrm>
          <a:prstGeom prst="rect">
            <a:avLst/>
          </a:prstGeom>
        </p:spPr>
        <p:txBody>
          <a:bodyPr/>
          <a:lstStyle>
            <a:lvl1pPr eaLnBrk="1" hangingPunct="1">
              <a:defRPr/>
            </a:lvl1pPr>
          </a:lstStyle>
          <a:p>
            <a:pPr>
              <a:defRPr/>
            </a:pPr>
            <a:endParaRPr lang="en-US" altLang="zh-CN"/>
          </a:p>
        </p:txBody>
      </p:sp>
      <p:sp>
        <p:nvSpPr>
          <p:cNvPr id="6" name="Rectangle 6"/>
          <p:cNvSpPr>
            <a:spLocks noGrp="1" noChangeArrowheads="1"/>
          </p:cNvSpPr>
          <p:nvPr>
            <p:ph type="sldNum" sz="quarter" idx="11"/>
          </p:nvPr>
        </p:nvSpPr>
        <p:spPr>
          <a:xfrm>
            <a:off x="6553200" y="6246813"/>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8EB4DDFB-F7B6-4666-83F3-415C1F1D95D8}" type="slidenum">
              <a:rPr lang="en-US" altLang="zh-CN"/>
              <a:pPr>
                <a:defRPr/>
              </a:pPr>
              <a:t>‹#›</a:t>
            </a:fld>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3500" y="274638"/>
            <a:ext cx="8623300" cy="574675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xfrm>
            <a:off x="3124200" y="6246813"/>
            <a:ext cx="2895600" cy="476250"/>
          </a:xfrm>
          <a:prstGeom prst="rect">
            <a:avLst/>
          </a:prstGeom>
        </p:spPr>
        <p:txBody>
          <a:bodyPr/>
          <a:lstStyle>
            <a:lvl1pPr eaLnBrk="1" hangingPunct="1">
              <a:defRPr/>
            </a:lvl1pPr>
          </a:lstStyle>
          <a:p>
            <a:pPr>
              <a:defRPr/>
            </a:pPr>
            <a:endParaRPr lang="en-US" altLang="zh-CN"/>
          </a:p>
        </p:txBody>
      </p:sp>
      <p:sp>
        <p:nvSpPr>
          <p:cNvPr id="8" name="Rectangle 6"/>
          <p:cNvSpPr>
            <a:spLocks noGrp="1" noChangeArrowheads="1"/>
          </p:cNvSpPr>
          <p:nvPr>
            <p:ph type="sldNum" sz="quarter" idx="11"/>
          </p:nvPr>
        </p:nvSpPr>
        <p:spPr>
          <a:xfrm>
            <a:off x="6553200" y="6246813"/>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77F47181-620A-41AD-904A-CFEB69478963}" type="slidenum">
              <a:rPr lang="en-US" altLang="zh-CN"/>
              <a:pPr>
                <a:defRPr/>
              </a:pPr>
              <a:t>‹#›</a:t>
            </a:fld>
            <a:endParaRPr lang="en-US" altLang="zh-CN"/>
          </a:p>
        </p:txBody>
      </p:sp>
    </p:spTree>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xfrm>
            <a:off x="3124200" y="6246813"/>
            <a:ext cx="2895600" cy="476250"/>
          </a:xfrm>
          <a:prstGeom prst="rect">
            <a:avLst/>
          </a:prstGeom>
        </p:spPr>
        <p:txBody>
          <a:bodyPr/>
          <a:lstStyle>
            <a:lvl1pPr eaLnBrk="1" hangingPunct="1">
              <a:defRPr/>
            </a:lvl1pPr>
          </a:lstStyle>
          <a:p>
            <a:pPr>
              <a:defRPr/>
            </a:pPr>
            <a:endParaRPr lang="en-US" altLang="zh-CN"/>
          </a:p>
        </p:txBody>
      </p:sp>
      <p:sp>
        <p:nvSpPr>
          <p:cNvPr id="4" name="Rectangle 6"/>
          <p:cNvSpPr>
            <a:spLocks noGrp="1" noChangeArrowheads="1"/>
          </p:cNvSpPr>
          <p:nvPr>
            <p:ph type="sldNum" sz="quarter" idx="11"/>
          </p:nvPr>
        </p:nvSpPr>
        <p:spPr>
          <a:xfrm>
            <a:off x="6553200" y="6246813"/>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088350A5-E4AA-4952-86AD-5E0E3570DA05}" type="slidenum">
              <a:rPr lang="en-US" altLang="zh-CN"/>
              <a:pPr>
                <a:defRPr/>
              </a:pPr>
              <a:t>‹#›</a:t>
            </a:fld>
            <a:endParaRPr lang="en-US" altLang="zh-CN"/>
          </a:p>
        </p:txBody>
      </p:sp>
    </p:spTree>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9"/>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ndAc>
      <p:stSnd>
        <p:snd r:embed="rId1" name="camera.wav"/>
      </p:stSnd>
    </p:sndAc>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2E3C5BF9-BBF4-4672-938D-0E4F58334A9A}" type="slidenum">
              <a:rPr lang="en-US" altLang="zh-CN"/>
              <a:pPr>
                <a:defRPr/>
              </a:pPr>
              <a:t>‹#›</a:t>
            </a:fld>
            <a:endParaRPr lang="en-US" altLang="zh-CN"/>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B26886F8-A78D-4C03-ACFC-826D818FB879}" type="slidenum">
              <a:rPr lang="en-US" altLang="zh-CN"/>
              <a:pPr>
                <a:defRPr/>
              </a:pPr>
              <a:t>‹#›</a:t>
            </a:fld>
            <a:endParaRPr lang="en-US" altLang="zh-CN"/>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1840F16-5F7F-41AB-9C27-DD0F33AF6FFD}" type="slidenum">
              <a:rPr lang="en-US" altLang="zh-CN"/>
              <a:pPr>
                <a:defRPr/>
              </a:pPr>
              <a:t>‹#›</a:t>
            </a:fld>
            <a:endParaRPr lang="en-US" altLang="zh-CN"/>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188A5A6-09DF-475C-B6F0-0B6C7C0FD5BB}"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951B144-632B-46A9-A8FC-5EE1A65C8837}" type="slidenum">
              <a:rPr lang="zh-CN" altLang="en-US"/>
              <a:pPr>
                <a:defRPr/>
              </a:pPr>
              <a:t>‹#›</a:t>
            </a:fld>
            <a:endParaRPr lang="zh-CN" altLang="en-US"/>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F2C1FFF-A7FC-4A1D-BF45-554787FF8671}"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E0DF058-EF98-44B1-AAC9-BACFFDE52AE2}" type="slidenum">
              <a:rPr lang="zh-CN" altLang="en-US"/>
              <a:pPr>
                <a:defRPr/>
              </a:pPr>
              <a:t>‹#›</a:t>
            </a:fld>
            <a:endParaRPr lang="zh-CN" altLang="en-US"/>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9EFF19FC-F04F-4F67-96A2-68EB23D0C457}"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22A637A-32E3-4595-B081-90F33BEFC77D}" type="slidenum">
              <a:rPr lang="zh-CN" altLang="en-US"/>
              <a:pPr>
                <a:defRPr/>
              </a:pPr>
              <a:t>‹#›</a:t>
            </a:fld>
            <a:endParaRPr lang="zh-CN" altLang="en-US"/>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21AEED2-4BC7-4F0F-894F-C9F8971A2B66}" type="datetimeFigureOut">
              <a:rPr lang="zh-CN" altLang="en-US"/>
              <a:pPr>
                <a:defRPr/>
              </a:pPr>
              <a:t>2021/3/15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E83AD2F-CC69-4798-8C56-0AAF7B944670}" type="slidenum">
              <a:rPr lang="zh-CN" altLang="en-US"/>
              <a:pPr>
                <a:defRPr/>
              </a:pPr>
              <a:t>‹#›</a:t>
            </a:fld>
            <a:endParaRPr lang="zh-CN" altLang="en-US"/>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AB7ED0DB-30ED-4C8C-B7AC-C941727E3567}" type="datetimeFigureOut">
              <a:rPr lang="zh-CN" altLang="en-US"/>
              <a:pPr>
                <a:defRPr/>
              </a:pPr>
              <a:t>2021/3/15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E2CBE367-CEEF-4EEA-8E97-53E8CF2FDE35}" type="slidenum">
              <a:rPr lang="zh-CN" altLang="en-US"/>
              <a:pPr>
                <a:defRPr/>
              </a:pPr>
              <a:t>‹#›</a:t>
            </a:fld>
            <a:endParaRPr lang="zh-CN" altLang="en-US"/>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DCE4E12-119D-43E3-A3AA-BDA89ACC9E43}" type="datetimeFigureOut">
              <a:rPr lang="zh-CN" altLang="en-US"/>
              <a:pPr>
                <a:defRPr/>
              </a:pPr>
              <a:t>2021/3/15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AE544CD-F666-412C-802C-0EB086B34F51}" type="slidenum">
              <a:rPr lang="zh-CN" altLang="en-US"/>
              <a:pPr>
                <a:defRPr/>
              </a:pPr>
              <a:t>‹#›</a:t>
            </a:fld>
            <a:endParaRPr lang="zh-CN" altLang="en-US"/>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6F17857-5D7F-4C87-88CF-B6760C6E4786}" type="datetimeFigureOut">
              <a:rPr lang="zh-CN" altLang="en-US"/>
              <a:pPr>
                <a:defRPr/>
              </a:pPr>
              <a:t>2021/3/15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969C8981-2B35-41F5-BBE7-713DD1CA8EDD}" type="slidenum">
              <a:rPr lang="zh-CN" altLang="en-US"/>
              <a:pPr>
                <a:defRPr/>
              </a:pPr>
              <a:t>‹#›</a:t>
            </a:fld>
            <a:endParaRPr lang="zh-CN" altLang="en-US"/>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F8E4FDA-BADC-4764-8E3E-AEC8AB09A671}" type="datetimeFigureOut">
              <a:rPr lang="zh-CN" altLang="en-US"/>
              <a:pPr>
                <a:defRPr/>
              </a:pPr>
              <a:t>2021/3/15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B826865-3725-4F64-93F7-60ABE9F03467}" type="slidenum">
              <a:rPr lang="zh-CN" altLang="en-US"/>
              <a:pPr>
                <a:defRPr/>
              </a:pPr>
              <a:t>‹#›</a:t>
            </a:fld>
            <a:endParaRPr lang="zh-CN" altLang="en-US"/>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7C49783-7CBB-4D2F-A264-261985CB42B1}" type="datetimeFigureOut">
              <a:rPr lang="zh-CN" altLang="en-US"/>
              <a:pPr>
                <a:defRPr/>
              </a:pPr>
              <a:t>2021/3/15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A276D9D-0544-4EF1-A4B4-C4150A5FB0BA}" type="slidenum">
              <a:rPr lang="zh-CN" altLang="en-US"/>
              <a:pPr>
                <a:defRPr/>
              </a:pPr>
              <a:t>‹#›</a:t>
            </a:fld>
            <a:endParaRPr lang="zh-CN" altLang="en-US"/>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7CE69CB-36A0-4335-8D19-572484CF2005}"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D5179B-711E-4940-9E87-91D8E6D367D4}"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692151"/>
            <a:ext cx="4038600" cy="72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9313" y="692151"/>
            <a:ext cx="4038600" cy="72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11F92015-3B1A-4FEB-9C36-2821381F05BA}" type="slidenum">
              <a:rPr lang="en-US" altLang="zh-CN"/>
              <a:pPr>
                <a:defRPr/>
              </a:pPr>
              <a:t>‹#›</a:t>
            </a:fld>
            <a:endParaRPr lang="en-US" altLang="zh-CN"/>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5D402FF-1801-4385-BF2C-386A202C12A8}"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7066A56-5B96-4ADE-B96D-9816D55A6ED4}"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3B7D97D0-51B4-4E8D-98C8-BBC1E277F40F}" type="slidenum">
              <a:rPr lang="en-US" altLang="zh-CN"/>
              <a:pPr>
                <a:defRPr/>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15F1CC4C-B7B2-4B80-A969-9643B92C0BB8}"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00441FBD-1E42-4FA7-9AEA-9561FF731303}" type="slidenum">
              <a:rPr lang="en-US" altLang="zh-CN"/>
              <a:pPr>
                <a:defRPr/>
              </a:pPr>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F30DEBF5-6124-49F4-BD5A-C4736AC41C1E}" type="slidenum">
              <a:rPr lang="en-US" altLang="zh-CN"/>
              <a:pPr>
                <a:defRPr/>
              </a:pPr>
              <a:t>‹#›</a:t>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92DD65DD-3138-4DA1-A343-7AC491D28E0B}" type="slidenum">
              <a:rPr lang="en-US" altLang="zh-CN"/>
              <a:pPr>
                <a:defRPr/>
              </a:pPr>
              <a:t>‹#›</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E54D297-C991-4106-B9A1-74245CF91DD1}" type="slidenum">
              <a:rPr lang="en-US" altLang="zh-CN"/>
              <a:pPr>
                <a:defRPr/>
              </a:pPr>
              <a:t>‹#›</a:t>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51640" y="44452"/>
            <a:ext cx="2212975" cy="1368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7950" y="44452"/>
            <a:ext cx="6491288" cy="1368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95251C9C-0C2A-46D5-98B6-56DE70F5654B}" type="slidenum">
              <a:rPr lang="en-US" altLang="zh-CN"/>
              <a:pPr>
                <a:defRPr/>
              </a:pPr>
              <a:t>‹#›</a:t>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8"/>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atin typeface="Arial" panose="020B0604020202020204" pitchFamily="34" charset="0"/>
              </a:defRPr>
            </a:lvl1pPr>
          </a:lstStyle>
          <a:p>
            <a:pPr>
              <a:defRPr/>
            </a:pPr>
            <a:endParaRPr lang="en-US" altLang="zh-CN"/>
          </a:p>
        </p:txBody>
      </p:sp>
      <p:sp>
        <p:nvSpPr>
          <p:cNvPr id="5"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lstStyle>
            <a:lvl1pPr eaLnBrk="1" hangingPunct="1">
              <a:defRPr>
                <a:latin typeface="Arial" panose="020B0604020202020204" pitchFamily="34" charset="0"/>
              </a:defRPr>
            </a:lvl1pPr>
          </a:lstStyle>
          <a:p>
            <a:pPr>
              <a:defRPr/>
            </a:pPr>
            <a:fld id="{CE6EA4B6-E065-4378-9971-ADC0D0BA8467}" type="slidenum">
              <a:rPr lang="en-US" altLang="zh-CN"/>
              <a:pPr>
                <a:defRPr/>
              </a:pPr>
              <a:t>‹#›</a:t>
            </a:fld>
            <a:endParaRPr lang="en-US" altLang="zh-CN"/>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atin typeface="Arial" panose="020B0604020202020204" pitchFamily="34" charset="0"/>
              </a:defRPr>
            </a:lvl1pPr>
          </a:lstStyle>
          <a:p>
            <a:pPr>
              <a:defRPr/>
            </a:pPr>
            <a:endParaRPr lang="en-US" altLang="zh-CN"/>
          </a:p>
        </p:txBody>
      </p:sp>
      <p:sp>
        <p:nvSpPr>
          <p:cNvPr id="5"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lstStyle>
            <a:lvl1pPr eaLnBrk="1" hangingPunct="1">
              <a:defRPr>
                <a:latin typeface="Arial" panose="020B0604020202020204" pitchFamily="34" charset="0"/>
              </a:defRPr>
            </a:lvl1pPr>
          </a:lstStyle>
          <a:p>
            <a:pPr>
              <a:defRPr/>
            </a:pPr>
            <a:fld id="{A6D5FD28-BE82-42C5-A286-D1290BC9A551}" type="slidenum">
              <a:rPr lang="en-US" altLang="zh-CN"/>
              <a:pPr>
                <a:defRPr/>
              </a:pPr>
              <a:t>‹#›</a:t>
            </a:fld>
            <a:endParaRPr lang="en-US" altLang="zh-CN"/>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atin typeface="Arial" panose="020B0604020202020204" pitchFamily="34" charset="0"/>
              </a:defRPr>
            </a:lvl1pPr>
          </a:lstStyle>
          <a:p>
            <a:pPr>
              <a:defRPr/>
            </a:pPr>
            <a:endParaRPr lang="en-US" altLang="zh-CN"/>
          </a:p>
        </p:txBody>
      </p:sp>
      <p:sp>
        <p:nvSpPr>
          <p:cNvPr id="5"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lstStyle>
            <a:lvl1pPr eaLnBrk="1" hangingPunct="1">
              <a:defRPr>
                <a:latin typeface="Arial" panose="020B0604020202020204" pitchFamily="34" charset="0"/>
              </a:defRPr>
            </a:lvl1pPr>
          </a:lstStyle>
          <a:p>
            <a:pPr>
              <a:defRPr/>
            </a:pPr>
            <a:fld id="{C62D0000-4017-4D0D-B294-F56D1DA41496}" type="slidenum">
              <a:rPr lang="en-US" altLang="zh-CN"/>
              <a:pPr>
                <a:defRPr/>
              </a:pPr>
              <a:t>‹#›</a:t>
            </a:fld>
            <a:endParaRPr lang="en-US" altLang="zh-CN"/>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atin typeface="Arial" panose="020B0604020202020204" pitchFamily="34" charset="0"/>
              </a:defRPr>
            </a:lvl1pPr>
          </a:lstStyle>
          <a:p>
            <a:pPr>
              <a:defRPr/>
            </a:pPr>
            <a:endParaRPr lang="en-US" altLang="zh-CN"/>
          </a:p>
        </p:txBody>
      </p:sp>
      <p:sp>
        <p:nvSpPr>
          <p:cNvPr id="6"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lstStyle>
            <a:lvl1pPr eaLnBrk="1" hangingPunct="1">
              <a:defRPr>
                <a:latin typeface="Arial" panose="020B0604020202020204" pitchFamily="34" charset="0"/>
              </a:defRPr>
            </a:lvl1pPr>
          </a:lstStyle>
          <a:p>
            <a:pPr>
              <a:defRPr/>
            </a:pPr>
            <a:fld id="{9B60B2E5-8142-4EDE-9261-B2C85515B6D3}" type="slidenum">
              <a:rPr lang="en-US" altLang="zh-CN"/>
              <a:pPr>
                <a:defRPr/>
              </a:pPr>
              <a:t>‹#›</a:t>
            </a:fld>
            <a:endParaRPr lang="en-US" altLang="zh-CN"/>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atin typeface="Arial" panose="020B0604020202020204" pitchFamily="34" charset="0"/>
              </a:defRPr>
            </a:lvl1pPr>
          </a:lstStyle>
          <a:p>
            <a:pPr>
              <a:defRPr/>
            </a:pPr>
            <a:endParaRPr lang="en-US" altLang="zh-CN"/>
          </a:p>
        </p:txBody>
      </p:sp>
      <p:sp>
        <p:nvSpPr>
          <p:cNvPr id="8"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lstStyle>
            <a:lvl1pPr eaLnBrk="1" hangingPunct="1">
              <a:defRPr>
                <a:latin typeface="Arial" panose="020B0604020202020204" pitchFamily="34" charset="0"/>
              </a:defRPr>
            </a:lvl1pPr>
          </a:lstStyle>
          <a:p>
            <a:pPr>
              <a:defRPr/>
            </a:pPr>
            <a:fld id="{D0ADE8E3-E451-45E6-8680-9F431E86F45B}" type="slidenum">
              <a:rPr lang="en-US" altLang="zh-CN"/>
              <a:pPr>
                <a:defRPr/>
              </a:pPr>
              <a:t>‹#›</a:t>
            </a:fld>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atin typeface="Arial" panose="020B0604020202020204" pitchFamily="34" charset="0"/>
              </a:defRPr>
            </a:lvl1pPr>
          </a:lstStyle>
          <a:p>
            <a:pPr>
              <a:defRPr/>
            </a:pPr>
            <a:endParaRPr lang="en-US" altLang="zh-CN"/>
          </a:p>
        </p:txBody>
      </p:sp>
      <p:sp>
        <p:nvSpPr>
          <p:cNvPr id="4"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lstStyle>
            <a:lvl1pPr eaLnBrk="1" hangingPunct="1">
              <a:defRPr>
                <a:latin typeface="Arial" panose="020B0604020202020204" pitchFamily="34" charset="0"/>
              </a:defRPr>
            </a:lvl1pPr>
          </a:lstStyle>
          <a:p>
            <a:pPr>
              <a:defRPr/>
            </a:pPr>
            <a:fld id="{A168E2FA-516D-4501-91C9-EF715E5D5186}" type="slidenum">
              <a:rPr lang="en-US" altLang="zh-CN"/>
              <a:pPr>
                <a:defRPr/>
              </a:pPr>
              <a:t>‹#›</a:t>
            </a:fld>
            <a:endParaRPr lang="en-US" altLang="zh-CN"/>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40"/>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ndAc>
      <p:stSnd>
        <p:snd r:embed="rId1" name="camera.wav"/>
      </p:stSnd>
    </p:sndAc>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8"/>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52513"/>
            <a:ext cx="40386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52513"/>
            <a:ext cx="4038600"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8"/>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6019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6019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DC50932-76D3-450B-900F-CB3747E427B0}"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CA289AC-5232-4D26-BA69-974786AB71E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ED774B7-1B6B-436D-8160-039DB1597697}"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733471D-599B-4BBA-903D-B37C4B7B48B6}" type="slidenum">
              <a:rPr lang="zh-CN" altLang="en-US"/>
              <a:pPr>
                <a:defRPr/>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063FD50-0C77-4311-BBEA-0C7815F8F75A}"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B6A6B13-5A28-4F31-A360-AF9E4C140055}" type="slidenum">
              <a:rPr lang="zh-CN" altLang="en-US"/>
              <a:pPr>
                <a:defRPr/>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9C61864-FF97-4C09-BD99-3A8E3CB343A0}" type="datetimeFigureOut">
              <a:rPr lang="zh-CN" altLang="en-US"/>
              <a:pPr>
                <a:defRPr/>
              </a:pPr>
              <a:t>2021/3/15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4FCBE49-8679-4D1F-B8C1-0CAA6140CE32}" type="slidenum">
              <a:rPr lang="zh-CN" altLang="en-US"/>
              <a:pPr>
                <a:defRPr/>
              </a:pPr>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EC8DCE3-20A7-4EEC-9D2F-0F2806150412}" type="datetimeFigureOut">
              <a:rPr lang="zh-CN" altLang="en-US"/>
              <a:pPr>
                <a:defRPr/>
              </a:pPr>
              <a:t>2021/3/15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5AC47A1-3B49-49DA-8E5B-0474B0B2F647}" type="slidenum">
              <a:rPr lang="zh-CN" altLang="en-US"/>
              <a:pPr>
                <a:defRPr/>
              </a:pPr>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E6FD928-AE90-4CBB-B225-64B087790AF9}" type="datetimeFigureOut">
              <a:rPr lang="zh-CN" altLang="en-US"/>
              <a:pPr>
                <a:defRPr/>
              </a:pPr>
              <a:t>2021/3/15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304459C-DAB1-474C-ACEC-88B31AAC4F0A}" type="slidenum">
              <a:rPr lang="zh-CN" altLang="en-US"/>
              <a:pPr>
                <a:defRPr/>
              </a:pPr>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1F47C5A-D81E-473F-84BA-1FBAE38195F2}" type="datetimeFigureOut">
              <a:rPr lang="zh-CN" altLang="en-US"/>
              <a:pPr>
                <a:defRPr/>
              </a:pPr>
              <a:t>2021/3/15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72461AE-4A96-406A-9B26-138855E0A823}" type="slidenum">
              <a:rPr lang="zh-CN" altLang="en-US"/>
              <a:pPr>
                <a:defRPr/>
              </a:pPr>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2C66746-C7D0-4CDA-B509-D94AD44AA9C5}" type="datetimeFigureOut">
              <a:rPr lang="zh-CN" altLang="en-US"/>
              <a:pPr>
                <a:defRPr/>
              </a:pPr>
              <a:t>2021/3/15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1015C39-2120-4C09-8BAF-DE92F3254DFF}" type="slidenum">
              <a:rPr lang="zh-CN" altLang="en-US"/>
              <a:pPr>
                <a:defRPr/>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A6DC973-9A8E-4230-8B69-D78CABB89AD8}" type="datetimeFigureOut">
              <a:rPr lang="zh-CN" altLang="en-US"/>
              <a:pPr>
                <a:defRPr/>
              </a:pPr>
              <a:t>2021/3/15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40EB4E-1C12-416B-9D06-A9C3D78EFD1E}" type="slidenum">
              <a:rPr lang="zh-CN" altLang="en-US"/>
              <a:pPr>
                <a:defRPr/>
              </a:pPr>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9B10CB2-EBCC-4969-8AF7-37D4A46B9EE7}"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B5111D1-F282-4B12-AE65-B8FC406AA354}" type="slidenum">
              <a:rPr lang="zh-CN" altLang="en-US"/>
              <a:pPr>
                <a:defRPr/>
              </a:pPr>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9B80607-24B8-4C59-AD4B-213659ED1F3C}" type="datetimeFigureOut">
              <a:rPr lang="zh-CN" altLang="en-US"/>
              <a:pPr>
                <a:defRPr/>
              </a:pPr>
              <a:t>2021/3/15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7A19C51-2FA7-42DB-8950-801183C2F0BF}"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圆角矩形 4"/>
          <p:cNvSpPr/>
          <p:nvPr/>
        </p:nvSpPr>
        <p:spPr>
          <a:xfrm>
            <a:off x="65089" y="69851"/>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6" name="矩形 5"/>
          <p:cNvSpPr/>
          <p:nvPr/>
        </p:nvSpPr>
        <p:spPr>
          <a:xfrm>
            <a:off x="63501" y="1449918"/>
            <a:ext cx="9021763" cy="1526116"/>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矩形 6"/>
          <p:cNvSpPr/>
          <p:nvPr/>
        </p:nvSpPr>
        <p:spPr>
          <a:xfrm>
            <a:off x="63501" y="1397000"/>
            <a:ext cx="9021763" cy="120651"/>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矩形 9"/>
          <p:cNvSpPr/>
          <p:nvPr/>
        </p:nvSpPr>
        <p:spPr>
          <a:xfrm>
            <a:off x="63501" y="2976033"/>
            <a:ext cx="9021763" cy="112184"/>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8" name="标题 7"/>
          <p:cNvSpPr>
            <a:spLocks noGrp="1"/>
          </p:cNvSpPr>
          <p:nvPr>
            <p:ph type="ctrTitle"/>
          </p:nvPr>
        </p:nvSpPr>
        <p:spPr>
          <a:xfrm>
            <a:off x="457200" y="1505932"/>
            <a:ext cx="8229600" cy="1470025"/>
          </a:xfrm>
        </p:spPr>
        <p:txBody>
          <a:bodyPr anchor="ctr"/>
          <a:lstStyle>
            <a:lvl1pPr algn="ctr">
              <a:defRPr lang="en-US" dirty="0">
                <a:solidFill>
                  <a:srgbClr val="FFFFFF"/>
                </a:solidFill>
              </a:defRPr>
            </a:lvl1pPr>
          </a:lstStyle>
          <a:p>
            <a:r>
              <a:rPr lang="zh-CN" altLang="en-US" smtClean="0"/>
              <a:t>单击此处编辑母版标题样式</a:t>
            </a:r>
            <a:endParaRPr lang="en-US"/>
          </a:p>
        </p:txBody>
      </p:sp>
      <p:sp>
        <p:nvSpPr>
          <p:cNvPr id="11" name="日期占位符 27"/>
          <p:cNvSpPr>
            <a:spLocks noGrp="1"/>
          </p:cNvSpPr>
          <p:nvPr>
            <p:ph type="dt" sz="half" idx="10"/>
          </p:nvPr>
        </p:nvSpPr>
        <p:spPr/>
        <p:txBody>
          <a:bodyPr/>
          <a:lstStyle>
            <a:lvl1pPr>
              <a:defRPr/>
            </a:lvl1pPr>
          </a:lstStyle>
          <a:p>
            <a:pPr>
              <a:defRPr/>
            </a:pPr>
            <a:fld id="{08A87A2B-9658-4F6E-8BED-950DB0451970}" type="datetimeFigureOut">
              <a:rPr lang="en-US"/>
              <a:pPr>
                <a:defRPr/>
              </a:pPr>
              <a:t>3/15/2021</a:t>
            </a:fld>
            <a:endParaRPr lang="en-US"/>
          </a:p>
        </p:txBody>
      </p:sp>
      <p:sp>
        <p:nvSpPr>
          <p:cNvPr id="12" name="页脚占位符 16"/>
          <p:cNvSpPr>
            <a:spLocks noGrp="1"/>
          </p:cNvSpPr>
          <p:nvPr>
            <p:ph type="ftr" sz="quarter" idx="11"/>
          </p:nvPr>
        </p:nvSpPr>
        <p:spPr/>
        <p:txBody>
          <a:bodyPr/>
          <a:lstStyle>
            <a:lvl1pPr>
              <a:defRPr/>
            </a:lvl1pPr>
          </a:lstStyle>
          <a:p>
            <a:pPr>
              <a:defRPr/>
            </a:pPr>
            <a:endParaRPr lang="en-US" altLang="zh-CN"/>
          </a:p>
        </p:txBody>
      </p:sp>
      <p:sp>
        <p:nvSpPr>
          <p:cNvPr id="13" name="灯片编号占位符 28"/>
          <p:cNvSpPr>
            <a:spLocks noGrp="1"/>
          </p:cNvSpPr>
          <p:nvPr>
            <p:ph type="sldNum" sz="quarter" idx="12"/>
          </p:nvPr>
        </p:nvSpPr>
        <p:spPr/>
        <p:txBody>
          <a:bodyPr/>
          <a:lstStyle>
            <a:lvl1pPr>
              <a:defRPr sz="1400">
                <a:solidFill>
                  <a:srgbClr val="FFFFFF"/>
                </a:solidFill>
              </a:defRPr>
            </a:lvl1pPr>
          </a:lstStyle>
          <a:p>
            <a:pPr>
              <a:defRPr/>
            </a:pPr>
            <a:fld id="{3F35E278-0211-4523-910A-14A118CB7527}" type="slidenum">
              <a:rPr lang="en-US" altLang="zh-CN"/>
              <a:pPr>
                <a:defRPr/>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8" name="内容占位符 7"/>
          <p:cNvSpPr>
            <a:spLocks noGrp="1"/>
          </p:cNvSpPr>
          <p:nvPr>
            <p:ph sz="quarter" idx="1"/>
          </p:nvPr>
        </p:nvSpPr>
        <p:spPr>
          <a:xfrm>
            <a:off x="914400" y="1447800"/>
            <a:ext cx="777240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81B455E5-7EF0-463F-AD6C-2827CC4FC13B}" type="datetimeFigureOut">
              <a:rPr lang="en-US"/>
              <a:pPr>
                <a:defRPr/>
              </a:pPr>
              <a:t>3/15/2021</a:t>
            </a:fld>
            <a:endParaRPr lang="en-US" dirty="0"/>
          </a:p>
        </p:txBody>
      </p:sp>
      <p:sp>
        <p:nvSpPr>
          <p:cNvPr id="5" name="页脚占位符 2"/>
          <p:cNvSpPr>
            <a:spLocks noGrp="1"/>
          </p:cNvSpPr>
          <p:nvPr>
            <p:ph type="ftr" sz="quarter" idx="11"/>
          </p:nvPr>
        </p:nvSpPr>
        <p:spPr/>
        <p:txBody>
          <a:bodyPr/>
          <a:lstStyle>
            <a:lvl1pPr>
              <a:defRPr/>
            </a:lvl1pPr>
          </a:lstStyle>
          <a:p>
            <a:pPr>
              <a:defRPr/>
            </a:pPr>
            <a:endParaRPr lang="en-US"/>
          </a:p>
        </p:txBody>
      </p:sp>
      <p:sp>
        <p:nvSpPr>
          <p:cNvPr id="6" name="灯片编号占位符 22"/>
          <p:cNvSpPr>
            <a:spLocks noGrp="1"/>
          </p:cNvSpPr>
          <p:nvPr>
            <p:ph type="sldNum" sz="quarter" idx="12"/>
          </p:nvPr>
        </p:nvSpPr>
        <p:spPr/>
        <p:txBody>
          <a:bodyPr/>
          <a:lstStyle>
            <a:lvl1pPr>
              <a:defRPr/>
            </a:lvl1pPr>
          </a:lstStyle>
          <a:p>
            <a:pPr>
              <a:defRPr/>
            </a:pPr>
            <a:fld id="{60EA36F8-A994-49B9-B6B9-2070D3CCB3E8}" type="slidenum">
              <a:rPr lang="en-US"/>
              <a:pPr>
                <a:defRPr/>
              </a:pPr>
              <a:t>‹#›</a:t>
            </a:fld>
            <a:endParaRPr 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圆角矩形 4"/>
          <p:cNvSpPr/>
          <p:nvPr/>
        </p:nvSpPr>
        <p:spPr>
          <a:xfrm>
            <a:off x="65313" y="69757"/>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defRPr/>
            </a:pPr>
            <a:endParaRPr lang="en-US"/>
          </a:p>
        </p:txBody>
      </p:sp>
      <p:sp>
        <p:nvSpPr>
          <p:cNvPr id="6" name="矩形 5"/>
          <p:cNvSpPr/>
          <p:nvPr/>
        </p:nvSpPr>
        <p:spPr>
          <a:xfrm flipV="1">
            <a:off x="69851" y="2377017"/>
            <a:ext cx="9013825" cy="91016"/>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矩形 6"/>
          <p:cNvSpPr/>
          <p:nvPr/>
        </p:nvSpPr>
        <p:spPr>
          <a:xfrm>
            <a:off x="69851" y="2341034"/>
            <a:ext cx="9013825" cy="4656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矩形 7"/>
          <p:cNvSpPr/>
          <p:nvPr/>
        </p:nvSpPr>
        <p:spPr>
          <a:xfrm>
            <a:off x="68263" y="2468034"/>
            <a:ext cx="9015412" cy="4656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标题 1"/>
          <p:cNvSpPr>
            <a:spLocks noGrp="1"/>
          </p:cNvSpPr>
          <p:nvPr>
            <p:ph type="title"/>
          </p:nvPr>
        </p:nvSpPr>
        <p:spPr>
          <a:xfrm>
            <a:off x="722313" y="952501"/>
            <a:ext cx="7772400" cy="1362075"/>
          </a:xfrm>
        </p:spPr>
        <p:txBody>
          <a:bodyPr/>
          <a:lstStyle>
            <a:lvl1pPr algn="l">
              <a:buNone/>
              <a:defRPr sz="4000" b="0" cap="none"/>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547938"/>
            <a:ext cx="7772400" cy="1338263"/>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9" name="日期占位符 3"/>
          <p:cNvSpPr>
            <a:spLocks noGrp="1"/>
          </p:cNvSpPr>
          <p:nvPr>
            <p:ph type="dt" sz="half" idx="10"/>
          </p:nvPr>
        </p:nvSpPr>
        <p:spPr/>
        <p:txBody>
          <a:bodyPr/>
          <a:lstStyle>
            <a:lvl1pPr>
              <a:defRPr/>
            </a:lvl1pPr>
          </a:lstStyle>
          <a:p>
            <a:pPr>
              <a:defRPr/>
            </a:pPr>
            <a:fld id="{61A67C18-5537-4B32-930F-38BDE48765FE}" type="datetimeFigureOut">
              <a:rPr lang="en-US"/>
              <a:pPr>
                <a:defRPr/>
              </a:pPr>
              <a:t>3/15/2021</a:t>
            </a:fld>
            <a:endParaRPr lang="en-US"/>
          </a:p>
        </p:txBody>
      </p:sp>
      <p:sp>
        <p:nvSpPr>
          <p:cNvPr id="10" name="页脚占位符 4"/>
          <p:cNvSpPr>
            <a:spLocks noGrp="1"/>
          </p:cNvSpPr>
          <p:nvPr>
            <p:ph type="ftr" sz="quarter" idx="11"/>
          </p:nvPr>
        </p:nvSpPr>
        <p:spPr>
          <a:xfrm>
            <a:off x="800100" y="6172200"/>
            <a:ext cx="4000500" cy="457200"/>
          </a:xfrm>
        </p:spPr>
        <p:txBody>
          <a:bodyPr/>
          <a:lstStyle>
            <a:lvl1pPr>
              <a:defRPr/>
            </a:lvl1pPr>
          </a:lstStyle>
          <a:p>
            <a:pPr>
              <a:defRPr/>
            </a:pPr>
            <a:endParaRPr lang="en-US" altLang="zh-CN"/>
          </a:p>
        </p:txBody>
      </p:sp>
      <p:sp>
        <p:nvSpPr>
          <p:cNvPr id="11" name="灯片编号占位符 5"/>
          <p:cNvSpPr>
            <a:spLocks noGrp="1"/>
          </p:cNvSpPr>
          <p:nvPr>
            <p:ph type="sldNum" sz="quarter" idx="12"/>
          </p:nvPr>
        </p:nvSpPr>
        <p:spPr>
          <a:xfrm>
            <a:off x="146050" y="6208184"/>
            <a:ext cx="457200" cy="457200"/>
          </a:xfrm>
        </p:spPr>
        <p:txBody>
          <a:bodyPr/>
          <a:lstStyle>
            <a:lvl1pPr>
              <a:defRPr/>
            </a:lvl1pPr>
          </a:lstStyle>
          <a:p>
            <a:pPr>
              <a:defRPr/>
            </a:pPr>
            <a:fld id="{D06D2D65-4BD2-4151-AA1B-6B3F2928F6DD}" type="slidenum">
              <a:rPr lang="en-US" altLang="zh-CN"/>
              <a:pPr>
                <a:defRPr/>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9" name="内容占位符 8"/>
          <p:cNvSpPr>
            <a:spLocks noGrp="1"/>
          </p:cNvSpPr>
          <p:nvPr>
            <p:ph sz="quarter" idx="1"/>
          </p:nvPr>
        </p:nvSpPr>
        <p:spPr>
          <a:xfrm>
            <a:off x="914400" y="1447800"/>
            <a:ext cx="374904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内容占位符 10"/>
          <p:cNvSpPr>
            <a:spLocks noGrp="1"/>
          </p:cNvSpPr>
          <p:nvPr>
            <p:ph sz="quarter" idx="2"/>
          </p:nvPr>
        </p:nvSpPr>
        <p:spPr>
          <a:xfrm>
            <a:off x="4933950" y="1447800"/>
            <a:ext cx="374904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13"/>
          <p:cNvSpPr>
            <a:spLocks noGrp="1"/>
          </p:cNvSpPr>
          <p:nvPr>
            <p:ph type="dt" sz="half" idx="10"/>
          </p:nvPr>
        </p:nvSpPr>
        <p:spPr/>
        <p:txBody>
          <a:bodyPr/>
          <a:lstStyle>
            <a:lvl1pPr>
              <a:defRPr/>
            </a:lvl1pPr>
          </a:lstStyle>
          <a:p>
            <a:pPr>
              <a:defRPr/>
            </a:pPr>
            <a:fld id="{968C1BEE-AFCE-406E-A597-E15F5C1FC3D9}" type="datetimeFigureOut">
              <a:rPr lang="en-US"/>
              <a:pPr>
                <a:defRPr/>
              </a:pPr>
              <a:t>3/15/2021</a:t>
            </a:fld>
            <a:endParaRPr lang="en-US" dirty="0"/>
          </a:p>
        </p:txBody>
      </p:sp>
      <p:sp>
        <p:nvSpPr>
          <p:cNvPr id="6" name="页脚占位符 2"/>
          <p:cNvSpPr>
            <a:spLocks noGrp="1"/>
          </p:cNvSpPr>
          <p:nvPr>
            <p:ph type="ftr" sz="quarter" idx="11"/>
          </p:nvPr>
        </p:nvSpPr>
        <p:spPr/>
        <p:txBody>
          <a:bodyPr/>
          <a:lstStyle>
            <a:lvl1pPr>
              <a:defRPr/>
            </a:lvl1pPr>
          </a:lstStyle>
          <a:p>
            <a:pPr>
              <a:defRPr/>
            </a:pPr>
            <a:endParaRPr lang="en-US"/>
          </a:p>
        </p:txBody>
      </p:sp>
      <p:sp>
        <p:nvSpPr>
          <p:cNvPr id="7" name="灯片编号占位符 22"/>
          <p:cNvSpPr>
            <a:spLocks noGrp="1"/>
          </p:cNvSpPr>
          <p:nvPr>
            <p:ph type="sldNum" sz="quarter" idx="12"/>
          </p:nvPr>
        </p:nvSpPr>
        <p:spPr/>
        <p:txBody>
          <a:bodyPr/>
          <a:lstStyle>
            <a:lvl1pPr>
              <a:defRPr/>
            </a:lvl1pPr>
          </a:lstStyle>
          <a:p>
            <a:pPr>
              <a:defRPr/>
            </a:pPr>
            <a:fld id="{BE9AFD88-01D2-4501-B698-BE10B0901264}" type="slidenum">
              <a:rPr lang="en-US"/>
              <a:pPr>
                <a:defRPr/>
              </a:pPr>
              <a:t>‹#›</a:t>
            </a:fld>
            <a:endParaRPr 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1"/>
            <a:ext cx="77724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11" name="内容占位符 10"/>
          <p:cNvSpPr>
            <a:spLocks noGrp="1"/>
          </p:cNvSpPr>
          <p:nvPr>
            <p:ph sz="half" idx="2"/>
          </p:nvPr>
        </p:nvSpPr>
        <p:spPr>
          <a:xfrm>
            <a:off x="914400" y="2247900"/>
            <a:ext cx="37338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内容占位符 12"/>
          <p:cNvSpPr>
            <a:spLocks noGrp="1"/>
          </p:cNvSpPr>
          <p:nvPr>
            <p:ph sz="half" idx="4"/>
          </p:nvPr>
        </p:nvSpPr>
        <p:spPr>
          <a:xfrm>
            <a:off x="4953000" y="2247900"/>
            <a:ext cx="3733800"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13"/>
          <p:cNvSpPr>
            <a:spLocks noGrp="1"/>
          </p:cNvSpPr>
          <p:nvPr>
            <p:ph type="dt" sz="half" idx="10"/>
          </p:nvPr>
        </p:nvSpPr>
        <p:spPr/>
        <p:txBody>
          <a:bodyPr/>
          <a:lstStyle>
            <a:lvl1pPr>
              <a:defRPr/>
            </a:lvl1pPr>
          </a:lstStyle>
          <a:p>
            <a:pPr>
              <a:defRPr/>
            </a:pPr>
            <a:fld id="{96E0D23A-8E9E-4CB4-BEB2-C967CB4F2909}" type="datetimeFigureOut">
              <a:rPr lang="en-US"/>
              <a:pPr>
                <a:defRPr/>
              </a:pPr>
              <a:t>3/15/2021</a:t>
            </a:fld>
            <a:endParaRPr lang="en-US" dirty="0"/>
          </a:p>
        </p:txBody>
      </p:sp>
      <p:sp>
        <p:nvSpPr>
          <p:cNvPr id="8" name="页脚占位符 2"/>
          <p:cNvSpPr>
            <a:spLocks noGrp="1"/>
          </p:cNvSpPr>
          <p:nvPr>
            <p:ph type="ftr" sz="quarter" idx="11"/>
          </p:nvPr>
        </p:nvSpPr>
        <p:spPr/>
        <p:txBody>
          <a:bodyPr/>
          <a:lstStyle>
            <a:lvl1pPr>
              <a:defRPr/>
            </a:lvl1pPr>
          </a:lstStyle>
          <a:p>
            <a:pPr>
              <a:defRPr/>
            </a:pPr>
            <a:endParaRPr lang="en-US"/>
          </a:p>
        </p:txBody>
      </p:sp>
      <p:sp>
        <p:nvSpPr>
          <p:cNvPr id="9" name="灯片编号占位符 22"/>
          <p:cNvSpPr>
            <a:spLocks noGrp="1"/>
          </p:cNvSpPr>
          <p:nvPr>
            <p:ph type="sldNum" sz="quarter" idx="12"/>
          </p:nvPr>
        </p:nvSpPr>
        <p:spPr/>
        <p:txBody>
          <a:bodyPr/>
          <a:lstStyle>
            <a:lvl1pPr>
              <a:defRPr/>
            </a:lvl1pPr>
          </a:lstStyle>
          <a:p>
            <a:pPr>
              <a:defRPr/>
            </a:pPr>
            <a:fld id="{3109847C-FF2D-4E7E-911B-6EA714D9DB43}" type="slidenum">
              <a:rPr lang="en-US"/>
              <a:pPr>
                <a:defRPr/>
              </a:pPr>
              <a:t>‹#›</a:t>
            </a:fld>
            <a:endParaRPr 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13"/>
          <p:cNvSpPr>
            <a:spLocks noGrp="1"/>
          </p:cNvSpPr>
          <p:nvPr>
            <p:ph type="dt" sz="half" idx="10"/>
          </p:nvPr>
        </p:nvSpPr>
        <p:spPr/>
        <p:txBody>
          <a:bodyPr/>
          <a:lstStyle>
            <a:lvl1pPr>
              <a:defRPr/>
            </a:lvl1pPr>
          </a:lstStyle>
          <a:p>
            <a:pPr>
              <a:defRPr/>
            </a:pPr>
            <a:fld id="{F5B70832-70A0-4089-A6DF-0250EBB23519}" type="datetimeFigureOut">
              <a:rPr lang="en-US"/>
              <a:pPr>
                <a:defRPr/>
              </a:pPr>
              <a:t>3/15/2021</a:t>
            </a:fld>
            <a:endParaRPr lang="en-US" dirty="0"/>
          </a:p>
        </p:txBody>
      </p:sp>
      <p:sp>
        <p:nvSpPr>
          <p:cNvPr id="4" name="页脚占位符 2"/>
          <p:cNvSpPr>
            <a:spLocks noGrp="1"/>
          </p:cNvSpPr>
          <p:nvPr>
            <p:ph type="ftr" sz="quarter" idx="11"/>
          </p:nvPr>
        </p:nvSpPr>
        <p:spPr/>
        <p:txBody>
          <a:bodyPr/>
          <a:lstStyle>
            <a:lvl1pPr>
              <a:defRPr/>
            </a:lvl1pPr>
          </a:lstStyle>
          <a:p>
            <a:pPr>
              <a:defRPr/>
            </a:pPr>
            <a:endParaRPr lang="en-US"/>
          </a:p>
        </p:txBody>
      </p:sp>
      <p:sp>
        <p:nvSpPr>
          <p:cNvPr id="5" name="灯片编号占位符 22"/>
          <p:cNvSpPr>
            <a:spLocks noGrp="1"/>
          </p:cNvSpPr>
          <p:nvPr>
            <p:ph type="sldNum" sz="quarter" idx="12"/>
          </p:nvPr>
        </p:nvSpPr>
        <p:spPr/>
        <p:txBody>
          <a:bodyPr/>
          <a:lstStyle>
            <a:lvl1pPr>
              <a:defRPr/>
            </a:lvl1pPr>
          </a:lstStyle>
          <a:p>
            <a:pPr>
              <a:defRPr/>
            </a:pPr>
            <a:fld id="{34CDD7F9-9AB6-49D3-B478-D4C2A31695D0}" type="slidenum">
              <a:rPr lang="en-US"/>
              <a:pPr>
                <a:defRPr/>
              </a:pPr>
              <a:t>‹#›</a:t>
            </a:fld>
            <a:endParaRPr 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3"/>
          <p:cNvSpPr>
            <a:spLocks noGrp="1"/>
          </p:cNvSpPr>
          <p:nvPr>
            <p:ph type="dt" sz="half" idx="10"/>
          </p:nvPr>
        </p:nvSpPr>
        <p:spPr/>
        <p:txBody>
          <a:bodyPr/>
          <a:lstStyle>
            <a:lvl1pPr>
              <a:defRPr/>
            </a:lvl1pPr>
          </a:lstStyle>
          <a:p>
            <a:pPr>
              <a:defRPr/>
            </a:pPr>
            <a:fld id="{6D35745C-6749-4D5A-9269-BDD025DDB650}" type="datetimeFigureOut">
              <a:rPr lang="en-US"/>
              <a:pPr>
                <a:defRPr/>
              </a:pPr>
              <a:t>3/15/2021</a:t>
            </a:fld>
            <a:endParaRPr lang="en-US" dirty="0"/>
          </a:p>
        </p:txBody>
      </p:sp>
      <p:sp>
        <p:nvSpPr>
          <p:cNvPr id="3" name="页脚占位符 2"/>
          <p:cNvSpPr>
            <a:spLocks noGrp="1"/>
          </p:cNvSpPr>
          <p:nvPr>
            <p:ph type="ftr" sz="quarter" idx="11"/>
          </p:nvPr>
        </p:nvSpPr>
        <p:spPr/>
        <p:txBody>
          <a:bodyPr/>
          <a:lstStyle>
            <a:lvl1pPr>
              <a:defRPr/>
            </a:lvl1pPr>
          </a:lstStyle>
          <a:p>
            <a:pPr>
              <a:defRPr/>
            </a:pPr>
            <a:endParaRPr lang="en-US"/>
          </a:p>
        </p:txBody>
      </p:sp>
      <p:sp>
        <p:nvSpPr>
          <p:cNvPr id="4" name="灯片编号占位符 22"/>
          <p:cNvSpPr>
            <a:spLocks noGrp="1"/>
          </p:cNvSpPr>
          <p:nvPr>
            <p:ph type="sldNum" sz="quarter" idx="12"/>
          </p:nvPr>
        </p:nvSpPr>
        <p:spPr/>
        <p:txBody>
          <a:bodyPr/>
          <a:lstStyle>
            <a:lvl1pPr>
              <a:defRPr/>
            </a:lvl1pPr>
          </a:lstStyle>
          <a:p>
            <a:pPr>
              <a:defRPr/>
            </a:pPr>
            <a:fld id="{5EAA5171-3018-4F6A-8818-FF98276A81FB}" type="slidenum">
              <a:rPr lang="en-US"/>
              <a:pPr>
                <a:defRPr/>
              </a:pPr>
              <a:t>‹#›</a:t>
            </a:fld>
            <a:endParaRPr 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6" name="圆角矩形 5"/>
          <p:cNvSpPr/>
          <p:nvPr/>
        </p:nvSpPr>
        <p:spPr>
          <a:xfrm>
            <a:off x="63501" y="69851"/>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2" name="标题 1"/>
          <p:cNvSpPr>
            <a:spLocks noGrp="1"/>
          </p:cNvSpPr>
          <p:nvPr>
            <p:ph type="title"/>
          </p:nvPr>
        </p:nvSpPr>
        <p:spPr>
          <a:xfrm>
            <a:off x="914400" y="273051"/>
            <a:ext cx="7772400" cy="1143000"/>
          </a:xfrm>
        </p:spPr>
        <p:txBody>
          <a:bodyPr/>
          <a:lstStyle>
            <a:lvl1pPr algn="l">
              <a:buNone/>
              <a:defRPr sz="4000" b="0"/>
            </a:lvl1pPr>
          </a:lstStyle>
          <a:p>
            <a:r>
              <a:rPr lang="zh-CN" altLang="en-US" smtClean="0"/>
              <a:t>单击此处编辑母版标题样式</a:t>
            </a:r>
            <a:endParaRPr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11" name="内容占位符 10"/>
          <p:cNvSpPr>
            <a:spLocks noGrp="1"/>
          </p:cNvSpPr>
          <p:nvPr>
            <p:ph sz="quarter" idx="1"/>
          </p:nvPr>
        </p:nvSpPr>
        <p:spPr>
          <a:xfrm>
            <a:off x="2971800" y="1600200"/>
            <a:ext cx="5715000" cy="4495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4"/>
          <p:cNvSpPr>
            <a:spLocks noGrp="1"/>
          </p:cNvSpPr>
          <p:nvPr>
            <p:ph type="dt" sz="half" idx="10"/>
          </p:nvPr>
        </p:nvSpPr>
        <p:spPr/>
        <p:txBody>
          <a:bodyPr/>
          <a:lstStyle>
            <a:lvl1pPr>
              <a:defRPr/>
            </a:lvl1pPr>
          </a:lstStyle>
          <a:p>
            <a:pPr>
              <a:defRPr/>
            </a:pPr>
            <a:fld id="{75F3B16B-4E99-4276-A37A-E8246DE5D0F7}" type="datetimeFigureOut">
              <a:rPr lang="en-US"/>
              <a:pPr>
                <a:defRPr/>
              </a:pPr>
              <a:t>3/15/2021</a:t>
            </a:fld>
            <a:endParaRPr lang="en-US"/>
          </a:p>
        </p:txBody>
      </p:sp>
      <p:sp>
        <p:nvSpPr>
          <p:cNvPr id="8" name="页脚占位符 5"/>
          <p:cNvSpPr>
            <a:spLocks noGrp="1"/>
          </p:cNvSpPr>
          <p:nvPr>
            <p:ph type="ftr" sz="quarter" idx="11"/>
          </p:nvPr>
        </p:nvSpPr>
        <p:spPr/>
        <p:txBody>
          <a:bodyPr/>
          <a:lstStyle>
            <a:lvl1pPr>
              <a:defRPr/>
            </a:lvl1pPr>
          </a:lstStyle>
          <a:p>
            <a:pPr>
              <a:defRPr/>
            </a:pPr>
            <a:endParaRPr lang="en-US"/>
          </a:p>
        </p:txBody>
      </p:sp>
      <p:sp>
        <p:nvSpPr>
          <p:cNvPr id="9" name="灯片编号占位符 6"/>
          <p:cNvSpPr>
            <a:spLocks noGrp="1"/>
          </p:cNvSpPr>
          <p:nvPr>
            <p:ph type="sldNum" sz="quarter" idx="12"/>
          </p:nvPr>
        </p:nvSpPr>
        <p:spPr/>
        <p:txBody>
          <a:bodyPr/>
          <a:lstStyle>
            <a:lvl1pPr>
              <a:defRPr/>
            </a:lvl1pPr>
          </a:lstStyle>
          <a:p>
            <a:pPr>
              <a:defRPr/>
            </a:pPr>
            <a:fld id="{9FE2C282-A9C8-49DC-ABCD-88FC1FD19018}" type="slidenum">
              <a:rPr lang="en-US"/>
              <a:pPr>
                <a:defRPr/>
              </a:pPr>
              <a:t>‹#›</a:t>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p:cNvSpPr/>
          <p:nvPr/>
        </p:nvSpPr>
        <p:spPr>
          <a:xfrm flipV="1">
            <a:off x="68264" y="4684184"/>
            <a:ext cx="9007475" cy="91016"/>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矩形 5"/>
          <p:cNvSpPr/>
          <p:nvPr/>
        </p:nvSpPr>
        <p:spPr>
          <a:xfrm>
            <a:off x="68264" y="4650318"/>
            <a:ext cx="9007475" cy="4656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矩形 6"/>
          <p:cNvSpPr/>
          <p:nvPr/>
        </p:nvSpPr>
        <p:spPr>
          <a:xfrm>
            <a:off x="68264" y="4773084"/>
            <a:ext cx="9007475" cy="48683"/>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标题 1"/>
          <p:cNvSpPr>
            <a:spLocks noGrp="1"/>
          </p:cNvSpPr>
          <p:nvPr>
            <p:ph type="title"/>
          </p:nvPr>
        </p:nvSpPr>
        <p:spPr>
          <a:xfrm>
            <a:off x="914400" y="4900551"/>
            <a:ext cx="7315200" cy="522288"/>
          </a:xfrm>
        </p:spPr>
        <p:txBody>
          <a:bodyPr anchor="ctr">
            <a:noAutofit/>
          </a:bodyPr>
          <a:lstStyle>
            <a:lvl1pPr algn="l">
              <a:buNone/>
              <a:defRPr sz="2800" b="0"/>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3" name="图片占位符 2"/>
          <p:cNvSpPr>
            <a:spLocks noGrp="1"/>
          </p:cNvSpPr>
          <p:nvPr>
            <p:ph type="pic" idx="1"/>
          </p:nvPr>
        </p:nvSpPr>
        <p:spPr>
          <a:xfrm>
            <a:off x="68310" y="66676"/>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8" name="日期占位符 4"/>
          <p:cNvSpPr>
            <a:spLocks noGrp="1"/>
          </p:cNvSpPr>
          <p:nvPr>
            <p:ph type="dt" sz="half" idx="10"/>
          </p:nvPr>
        </p:nvSpPr>
        <p:spPr/>
        <p:txBody>
          <a:bodyPr/>
          <a:lstStyle>
            <a:lvl1pPr>
              <a:defRPr/>
            </a:lvl1pPr>
          </a:lstStyle>
          <a:p>
            <a:pPr>
              <a:defRPr/>
            </a:pPr>
            <a:fld id="{F30D97FE-9DB7-40AE-B68A-5608BBFED039}" type="datetimeFigureOut">
              <a:rPr lang="en-US"/>
              <a:pPr>
                <a:defRPr/>
              </a:pPr>
              <a:t>3/15/2021</a:t>
            </a:fld>
            <a:endParaRPr lang="en-US"/>
          </a:p>
        </p:txBody>
      </p:sp>
      <p:sp>
        <p:nvSpPr>
          <p:cNvPr id="9" name="页脚占位符 5"/>
          <p:cNvSpPr>
            <a:spLocks noGrp="1"/>
          </p:cNvSpPr>
          <p:nvPr>
            <p:ph type="ftr" sz="quarter" idx="11"/>
          </p:nvPr>
        </p:nvSpPr>
        <p:spPr>
          <a:xfrm>
            <a:off x="914400" y="6172200"/>
            <a:ext cx="3886200" cy="457200"/>
          </a:xfrm>
        </p:spPr>
        <p:txBody>
          <a:bodyPr/>
          <a:lstStyle>
            <a:lvl1pPr>
              <a:defRPr/>
            </a:lvl1pPr>
          </a:lstStyle>
          <a:p>
            <a:pPr>
              <a:defRPr/>
            </a:pPr>
            <a:endParaRPr lang="en-US"/>
          </a:p>
        </p:txBody>
      </p:sp>
      <p:sp>
        <p:nvSpPr>
          <p:cNvPr id="10" name="灯片编号占位符 6"/>
          <p:cNvSpPr>
            <a:spLocks noGrp="1"/>
          </p:cNvSpPr>
          <p:nvPr>
            <p:ph type="sldNum" sz="quarter" idx="12"/>
          </p:nvPr>
        </p:nvSpPr>
        <p:spPr>
          <a:xfrm>
            <a:off x="146050" y="6208184"/>
            <a:ext cx="457200" cy="457200"/>
          </a:xfrm>
        </p:spPr>
        <p:txBody>
          <a:bodyPr/>
          <a:lstStyle>
            <a:lvl1pPr>
              <a:defRPr/>
            </a:lvl1pPr>
          </a:lstStyle>
          <a:p>
            <a:pPr>
              <a:defRPr/>
            </a:pPr>
            <a:fld id="{DA7757E0-49F1-4D4E-AB4A-40940900DF25}" type="slidenum">
              <a:rPr lang="en-US"/>
              <a:pPr>
                <a:defRPr/>
              </a:pPr>
              <a:t>‹#›</a:t>
            </a:fld>
            <a:endParaRPr 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901C7267-7AFD-4E80-8ADD-681F8C6617A6}" type="datetimeFigureOut">
              <a:rPr lang="en-US"/>
              <a:pPr>
                <a:defRPr/>
              </a:pPr>
              <a:t>3/15/2021</a:t>
            </a:fld>
            <a:endParaRPr lang="en-US" dirty="0"/>
          </a:p>
        </p:txBody>
      </p:sp>
      <p:sp>
        <p:nvSpPr>
          <p:cNvPr id="5" name="页脚占位符 2"/>
          <p:cNvSpPr>
            <a:spLocks noGrp="1"/>
          </p:cNvSpPr>
          <p:nvPr>
            <p:ph type="ftr" sz="quarter" idx="11"/>
          </p:nvPr>
        </p:nvSpPr>
        <p:spPr/>
        <p:txBody>
          <a:bodyPr/>
          <a:lstStyle>
            <a:lvl1pPr>
              <a:defRPr/>
            </a:lvl1pPr>
          </a:lstStyle>
          <a:p>
            <a:pPr>
              <a:defRPr/>
            </a:pPr>
            <a:endParaRPr lang="en-US"/>
          </a:p>
        </p:txBody>
      </p:sp>
      <p:sp>
        <p:nvSpPr>
          <p:cNvPr id="6" name="灯片编号占位符 22"/>
          <p:cNvSpPr>
            <a:spLocks noGrp="1"/>
          </p:cNvSpPr>
          <p:nvPr>
            <p:ph type="sldNum" sz="quarter" idx="12"/>
          </p:nvPr>
        </p:nvSpPr>
        <p:spPr/>
        <p:txBody>
          <a:bodyPr/>
          <a:lstStyle>
            <a:lvl1pPr>
              <a:defRPr/>
            </a:lvl1pPr>
          </a:lstStyle>
          <a:p>
            <a:pPr>
              <a:defRPr/>
            </a:pPr>
            <a:fld id="{5AD47948-A18A-4C87-A5B3-B84A4CECC53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2"/>
            <a:ext cx="201168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914400" y="274640"/>
            <a:ext cx="55626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D29076B2-18B2-4DDA-A3C0-90AF4F4737D3}" type="datetimeFigureOut">
              <a:rPr lang="en-US"/>
              <a:pPr>
                <a:defRPr/>
              </a:pPr>
              <a:t>3/15/2021</a:t>
            </a:fld>
            <a:endParaRPr lang="en-US" dirty="0"/>
          </a:p>
        </p:txBody>
      </p:sp>
      <p:sp>
        <p:nvSpPr>
          <p:cNvPr id="5" name="页脚占位符 2"/>
          <p:cNvSpPr>
            <a:spLocks noGrp="1"/>
          </p:cNvSpPr>
          <p:nvPr>
            <p:ph type="ftr" sz="quarter" idx="11"/>
          </p:nvPr>
        </p:nvSpPr>
        <p:spPr/>
        <p:txBody>
          <a:bodyPr/>
          <a:lstStyle>
            <a:lvl1pPr>
              <a:defRPr/>
            </a:lvl1pPr>
          </a:lstStyle>
          <a:p>
            <a:pPr>
              <a:defRPr/>
            </a:pPr>
            <a:endParaRPr lang="en-US"/>
          </a:p>
        </p:txBody>
      </p:sp>
      <p:sp>
        <p:nvSpPr>
          <p:cNvPr id="6" name="灯片编号占位符 22"/>
          <p:cNvSpPr>
            <a:spLocks noGrp="1"/>
          </p:cNvSpPr>
          <p:nvPr>
            <p:ph type="sldNum" sz="quarter" idx="12"/>
          </p:nvPr>
        </p:nvSpPr>
        <p:spPr/>
        <p:txBody>
          <a:bodyPr/>
          <a:lstStyle>
            <a:lvl1pPr>
              <a:defRPr/>
            </a:lvl1pPr>
          </a:lstStyle>
          <a:p>
            <a:pPr>
              <a:defRPr/>
            </a:pPr>
            <a:fld id="{15141569-8832-4F9C-87D0-1D738807881D}" type="slidenum">
              <a:rPr lang="en-US"/>
              <a:pPr>
                <a:defRPr/>
              </a:pPr>
              <a:t>‹#›</a:t>
            </a:fld>
            <a:endParaRPr 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40"/>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ndAc>
      <p:stSnd>
        <p:snd r:embed="rId1" name="camera.wav"/>
      </p:stSnd>
    </p:sndAc>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8"/>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vl1pPr>
          </a:lstStyle>
          <a:p>
            <a:pPr>
              <a:defRPr/>
            </a:pPr>
            <a:endParaRPr lang="en-US" altLang="zh-CN"/>
          </a:p>
        </p:txBody>
      </p:sp>
      <p:sp>
        <p:nvSpPr>
          <p:cNvPr id="5"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lstStyle>
            <a:lvl1pPr eaLnBrk="1" hangingPunct="1">
              <a:defRPr/>
            </a:lvl1pPr>
          </a:lstStyle>
          <a:p>
            <a:pPr>
              <a:defRPr/>
            </a:pPr>
            <a:fld id="{3710CD6B-8424-4687-9BAB-0D81C65462CF}" type="slidenum">
              <a:rPr lang="en-US" altLang="zh-CN"/>
              <a:pPr>
                <a:defRPr/>
              </a:pPr>
              <a:t>‹#›</a:t>
            </a:fld>
            <a:endParaRPr lang="en-US" altLang="zh-CN"/>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vl1pPr>
          </a:lstStyle>
          <a:p>
            <a:pPr>
              <a:defRPr/>
            </a:pPr>
            <a:endParaRPr lang="en-US" altLang="zh-CN"/>
          </a:p>
        </p:txBody>
      </p:sp>
      <p:sp>
        <p:nvSpPr>
          <p:cNvPr id="5"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lstStyle>
            <a:lvl1pPr eaLnBrk="1" hangingPunct="1">
              <a:defRPr/>
            </a:lvl1pPr>
          </a:lstStyle>
          <a:p>
            <a:pPr>
              <a:defRPr/>
            </a:pPr>
            <a:fld id="{4B24C5DC-6AA8-4CB8-870B-EE7A5FC97DC9}" type="slidenum">
              <a:rPr lang="en-US" altLang="zh-CN"/>
              <a:pPr>
                <a:defRPr/>
              </a:pPr>
              <a:t>‹#›</a:t>
            </a:fld>
            <a:endParaRPr lang="en-US" altLang="zh-CN"/>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vl1pPr>
          </a:lstStyle>
          <a:p>
            <a:pPr>
              <a:defRPr/>
            </a:pPr>
            <a:endParaRPr lang="en-US" altLang="zh-CN"/>
          </a:p>
        </p:txBody>
      </p:sp>
      <p:sp>
        <p:nvSpPr>
          <p:cNvPr id="5"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lstStyle>
            <a:lvl1pPr eaLnBrk="1" hangingPunct="1">
              <a:defRPr/>
            </a:lvl1pPr>
          </a:lstStyle>
          <a:p>
            <a:pPr>
              <a:defRPr/>
            </a:pPr>
            <a:fld id="{3D553164-B4B2-461B-92F8-87100E182EF1}" type="slidenum">
              <a:rPr lang="en-US" altLang="zh-CN"/>
              <a:pPr>
                <a:defRPr/>
              </a:pPr>
              <a:t>‹#›</a:t>
            </a:fld>
            <a:endParaRPr lang="en-US" altLang="zh-CN"/>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vl1pPr>
          </a:lstStyle>
          <a:p>
            <a:pPr>
              <a:defRPr/>
            </a:pPr>
            <a:endParaRPr lang="en-US" altLang="zh-CN"/>
          </a:p>
        </p:txBody>
      </p:sp>
      <p:sp>
        <p:nvSpPr>
          <p:cNvPr id="6"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lstStyle>
            <a:lvl1pPr eaLnBrk="1" hangingPunct="1">
              <a:defRPr/>
            </a:lvl1pPr>
          </a:lstStyle>
          <a:p>
            <a:pPr>
              <a:defRPr/>
            </a:pPr>
            <a:fld id="{D5E326DD-4D93-4FCB-9DBE-5B399AD8A8E7}" type="slidenum">
              <a:rPr lang="en-US" altLang="zh-CN"/>
              <a:pPr>
                <a:defRPr/>
              </a:pPr>
              <a:t>‹#›</a:t>
            </a:fld>
            <a:endParaRPr lang="en-US" altLang="zh-CN"/>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vl1pPr>
          </a:lstStyle>
          <a:p>
            <a:pPr>
              <a:defRPr/>
            </a:pPr>
            <a:endParaRPr lang="en-US" altLang="zh-CN"/>
          </a:p>
        </p:txBody>
      </p:sp>
      <p:sp>
        <p:nvSpPr>
          <p:cNvPr id="8"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lstStyle>
            <a:lvl1pPr eaLnBrk="1" hangingPunct="1">
              <a:defRPr/>
            </a:lvl1pPr>
          </a:lstStyle>
          <a:p>
            <a:pPr>
              <a:defRPr/>
            </a:pPr>
            <a:fld id="{801B6A4E-14CE-4B69-85CF-2AC7CDA1DBCD}" type="slidenum">
              <a:rPr lang="en-US" altLang="zh-CN"/>
              <a:pPr>
                <a:defRPr/>
              </a:pPr>
              <a:t>‹#›</a:t>
            </a:fld>
            <a:endParaRPr lang="en-US" altLang="zh-CN"/>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xfrm>
            <a:off x="3124200" y="6246285"/>
            <a:ext cx="2895600" cy="476249"/>
          </a:xfrm>
          <a:prstGeom prst="rect">
            <a:avLst/>
          </a:prstGeom>
        </p:spPr>
        <p:txBody>
          <a:bodyPr/>
          <a:lstStyle>
            <a:lvl1pPr eaLnBrk="1" hangingPunct="1">
              <a:defRPr/>
            </a:lvl1pPr>
          </a:lstStyle>
          <a:p>
            <a:pPr>
              <a:defRPr/>
            </a:pPr>
            <a:endParaRPr lang="en-US" altLang="zh-CN"/>
          </a:p>
        </p:txBody>
      </p:sp>
      <p:sp>
        <p:nvSpPr>
          <p:cNvPr id="4" name="Rectangle 6"/>
          <p:cNvSpPr>
            <a:spLocks noGrp="1" noChangeArrowheads="1"/>
          </p:cNvSpPr>
          <p:nvPr>
            <p:ph type="sldNum" sz="quarter" idx="11"/>
          </p:nvPr>
        </p:nvSpPr>
        <p:spPr>
          <a:xfrm>
            <a:off x="6553200" y="6246285"/>
            <a:ext cx="2133600" cy="476249"/>
          </a:xfrm>
          <a:prstGeom prst="rect">
            <a:avLst/>
          </a:prstGeom>
        </p:spPr>
        <p:txBody>
          <a:bodyPr vert="horz" wrap="square" lIns="91440" tIns="45720" rIns="91440" bIns="45720" numCol="1" anchor="t" anchorCtr="0" compatLnSpc="1"/>
          <a:lstStyle>
            <a:lvl1pPr eaLnBrk="1" hangingPunct="1">
              <a:defRPr/>
            </a:lvl1pPr>
          </a:lstStyle>
          <a:p>
            <a:pPr>
              <a:defRPr/>
            </a:pPr>
            <a:fld id="{6DD333EE-20F0-49F2-A5D1-2EEFBF76AD41}" type="slidenum">
              <a:rPr lang="en-US" altLang="zh-CN"/>
              <a:pPr>
                <a:defRPr/>
              </a:pPr>
              <a:t>‹#›</a:t>
            </a:fld>
            <a:endParaRPr lang="en-US" altLang="zh-CN"/>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1"/>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30"/>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287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1.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theme" Target="../theme/theme10.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heme" Target="../theme/theme11.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3.xml"/><Relationship Id="rId13" Type="http://schemas.openxmlformats.org/officeDocument/2006/relationships/theme" Target="../theme/theme12.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slideLayout" Target="../slideLayouts/slideLayout137.xml"/><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5" Type="http://schemas.openxmlformats.org/officeDocument/2006/relationships/slideLayout" Target="../slideLayouts/slideLayout130.xml"/><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5.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theme" Target="../theme/theme13.xml"/><Relationship Id="rId2" Type="http://schemas.openxmlformats.org/officeDocument/2006/relationships/slideLayout" Target="../slideLayouts/slideLayout13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slideLayout" Target="../slideLayouts/slideLayout148.xml"/><Relationship Id="rId5" Type="http://schemas.openxmlformats.org/officeDocument/2006/relationships/slideLayout" Target="../slideLayouts/slideLayout142.xml"/><Relationship Id="rId10" Type="http://schemas.openxmlformats.org/officeDocument/2006/relationships/slideLayout" Target="../slideLayouts/slideLayout147.xml"/><Relationship Id="rId4" Type="http://schemas.openxmlformats.org/officeDocument/2006/relationships/slideLayout" Target="../slideLayouts/slideLayout141.xml"/><Relationship Id="rId9" Type="http://schemas.openxmlformats.org/officeDocument/2006/relationships/slideLayout" Target="../slideLayouts/slideLayout146.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6.xml"/><Relationship Id="rId3" Type="http://schemas.openxmlformats.org/officeDocument/2006/relationships/slideLayout" Target="../slideLayouts/slideLayout151.xml"/><Relationship Id="rId7" Type="http://schemas.openxmlformats.org/officeDocument/2006/relationships/slideLayout" Target="../slideLayouts/slideLayout155.xml"/><Relationship Id="rId12" Type="http://schemas.openxmlformats.org/officeDocument/2006/relationships/theme" Target="../theme/theme14.xml"/><Relationship Id="rId2" Type="http://schemas.openxmlformats.org/officeDocument/2006/relationships/slideLayout" Target="../slideLayouts/slideLayout150.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slideLayout" Target="../slideLayouts/slideLayout159.xml"/><Relationship Id="rId5" Type="http://schemas.openxmlformats.org/officeDocument/2006/relationships/slideLayout" Target="../slideLayouts/slideLayout153.xml"/><Relationship Id="rId10" Type="http://schemas.openxmlformats.org/officeDocument/2006/relationships/slideLayout" Target="../slideLayouts/slideLayout158.xml"/><Relationship Id="rId4" Type="http://schemas.openxmlformats.org/officeDocument/2006/relationships/slideLayout" Target="../slideLayouts/slideLayout152.xml"/><Relationship Id="rId9" Type="http://schemas.openxmlformats.org/officeDocument/2006/relationships/slideLayout" Target="../slideLayouts/slideLayout157.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7.xml"/><Relationship Id="rId3" Type="http://schemas.openxmlformats.org/officeDocument/2006/relationships/slideLayout" Target="../slideLayouts/slideLayout162.xml"/><Relationship Id="rId7" Type="http://schemas.openxmlformats.org/officeDocument/2006/relationships/slideLayout" Target="../slideLayouts/slideLayout166.xml"/><Relationship Id="rId12" Type="http://schemas.openxmlformats.org/officeDocument/2006/relationships/theme" Target="../theme/theme15.xml"/><Relationship Id="rId2" Type="http://schemas.openxmlformats.org/officeDocument/2006/relationships/slideLayout" Target="../slideLayouts/slideLayout161.xml"/><Relationship Id="rId1" Type="http://schemas.openxmlformats.org/officeDocument/2006/relationships/slideLayout" Target="../slideLayouts/slideLayout160.xml"/><Relationship Id="rId6" Type="http://schemas.openxmlformats.org/officeDocument/2006/relationships/slideLayout" Target="../slideLayouts/slideLayout165.xml"/><Relationship Id="rId11" Type="http://schemas.openxmlformats.org/officeDocument/2006/relationships/slideLayout" Target="../slideLayouts/slideLayout170.xml"/><Relationship Id="rId5" Type="http://schemas.openxmlformats.org/officeDocument/2006/relationships/slideLayout" Target="../slideLayouts/slideLayout164.xml"/><Relationship Id="rId10" Type="http://schemas.openxmlformats.org/officeDocument/2006/relationships/slideLayout" Target="../slideLayouts/slideLayout169.xml"/><Relationship Id="rId4" Type="http://schemas.openxmlformats.org/officeDocument/2006/relationships/slideLayout" Target="../slideLayouts/slideLayout163.xml"/><Relationship Id="rId9" Type="http://schemas.openxmlformats.org/officeDocument/2006/relationships/slideLayout" Target="../slideLayouts/slideLayout16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theme" Target="../theme/theme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0.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9.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9"/>
          <p:cNvSpPr>
            <a:spLocks noGrp="1" noChangeArrowheads="1"/>
          </p:cNvSpPr>
          <p:nvPr>
            <p:ph type="title"/>
          </p:nvPr>
        </p:nvSpPr>
        <p:spPr bwMode="auto">
          <a:xfrm>
            <a:off x="63500" y="275167"/>
            <a:ext cx="8229600" cy="560917"/>
          </a:xfrm>
          <a:prstGeom prst="rect">
            <a:avLst/>
          </a:prstGeom>
          <a:noFill/>
          <a:ln w="9525">
            <a:noFill/>
            <a:miter lim="800000"/>
          </a:ln>
        </p:spPr>
        <p:txBody>
          <a:bodyPr vert="horz" wrap="square" lIns="91440" tIns="45720" rIns="91440" bIns="45720" numCol="1" anchor="ctr" anchorCtr="0" compatLnSpc="1"/>
          <a:lstStyle/>
          <a:p>
            <a:pPr lvl="0"/>
            <a:r>
              <a:rPr lang="en-US" altLang="zh-CN" smtClean="0"/>
              <a:t>new times roman</a:t>
            </a:r>
          </a:p>
        </p:txBody>
      </p:sp>
      <p:sp>
        <p:nvSpPr>
          <p:cNvPr id="15363" name="Rectangle 10"/>
          <p:cNvSpPr>
            <a:spLocks noGrp="1" noChangeArrowheads="1"/>
          </p:cNvSpPr>
          <p:nvPr>
            <p:ph type="body" idx="1"/>
          </p:nvPr>
        </p:nvSpPr>
        <p:spPr bwMode="auto">
          <a:xfrm>
            <a:off x="457200" y="1051984"/>
            <a:ext cx="8229600" cy="496993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l" rtl="0" eaLnBrk="0" fontAlgn="base" hangingPunct="0">
        <a:spcBef>
          <a:spcPct val="0"/>
        </a:spcBef>
        <a:spcAft>
          <a:spcPct val="0"/>
        </a:spcAft>
        <a:defRPr sz="2400">
          <a:solidFill>
            <a:schemeClr val="tx1"/>
          </a:solidFill>
          <a:latin typeface="+mj-lt"/>
          <a:ea typeface="黑体" panose="02010609060101010101" pitchFamily="49" charset="-122"/>
          <a:cs typeface="+mj-cs"/>
        </a:defRPr>
      </a:lvl1pPr>
      <a:lvl2pPr algn="l" rtl="0" eaLnBrk="0" fontAlgn="base" hangingPunct="0">
        <a:spcBef>
          <a:spcPct val="0"/>
        </a:spcBef>
        <a:spcAft>
          <a:spcPct val="0"/>
        </a:spcAft>
        <a:defRPr sz="2400">
          <a:solidFill>
            <a:schemeClr val="tx1"/>
          </a:solidFill>
          <a:latin typeface="Times New Roman" panose="02020603050405020304" pitchFamily="18" charset="0"/>
          <a:ea typeface="黑体" panose="02010609060101010101" pitchFamily="49" charset="-122"/>
        </a:defRPr>
      </a:lvl2pPr>
      <a:lvl3pPr algn="l" rtl="0" eaLnBrk="0" fontAlgn="base" hangingPunct="0">
        <a:spcBef>
          <a:spcPct val="0"/>
        </a:spcBef>
        <a:spcAft>
          <a:spcPct val="0"/>
        </a:spcAft>
        <a:defRPr sz="2400">
          <a:solidFill>
            <a:schemeClr val="tx1"/>
          </a:solidFill>
          <a:latin typeface="Times New Roman" panose="02020603050405020304" pitchFamily="18" charset="0"/>
          <a:ea typeface="黑体" panose="02010609060101010101" pitchFamily="49" charset="-122"/>
        </a:defRPr>
      </a:lvl3pPr>
      <a:lvl4pPr algn="l" rtl="0" eaLnBrk="0" fontAlgn="base" hangingPunct="0">
        <a:spcBef>
          <a:spcPct val="0"/>
        </a:spcBef>
        <a:spcAft>
          <a:spcPct val="0"/>
        </a:spcAft>
        <a:defRPr sz="2400">
          <a:solidFill>
            <a:schemeClr val="tx1"/>
          </a:solidFill>
          <a:latin typeface="Times New Roman" panose="02020603050405020304" pitchFamily="18" charset="0"/>
          <a:ea typeface="黑体" panose="02010609060101010101" pitchFamily="49" charset="-122"/>
        </a:defRPr>
      </a:lvl4pPr>
      <a:lvl5pPr algn="l" rtl="0" eaLnBrk="0" fontAlgn="base" hangingPunct="0">
        <a:spcBef>
          <a:spcPct val="0"/>
        </a:spcBef>
        <a:spcAft>
          <a:spcPct val="0"/>
        </a:spcAft>
        <a:defRPr sz="2400">
          <a:solidFill>
            <a:schemeClr val="tx1"/>
          </a:solidFill>
          <a:latin typeface="Times New Roman" panose="02020603050405020304" pitchFamily="18" charset="0"/>
          <a:ea typeface="黑体" panose="02010609060101010101" pitchFamily="49" charset="-122"/>
        </a:defRPr>
      </a:lvl5pPr>
      <a:lvl6pPr marL="457200" algn="l" rtl="0" fontAlgn="base">
        <a:spcBef>
          <a:spcPct val="0"/>
        </a:spcBef>
        <a:spcAft>
          <a:spcPct val="0"/>
        </a:spcAft>
        <a:defRPr sz="2400">
          <a:solidFill>
            <a:schemeClr val="tx1"/>
          </a:solidFill>
          <a:latin typeface="Times New Roman" panose="02020603050405020304" pitchFamily="18" charset="0"/>
          <a:ea typeface="黑体" panose="02010609060101010101" pitchFamily="49" charset="-122"/>
        </a:defRPr>
      </a:lvl6pPr>
      <a:lvl7pPr marL="914400" algn="l" rtl="0" fontAlgn="base">
        <a:spcBef>
          <a:spcPct val="0"/>
        </a:spcBef>
        <a:spcAft>
          <a:spcPct val="0"/>
        </a:spcAft>
        <a:defRPr sz="2400">
          <a:solidFill>
            <a:schemeClr val="tx1"/>
          </a:solidFill>
          <a:latin typeface="Times New Roman" panose="02020603050405020304" pitchFamily="18" charset="0"/>
          <a:ea typeface="黑体" panose="02010609060101010101" pitchFamily="49" charset="-122"/>
        </a:defRPr>
      </a:lvl7pPr>
      <a:lvl8pPr marL="1371600" algn="l" rtl="0" fontAlgn="base">
        <a:spcBef>
          <a:spcPct val="0"/>
        </a:spcBef>
        <a:spcAft>
          <a:spcPct val="0"/>
        </a:spcAft>
        <a:defRPr sz="2400">
          <a:solidFill>
            <a:schemeClr val="tx1"/>
          </a:solidFill>
          <a:latin typeface="Times New Roman" panose="02020603050405020304" pitchFamily="18" charset="0"/>
          <a:ea typeface="黑体" panose="02010609060101010101" pitchFamily="49" charset="-122"/>
        </a:defRPr>
      </a:lvl8pPr>
      <a:lvl9pPr marL="1828800" algn="l" rtl="0" fontAlgn="base">
        <a:spcBef>
          <a:spcPct val="0"/>
        </a:spcBef>
        <a:spcAft>
          <a:spcPct val="0"/>
        </a:spcAft>
        <a:defRPr sz="2400">
          <a:solidFill>
            <a:schemeClr val="tx1"/>
          </a:solidFill>
          <a:latin typeface="Times New Roman" panose="02020603050405020304" pitchFamily="18" charset="0"/>
          <a:ea typeface="黑体" panose="02010609060101010101" pitchFamily="49" charset="-122"/>
        </a:defRPr>
      </a:lvl9pPr>
    </p:titleStyle>
    <p:bodyStyle>
      <a:lvl1pPr marL="1905" indent="12700" algn="l" rtl="0" eaLnBrk="0" fontAlgn="base" hangingPunct="0">
        <a:spcBef>
          <a:spcPct val="20000"/>
        </a:spcBef>
        <a:spcAft>
          <a:spcPct val="0"/>
        </a:spcAft>
        <a:buChar char="•"/>
        <a:defRPr sz="2400">
          <a:solidFill>
            <a:schemeClr val="tx1"/>
          </a:solidFill>
          <a:latin typeface="+mn-lt"/>
          <a:ea typeface="+mn-ea"/>
          <a:cs typeface="+mn-cs"/>
        </a:defRPr>
      </a:lvl1pPr>
      <a:lvl2pPr marL="835025" indent="-285750" algn="l" rtl="0" eaLnBrk="0" fontAlgn="base" hangingPunct="0">
        <a:spcBef>
          <a:spcPct val="20000"/>
        </a:spcBef>
        <a:spcAft>
          <a:spcPct val="0"/>
        </a:spcAft>
        <a:buChar char="–"/>
        <a:defRPr sz="2400">
          <a:solidFill>
            <a:schemeClr val="tx1"/>
          </a:solidFill>
          <a:latin typeface="+mn-lt"/>
          <a:ea typeface="+mn-ea"/>
        </a:defRPr>
      </a:lvl2pPr>
      <a:lvl3pPr marL="1243330" indent="-228600" algn="l" rtl="0" eaLnBrk="0" fontAlgn="base" hangingPunct="0">
        <a:spcBef>
          <a:spcPct val="20000"/>
        </a:spcBef>
        <a:spcAft>
          <a:spcPct val="0"/>
        </a:spcAft>
        <a:buChar char="•"/>
        <a:defRPr sz="2400">
          <a:solidFill>
            <a:schemeClr val="tx1"/>
          </a:solidFill>
          <a:latin typeface="+mn-lt"/>
          <a:ea typeface="+mn-ea"/>
        </a:defRPr>
      </a:lvl3pPr>
      <a:lvl4pPr marL="1651000" indent="-228600" algn="l" rtl="0" eaLnBrk="0" fontAlgn="base" hangingPunct="0">
        <a:spcBef>
          <a:spcPct val="20000"/>
        </a:spcBef>
        <a:spcAft>
          <a:spcPct val="0"/>
        </a:spcAft>
        <a:buChar char="–"/>
        <a:defRPr sz="1600">
          <a:solidFill>
            <a:schemeClr val="tx1"/>
          </a:solidFill>
          <a:latin typeface="+mn-lt"/>
          <a:ea typeface="+mn-ea"/>
        </a:defRPr>
      </a:lvl4pPr>
      <a:lvl5pPr marL="2059305" indent="-228600" algn="l" rtl="0" eaLnBrk="0" fontAlgn="base" hangingPunct="0">
        <a:spcBef>
          <a:spcPct val="20000"/>
        </a:spcBef>
        <a:spcAft>
          <a:spcPct val="0"/>
        </a:spcAft>
        <a:buChar char="»"/>
        <a:defRPr sz="1600">
          <a:solidFill>
            <a:schemeClr val="tx1"/>
          </a:solidFill>
          <a:latin typeface="+mn-lt"/>
          <a:ea typeface="+mn-ea"/>
        </a:defRPr>
      </a:lvl5pPr>
      <a:lvl6pPr marL="2516505" indent="-228600" algn="l" rtl="0" fontAlgn="base">
        <a:spcBef>
          <a:spcPct val="20000"/>
        </a:spcBef>
        <a:spcAft>
          <a:spcPct val="0"/>
        </a:spcAft>
        <a:buChar char="»"/>
        <a:defRPr sz="1600">
          <a:solidFill>
            <a:schemeClr val="tx1"/>
          </a:solidFill>
          <a:latin typeface="+mn-lt"/>
          <a:ea typeface="+mn-ea"/>
        </a:defRPr>
      </a:lvl6pPr>
      <a:lvl7pPr marL="2973705" indent="-228600" algn="l" rtl="0" fontAlgn="base">
        <a:spcBef>
          <a:spcPct val="20000"/>
        </a:spcBef>
        <a:spcAft>
          <a:spcPct val="0"/>
        </a:spcAft>
        <a:buChar char="»"/>
        <a:defRPr sz="1600">
          <a:solidFill>
            <a:schemeClr val="tx1"/>
          </a:solidFill>
          <a:latin typeface="+mn-lt"/>
          <a:ea typeface="+mn-ea"/>
        </a:defRPr>
      </a:lvl7pPr>
      <a:lvl8pPr marL="3430905" indent="-228600" algn="l" rtl="0" fontAlgn="base">
        <a:spcBef>
          <a:spcPct val="20000"/>
        </a:spcBef>
        <a:spcAft>
          <a:spcPct val="0"/>
        </a:spcAft>
        <a:buChar char="»"/>
        <a:defRPr sz="1600">
          <a:solidFill>
            <a:schemeClr val="tx1"/>
          </a:solidFill>
          <a:latin typeface="+mn-lt"/>
          <a:ea typeface="+mn-ea"/>
        </a:defRPr>
      </a:lvl8pPr>
      <a:lvl9pPr marL="3888105"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4578" name="Group 2"/>
          <p:cNvGrpSpPr/>
          <p:nvPr/>
        </p:nvGrpSpPr>
        <p:grpSpPr bwMode="auto">
          <a:xfrm>
            <a:off x="1143001" y="260351"/>
            <a:ext cx="8012113" cy="2571749"/>
            <a:chOff x="720" y="396"/>
            <a:chExt cx="5047" cy="1620"/>
          </a:xfrm>
        </p:grpSpPr>
        <p:sp>
          <p:nvSpPr>
            <p:cNvPr id="3087" name="Rectangle 3"/>
            <p:cNvSpPr>
              <a:spLocks noChangeArrowheads="1"/>
            </p:cNvSpPr>
            <p:nvPr userDrawn="1"/>
          </p:nvSpPr>
          <p:spPr bwMode="gray">
            <a:xfrm>
              <a:off x="1081" y="396"/>
              <a:ext cx="4686" cy="1596"/>
            </a:xfrm>
            <a:prstGeom prst="rect">
              <a:avLst/>
            </a:prstGeom>
            <a:solidFill>
              <a:schemeClr val="fo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8" name="Rectangle 4"/>
            <p:cNvSpPr>
              <a:spLocks noChangeArrowheads="1"/>
            </p:cNvSpPr>
            <p:nvPr userDrawn="1"/>
          </p:nvSpPr>
          <p:spPr bwMode="gray">
            <a:xfrm>
              <a:off x="720" y="1440"/>
              <a:ext cx="576" cy="576"/>
            </a:xfrm>
            <a:prstGeom prst="rect">
              <a:avLst/>
            </a:prstGeom>
            <a:solidFill>
              <a:schemeClr val="folHlink"/>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grpSp>
      <p:sp>
        <p:nvSpPr>
          <p:cNvPr id="3075" name="Rectangle 5"/>
          <p:cNvSpPr>
            <a:spLocks noChangeArrowheads="1"/>
          </p:cNvSpPr>
          <p:nvPr/>
        </p:nvSpPr>
        <p:spPr bwMode="gray">
          <a:xfrm>
            <a:off x="1130300" y="2772834"/>
            <a:ext cx="8013700" cy="575733"/>
          </a:xfrm>
          <a:prstGeom prst="rect">
            <a:avLst/>
          </a:prstGeom>
          <a:solidFill>
            <a:schemeClr val="tx2"/>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6" name="Rectangle 6"/>
          <p:cNvSpPr>
            <a:spLocks noChangeArrowheads="1"/>
          </p:cNvSpPr>
          <p:nvPr/>
        </p:nvSpPr>
        <p:spPr bwMode="gray">
          <a:xfrm>
            <a:off x="573088" y="2152651"/>
            <a:ext cx="576262" cy="641349"/>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7" name="Rectangle 7"/>
          <p:cNvSpPr>
            <a:spLocks noChangeArrowheads="1"/>
          </p:cNvSpPr>
          <p:nvPr/>
        </p:nvSpPr>
        <p:spPr bwMode="gray">
          <a:xfrm>
            <a:off x="1716089" y="260351"/>
            <a:ext cx="566737" cy="637116"/>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8" name="Rectangle 8"/>
          <p:cNvSpPr>
            <a:spLocks noChangeArrowheads="1"/>
          </p:cNvSpPr>
          <p:nvPr/>
        </p:nvSpPr>
        <p:spPr bwMode="gray">
          <a:xfrm>
            <a:off x="2278064" y="0"/>
            <a:ext cx="585787" cy="635000"/>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9" name="Rectangle 9"/>
          <p:cNvSpPr>
            <a:spLocks noChangeArrowheads="1"/>
          </p:cNvSpPr>
          <p:nvPr/>
        </p:nvSpPr>
        <p:spPr bwMode="gray">
          <a:xfrm>
            <a:off x="2281239" y="260351"/>
            <a:ext cx="585787" cy="632883"/>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0" name="Rectangle 10"/>
          <p:cNvSpPr>
            <a:spLocks noChangeArrowheads="1"/>
          </p:cNvSpPr>
          <p:nvPr/>
        </p:nvSpPr>
        <p:spPr bwMode="gray">
          <a:xfrm>
            <a:off x="1141414" y="893234"/>
            <a:ext cx="574675" cy="626533"/>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1" name="Rectangle 11"/>
          <p:cNvSpPr>
            <a:spLocks noChangeArrowheads="1"/>
          </p:cNvSpPr>
          <p:nvPr/>
        </p:nvSpPr>
        <p:spPr bwMode="gray">
          <a:xfrm>
            <a:off x="1716089" y="895351"/>
            <a:ext cx="566737" cy="622300"/>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2" name="Rectangle 12"/>
          <p:cNvSpPr>
            <a:spLocks noChangeArrowheads="1"/>
          </p:cNvSpPr>
          <p:nvPr/>
        </p:nvSpPr>
        <p:spPr bwMode="gray">
          <a:xfrm>
            <a:off x="573088" y="1517651"/>
            <a:ext cx="576262" cy="645583"/>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3" name="Rectangle 13"/>
          <p:cNvSpPr>
            <a:spLocks noChangeArrowheads="1"/>
          </p:cNvSpPr>
          <p:nvPr/>
        </p:nvSpPr>
        <p:spPr bwMode="gray">
          <a:xfrm>
            <a:off x="1141413" y="1517651"/>
            <a:ext cx="576262" cy="645583"/>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4" name="Rectangle 14"/>
          <p:cNvSpPr>
            <a:spLocks noChangeArrowheads="1"/>
          </p:cNvSpPr>
          <p:nvPr/>
        </p:nvSpPr>
        <p:spPr bwMode="gray">
          <a:xfrm>
            <a:off x="1" y="2161117"/>
            <a:ext cx="574675" cy="632883"/>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4589" name="Rectangle 3"/>
          <p:cNvSpPr>
            <a:spLocks noGrp="1" noChangeArrowheads="1"/>
          </p:cNvSpPr>
          <p:nvPr>
            <p:ph type="body" idx="1"/>
          </p:nvPr>
        </p:nvSpPr>
        <p:spPr bwMode="auto">
          <a:xfrm>
            <a:off x="457200" y="1229784"/>
            <a:ext cx="8229600" cy="5247216"/>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24590" name="Rectangle 4"/>
          <p:cNvSpPr>
            <a:spLocks noGrp="1" noChangeArrowheads="1"/>
          </p:cNvSpPr>
          <p:nvPr>
            <p:ph type="title"/>
          </p:nvPr>
        </p:nvSpPr>
        <p:spPr bwMode="white">
          <a:xfrm>
            <a:off x="1143000" y="457201"/>
            <a:ext cx="7391400" cy="48683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a:solidFill>
            <a:schemeClr val="tx1"/>
          </a:solidFill>
          <a:latin typeface="+mj-lt"/>
          <a:ea typeface="+mn-ea"/>
        </a:defRPr>
      </a:lvl2pPr>
      <a:lvl3pPr marL="1143000" indent="-228600" algn="l" rtl="0" eaLnBrk="0" fontAlgn="base" hangingPunct="0">
        <a:spcBef>
          <a:spcPct val="20000"/>
        </a:spcBef>
        <a:spcAft>
          <a:spcPct val="0"/>
        </a:spcAft>
        <a:buClr>
          <a:schemeClr val="tx1"/>
        </a:buClr>
        <a:buChar char="•"/>
        <a:defRPr sz="2400">
          <a:solidFill>
            <a:schemeClr val="tx1"/>
          </a:solidFill>
          <a:latin typeface="+mj-lt"/>
          <a:ea typeface="+mn-ea"/>
        </a:defRPr>
      </a:lvl3pPr>
      <a:lvl4pPr marL="1600200" indent="-228600" algn="l" rtl="0" eaLnBrk="0" fontAlgn="base" hangingPunct="0">
        <a:spcBef>
          <a:spcPct val="20000"/>
        </a:spcBef>
        <a:spcAft>
          <a:spcPct val="0"/>
        </a:spcAft>
        <a:buChar char="–"/>
        <a:defRPr sz="2000">
          <a:solidFill>
            <a:schemeClr val="tx1"/>
          </a:solidFill>
          <a:latin typeface="+mj-lt"/>
          <a:ea typeface="+mn-ea"/>
        </a:defRPr>
      </a:lvl4pPr>
      <a:lvl5pPr marL="2057400" indent="-228600" algn="l" rtl="0" eaLnBrk="0" fontAlgn="base" hangingPunct="0">
        <a:spcBef>
          <a:spcPct val="20000"/>
        </a:spcBef>
        <a:spcAft>
          <a:spcPct val="0"/>
        </a:spcAft>
        <a:buChar char="»"/>
        <a:defRPr sz="2000">
          <a:solidFill>
            <a:schemeClr val="tx1"/>
          </a:solidFill>
          <a:latin typeface="+mj-lt"/>
          <a:ea typeface="+mn-ea"/>
        </a:defRPr>
      </a:lvl5pPr>
      <a:lvl6pPr marL="2514600" indent="-228600" algn="l" rtl="0" eaLnBrk="1" fontAlgn="base" hangingPunct="1">
        <a:spcBef>
          <a:spcPct val="20000"/>
        </a:spcBef>
        <a:spcAft>
          <a:spcPct val="0"/>
        </a:spcAft>
        <a:buChar char="»"/>
        <a:defRPr sz="2000">
          <a:solidFill>
            <a:schemeClr val="tx1"/>
          </a:solidFill>
          <a:latin typeface="+mj-lt"/>
          <a:ea typeface="+mn-ea"/>
        </a:defRPr>
      </a:lvl6pPr>
      <a:lvl7pPr marL="2971800" indent="-228600" algn="l" rtl="0" eaLnBrk="1" fontAlgn="base" hangingPunct="1">
        <a:spcBef>
          <a:spcPct val="20000"/>
        </a:spcBef>
        <a:spcAft>
          <a:spcPct val="0"/>
        </a:spcAft>
        <a:buChar char="»"/>
        <a:defRPr sz="2000">
          <a:solidFill>
            <a:schemeClr val="tx1"/>
          </a:solidFill>
          <a:latin typeface="+mj-lt"/>
          <a:ea typeface="+mn-ea"/>
        </a:defRPr>
      </a:lvl7pPr>
      <a:lvl8pPr marL="3429000" indent="-228600" algn="l" rtl="0" eaLnBrk="1" fontAlgn="base" hangingPunct="1">
        <a:spcBef>
          <a:spcPct val="20000"/>
        </a:spcBef>
        <a:spcAft>
          <a:spcPct val="0"/>
        </a:spcAft>
        <a:buChar char="»"/>
        <a:defRPr sz="2000">
          <a:solidFill>
            <a:schemeClr val="tx1"/>
          </a:solidFill>
          <a:latin typeface="+mj-lt"/>
          <a:ea typeface="+mn-ea"/>
        </a:defRPr>
      </a:lvl8pPr>
      <a:lvl9pPr marL="3886200" indent="-228600" algn="l" rtl="0" eaLnBrk="1" fontAlgn="base" hangingPunct="1">
        <a:spcBef>
          <a:spcPct val="20000"/>
        </a:spcBef>
        <a:spcAft>
          <a:spcPct val="0"/>
        </a:spcAft>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457200" y="275167"/>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25603" name="文本占位符 2"/>
          <p:cNvSpPr>
            <a:spLocks noGrp="1"/>
          </p:cNvSpPr>
          <p:nvPr>
            <p:ph type="body" idx="1"/>
          </p:nvPr>
        </p:nvSpPr>
        <p:spPr bwMode="auto">
          <a:xfrm>
            <a:off x="457200" y="1600201"/>
            <a:ext cx="8229600" cy="452543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1"/>
            <a:ext cx="2133600" cy="366183"/>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5CF8CD9A-0CC6-43DB-BE48-D83298B0C16A}" type="datetimeFigureOut">
              <a:rPr lang="zh-CN" altLang="en-US"/>
              <a:pPr>
                <a:defRPr/>
              </a:pPr>
              <a:t>2021/3/15</a:t>
            </a:fld>
            <a:endParaRPr lang="zh-CN" altLang="en-US"/>
          </a:p>
        </p:txBody>
      </p:sp>
      <p:sp>
        <p:nvSpPr>
          <p:cNvPr id="5" name="页脚占位符 4"/>
          <p:cNvSpPr>
            <a:spLocks noGrp="1"/>
          </p:cNvSpPr>
          <p:nvPr>
            <p:ph type="ftr" sz="quarter" idx="3"/>
          </p:nvPr>
        </p:nvSpPr>
        <p:spPr>
          <a:xfrm>
            <a:off x="3124200" y="6356351"/>
            <a:ext cx="2895600" cy="366183"/>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553200" y="6356351"/>
            <a:ext cx="2133600" cy="366183"/>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ED790777-09BA-44C7-8BE2-5F06013FD5F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229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2"/>
          <p:cNvSpPr>
            <a:spLocks noChangeArrowheads="1"/>
          </p:cNvSpPr>
          <p:nvPr/>
        </p:nvSpPr>
        <p:spPr bwMode="gray">
          <a:xfrm>
            <a:off x="655638" y="192088"/>
            <a:ext cx="8497887" cy="720725"/>
          </a:xfrm>
          <a:prstGeom prst="rect">
            <a:avLst/>
          </a:prstGeom>
          <a:solidFill>
            <a:schemeClr val="fo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29" name="Rectangle 5"/>
          <p:cNvSpPr>
            <a:spLocks noChangeArrowheads="1"/>
          </p:cNvSpPr>
          <p:nvPr/>
        </p:nvSpPr>
        <p:spPr bwMode="gray">
          <a:xfrm>
            <a:off x="0" y="550863"/>
            <a:ext cx="328613" cy="361950"/>
          </a:xfrm>
          <a:prstGeom prst="rect">
            <a:avLst/>
          </a:prstGeom>
          <a:solidFill>
            <a:schemeClr val="hlink"/>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0" name="Rectangle 6"/>
          <p:cNvSpPr>
            <a:spLocks noChangeArrowheads="1"/>
          </p:cNvSpPr>
          <p:nvPr/>
        </p:nvSpPr>
        <p:spPr bwMode="gray">
          <a:xfrm>
            <a:off x="328613" y="188913"/>
            <a:ext cx="328612" cy="361950"/>
          </a:xfrm>
          <a:prstGeom prst="rect">
            <a:avLst/>
          </a:prstGeom>
          <a:solidFill>
            <a:schemeClr val="hlink"/>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1" name="Rectangle 7"/>
          <p:cNvSpPr>
            <a:spLocks noChangeArrowheads="1"/>
          </p:cNvSpPr>
          <p:nvPr/>
        </p:nvSpPr>
        <p:spPr bwMode="gray">
          <a:xfrm>
            <a:off x="657225" y="0"/>
            <a:ext cx="328613" cy="361950"/>
          </a:xfrm>
          <a:prstGeom prst="rect">
            <a:avLst/>
          </a:prstGeom>
          <a:solidFill>
            <a:schemeClr val="hlink"/>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2" name="Rectangle 8"/>
          <p:cNvSpPr>
            <a:spLocks noChangeArrowheads="1"/>
          </p:cNvSpPr>
          <p:nvPr/>
        </p:nvSpPr>
        <p:spPr bwMode="gray">
          <a:xfrm>
            <a:off x="657225" y="192088"/>
            <a:ext cx="328613" cy="365125"/>
          </a:xfrm>
          <a:prstGeom prst="rect">
            <a:avLst/>
          </a:prstGeom>
          <a:solidFill>
            <a:schemeClr val="accent2"/>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3" name="Rectangle 9"/>
          <p:cNvSpPr>
            <a:spLocks noChangeArrowheads="1"/>
          </p:cNvSpPr>
          <p:nvPr/>
        </p:nvSpPr>
        <p:spPr bwMode="gray">
          <a:xfrm>
            <a:off x="328613" y="550863"/>
            <a:ext cx="328612" cy="361950"/>
          </a:xfrm>
          <a:prstGeom prst="rect">
            <a:avLst/>
          </a:prstGeom>
          <a:solidFill>
            <a:schemeClr val="accent2"/>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Lst>
  <p:transition/>
  <p:timing>
    <p:tnLst>
      <p:par>
        <p:cTn id="1" dur="indefinite" restart="never" nodeType="tmRoot"/>
      </p:par>
    </p:tnLst>
  </p:timing>
  <p:hf hdr="0" ftr="0" dt="0"/>
  <p:txStyles>
    <p:titleStyle>
      <a:lvl1pPr algn="l" rtl="0" eaLnBrk="1" fontAlgn="base" hangingPunct="1">
        <a:spcBef>
          <a:spcPct val="0"/>
        </a:spcBef>
        <a:spcAft>
          <a:spcPct val="0"/>
        </a:spcAft>
        <a:defRPr sz="2800" b="1">
          <a:solidFill>
            <a:srgbClr val="FFFFFF"/>
          </a:solidFill>
          <a:latin typeface="+mj-lt"/>
          <a:ea typeface="+mj-ea"/>
          <a:cs typeface="+mj-cs"/>
        </a:defRPr>
      </a:lvl1pPr>
      <a:lvl2pPr algn="l" rtl="0" eaLnBrk="1" fontAlgn="base" hangingPunct="1">
        <a:spcBef>
          <a:spcPct val="0"/>
        </a:spcBef>
        <a:spcAft>
          <a:spcPct val="0"/>
        </a:spcAft>
        <a:defRPr sz="2800" b="1">
          <a:solidFill>
            <a:srgbClr val="FFFFFF"/>
          </a:solidFill>
          <a:latin typeface="Arial" charset="0"/>
          <a:ea typeface="宋体" pitchFamily="2" charset="-122"/>
        </a:defRPr>
      </a:lvl2pPr>
      <a:lvl3pPr algn="l" rtl="0" eaLnBrk="1" fontAlgn="base" hangingPunct="1">
        <a:spcBef>
          <a:spcPct val="0"/>
        </a:spcBef>
        <a:spcAft>
          <a:spcPct val="0"/>
        </a:spcAft>
        <a:defRPr sz="2800" b="1">
          <a:solidFill>
            <a:srgbClr val="FFFFFF"/>
          </a:solidFill>
          <a:latin typeface="Arial" charset="0"/>
          <a:ea typeface="宋体" pitchFamily="2" charset="-122"/>
        </a:defRPr>
      </a:lvl3pPr>
      <a:lvl4pPr algn="l" rtl="0" eaLnBrk="1" fontAlgn="base" hangingPunct="1">
        <a:spcBef>
          <a:spcPct val="0"/>
        </a:spcBef>
        <a:spcAft>
          <a:spcPct val="0"/>
        </a:spcAft>
        <a:defRPr sz="2800" b="1">
          <a:solidFill>
            <a:srgbClr val="FFFFFF"/>
          </a:solidFill>
          <a:latin typeface="Arial" charset="0"/>
          <a:ea typeface="宋体" pitchFamily="2" charset="-122"/>
        </a:defRPr>
      </a:lvl4pPr>
      <a:lvl5pPr algn="l" rtl="0" eaLnBrk="1" fontAlgn="base" hangingPunct="1">
        <a:spcBef>
          <a:spcPct val="0"/>
        </a:spcBef>
        <a:spcAft>
          <a:spcPct val="0"/>
        </a:spcAft>
        <a:defRPr sz="2800" b="1">
          <a:solidFill>
            <a:srgbClr val="FFFFFF"/>
          </a:solidFill>
          <a:latin typeface="Arial" charset="0"/>
          <a:ea typeface="宋体" pitchFamily="2" charset="-122"/>
        </a:defRPr>
      </a:lvl5pPr>
      <a:lvl6pPr marL="457200" algn="l" rtl="0" eaLnBrk="1" fontAlgn="base" hangingPunct="1">
        <a:spcBef>
          <a:spcPct val="0"/>
        </a:spcBef>
        <a:spcAft>
          <a:spcPct val="0"/>
        </a:spcAft>
        <a:defRPr sz="2800" b="1">
          <a:solidFill>
            <a:srgbClr val="FFFFFF"/>
          </a:solidFill>
          <a:latin typeface="Arial" charset="0"/>
          <a:ea typeface="宋体" pitchFamily="2" charset="-122"/>
        </a:defRPr>
      </a:lvl6pPr>
      <a:lvl7pPr marL="914400" algn="l" rtl="0" eaLnBrk="1" fontAlgn="base" hangingPunct="1">
        <a:spcBef>
          <a:spcPct val="0"/>
        </a:spcBef>
        <a:spcAft>
          <a:spcPct val="0"/>
        </a:spcAft>
        <a:defRPr sz="2800" b="1">
          <a:solidFill>
            <a:srgbClr val="FFFFFF"/>
          </a:solidFill>
          <a:latin typeface="Arial" charset="0"/>
          <a:ea typeface="宋体" pitchFamily="2" charset="-122"/>
        </a:defRPr>
      </a:lvl7pPr>
      <a:lvl8pPr marL="1371600" algn="l" rtl="0" eaLnBrk="1" fontAlgn="base" hangingPunct="1">
        <a:spcBef>
          <a:spcPct val="0"/>
        </a:spcBef>
        <a:spcAft>
          <a:spcPct val="0"/>
        </a:spcAft>
        <a:defRPr sz="2800" b="1">
          <a:solidFill>
            <a:srgbClr val="FFFFFF"/>
          </a:solidFill>
          <a:latin typeface="Arial" charset="0"/>
          <a:ea typeface="宋体" pitchFamily="2" charset="-122"/>
        </a:defRPr>
      </a:lvl8pPr>
      <a:lvl9pPr marL="1828800" algn="l" rtl="0" eaLnBrk="1" fontAlgn="base" hangingPunct="1">
        <a:spcBef>
          <a:spcPct val="0"/>
        </a:spcBef>
        <a:spcAft>
          <a:spcPct val="0"/>
        </a:spcAft>
        <a:defRPr sz="2800" b="1">
          <a:solidFill>
            <a:srgbClr val="FFFFFF"/>
          </a:solidFill>
          <a:latin typeface="Arial" charset="0"/>
          <a:ea typeface="宋体" pitchFamily="2" charset="-122"/>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a:solidFill>
            <a:srgbClr val="000000"/>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rgbClr val="000000"/>
          </a:solidFill>
          <a:latin typeface="+mj-lt"/>
          <a:ea typeface="+mn-ea"/>
        </a:defRPr>
      </a:lvl2pPr>
      <a:lvl3pPr marL="1143000" indent="-228600" algn="l" rtl="0" eaLnBrk="1" fontAlgn="base" hangingPunct="1">
        <a:spcBef>
          <a:spcPct val="20000"/>
        </a:spcBef>
        <a:spcAft>
          <a:spcPct val="0"/>
        </a:spcAft>
        <a:buClr>
          <a:schemeClr val="tx1"/>
        </a:buClr>
        <a:buChar char="•"/>
        <a:defRPr sz="2400">
          <a:solidFill>
            <a:srgbClr val="000000"/>
          </a:solidFill>
          <a:latin typeface="+mj-lt"/>
          <a:ea typeface="+mn-ea"/>
        </a:defRPr>
      </a:lvl3pPr>
      <a:lvl4pPr marL="1600200" indent="-228600" algn="l" rtl="0" eaLnBrk="1" fontAlgn="base" hangingPunct="1">
        <a:spcBef>
          <a:spcPct val="20000"/>
        </a:spcBef>
        <a:spcAft>
          <a:spcPct val="0"/>
        </a:spcAft>
        <a:buChar char="–"/>
        <a:defRPr sz="2000">
          <a:solidFill>
            <a:srgbClr val="000000"/>
          </a:solidFill>
          <a:latin typeface="+mj-lt"/>
          <a:ea typeface="+mn-ea"/>
        </a:defRPr>
      </a:lvl4pPr>
      <a:lvl5pPr marL="2057400" indent="-228600" algn="l" rtl="0" eaLnBrk="1" fontAlgn="base" hangingPunct="1">
        <a:spcBef>
          <a:spcPct val="20000"/>
        </a:spcBef>
        <a:spcAft>
          <a:spcPct val="0"/>
        </a:spcAft>
        <a:buChar char="»"/>
        <a:defRPr sz="2000">
          <a:solidFill>
            <a:srgbClr val="000000"/>
          </a:solidFill>
          <a:latin typeface="+mj-lt"/>
          <a:ea typeface="+mn-ea"/>
        </a:defRPr>
      </a:lvl5pPr>
      <a:lvl6pPr marL="2514600" indent="-228600" algn="l" rtl="0" eaLnBrk="1" fontAlgn="base" hangingPunct="1">
        <a:spcBef>
          <a:spcPct val="20000"/>
        </a:spcBef>
        <a:spcAft>
          <a:spcPct val="0"/>
        </a:spcAft>
        <a:buChar char="»"/>
        <a:defRPr sz="2000">
          <a:solidFill>
            <a:srgbClr val="000000"/>
          </a:solidFill>
          <a:latin typeface="+mj-lt"/>
          <a:ea typeface="+mn-ea"/>
        </a:defRPr>
      </a:lvl6pPr>
      <a:lvl7pPr marL="2971800" indent="-228600" algn="l" rtl="0" eaLnBrk="1" fontAlgn="base" hangingPunct="1">
        <a:spcBef>
          <a:spcPct val="20000"/>
        </a:spcBef>
        <a:spcAft>
          <a:spcPct val="0"/>
        </a:spcAft>
        <a:buChar char="»"/>
        <a:defRPr sz="2000">
          <a:solidFill>
            <a:srgbClr val="000000"/>
          </a:solidFill>
          <a:latin typeface="+mj-lt"/>
          <a:ea typeface="+mn-ea"/>
        </a:defRPr>
      </a:lvl7pPr>
      <a:lvl8pPr marL="3429000" indent="-228600" algn="l" rtl="0" eaLnBrk="1" fontAlgn="base" hangingPunct="1">
        <a:spcBef>
          <a:spcPct val="20000"/>
        </a:spcBef>
        <a:spcAft>
          <a:spcPct val="0"/>
        </a:spcAft>
        <a:buChar char="»"/>
        <a:defRPr sz="2000">
          <a:solidFill>
            <a:srgbClr val="000000"/>
          </a:solidFill>
          <a:latin typeface="+mj-lt"/>
          <a:ea typeface="+mn-ea"/>
        </a:defRPr>
      </a:lvl8pPr>
      <a:lvl9pPr marL="3886200" indent="-228600" algn="l" rtl="0" eaLnBrk="1" fontAlgn="base" hangingPunct="1">
        <a:spcBef>
          <a:spcPct val="20000"/>
        </a:spcBef>
        <a:spcAft>
          <a:spcPct val="0"/>
        </a:spcAft>
        <a:buChar char="»"/>
        <a:defRPr sz="2000">
          <a:solidFill>
            <a:srgbClr val="000000"/>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1143000" y="260350"/>
            <a:ext cx="8012113" cy="2571750"/>
            <a:chOff x="720" y="396"/>
            <a:chExt cx="5047" cy="1620"/>
          </a:xfrm>
        </p:grpSpPr>
        <p:sp>
          <p:nvSpPr>
            <p:cNvPr id="2063" name="Rectangle 3"/>
            <p:cNvSpPr>
              <a:spLocks noChangeArrowheads="1"/>
            </p:cNvSpPr>
            <p:nvPr userDrawn="1"/>
          </p:nvSpPr>
          <p:spPr bwMode="gray">
            <a:xfrm>
              <a:off x="1081" y="396"/>
              <a:ext cx="4686" cy="1596"/>
            </a:xfrm>
            <a:prstGeom prst="rect">
              <a:avLst/>
            </a:prstGeom>
            <a:solidFill>
              <a:schemeClr val="fo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64" name="Rectangle 4"/>
            <p:cNvSpPr>
              <a:spLocks noChangeArrowheads="1"/>
            </p:cNvSpPr>
            <p:nvPr userDrawn="1"/>
          </p:nvSpPr>
          <p:spPr bwMode="gray">
            <a:xfrm>
              <a:off x="720" y="1440"/>
              <a:ext cx="576" cy="576"/>
            </a:xfrm>
            <a:prstGeom prst="rect">
              <a:avLst/>
            </a:prstGeom>
            <a:solidFill>
              <a:schemeClr val="folHlink"/>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grpSp>
      <p:sp>
        <p:nvSpPr>
          <p:cNvPr id="2051" name="Rectangle 5"/>
          <p:cNvSpPr>
            <a:spLocks noChangeArrowheads="1"/>
          </p:cNvSpPr>
          <p:nvPr/>
        </p:nvSpPr>
        <p:spPr bwMode="gray">
          <a:xfrm>
            <a:off x="1130300" y="2773363"/>
            <a:ext cx="8013700" cy="574675"/>
          </a:xfrm>
          <a:prstGeom prst="rect">
            <a:avLst/>
          </a:prstGeom>
          <a:solidFill>
            <a:schemeClr val="tx2"/>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2" name="Rectangle 6"/>
          <p:cNvSpPr>
            <a:spLocks noChangeArrowheads="1"/>
          </p:cNvSpPr>
          <p:nvPr/>
        </p:nvSpPr>
        <p:spPr bwMode="gray">
          <a:xfrm>
            <a:off x="573088" y="2152650"/>
            <a:ext cx="576262" cy="641350"/>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3" name="Rectangle 7"/>
          <p:cNvSpPr>
            <a:spLocks noChangeArrowheads="1"/>
          </p:cNvSpPr>
          <p:nvPr/>
        </p:nvSpPr>
        <p:spPr bwMode="gray">
          <a:xfrm>
            <a:off x="1716088" y="260350"/>
            <a:ext cx="566737" cy="636588"/>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4" name="Rectangle 8"/>
          <p:cNvSpPr>
            <a:spLocks noChangeArrowheads="1"/>
          </p:cNvSpPr>
          <p:nvPr/>
        </p:nvSpPr>
        <p:spPr bwMode="gray">
          <a:xfrm>
            <a:off x="2278063" y="0"/>
            <a:ext cx="585787" cy="635000"/>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5" name="Rectangle 9"/>
          <p:cNvSpPr>
            <a:spLocks noChangeArrowheads="1"/>
          </p:cNvSpPr>
          <p:nvPr/>
        </p:nvSpPr>
        <p:spPr bwMode="gray">
          <a:xfrm>
            <a:off x="2281238" y="260350"/>
            <a:ext cx="585787" cy="633413"/>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6" name="Rectangle 10"/>
          <p:cNvSpPr>
            <a:spLocks noChangeArrowheads="1"/>
          </p:cNvSpPr>
          <p:nvPr/>
        </p:nvSpPr>
        <p:spPr bwMode="gray">
          <a:xfrm>
            <a:off x="1141413" y="893763"/>
            <a:ext cx="574675" cy="625475"/>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7" name="Rectangle 11"/>
          <p:cNvSpPr>
            <a:spLocks noChangeArrowheads="1"/>
          </p:cNvSpPr>
          <p:nvPr/>
        </p:nvSpPr>
        <p:spPr bwMode="gray">
          <a:xfrm>
            <a:off x="1716088" y="895350"/>
            <a:ext cx="566737" cy="622300"/>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8" name="Rectangle 12"/>
          <p:cNvSpPr>
            <a:spLocks noChangeArrowheads="1"/>
          </p:cNvSpPr>
          <p:nvPr/>
        </p:nvSpPr>
        <p:spPr bwMode="gray">
          <a:xfrm>
            <a:off x="573088" y="1517650"/>
            <a:ext cx="576262" cy="646113"/>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9" name="Rectangle 13"/>
          <p:cNvSpPr>
            <a:spLocks noChangeArrowheads="1"/>
          </p:cNvSpPr>
          <p:nvPr/>
        </p:nvSpPr>
        <p:spPr bwMode="gray">
          <a:xfrm>
            <a:off x="1141413" y="1517650"/>
            <a:ext cx="576262" cy="646113"/>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60" name="Rectangle 14"/>
          <p:cNvSpPr>
            <a:spLocks noChangeArrowheads="1"/>
          </p:cNvSpPr>
          <p:nvPr/>
        </p:nvSpPr>
        <p:spPr bwMode="gray">
          <a:xfrm>
            <a:off x="0" y="2160588"/>
            <a:ext cx="574675" cy="633412"/>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3325" name="Rectangle 3"/>
          <p:cNvSpPr>
            <a:spLocks noGrp="1" noChangeArrowheads="1"/>
          </p:cNvSpPr>
          <p:nvPr>
            <p:ph type="body" idx="1"/>
          </p:nvPr>
        </p:nvSpPr>
        <p:spPr bwMode="auto">
          <a:xfrm>
            <a:off x="457200" y="1230313"/>
            <a:ext cx="8229600" cy="52466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3326" name="Rectangle 4"/>
          <p:cNvSpPr>
            <a:spLocks noGrp="1" noChangeArrowheads="1"/>
          </p:cNvSpPr>
          <p:nvPr>
            <p:ph type="title"/>
          </p:nvPr>
        </p:nvSpPr>
        <p:spPr bwMode="white">
          <a:xfrm>
            <a:off x="1143000" y="457200"/>
            <a:ext cx="7391400" cy="487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ransition/>
  <p:timing>
    <p:tnLst>
      <p:par>
        <p:cTn id="1" dur="indefinite" restart="never" nodeType="tmRoot"/>
      </p:par>
    </p:tnLst>
  </p:timing>
  <p:txStyles>
    <p:titleStyle>
      <a:lvl1pPr algn="l"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2800" b="1">
          <a:solidFill>
            <a:schemeClr val="bg1"/>
          </a:solidFill>
          <a:latin typeface="Arial" charset="0"/>
          <a:ea typeface="宋体" pitchFamily="2" charset="-122"/>
        </a:defRPr>
      </a:lvl2pPr>
      <a:lvl3pPr algn="l" rtl="0" eaLnBrk="1" fontAlgn="base" hangingPunct="1">
        <a:spcBef>
          <a:spcPct val="0"/>
        </a:spcBef>
        <a:spcAft>
          <a:spcPct val="0"/>
        </a:spcAft>
        <a:defRPr sz="2800" b="1">
          <a:solidFill>
            <a:schemeClr val="bg1"/>
          </a:solidFill>
          <a:latin typeface="Arial" charset="0"/>
          <a:ea typeface="宋体" pitchFamily="2" charset="-122"/>
        </a:defRPr>
      </a:lvl3pPr>
      <a:lvl4pPr algn="l" rtl="0" eaLnBrk="1" fontAlgn="base" hangingPunct="1">
        <a:spcBef>
          <a:spcPct val="0"/>
        </a:spcBef>
        <a:spcAft>
          <a:spcPct val="0"/>
        </a:spcAft>
        <a:defRPr sz="2800" b="1">
          <a:solidFill>
            <a:schemeClr val="bg1"/>
          </a:solidFill>
          <a:latin typeface="Arial" charset="0"/>
          <a:ea typeface="宋体" pitchFamily="2" charset="-122"/>
        </a:defRPr>
      </a:lvl4pPr>
      <a:lvl5pPr algn="l" rtl="0" eaLnBrk="1" fontAlgn="base" hangingPunct="1">
        <a:spcBef>
          <a:spcPct val="0"/>
        </a:spcBef>
        <a:spcAft>
          <a:spcPct val="0"/>
        </a:spcAft>
        <a:defRPr sz="2800" b="1">
          <a:solidFill>
            <a:schemeClr val="bg1"/>
          </a:solidFill>
          <a:latin typeface="Arial" charset="0"/>
          <a:ea typeface="宋体" pitchFamily="2" charset="-122"/>
        </a:defRPr>
      </a:lvl5pPr>
      <a:lvl6pPr marL="457200" algn="l" rtl="0" eaLnBrk="1" fontAlgn="base" hangingPunct="1">
        <a:spcBef>
          <a:spcPct val="0"/>
        </a:spcBef>
        <a:spcAft>
          <a:spcPct val="0"/>
        </a:spcAft>
        <a:defRPr sz="2800" b="1">
          <a:solidFill>
            <a:schemeClr val="bg1"/>
          </a:solidFill>
          <a:latin typeface="Arial" charset="0"/>
          <a:ea typeface="宋体" pitchFamily="2" charset="-122"/>
        </a:defRPr>
      </a:lvl6pPr>
      <a:lvl7pPr marL="914400" algn="l" rtl="0" eaLnBrk="1" fontAlgn="base" hangingPunct="1">
        <a:spcBef>
          <a:spcPct val="0"/>
        </a:spcBef>
        <a:spcAft>
          <a:spcPct val="0"/>
        </a:spcAft>
        <a:defRPr sz="2800" b="1">
          <a:solidFill>
            <a:schemeClr val="bg1"/>
          </a:solidFill>
          <a:latin typeface="Arial" charset="0"/>
          <a:ea typeface="宋体" pitchFamily="2" charset="-122"/>
        </a:defRPr>
      </a:lvl7pPr>
      <a:lvl8pPr marL="1371600" algn="l" rtl="0" eaLnBrk="1" fontAlgn="base" hangingPunct="1">
        <a:spcBef>
          <a:spcPct val="0"/>
        </a:spcBef>
        <a:spcAft>
          <a:spcPct val="0"/>
        </a:spcAft>
        <a:defRPr sz="2800" b="1">
          <a:solidFill>
            <a:schemeClr val="bg1"/>
          </a:solidFill>
          <a:latin typeface="Arial" charset="0"/>
          <a:ea typeface="宋体" pitchFamily="2" charset="-122"/>
        </a:defRPr>
      </a:lvl8pPr>
      <a:lvl9pPr marL="1828800" algn="l" rtl="0" eaLnBrk="1" fontAlgn="base" hangingPunct="1">
        <a:spcBef>
          <a:spcPct val="0"/>
        </a:spcBef>
        <a:spcAft>
          <a:spcPct val="0"/>
        </a:spcAft>
        <a:defRPr sz="2800" b="1">
          <a:solidFill>
            <a:schemeClr val="bg1"/>
          </a:solidFill>
          <a:latin typeface="Arial" charset="0"/>
          <a:ea typeface="宋体" pitchFamily="2" charset="-122"/>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mj-lt"/>
          <a:ea typeface="+mn-ea"/>
        </a:defRPr>
      </a:lvl2pPr>
      <a:lvl3pPr marL="1143000" indent="-228600" algn="l" rtl="0" eaLnBrk="1" fontAlgn="base" hangingPunct="1">
        <a:spcBef>
          <a:spcPct val="20000"/>
        </a:spcBef>
        <a:spcAft>
          <a:spcPct val="0"/>
        </a:spcAft>
        <a:buClr>
          <a:schemeClr val="tx1"/>
        </a:buClr>
        <a:buChar char="•"/>
        <a:defRPr sz="2400">
          <a:solidFill>
            <a:schemeClr val="tx1"/>
          </a:solidFill>
          <a:latin typeface="+mj-lt"/>
          <a:ea typeface="+mn-ea"/>
        </a:defRPr>
      </a:lvl3pPr>
      <a:lvl4pPr marL="1600200" indent="-228600" algn="l" rtl="0" eaLnBrk="1" fontAlgn="base" hangingPunct="1">
        <a:spcBef>
          <a:spcPct val="20000"/>
        </a:spcBef>
        <a:spcAft>
          <a:spcPct val="0"/>
        </a:spcAft>
        <a:buChar char="–"/>
        <a:defRPr sz="2000">
          <a:solidFill>
            <a:schemeClr val="tx1"/>
          </a:solidFill>
          <a:latin typeface="+mj-lt"/>
          <a:ea typeface="+mn-ea"/>
        </a:defRPr>
      </a:lvl4pPr>
      <a:lvl5pPr marL="2057400" indent="-228600" algn="l" rtl="0" eaLnBrk="1" fontAlgn="base" hangingPunct="1">
        <a:spcBef>
          <a:spcPct val="20000"/>
        </a:spcBef>
        <a:spcAft>
          <a:spcPct val="0"/>
        </a:spcAft>
        <a:buChar char="»"/>
        <a:defRPr sz="2000">
          <a:solidFill>
            <a:schemeClr val="tx1"/>
          </a:solidFill>
          <a:latin typeface="+mj-lt"/>
          <a:ea typeface="+mn-ea"/>
        </a:defRPr>
      </a:lvl5pPr>
      <a:lvl6pPr marL="2514600" indent="-228600" algn="l" rtl="0" eaLnBrk="1" fontAlgn="base" hangingPunct="1">
        <a:spcBef>
          <a:spcPct val="20000"/>
        </a:spcBef>
        <a:spcAft>
          <a:spcPct val="0"/>
        </a:spcAft>
        <a:buChar char="»"/>
        <a:defRPr sz="2000">
          <a:solidFill>
            <a:schemeClr val="tx1"/>
          </a:solidFill>
          <a:latin typeface="+mj-lt"/>
          <a:ea typeface="+mn-ea"/>
        </a:defRPr>
      </a:lvl6pPr>
      <a:lvl7pPr marL="2971800" indent="-228600" algn="l" rtl="0" eaLnBrk="1" fontAlgn="base" hangingPunct="1">
        <a:spcBef>
          <a:spcPct val="20000"/>
        </a:spcBef>
        <a:spcAft>
          <a:spcPct val="0"/>
        </a:spcAft>
        <a:buChar char="»"/>
        <a:defRPr sz="2000">
          <a:solidFill>
            <a:schemeClr val="tx1"/>
          </a:solidFill>
          <a:latin typeface="+mj-lt"/>
          <a:ea typeface="+mn-ea"/>
        </a:defRPr>
      </a:lvl7pPr>
      <a:lvl8pPr marL="3429000" indent="-228600" algn="l" rtl="0" eaLnBrk="1" fontAlgn="base" hangingPunct="1">
        <a:spcBef>
          <a:spcPct val="20000"/>
        </a:spcBef>
        <a:spcAft>
          <a:spcPct val="0"/>
        </a:spcAft>
        <a:buChar char="»"/>
        <a:defRPr sz="2000">
          <a:solidFill>
            <a:schemeClr val="tx1"/>
          </a:solidFill>
          <a:latin typeface="+mj-lt"/>
          <a:ea typeface="+mn-ea"/>
        </a:defRPr>
      </a:lvl8pPr>
      <a:lvl9pPr marL="3886200" indent="-228600" algn="l" rtl="0" eaLnBrk="1" fontAlgn="base" hangingPunct="1">
        <a:spcBef>
          <a:spcPct val="20000"/>
        </a:spcBef>
        <a:spcAft>
          <a:spcPct val="0"/>
        </a:spcAft>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1143000" y="260350"/>
            <a:ext cx="8012113" cy="2571750"/>
            <a:chOff x="720" y="396"/>
            <a:chExt cx="5047" cy="1620"/>
          </a:xfrm>
        </p:grpSpPr>
        <p:sp>
          <p:nvSpPr>
            <p:cNvPr id="3087" name="Rectangle 3"/>
            <p:cNvSpPr>
              <a:spLocks noChangeArrowheads="1"/>
            </p:cNvSpPr>
            <p:nvPr userDrawn="1"/>
          </p:nvSpPr>
          <p:spPr bwMode="gray">
            <a:xfrm>
              <a:off x="1081" y="396"/>
              <a:ext cx="4686" cy="1596"/>
            </a:xfrm>
            <a:prstGeom prst="rect">
              <a:avLst/>
            </a:prstGeom>
            <a:solidFill>
              <a:schemeClr val="fo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8" name="Rectangle 4"/>
            <p:cNvSpPr>
              <a:spLocks noChangeArrowheads="1"/>
            </p:cNvSpPr>
            <p:nvPr userDrawn="1"/>
          </p:nvSpPr>
          <p:spPr bwMode="gray">
            <a:xfrm>
              <a:off x="720" y="1440"/>
              <a:ext cx="576" cy="576"/>
            </a:xfrm>
            <a:prstGeom prst="rect">
              <a:avLst/>
            </a:prstGeom>
            <a:solidFill>
              <a:schemeClr val="folHlink"/>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grpSp>
      <p:sp>
        <p:nvSpPr>
          <p:cNvPr id="3075" name="Rectangle 5"/>
          <p:cNvSpPr>
            <a:spLocks noChangeArrowheads="1"/>
          </p:cNvSpPr>
          <p:nvPr/>
        </p:nvSpPr>
        <p:spPr bwMode="gray">
          <a:xfrm>
            <a:off x="1130300" y="2773363"/>
            <a:ext cx="8013700" cy="574675"/>
          </a:xfrm>
          <a:prstGeom prst="rect">
            <a:avLst/>
          </a:prstGeom>
          <a:solidFill>
            <a:schemeClr val="tx2"/>
          </a:solidFill>
          <a:ln>
            <a:noFill/>
          </a:ln>
          <a:extLst>
            <a:ext uri="{91240B29-F687-4F45-9708-019B960494DF}"/>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6" name="Rectangle 6"/>
          <p:cNvSpPr>
            <a:spLocks noChangeArrowheads="1"/>
          </p:cNvSpPr>
          <p:nvPr/>
        </p:nvSpPr>
        <p:spPr bwMode="gray">
          <a:xfrm>
            <a:off x="573088" y="2152650"/>
            <a:ext cx="576262" cy="641350"/>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7" name="Rectangle 7"/>
          <p:cNvSpPr>
            <a:spLocks noChangeArrowheads="1"/>
          </p:cNvSpPr>
          <p:nvPr/>
        </p:nvSpPr>
        <p:spPr bwMode="gray">
          <a:xfrm>
            <a:off x="1716088" y="260350"/>
            <a:ext cx="566737" cy="636588"/>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8" name="Rectangle 8"/>
          <p:cNvSpPr>
            <a:spLocks noChangeArrowheads="1"/>
          </p:cNvSpPr>
          <p:nvPr/>
        </p:nvSpPr>
        <p:spPr bwMode="gray">
          <a:xfrm>
            <a:off x="2278063" y="0"/>
            <a:ext cx="585787" cy="635000"/>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9" name="Rectangle 9"/>
          <p:cNvSpPr>
            <a:spLocks noChangeArrowheads="1"/>
          </p:cNvSpPr>
          <p:nvPr/>
        </p:nvSpPr>
        <p:spPr bwMode="gray">
          <a:xfrm>
            <a:off x="2281238" y="260350"/>
            <a:ext cx="585787" cy="633413"/>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0" name="Rectangle 10"/>
          <p:cNvSpPr>
            <a:spLocks noChangeArrowheads="1"/>
          </p:cNvSpPr>
          <p:nvPr/>
        </p:nvSpPr>
        <p:spPr bwMode="gray">
          <a:xfrm>
            <a:off x="1141413" y="893763"/>
            <a:ext cx="574675" cy="625475"/>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1" name="Rectangle 11"/>
          <p:cNvSpPr>
            <a:spLocks noChangeArrowheads="1"/>
          </p:cNvSpPr>
          <p:nvPr/>
        </p:nvSpPr>
        <p:spPr bwMode="gray">
          <a:xfrm>
            <a:off x="1716088" y="895350"/>
            <a:ext cx="566737" cy="622300"/>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2" name="Rectangle 12"/>
          <p:cNvSpPr>
            <a:spLocks noChangeArrowheads="1"/>
          </p:cNvSpPr>
          <p:nvPr/>
        </p:nvSpPr>
        <p:spPr bwMode="gray">
          <a:xfrm>
            <a:off x="573088" y="1517650"/>
            <a:ext cx="576262" cy="646113"/>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3" name="Rectangle 13"/>
          <p:cNvSpPr>
            <a:spLocks noChangeArrowheads="1"/>
          </p:cNvSpPr>
          <p:nvPr/>
        </p:nvSpPr>
        <p:spPr bwMode="gray">
          <a:xfrm>
            <a:off x="1141413" y="1517650"/>
            <a:ext cx="576262" cy="646113"/>
          </a:xfrm>
          <a:prstGeom prst="rect">
            <a:avLst/>
          </a:prstGeom>
          <a:solidFill>
            <a:schemeClr val="accent2"/>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4" name="Rectangle 14"/>
          <p:cNvSpPr>
            <a:spLocks noChangeArrowheads="1"/>
          </p:cNvSpPr>
          <p:nvPr/>
        </p:nvSpPr>
        <p:spPr bwMode="gray">
          <a:xfrm>
            <a:off x="0" y="2160588"/>
            <a:ext cx="574675" cy="633412"/>
          </a:xfrm>
          <a:prstGeom prst="rect">
            <a:avLst/>
          </a:prstGeom>
          <a:solidFill>
            <a:schemeClr val="hlink"/>
          </a:solidFill>
          <a:ln>
            <a:noFill/>
          </a:ln>
          <a:extLst>
            <a:ext uri="{91240B29-F687-4F45-9708-019B960494DF}"/>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4349" name="Rectangle 3"/>
          <p:cNvSpPr>
            <a:spLocks noGrp="1" noChangeArrowheads="1"/>
          </p:cNvSpPr>
          <p:nvPr>
            <p:ph type="body" idx="1"/>
          </p:nvPr>
        </p:nvSpPr>
        <p:spPr bwMode="auto">
          <a:xfrm>
            <a:off x="457200" y="1230313"/>
            <a:ext cx="8229600" cy="52466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4350" name="Rectangle 4"/>
          <p:cNvSpPr>
            <a:spLocks noGrp="1" noChangeArrowheads="1"/>
          </p:cNvSpPr>
          <p:nvPr>
            <p:ph type="title"/>
          </p:nvPr>
        </p:nvSpPr>
        <p:spPr bwMode="white">
          <a:xfrm>
            <a:off x="1143000" y="457200"/>
            <a:ext cx="7391400" cy="487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p:timing>
    <p:tnLst>
      <p:par>
        <p:cTn id="1" dur="indefinite" restart="never" nodeType="tmRoot"/>
      </p:par>
    </p:tnLst>
  </p:timing>
  <p:txStyles>
    <p:titleStyle>
      <a:lvl1pPr algn="l"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2800" b="1">
          <a:solidFill>
            <a:schemeClr val="bg1"/>
          </a:solidFill>
          <a:latin typeface="Arial" charset="0"/>
          <a:ea typeface="宋体" pitchFamily="2" charset="-122"/>
        </a:defRPr>
      </a:lvl2pPr>
      <a:lvl3pPr algn="l" rtl="0" eaLnBrk="1" fontAlgn="base" hangingPunct="1">
        <a:spcBef>
          <a:spcPct val="0"/>
        </a:spcBef>
        <a:spcAft>
          <a:spcPct val="0"/>
        </a:spcAft>
        <a:defRPr sz="2800" b="1">
          <a:solidFill>
            <a:schemeClr val="bg1"/>
          </a:solidFill>
          <a:latin typeface="Arial" charset="0"/>
          <a:ea typeface="宋体" pitchFamily="2" charset="-122"/>
        </a:defRPr>
      </a:lvl3pPr>
      <a:lvl4pPr algn="l" rtl="0" eaLnBrk="1" fontAlgn="base" hangingPunct="1">
        <a:spcBef>
          <a:spcPct val="0"/>
        </a:spcBef>
        <a:spcAft>
          <a:spcPct val="0"/>
        </a:spcAft>
        <a:defRPr sz="2800" b="1">
          <a:solidFill>
            <a:schemeClr val="bg1"/>
          </a:solidFill>
          <a:latin typeface="Arial" charset="0"/>
          <a:ea typeface="宋体" pitchFamily="2" charset="-122"/>
        </a:defRPr>
      </a:lvl4pPr>
      <a:lvl5pPr algn="l" rtl="0" eaLnBrk="1" fontAlgn="base" hangingPunct="1">
        <a:spcBef>
          <a:spcPct val="0"/>
        </a:spcBef>
        <a:spcAft>
          <a:spcPct val="0"/>
        </a:spcAft>
        <a:defRPr sz="2800" b="1">
          <a:solidFill>
            <a:schemeClr val="bg1"/>
          </a:solidFill>
          <a:latin typeface="Arial" charset="0"/>
          <a:ea typeface="宋体" pitchFamily="2" charset="-122"/>
        </a:defRPr>
      </a:lvl5pPr>
      <a:lvl6pPr marL="457200" algn="l" rtl="0" eaLnBrk="1" fontAlgn="base" hangingPunct="1">
        <a:spcBef>
          <a:spcPct val="0"/>
        </a:spcBef>
        <a:spcAft>
          <a:spcPct val="0"/>
        </a:spcAft>
        <a:defRPr sz="2800" b="1">
          <a:solidFill>
            <a:schemeClr val="bg1"/>
          </a:solidFill>
          <a:latin typeface="Arial" charset="0"/>
          <a:ea typeface="宋体" pitchFamily="2" charset="-122"/>
        </a:defRPr>
      </a:lvl6pPr>
      <a:lvl7pPr marL="914400" algn="l" rtl="0" eaLnBrk="1" fontAlgn="base" hangingPunct="1">
        <a:spcBef>
          <a:spcPct val="0"/>
        </a:spcBef>
        <a:spcAft>
          <a:spcPct val="0"/>
        </a:spcAft>
        <a:defRPr sz="2800" b="1">
          <a:solidFill>
            <a:schemeClr val="bg1"/>
          </a:solidFill>
          <a:latin typeface="Arial" charset="0"/>
          <a:ea typeface="宋体" pitchFamily="2" charset="-122"/>
        </a:defRPr>
      </a:lvl7pPr>
      <a:lvl8pPr marL="1371600" algn="l" rtl="0" eaLnBrk="1" fontAlgn="base" hangingPunct="1">
        <a:spcBef>
          <a:spcPct val="0"/>
        </a:spcBef>
        <a:spcAft>
          <a:spcPct val="0"/>
        </a:spcAft>
        <a:defRPr sz="2800" b="1">
          <a:solidFill>
            <a:schemeClr val="bg1"/>
          </a:solidFill>
          <a:latin typeface="Arial" charset="0"/>
          <a:ea typeface="宋体" pitchFamily="2" charset="-122"/>
        </a:defRPr>
      </a:lvl8pPr>
      <a:lvl9pPr marL="1828800" algn="l" rtl="0" eaLnBrk="1" fontAlgn="base" hangingPunct="1">
        <a:spcBef>
          <a:spcPct val="0"/>
        </a:spcBef>
        <a:spcAft>
          <a:spcPct val="0"/>
        </a:spcAft>
        <a:defRPr sz="2800" b="1">
          <a:solidFill>
            <a:schemeClr val="bg1"/>
          </a:solidFill>
          <a:latin typeface="Arial" charset="0"/>
          <a:ea typeface="宋体" pitchFamily="2" charset="-122"/>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mj-lt"/>
          <a:ea typeface="+mn-ea"/>
        </a:defRPr>
      </a:lvl2pPr>
      <a:lvl3pPr marL="1143000" indent="-228600" algn="l" rtl="0" eaLnBrk="1" fontAlgn="base" hangingPunct="1">
        <a:spcBef>
          <a:spcPct val="20000"/>
        </a:spcBef>
        <a:spcAft>
          <a:spcPct val="0"/>
        </a:spcAft>
        <a:buClr>
          <a:schemeClr val="tx1"/>
        </a:buClr>
        <a:buChar char="•"/>
        <a:defRPr sz="2400">
          <a:solidFill>
            <a:schemeClr val="tx1"/>
          </a:solidFill>
          <a:latin typeface="+mj-lt"/>
          <a:ea typeface="+mn-ea"/>
        </a:defRPr>
      </a:lvl3pPr>
      <a:lvl4pPr marL="1600200" indent="-228600" algn="l" rtl="0" eaLnBrk="1" fontAlgn="base" hangingPunct="1">
        <a:spcBef>
          <a:spcPct val="20000"/>
        </a:spcBef>
        <a:spcAft>
          <a:spcPct val="0"/>
        </a:spcAft>
        <a:buChar char="–"/>
        <a:defRPr sz="2000">
          <a:solidFill>
            <a:schemeClr val="tx1"/>
          </a:solidFill>
          <a:latin typeface="+mj-lt"/>
          <a:ea typeface="+mn-ea"/>
        </a:defRPr>
      </a:lvl4pPr>
      <a:lvl5pPr marL="2057400" indent="-228600" algn="l" rtl="0" eaLnBrk="1" fontAlgn="base" hangingPunct="1">
        <a:spcBef>
          <a:spcPct val="20000"/>
        </a:spcBef>
        <a:spcAft>
          <a:spcPct val="0"/>
        </a:spcAft>
        <a:buChar char="»"/>
        <a:defRPr sz="2000">
          <a:solidFill>
            <a:schemeClr val="tx1"/>
          </a:solidFill>
          <a:latin typeface="+mj-lt"/>
          <a:ea typeface="+mn-ea"/>
        </a:defRPr>
      </a:lvl5pPr>
      <a:lvl6pPr marL="2514600" indent="-228600" algn="l" rtl="0" eaLnBrk="1" fontAlgn="base" hangingPunct="1">
        <a:spcBef>
          <a:spcPct val="20000"/>
        </a:spcBef>
        <a:spcAft>
          <a:spcPct val="0"/>
        </a:spcAft>
        <a:buChar char="»"/>
        <a:defRPr sz="2000">
          <a:solidFill>
            <a:schemeClr val="tx1"/>
          </a:solidFill>
          <a:latin typeface="+mj-lt"/>
          <a:ea typeface="+mn-ea"/>
        </a:defRPr>
      </a:lvl6pPr>
      <a:lvl7pPr marL="2971800" indent="-228600" algn="l" rtl="0" eaLnBrk="1" fontAlgn="base" hangingPunct="1">
        <a:spcBef>
          <a:spcPct val="20000"/>
        </a:spcBef>
        <a:spcAft>
          <a:spcPct val="0"/>
        </a:spcAft>
        <a:buChar char="»"/>
        <a:defRPr sz="2000">
          <a:solidFill>
            <a:schemeClr val="tx1"/>
          </a:solidFill>
          <a:latin typeface="+mj-lt"/>
          <a:ea typeface="+mn-ea"/>
        </a:defRPr>
      </a:lvl7pPr>
      <a:lvl8pPr marL="3429000" indent="-228600" algn="l" rtl="0" eaLnBrk="1" fontAlgn="base" hangingPunct="1">
        <a:spcBef>
          <a:spcPct val="20000"/>
        </a:spcBef>
        <a:spcAft>
          <a:spcPct val="0"/>
        </a:spcAft>
        <a:buChar char="»"/>
        <a:defRPr sz="2000">
          <a:solidFill>
            <a:schemeClr val="tx1"/>
          </a:solidFill>
          <a:latin typeface="+mj-lt"/>
          <a:ea typeface="+mn-ea"/>
        </a:defRPr>
      </a:lvl8pPr>
      <a:lvl9pPr marL="3886200" indent="-228600" algn="l" rtl="0" eaLnBrk="1" fontAlgn="base" hangingPunct="1">
        <a:spcBef>
          <a:spcPct val="20000"/>
        </a:spcBef>
        <a:spcAft>
          <a:spcPct val="0"/>
        </a:spcAft>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5363"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77689824-C5B5-4F5E-AC10-B417DDE2C12E}" type="datetimeFigureOut">
              <a:rPr lang="zh-CN" altLang="en-US"/>
              <a:pPr>
                <a:defRPr/>
              </a:pPr>
              <a:t>2021/3/15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D13588EA-489E-4779-B4B3-3B749E88CAF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hf hdr="0" ft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pitchFamily="2" charset="-122"/>
        </a:defRPr>
      </a:lvl2pPr>
      <a:lvl3pPr algn="ctr" rtl="0" eaLnBrk="1" fontAlgn="base" hangingPunct="1">
        <a:spcBef>
          <a:spcPct val="0"/>
        </a:spcBef>
        <a:spcAft>
          <a:spcPct val="0"/>
        </a:spcAft>
        <a:defRPr sz="4400">
          <a:solidFill>
            <a:schemeClr val="tx1"/>
          </a:solidFill>
          <a:latin typeface="Calibri" pitchFamily="34" charset="0"/>
          <a:ea typeface="宋体" pitchFamily="2" charset="-122"/>
        </a:defRPr>
      </a:lvl3pPr>
      <a:lvl4pPr algn="ctr" rtl="0" eaLnBrk="1" fontAlgn="base" hangingPunct="1">
        <a:spcBef>
          <a:spcPct val="0"/>
        </a:spcBef>
        <a:spcAft>
          <a:spcPct val="0"/>
        </a:spcAft>
        <a:defRPr sz="4400">
          <a:solidFill>
            <a:schemeClr val="tx1"/>
          </a:solidFill>
          <a:latin typeface="Calibri" pitchFamily="34" charset="0"/>
          <a:ea typeface="宋体" pitchFamily="2" charset="-122"/>
        </a:defRPr>
      </a:lvl4pPr>
      <a:lvl5pPr algn="ctr" rtl="0" eaLnBrk="1" fontAlgn="base" hangingPunct="1">
        <a:spcBef>
          <a:spcPct val="0"/>
        </a:spcBef>
        <a:spcAft>
          <a:spcPct val="0"/>
        </a:spcAft>
        <a:defRPr sz="4400">
          <a:solidFill>
            <a:schemeClr val="tx1"/>
          </a:solidFill>
          <a:latin typeface="Calibri" pitchFamily="34" charset="0"/>
          <a:ea typeface="宋体" pitchFamily="2" charset="-122"/>
        </a:defRPr>
      </a:lvl5pPr>
      <a:lvl6pPr marL="457200" algn="ctr" rtl="0" eaLnBrk="1" fontAlgn="base" hangingPunct="1">
        <a:spcBef>
          <a:spcPct val="0"/>
        </a:spcBef>
        <a:spcAft>
          <a:spcPct val="0"/>
        </a:spcAft>
        <a:defRPr sz="4400">
          <a:solidFill>
            <a:schemeClr val="tx1"/>
          </a:solidFill>
          <a:latin typeface="Calibri" pitchFamily="34" charset="0"/>
          <a:ea typeface="宋体" pitchFamily="2" charset="-122"/>
        </a:defRPr>
      </a:lvl6pPr>
      <a:lvl7pPr marL="914400" algn="ctr" rtl="0" eaLnBrk="1" fontAlgn="base" hangingPunct="1">
        <a:spcBef>
          <a:spcPct val="0"/>
        </a:spcBef>
        <a:spcAft>
          <a:spcPct val="0"/>
        </a:spcAft>
        <a:defRPr sz="4400">
          <a:solidFill>
            <a:schemeClr val="tx1"/>
          </a:solidFill>
          <a:latin typeface="Calibri" pitchFamily="34" charset="0"/>
          <a:ea typeface="宋体" pitchFamily="2" charset="-122"/>
        </a:defRPr>
      </a:lvl7pPr>
      <a:lvl8pPr marL="1371600" algn="ctr" rtl="0" eaLnBrk="1" fontAlgn="base" hangingPunct="1">
        <a:spcBef>
          <a:spcPct val="0"/>
        </a:spcBef>
        <a:spcAft>
          <a:spcPct val="0"/>
        </a:spcAft>
        <a:defRPr sz="4400">
          <a:solidFill>
            <a:schemeClr val="tx1"/>
          </a:solidFill>
          <a:latin typeface="Calibri" pitchFamily="34" charset="0"/>
          <a:ea typeface="宋体" pitchFamily="2" charset="-122"/>
        </a:defRPr>
      </a:lvl8pPr>
      <a:lvl9pPr marL="1828800" algn="ctr" rtl="0" eaLnBrk="1" fontAlgn="base" hangingPunct="1">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107951" y="44451"/>
            <a:ext cx="8856663" cy="57573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6387" name="Rectangle 3"/>
          <p:cNvSpPr>
            <a:spLocks noGrp="1" noChangeArrowheads="1"/>
          </p:cNvSpPr>
          <p:nvPr>
            <p:ph type="body" idx="1"/>
          </p:nvPr>
        </p:nvSpPr>
        <p:spPr bwMode="auto">
          <a:xfrm>
            <a:off x="468313" y="692151"/>
            <a:ext cx="8229600" cy="72178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p:txBody>
      </p:sp>
      <p:sp>
        <p:nvSpPr>
          <p:cNvPr id="797700" name="Rectangle 4"/>
          <p:cNvSpPr>
            <a:spLocks noGrp="1" noChangeArrowheads="1"/>
          </p:cNvSpPr>
          <p:nvPr>
            <p:ph type="dt" sz="half" idx="2"/>
          </p:nvPr>
        </p:nvSpPr>
        <p:spPr bwMode="auto">
          <a:xfrm>
            <a:off x="457200" y="6246285"/>
            <a:ext cx="2133600" cy="476249"/>
          </a:xfrm>
          <a:prstGeom prst="rect">
            <a:avLst/>
          </a:prstGeom>
          <a:noFill/>
          <a:ln w="9525">
            <a:noFill/>
            <a:miter lim="800000"/>
          </a:ln>
          <a:effectLst/>
        </p:spPr>
        <p:txBody>
          <a:bodyPr vert="horz" wrap="square" lIns="91440" tIns="45720" rIns="91440" bIns="45720" numCol="1" anchor="t" anchorCtr="0" compatLnSpc="1"/>
          <a:lstStyle>
            <a:lvl1pPr algn="l">
              <a:defRPr sz="1400" b="0">
                <a:latin typeface="Arial" panose="020B0604020202020204" pitchFamily="34" charset="0"/>
                <a:ea typeface="+mn-ea"/>
              </a:defRPr>
            </a:lvl1pPr>
          </a:lstStyle>
          <a:p>
            <a:pPr>
              <a:defRPr/>
            </a:pPr>
            <a:endParaRPr lang="en-US" altLang="zh-CN"/>
          </a:p>
        </p:txBody>
      </p:sp>
      <p:sp>
        <p:nvSpPr>
          <p:cNvPr id="797701" name="Rectangle 5"/>
          <p:cNvSpPr>
            <a:spLocks noGrp="1" noChangeArrowheads="1"/>
          </p:cNvSpPr>
          <p:nvPr>
            <p:ph type="ftr" sz="quarter" idx="3"/>
          </p:nvPr>
        </p:nvSpPr>
        <p:spPr bwMode="auto">
          <a:xfrm>
            <a:off x="3124200" y="6246285"/>
            <a:ext cx="2895600" cy="476249"/>
          </a:xfrm>
          <a:prstGeom prst="rect">
            <a:avLst/>
          </a:prstGeom>
          <a:noFill/>
          <a:ln w="9525">
            <a:noFill/>
            <a:miter lim="800000"/>
          </a:ln>
          <a:effectLst/>
        </p:spPr>
        <p:txBody>
          <a:bodyPr vert="horz" wrap="square" lIns="91440" tIns="45720" rIns="91440" bIns="45720" numCol="1" anchor="t" anchorCtr="0" compatLnSpc="1"/>
          <a:lstStyle>
            <a:lvl1pPr algn="ctr">
              <a:defRPr sz="1400" b="0">
                <a:latin typeface="Arial" panose="020B0604020202020204" pitchFamily="34" charset="0"/>
                <a:ea typeface="+mn-ea"/>
              </a:defRPr>
            </a:lvl1pPr>
          </a:lstStyle>
          <a:p>
            <a:pPr>
              <a:defRPr/>
            </a:pPr>
            <a:endParaRPr lang="en-US" altLang="zh-CN"/>
          </a:p>
        </p:txBody>
      </p:sp>
      <p:sp>
        <p:nvSpPr>
          <p:cNvPr id="797702" name="Rectangle 6"/>
          <p:cNvSpPr>
            <a:spLocks noGrp="1" noChangeArrowheads="1"/>
          </p:cNvSpPr>
          <p:nvPr>
            <p:ph type="sldNum" sz="quarter" idx="4"/>
          </p:nvPr>
        </p:nvSpPr>
        <p:spPr bwMode="auto">
          <a:xfrm>
            <a:off x="6553200" y="6246285"/>
            <a:ext cx="2133600" cy="476249"/>
          </a:xfrm>
          <a:prstGeom prst="rect">
            <a:avLst/>
          </a:prstGeom>
          <a:noFill/>
          <a:ln w="9525">
            <a:noFill/>
            <a:miter lim="800000"/>
          </a:ln>
          <a:effectLst/>
        </p:spPr>
        <p:txBody>
          <a:bodyPr vert="horz" wrap="square" lIns="91440" tIns="45720" rIns="91440" bIns="45720" numCol="1" anchor="t" anchorCtr="0" compatLnSpc="1"/>
          <a:lstStyle>
            <a:lvl1pPr algn="r">
              <a:defRPr sz="1400" b="0">
                <a:latin typeface="Arial" panose="020B0604020202020204" pitchFamily="34" charset="0"/>
                <a:ea typeface="+mn-ea"/>
              </a:defRPr>
            </a:lvl1pPr>
          </a:lstStyle>
          <a:p>
            <a:pPr>
              <a:defRPr/>
            </a:pPr>
            <a:fld id="{15C35598-14AD-42A1-B131-2BD3172AA50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hdr="0" ftr="0" dt="0"/>
  <p:txStyles>
    <p:titleStyle>
      <a:lvl1pPr algn="l" rtl="0" eaLnBrk="0" fontAlgn="base" hangingPunct="0">
        <a:spcBef>
          <a:spcPct val="0"/>
        </a:spcBef>
        <a:spcAft>
          <a:spcPct val="0"/>
        </a:spcAft>
        <a:defRPr sz="3000">
          <a:solidFill>
            <a:schemeClr val="tx1"/>
          </a:solidFill>
          <a:latin typeface="+mj-lt"/>
          <a:ea typeface="+mj-ea"/>
          <a:cs typeface="+mj-cs"/>
        </a:defRPr>
      </a:lvl1pPr>
      <a:lvl2pPr algn="l" rtl="0" eaLnBrk="0" fontAlgn="base" hangingPunct="0">
        <a:spcBef>
          <a:spcPct val="0"/>
        </a:spcBef>
        <a:spcAft>
          <a:spcPct val="0"/>
        </a:spcAft>
        <a:defRPr sz="3000">
          <a:solidFill>
            <a:schemeClr val="tx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3000">
          <a:solidFill>
            <a:schemeClr val="tx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3000">
          <a:solidFill>
            <a:schemeClr val="tx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3000">
          <a:solidFill>
            <a:schemeClr val="tx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000">
          <a:solidFill>
            <a:schemeClr val="tx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000">
          <a:solidFill>
            <a:schemeClr val="tx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000">
          <a:solidFill>
            <a:schemeClr val="tx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000">
          <a:solidFill>
            <a:schemeClr val="tx1"/>
          </a:solidFill>
          <a:latin typeface="Arial" panose="020B0604020202020204" pitchFamily="34" charset="0"/>
          <a:ea typeface="宋体" panose="02010600030101010101" pitchFamily="2" charset="-122"/>
        </a:defRPr>
      </a:lvl9pPr>
    </p:titleStyle>
    <p:bodyStyle>
      <a:lvl1pPr marL="1905" indent="12700" algn="l" rtl="0" eaLnBrk="0" fontAlgn="base" hangingPunct="0">
        <a:spcBef>
          <a:spcPct val="20000"/>
        </a:spcBef>
        <a:spcAft>
          <a:spcPct val="0"/>
        </a:spcAft>
        <a:buChar char="•"/>
        <a:defRPr sz="3200">
          <a:solidFill>
            <a:schemeClr val="tx1"/>
          </a:solidFill>
          <a:latin typeface="+mn-lt"/>
          <a:ea typeface="+mn-ea"/>
          <a:cs typeface="+mn-cs"/>
        </a:defRPr>
      </a:lvl1pPr>
      <a:lvl2pPr marL="835025" indent="-285750" algn="l" rtl="0" eaLnBrk="0" fontAlgn="base" hangingPunct="0">
        <a:spcBef>
          <a:spcPct val="20000"/>
        </a:spcBef>
        <a:spcAft>
          <a:spcPct val="0"/>
        </a:spcAft>
        <a:buChar char="–"/>
        <a:defRPr sz="2400">
          <a:solidFill>
            <a:schemeClr val="tx1"/>
          </a:solidFill>
          <a:latin typeface="+mn-lt"/>
          <a:ea typeface="+mn-ea"/>
        </a:defRPr>
      </a:lvl2pPr>
      <a:lvl3pPr marL="1243330" indent="-228600" algn="l" rtl="0" eaLnBrk="0" fontAlgn="base" hangingPunct="0">
        <a:spcBef>
          <a:spcPct val="20000"/>
        </a:spcBef>
        <a:spcAft>
          <a:spcPct val="0"/>
        </a:spcAft>
        <a:buChar char="•"/>
        <a:defRPr sz="2400">
          <a:solidFill>
            <a:schemeClr val="tx1"/>
          </a:solidFill>
          <a:latin typeface="+mn-lt"/>
          <a:ea typeface="+mn-ea"/>
        </a:defRPr>
      </a:lvl3pPr>
      <a:lvl4pPr marL="1651000" indent="-228600" algn="l" rtl="0" eaLnBrk="0" fontAlgn="base" hangingPunct="0">
        <a:spcBef>
          <a:spcPct val="20000"/>
        </a:spcBef>
        <a:spcAft>
          <a:spcPct val="0"/>
        </a:spcAft>
        <a:buChar char="–"/>
        <a:defRPr sz="2400">
          <a:solidFill>
            <a:schemeClr val="tx1"/>
          </a:solidFill>
          <a:latin typeface="+mn-lt"/>
          <a:ea typeface="+mn-ea"/>
        </a:defRPr>
      </a:lvl4pPr>
      <a:lvl5pPr marL="2059305" indent="-228600" algn="l" rtl="0" eaLnBrk="0" fontAlgn="base" hangingPunct="0">
        <a:spcBef>
          <a:spcPct val="20000"/>
        </a:spcBef>
        <a:spcAft>
          <a:spcPct val="0"/>
        </a:spcAft>
        <a:buChar char="»"/>
        <a:defRPr sz="2400">
          <a:solidFill>
            <a:schemeClr val="tx1"/>
          </a:solidFill>
          <a:latin typeface="+mn-lt"/>
          <a:ea typeface="+mn-ea"/>
        </a:defRPr>
      </a:lvl5pPr>
      <a:lvl6pPr marL="2516505" indent="-228600" algn="l" rtl="0" fontAlgn="base">
        <a:spcBef>
          <a:spcPct val="20000"/>
        </a:spcBef>
        <a:spcAft>
          <a:spcPct val="0"/>
        </a:spcAft>
        <a:buChar char="»"/>
        <a:defRPr sz="2400">
          <a:solidFill>
            <a:schemeClr val="tx1"/>
          </a:solidFill>
          <a:latin typeface="+mn-lt"/>
          <a:ea typeface="+mn-ea"/>
        </a:defRPr>
      </a:lvl6pPr>
      <a:lvl7pPr marL="2973705" indent="-228600" algn="l" rtl="0" fontAlgn="base">
        <a:spcBef>
          <a:spcPct val="20000"/>
        </a:spcBef>
        <a:spcAft>
          <a:spcPct val="0"/>
        </a:spcAft>
        <a:buChar char="»"/>
        <a:defRPr sz="2400">
          <a:solidFill>
            <a:schemeClr val="tx1"/>
          </a:solidFill>
          <a:latin typeface="+mn-lt"/>
          <a:ea typeface="+mn-ea"/>
        </a:defRPr>
      </a:lvl7pPr>
      <a:lvl8pPr marL="3430905" indent="-228600" algn="l" rtl="0" fontAlgn="base">
        <a:spcBef>
          <a:spcPct val="20000"/>
        </a:spcBef>
        <a:spcAft>
          <a:spcPct val="0"/>
        </a:spcAft>
        <a:buChar char="»"/>
        <a:defRPr sz="2400">
          <a:solidFill>
            <a:schemeClr val="tx1"/>
          </a:solidFill>
          <a:latin typeface="+mn-lt"/>
          <a:ea typeface="+mn-ea"/>
        </a:defRPr>
      </a:lvl8pPr>
      <a:lvl9pPr marL="3888105" indent="-228600"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457200" y="275167"/>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7411" name="Rectangle 3"/>
          <p:cNvSpPr>
            <a:spLocks noGrp="1" noChangeArrowheads="1"/>
          </p:cNvSpPr>
          <p:nvPr>
            <p:ph type="body" idx="1"/>
          </p:nvPr>
        </p:nvSpPr>
        <p:spPr bwMode="auto">
          <a:xfrm>
            <a:off x="457200" y="1600201"/>
            <a:ext cx="8229600" cy="452543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2"/>
          <p:cNvSpPr>
            <a:spLocks noChangeArrowheads="1"/>
          </p:cNvSpPr>
          <p:nvPr/>
        </p:nvSpPr>
        <p:spPr bwMode="gray">
          <a:xfrm>
            <a:off x="655639" y="192617"/>
            <a:ext cx="8497887" cy="719667"/>
          </a:xfrm>
          <a:prstGeom prst="rect">
            <a:avLst/>
          </a:prstGeom>
          <a:solidFill>
            <a:schemeClr val="fo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29" name="Rectangle 5"/>
          <p:cNvSpPr>
            <a:spLocks noChangeArrowheads="1"/>
          </p:cNvSpPr>
          <p:nvPr/>
        </p:nvSpPr>
        <p:spPr bwMode="gray">
          <a:xfrm>
            <a:off x="1" y="550334"/>
            <a:ext cx="328613" cy="361951"/>
          </a:xfrm>
          <a:prstGeom prst="rect">
            <a:avLst/>
          </a:prstGeom>
          <a:solidFill>
            <a:schemeClr val="hlink"/>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0" name="Rectangle 6"/>
          <p:cNvSpPr>
            <a:spLocks noChangeArrowheads="1"/>
          </p:cNvSpPr>
          <p:nvPr/>
        </p:nvSpPr>
        <p:spPr bwMode="gray">
          <a:xfrm>
            <a:off x="328613" y="188384"/>
            <a:ext cx="328612" cy="361949"/>
          </a:xfrm>
          <a:prstGeom prst="rect">
            <a:avLst/>
          </a:prstGeom>
          <a:solidFill>
            <a:schemeClr val="hlink"/>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1" name="Rectangle 7"/>
          <p:cNvSpPr>
            <a:spLocks noChangeArrowheads="1"/>
          </p:cNvSpPr>
          <p:nvPr/>
        </p:nvSpPr>
        <p:spPr bwMode="gray">
          <a:xfrm>
            <a:off x="657226" y="1"/>
            <a:ext cx="328613" cy="361951"/>
          </a:xfrm>
          <a:prstGeom prst="rect">
            <a:avLst/>
          </a:prstGeom>
          <a:solidFill>
            <a:schemeClr val="hlink"/>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2" name="Rectangle 8"/>
          <p:cNvSpPr>
            <a:spLocks noChangeArrowheads="1"/>
          </p:cNvSpPr>
          <p:nvPr/>
        </p:nvSpPr>
        <p:spPr bwMode="gray">
          <a:xfrm>
            <a:off x="657226" y="192617"/>
            <a:ext cx="328613" cy="364067"/>
          </a:xfrm>
          <a:prstGeom prst="rect">
            <a:avLst/>
          </a:prstGeom>
          <a:solidFill>
            <a:schemeClr val="accent2"/>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3" name="Rectangle 9"/>
          <p:cNvSpPr>
            <a:spLocks noChangeArrowheads="1"/>
          </p:cNvSpPr>
          <p:nvPr/>
        </p:nvSpPr>
        <p:spPr bwMode="gray">
          <a:xfrm>
            <a:off x="328613" y="550334"/>
            <a:ext cx="328612" cy="361951"/>
          </a:xfrm>
          <a:prstGeom prst="rect">
            <a:avLst/>
          </a:prstGeom>
          <a:solidFill>
            <a:schemeClr val="accent2"/>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timing>
    <p:tnLst>
      <p:par>
        <p:cTn id="1" dur="indefinite" restart="never" nodeType="tmRoot"/>
      </p:par>
    </p:tnLst>
  </p:timing>
  <p:hf hdr="0" ftr="0" dt="0"/>
  <p:txStyles>
    <p:title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rgbClr val="FFFFFF"/>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rgbClr val="FFFFFF"/>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rgbClr val="FFFFFF"/>
          </a:solidFill>
          <a:latin typeface="Arial" panose="020B0604020202020204" pitchFamily="34" charset="0"/>
          <a:ea typeface="宋体" panose="02010600030101010101" pitchFamily="2" charset="-122"/>
        </a:defRPr>
      </a:lvl5pPr>
      <a:lvl6pPr marL="457200" algn="l" rtl="0" eaLnBrk="1" fontAlgn="base" hangingPunct="1">
        <a:spcBef>
          <a:spcPct val="0"/>
        </a:spcBef>
        <a:spcAft>
          <a:spcPct val="0"/>
        </a:spcAft>
        <a:defRPr sz="2800" b="1">
          <a:solidFill>
            <a:srgbClr val="FFFFFF"/>
          </a:solidFill>
          <a:latin typeface="Arial" panose="020B0604020202020204" pitchFamily="34" charset="0"/>
          <a:ea typeface="宋体" panose="02010600030101010101" pitchFamily="2" charset="-122"/>
        </a:defRPr>
      </a:lvl6pPr>
      <a:lvl7pPr marL="914400" algn="l" rtl="0" eaLnBrk="1" fontAlgn="base" hangingPunct="1">
        <a:spcBef>
          <a:spcPct val="0"/>
        </a:spcBef>
        <a:spcAft>
          <a:spcPct val="0"/>
        </a:spcAft>
        <a:defRPr sz="2800" b="1">
          <a:solidFill>
            <a:srgbClr val="FFFFFF"/>
          </a:solidFill>
          <a:latin typeface="Arial" panose="020B0604020202020204" pitchFamily="34" charset="0"/>
          <a:ea typeface="宋体" panose="02010600030101010101" pitchFamily="2" charset="-122"/>
        </a:defRPr>
      </a:lvl7pPr>
      <a:lvl8pPr marL="1371600" algn="l" rtl="0" eaLnBrk="1" fontAlgn="base" hangingPunct="1">
        <a:spcBef>
          <a:spcPct val="0"/>
        </a:spcBef>
        <a:spcAft>
          <a:spcPct val="0"/>
        </a:spcAft>
        <a:defRPr sz="2800" b="1">
          <a:solidFill>
            <a:srgbClr val="FFFFFF"/>
          </a:solidFill>
          <a:latin typeface="Arial" panose="020B0604020202020204" pitchFamily="34" charset="0"/>
          <a:ea typeface="宋体" panose="02010600030101010101" pitchFamily="2" charset="-122"/>
        </a:defRPr>
      </a:lvl8pPr>
      <a:lvl9pPr marL="1828800" algn="l" rtl="0" eaLnBrk="1" fontAlgn="base" hangingPunct="1">
        <a:spcBef>
          <a:spcPct val="0"/>
        </a:spcBef>
        <a:spcAft>
          <a:spcPct val="0"/>
        </a:spcAft>
        <a:defRPr sz="2800" b="1">
          <a:solidFill>
            <a:srgbClr val="FFFFFF"/>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a:solidFill>
            <a:srgbClr val="000000"/>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a:solidFill>
            <a:srgbClr val="000000"/>
          </a:solidFill>
          <a:latin typeface="+mj-lt"/>
          <a:ea typeface="+mn-ea"/>
        </a:defRPr>
      </a:lvl2pPr>
      <a:lvl3pPr marL="1143000" indent="-228600" algn="l" rtl="0" eaLnBrk="0" fontAlgn="base" hangingPunct="0">
        <a:spcBef>
          <a:spcPct val="20000"/>
        </a:spcBef>
        <a:spcAft>
          <a:spcPct val="0"/>
        </a:spcAft>
        <a:buClr>
          <a:schemeClr val="tx1"/>
        </a:buClr>
        <a:buChar char="•"/>
        <a:defRPr sz="2400">
          <a:solidFill>
            <a:srgbClr val="000000"/>
          </a:solidFill>
          <a:latin typeface="+mj-lt"/>
          <a:ea typeface="+mn-ea"/>
        </a:defRPr>
      </a:lvl3pPr>
      <a:lvl4pPr marL="1600200" indent="-228600" algn="l" rtl="0" eaLnBrk="0" fontAlgn="base" hangingPunct="0">
        <a:spcBef>
          <a:spcPct val="20000"/>
        </a:spcBef>
        <a:spcAft>
          <a:spcPct val="0"/>
        </a:spcAft>
        <a:buChar char="–"/>
        <a:defRPr sz="2000">
          <a:solidFill>
            <a:srgbClr val="000000"/>
          </a:solidFill>
          <a:latin typeface="+mj-lt"/>
          <a:ea typeface="+mn-ea"/>
        </a:defRPr>
      </a:lvl4pPr>
      <a:lvl5pPr marL="2057400" indent="-228600" algn="l" rtl="0" eaLnBrk="0" fontAlgn="base" hangingPunct="0">
        <a:spcBef>
          <a:spcPct val="20000"/>
        </a:spcBef>
        <a:spcAft>
          <a:spcPct val="0"/>
        </a:spcAft>
        <a:buChar char="»"/>
        <a:defRPr sz="2000">
          <a:solidFill>
            <a:srgbClr val="000000"/>
          </a:solidFill>
          <a:latin typeface="+mj-lt"/>
          <a:ea typeface="+mn-ea"/>
        </a:defRPr>
      </a:lvl5pPr>
      <a:lvl6pPr marL="2514600" indent="-228600" algn="l" rtl="0" eaLnBrk="1" fontAlgn="base" hangingPunct="1">
        <a:spcBef>
          <a:spcPct val="20000"/>
        </a:spcBef>
        <a:spcAft>
          <a:spcPct val="0"/>
        </a:spcAft>
        <a:buChar char="»"/>
        <a:defRPr sz="2000">
          <a:solidFill>
            <a:srgbClr val="000000"/>
          </a:solidFill>
          <a:latin typeface="+mj-lt"/>
          <a:ea typeface="+mn-ea"/>
        </a:defRPr>
      </a:lvl6pPr>
      <a:lvl7pPr marL="2971800" indent="-228600" algn="l" rtl="0" eaLnBrk="1" fontAlgn="base" hangingPunct="1">
        <a:spcBef>
          <a:spcPct val="20000"/>
        </a:spcBef>
        <a:spcAft>
          <a:spcPct val="0"/>
        </a:spcAft>
        <a:buChar char="»"/>
        <a:defRPr sz="2000">
          <a:solidFill>
            <a:srgbClr val="000000"/>
          </a:solidFill>
          <a:latin typeface="+mj-lt"/>
          <a:ea typeface="+mn-ea"/>
        </a:defRPr>
      </a:lvl7pPr>
      <a:lvl8pPr marL="3429000" indent="-228600" algn="l" rtl="0" eaLnBrk="1" fontAlgn="base" hangingPunct="1">
        <a:spcBef>
          <a:spcPct val="20000"/>
        </a:spcBef>
        <a:spcAft>
          <a:spcPct val="0"/>
        </a:spcAft>
        <a:buChar char="»"/>
        <a:defRPr sz="2000">
          <a:solidFill>
            <a:srgbClr val="000000"/>
          </a:solidFill>
          <a:latin typeface="+mj-lt"/>
          <a:ea typeface="+mn-ea"/>
        </a:defRPr>
      </a:lvl8pPr>
      <a:lvl9pPr marL="3886200" indent="-228600" algn="l" rtl="0" eaLnBrk="1" fontAlgn="base" hangingPunct="1">
        <a:spcBef>
          <a:spcPct val="20000"/>
        </a:spcBef>
        <a:spcAft>
          <a:spcPct val="0"/>
        </a:spcAft>
        <a:buChar char="»"/>
        <a:defRPr sz="2000">
          <a:solidFill>
            <a:srgbClr val="000000"/>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8434" name="Group 2"/>
          <p:cNvGrpSpPr/>
          <p:nvPr/>
        </p:nvGrpSpPr>
        <p:grpSpPr bwMode="auto">
          <a:xfrm>
            <a:off x="1143001" y="260351"/>
            <a:ext cx="8012113" cy="2571749"/>
            <a:chOff x="720" y="396"/>
            <a:chExt cx="5047" cy="1620"/>
          </a:xfrm>
        </p:grpSpPr>
        <p:sp>
          <p:nvSpPr>
            <p:cNvPr id="2063" name="Rectangle 3"/>
            <p:cNvSpPr>
              <a:spLocks noChangeArrowheads="1"/>
            </p:cNvSpPr>
            <p:nvPr userDrawn="1"/>
          </p:nvSpPr>
          <p:spPr bwMode="gray">
            <a:xfrm>
              <a:off x="1081" y="396"/>
              <a:ext cx="4686" cy="1596"/>
            </a:xfrm>
            <a:prstGeom prst="rect">
              <a:avLst/>
            </a:prstGeom>
            <a:solidFill>
              <a:schemeClr val="fo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64" name="Rectangle 4"/>
            <p:cNvSpPr>
              <a:spLocks noChangeArrowheads="1"/>
            </p:cNvSpPr>
            <p:nvPr userDrawn="1"/>
          </p:nvSpPr>
          <p:spPr bwMode="gray">
            <a:xfrm>
              <a:off x="720" y="1440"/>
              <a:ext cx="576" cy="576"/>
            </a:xfrm>
            <a:prstGeom prst="rect">
              <a:avLst/>
            </a:prstGeom>
            <a:solidFill>
              <a:schemeClr val="folHlink"/>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grpSp>
      <p:sp>
        <p:nvSpPr>
          <p:cNvPr id="2051" name="Rectangle 5"/>
          <p:cNvSpPr>
            <a:spLocks noChangeArrowheads="1"/>
          </p:cNvSpPr>
          <p:nvPr/>
        </p:nvSpPr>
        <p:spPr bwMode="gray">
          <a:xfrm>
            <a:off x="1130300" y="2772834"/>
            <a:ext cx="8013700" cy="575733"/>
          </a:xfrm>
          <a:prstGeom prst="rect">
            <a:avLst/>
          </a:prstGeom>
          <a:solidFill>
            <a:schemeClr val="tx2"/>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2" name="Rectangle 6"/>
          <p:cNvSpPr>
            <a:spLocks noChangeArrowheads="1"/>
          </p:cNvSpPr>
          <p:nvPr/>
        </p:nvSpPr>
        <p:spPr bwMode="gray">
          <a:xfrm>
            <a:off x="573088" y="2152651"/>
            <a:ext cx="576262" cy="641349"/>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3" name="Rectangle 7"/>
          <p:cNvSpPr>
            <a:spLocks noChangeArrowheads="1"/>
          </p:cNvSpPr>
          <p:nvPr/>
        </p:nvSpPr>
        <p:spPr bwMode="gray">
          <a:xfrm>
            <a:off x="1716089" y="260351"/>
            <a:ext cx="566737" cy="637116"/>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4" name="Rectangle 8"/>
          <p:cNvSpPr>
            <a:spLocks noChangeArrowheads="1"/>
          </p:cNvSpPr>
          <p:nvPr/>
        </p:nvSpPr>
        <p:spPr bwMode="gray">
          <a:xfrm>
            <a:off x="2278064" y="0"/>
            <a:ext cx="585787" cy="635000"/>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5" name="Rectangle 9"/>
          <p:cNvSpPr>
            <a:spLocks noChangeArrowheads="1"/>
          </p:cNvSpPr>
          <p:nvPr/>
        </p:nvSpPr>
        <p:spPr bwMode="gray">
          <a:xfrm>
            <a:off x="2281239" y="260351"/>
            <a:ext cx="585787" cy="632883"/>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6" name="Rectangle 10"/>
          <p:cNvSpPr>
            <a:spLocks noChangeArrowheads="1"/>
          </p:cNvSpPr>
          <p:nvPr/>
        </p:nvSpPr>
        <p:spPr bwMode="gray">
          <a:xfrm>
            <a:off x="1141414" y="893234"/>
            <a:ext cx="574675" cy="626533"/>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7" name="Rectangle 11"/>
          <p:cNvSpPr>
            <a:spLocks noChangeArrowheads="1"/>
          </p:cNvSpPr>
          <p:nvPr/>
        </p:nvSpPr>
        <p:spPr bwMode="gray">
          <a:xfrm>
            <a:off x="1716089" y="895351"/>
            <a:ext cx="566737" cy="622300"/>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8" name="Rectangle 12"/>
          <p:cNvSpPr>
            <a:spLocks noChangeArrowheads="1"/>
          </p:cNvSpPr>
          <p:nvPr/>
        </p:nvSpPr>
        <p:spPr bwMode="gray">
          <a:xfrm>
            <a:off x="573088" y="1517651"/>
            <a:ext cx="576262" cy="645583"/>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9" name="Rectangle 13"/>
          <p:cNvSpPr>
            <a:spLocks noChangeArrowheads="1"/>
          </p:cNvSpPr>
          <p:nvPr/>
        </p:nvSpPr>
        <p:spPr bwMode="gray">
          <a:xfrm>
            <a:off x="1141413" y="1517651"/>
            <a:ext cx="576262" cy="645583"/>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60" name="Rectangle 14"/>
          <p:cNvSpPr>
            <a:spLocks noChangeArrowheads="1"/>
          </p:cNvSpPr>
          <p:nvPr/>
        </p:nvSpPr>
        <p:spPr bwMode="gray">
          <a:xfrm>
            <a:off x="1" y="2161117"/>
            <a:ext cx="574675" cy="632883"/>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8445" name="Rectangle 3"/>
          <p:cNvSpPr>
            <a:spLocks noGrp="1" noChangeArrowheads="1"/>
          </p:cNvSpPr>
          <p:nvPr>
            <p:ph type="body" idx="1"/>
          </p:nvPr>
        </p:nvSpPr>
        <p:spPr bwMode="auto">
          <a:xfrm>
            <a:off x="457200" y="1229784"/>
            <a:ext cx="8229600" cy="5247216"/>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8446" name="Rectangle 4"/>
          <p:cNvSpPr>
            <a:spLocks noGrp="1" noChangeArrowheads="1"/>
          </p:cNvSpPr>
          <p:nvPr>
            <p:ph type="title"/>
          </p:nvPr>
        </p:nvSpPr>
        <p:spPr bwMode="white">
          <a:xfrm>
            <a:off x="1143000" y="457201"/>
            <a:ext cx="7391400" cy="48683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a:solidFill>
            <a:schemeClr val="tx1"/>
          </a:solidFill>
          <a:latin typeface="+mj-lt"/>
          <a:ea typeface="+mn-ea"/>
        </a:defRPr>
      </a:lvl2pPr>
      <a:lvl3pPr marL="1143000" indent="-228600" algn="l" rtl="0" eaLnBrk="0" fontAlgn="base" hangingPunct="0">
        <a:spcBef>
          <a:spcPct val="20000"/>
        </a:spcBef>
        <a:spcAft>
          <a:spcPct val="0"/>
        </a:spcAft>
        <a:buClr>
          <a:schemeClr val="tx1"/>
        </a:buClr>
        <a:buChar char="•"/>
        <a:defRPr sz="2400">
          <a:solidFill>
            <a:schemeClr val="tx1"/>
          </a:solidFill>
          <a:latin typeface="+mj-lt"/>
          <a:ea typeface="+mn-ea"/>
        </a:defRPr>
      </a:lvl3pPr>
      <a:lvl4pPr marL="1600200" indent="-228600" algn="l" rtl="0" eaLnBrk="0" fontAlgn="base" hangingPunct="0">
        <a:spcBef>
          <a:spcPct val="20000"/>
        </a:spcBef>
        <a:spcAft>
          <a:spcPct val="0"/>
        </a:spcAft>
        <a:buChar char="–"/>
        <a:defRPr sz="2000">
          <a:solidFill>
            <a:schemeClr val="tx1"/>
          </a:solidFill>
          <a:latin typeface="+mj-lt"/>
          <a:ea typeface="+mn-ea"/>
        </a:defRPr>
      </a:lvl4pPr>
      <a:lvl5pPr marL="2057400" indent="-228600" algn="l" rtl="0" eaLnBrk="0" fontAlgn="base" hangingPunct="0">
        <a:spcBef>
          <a:spcPct val="20000"/>
        </a:spcBef>
        <a:spcAft>
          <a:spcPct val="0"/>
        </a:spcAft>
        <a:buChar char="»"/>
        <a:defRPr sz="2000">
          <a:solidFill>
            <a:schemeClr val="tx1"/>
          </a:solidFill>
          <a:latin typeface="+mj-lt"/>
          <a:ea typeface="+mn-ea"/>
        </a:defRPr>
      </a:lvl5pPr>
      <a:lvl6pPr marL="2514600" indent="-228600" algn="l" rtl="0" eaLnBrk="1" fontAlgn="base" hangingPunct="1">
        <a:spcBef>
          <a:spcPct val="20000"/>
        </a:spcBef>
        <a:spcAft>
          <a:spcPct val="0"/>
        </a:spcAft>
        <a:buChar char="»"/>
        <a:defRPr sz="2000">
          <a:solidFill>
            <a:schemeClr val="tx1"/>
          </a:solidFill>
          <a:latin typeface="+mj-lt"/>
          <a:ea typeface="+mn-ea"/>
        </a:defRPr>
      </a:lvl6pPr>
      <a:lvl7pPr marL="2971800" indent="-228600" algn="l" rtl="0" eaLnBrk="1" fontAlgn="base" hangingPunct="1">
        <a:spcBef>
          <a:spcPct val="20000"/>
        </a:spcBef>
        <a:spcAft>
          <a:spcPct val="0"/>
        </a:spcAft>
        <a:buChar char="»"/>
        <a:defRPr sz="2000">
          <a:solidFill>
            <a:schemeClr val="tx1"/>
          </a:solidFill>
          <a:latin typeface="+mj-lt"/>
          <a:ea typeface="+mn-ea"/>
        </a:defRPr>
      </a:lvl7pPr>
      <a:lvl8pPr marL="3429000" indent="-228600" algn="l" rtl="0" eaLnBrk="1" fontAlgn="base" hangingPunct="1">
        <a:spcBef>
          <a:spcPct val="20000"/>
        </a:spcBef>
        <a:spcAft>
          <a:spcPct val="0"/>
        </a:spcAft>
        <a:buChar char="»"/>
        <a:defRPr sz="2000">
          <a:solidFill>
            <a:schemeClr val="tx1"/>
          </a:solidFill>
          <a:latin typeface="+mj-lt"/>
          <a:ea typeface="+mn-ea"/>
        </a:defRPr>
      </a:lvl8pPr>
      <a:lvl9pPr marL="3886200" indent="-228600" algn="l" rtl="0" eaLnBrk="1" fontAlgn="base" hangingPunct="1">
        <a:spcBef>
          <a:spcPct val="20000"/>
        </a:spcBef>
        <a:spcAft>
          <a:spcPct val="0"/>
        </a:spcAft>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9458" name="Group 2"/>
          <p:cNvGrpSpPr/>
          <p:nvPr/>
        </p:nvGrpSpPr>
        <p:grpSpPr bwMode="auto">
          <a:xfrm>
            <a:off x="1143001" y="260351"/>
            <a:ext cx="8012113" cy="2571749"/>
            <a:chOff x="720" y="396"/>
            <a:chExt cx="5047" cy="1620"/>
          </a:xfrm>
        </p:grpSpPr>
        <p:sp>
          <p:nvSpPr>
            <p:cNvPr id="3087" name="Rectangle 3"/>
            <p:cNvSpPr>
              <a:spLocks noChangeArrowheads="1"/>
            </p:cNvSpPr>
            <p:nvPr userDrawn="1"/>
          </p:nvSpPr>
          <p:spPr bwMode="gray">
            <a:xfrm>
              <a:off x="1081" y="396"/>
              <a:ext cx="4686" cy="1596"/>
            </a:xfrm>
            <a:prstGeom prst="rect">
              <a:avLst/>
            </a:prstGeom>
            <a:solidFill>
              <a:schemeClr val="fo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8" name="Rectangle 4"/>
            <p:cNvSpPr>
              <a:spLocks noChangeArrowheads="1"/>
            </p:cNvSpPr>
            <p:nvPr userDrawn="1"/>
          </p:nvSpPr>
          <p:spPr bwMode="gray">
            <a:xfrm>
              <a:off x="720" y="1440"/>
              <a:ext cx="576" cy="576"/>
            </a:xfrm>
            <a:prstGeom prst="rect">
              <a:avLst/>
            </a:prstGeom>
            <a:solidFill>
              <a:schemeClr val="folHlink"/>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grpSp>
      <p:sp>
        <p:nvSpPr>
          <p:cNvPr id="3075" name="Rectangle 5"/>
          <p:cNvSpPr>
            <a:spLocks noChangeArrowheads="1"/>
          </p:cNvSpPr>
          <p:nvPr/>
        </p:nvSpPr>
        <p:spPr bwMode="gray">
          <a:xfrm>
            <a:off x="1130300" y="2772834"/>
            <a:ext cx="8013700" cy="575733"/>
          </a:xfrm>
          <a:prstGeom prst="rect">
            <a:avLst/>
          </a:prstGeom>
          <a:solidFill>
            <a:schemeClr val="tx2"/>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6" name="Rectangle 6"/>
          <p:cNvSpPr>
            <a:spLocks noChangeArrowheads="1"/>
          </p:cNvSpPr>
          <p:nvPr/>
        </p:nvSpPr>
        <p:spPr bwMode="gray">
          <a:xfrm>
            <a:off x="573088" y="2152651"/>
            <a:ext cx="576262" cy="641349"/>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7" name="Rectangle 7"/>
          <p:cNvSpPr>
            <a:spLocks noChangeArrowheads="1"/>
          </p:cNvSpPr>
          <p:nvPr/>
        </p:nvSpPr>
        <p:spPr bwMode="gray">
          <a:xfrm>
            <a:off x="1716089" y="260351"/>
            <a:ext cx="566737" cy="637116"/>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8" name="Rectangle 8"/>
          <p:cNvSpPr>
            <a:spLocks noChangeArrowheads="1"/>
          </p:cNvSpPr>
          <p:nvPr/>
        </p:nvSpPr>
        <p:spPr bwMode="gray">
          <a:xfrm>
            <a:off x="2278064" y="0"/>
            <a:ext cx="585787" cy="635000"/>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79" name="Rectangle 9"/>
          <p:cNvSpPr>
            <a:spLocks noChangeArrowheads="1"/>
          </p:cNvSpPr>
          <p:nvPr/>
        </p:nvSpPr>
        <p:spPr bwMode="gray">
          <a:xfrm>
            <a:off x="2281239" y="260351"/>
            <a:ext cx="585787" cy="632883"/>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0" name="Rectangle 10"/>
          <p:cNvSpPr>
            <a:spLocks noChangeArrowheads="1"/>
          </p:cNvSpPr>
          <p:nvPr/>
        </p:nvSpPr>
        <p:spPr bwMode="gray">
          <a:xfrm>
            <a:off x="1141414" y="893234"/>
            <a:ext cx="574675" cy="626533"/>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1" name="Rectangle 11"/>
          <p:cNvSpPr>
            <a:spLocks noChangeArrowheads="1"/>
          </p:cNvSpPr>
          <p:nvPr/>
        </p:nvSpPr>
        <p:spPr bwMode="gray">
          <a:xfrm>
            <a:off x="1716089" y="895351"/>
            <a:ext cx="566737" cy="622300"/>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2" name="Rectangle 12"/>
          <p:cNvSpPr>
            <a:spLocks noChangeArrowheads="1"/>
          </p:cNvSpPr>
          <p:nvPr/>
        </p:nvSpPr>
        <p:spPr bwMode="gray">
          <a:xfrm>
            <a:off x="573088" y="1517651"/>
            <a:ext cx="576262" cy="645583"/>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3" name="Rectangle 13"/>
          <p:cNvSpPr>
            <a:spLocks noChangeArrowheads="1"/>
          </p:cNvSpPr>
          <p:nvPr/>
        </p:nvSpPr>
        <p:spPr bwMode="gray">
          <a:xfrm>
            <a:off x="1141413" y="1517651"/>
            <a:ext cx="576262" cy="645583"/>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3084" name="Rectangle 14"/>
          <p:cNvSpPr>
            <a:spLocks noChangeArrowheads="1"/>
          </p:cNvSpPr>
          <p:nvPr/>
        </p:nvSpPr>
        <p:spPr bwMode="gray">
          <a:xfrm>
            <a:off x="1" y="2161117"/>
            <a:ext cx="574675" cy="632883"/>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9469" name="Rectangle 3"/>
          <p:cNvSpPr>
            <a:spLocks noGrp="1" noChangeArrowheads="1"/>
          </p:cNvSpPr>
          <p:nvPr>
            <p:ph type="body" idx="1"/>
          </p:nvPr>
        </p:nvSpPr>
        <p:spPr bwMode="auto">
          <a:xfrm>
            <a:off x="457200" y="1229784"/>
            <a:ext cx="8229600" cy="5247216"/>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9470" name="Rectangle 4"/>
          <p:cNvSpPr>
            <a:spLocks noGrp="1" noChangeArrowheads="1"/>
          </p:cNvSpPr>
          <p:nvPr>
            <p:ph type="title"/>
          </p:nvPr>
        </p:nvSpPr>
        <p:spPr bwMode="white">
          <a:xfrm>
            <a:off x="1143000" y="457201"/>
            <a:ext cx="7391400" cy="48683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a:solidFill>
            <a:schemeClr val="tx1"/>
          </a:solidFill>
          <a:latin typeface="+mj-lt"/>
          <a:ea typeface="+mn-ea"/>
        </a:defRPr>
      </a:lvl2pPr>
      <a:lvl3pPr marL="1143000" indent="-228600" algn="l" rtl="0" eaLnBrk="0" fontAlgn="base" hangingPunct="0">
        <a:spcBef>
          <a:spcPct val="20000"/>
        </a:spcBef>
        <a:spcAft>
          <a:spcPct val="0"/>
        </a:spcAft>
        <a:buClr>
          <a:schemeClr val="tx1"/>
        </a:buClr>
        <a:buChar char="•"/>
        <a:defRPr sz="2400">
          <a:solidFill>
            <a:schemeClr val="tx1"/>
          </a:solidFill>
          <a:latin typeface="+mj-lt"/>
          <a:ea typeface="+mn-ea"/>
        </a:defRPr>
      </a:lvl3pPr>
      <a:lvl4pPr marL="1600200" indent="-228600" algn="l" rtl="0" eaLnBrk="0" fontAlgn="base" hangingPunct="0">
        <a:spcBef>
          <a:spcPct val="20000"/>
        </a:spcBef>
        <a:spcAft>
          <a:spcPct val="0"/>
        </a:spcAft>
        <a:buChar char="–"/>
        <a:defRPr sz="2000">
          <a:solidFill>
            <a:schemeClr val="tx1"/>
          </a:solidFill>
          <a:latin typeface="+mj-lt"/>
          <a:ea typeface="+mn-ea"/>
        </a:defRPr>
      </a:lvl4pPr>
      <a:lvl5pPr marL="2057400" indent="-228600" algn="l" rtl="0" eaLnBrk="0" fontAlgn="base" hangingPunct="0">
        <a:spcBef>
          <a:spcPct val="20000"/>
        </a:spcBef>
        <a:spcAft>
          <a:spcPct val="0"/>
        </a:spcAft>
        <a:buChar char="»"/>
        <a:defRPr sz="2000">
          <a:solidFill>
            <a:schemeClr val="tx1"/>
          </a:solidFill>
          <a:latin typeface="+mj-lt"/>
          <a:ea typeface="+mn-ea"/>
        </a:defRPr>
      </a:lvl5pPr>
      <a:lvl6pPr marL="2514600" indent="-228600" algn="l" rtl="0" eaLnBrk="1" fontAlgn="base" hangingPunct="1">
        <a:spcBef>
          <a:spcPct val="20000"/>
        </a:spcBef>
        <a:spcAft>
          <a:spcPct val="0"/>
        </a:spcAft>
        <a:buChar char="»"/>
        <a:defRPr sz="2000">
          <a:solidFill>
            <a:schemeClr val="tx1"/>
          </a:solidFill>
          <a:latin typeface="+mj-lt"/>
          <a:ea typeface="+mn-ea"/>
        </a:defRPr>
      </a:lvl6pPr>
      <a:lvl7pPr marL="2971800" indent="-228600" algn="l" rtl="0" eaLnBrk="1" fontAlgn="base" hangingPunct="1">
        <a:spcBef>
          <a:spcPct val="20000"/>
        </a:spcBef>
        <a:spcAft>
          <a:spcPct val="0"/>
        </a:spcAft>
        <a:buChar char="»"/>
        <a:defRPr sz="2000">
          <a:solidFill>
            <a:schemeClr val="tx1"/>
          </a:solidFill>
          <a:latin typeface="+mj-lt"/>
          <a:ea typeface="+mn-ea"/>
        </a:defRPr>
      </a:lvl7pPr>
      <a:lvl8pPr marL="3429000" indent="-228600" algn="l" rtl="0" eaLnBrk="1" fontAlgn="base" hangingPunct="1">
        <a:spcBef>
          <a:spcPct val="20000"/>
        </a:spcBef>
        <a:spcAft>
          <a:spcPct val="0"/>
        </a:spcAft>
        <a:buChar char="»"/>
        <a:defRPr sz="2000">
          <a:solidFill>
            <a:schemeClr val="tx1"/>
          </a:solidFill>
          <a:latin typeface="+mj-lt"/>
          <a:ea typeface="+mn-ea"/>
        </a:defRPr>
      </a:lvl8pPr>
      <a:lvl9pPr marL="3886200" indent="-228600" algn="l" rtl="0" eaLnBrk="1" fontAlgn="base" hangingPunct="1">
        <a:spcBef>
          <a:spcPct val="20000"/>
        </a:spcBef>
        <a:spcAft>
          <a:spcPct val="0"/>
        </a:spcAft>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482" name="标题占位符 1"/>
          <p:cNvSpPr>
            <a:spLocks noGrp="1"/>
          </p:cNvSpPr>
          <p:nvPr>
            <p:ph type="title"/>
          </p:nvPr>
        </p:nvSpPr>
        <p:spPr bwMode="auto">
          <a:xfrm>
            <a:off x="457200" y="275167"/>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20483" name="文本占位符 2"/>
          <p:cNvSpPr>
            <a:spLocks noGrp="1"/>
          </p:cNvSpPr>
          <p:nvPr>
            <p:ph type="body" idx="1"/>
          </p:nvPr>
        </p:nvSpPr>
        <p:spPr bwMode="auto">
          <a:xfrm>
            <a:off x="457200" y="1600201"/>
            <a:ext cx="8229600" cy="452543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1"/>
            <a:ext cx="2133600" cy="366183"/>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pPr>
              <a:defRPr/>
            </a:pPr>
            <a:fld id="{E6CD2B85-38D5-4686-83DA-9F573E439D44}" type="datetimeFigureOut">
              <a:rPr lang="zh-CN" altLang="en-US"/>
              <a:pPr>
                <a:defRPr/>
              </a:pPr>
              <a:t>2021/3/15</a:t>
            </a:fld>
            <a:endParaRPr lang="zh-CN" altLang="en-US"/>
          </a:p>
        </p:txBody>
      </p:sp>
      <p:sp>
        <p:nvSpPr>
          <p:cNvPr id="5" name="页脚占位符 4"/>
          <p:cNvSpPr>
            <a:spLocks noGrp="1"/>
          </p:cNvSpPr>
          <p:nvPr>
            <p:ph type="ftr" sz="quarter" idx="3"/>
          </p:nvPr>
        </p:nvSpPr>
        <p:spPr>
          <a:xfrm>
            <a:off x="3124200" y="6356351"/>
            <a:ext cx="2895600" cy="366183"/>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pPr>
              <a:defRPr/>
            </a:pPr>
            <a:endParaRPr lang="zh-CN" altLang="en-US"/>
          </a:p>
        </p:txBody>
      </p:sp>
      <p:sp>
        <p:nvSpPr>
          <p:cNvPr id="6" name="灯片编号占位符 5"/>
          <p:cNvSpPr>
            <a:spLocks noGrp="1"/>
          </p:cNvSpPr>
          <p:nvPr>
            <p:ph type="sldNum" sz="quarter" idx="4"/>
          </p:nvPr>
        </p:nvSpPr>
        <p:spPr>
          <a:xfrm>
            <a:off x="6553200" y="6356351"/>
            <a:ext cx="2133600" cy="366183"/>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pPr>
              <a:defRPr/>
            </a:pPr>
            <a:fld id="{14FBA3CF-A976-402A-85E3-9EE6EA5317F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8" name="圆角矩形 7"/>
          <p:cNvSpPr/>
          <p:nvPr/>
        </p:nvSpPr>
        <p:spPr>
          <a:xfrm>
            <a:off x="63501" y="69851"/>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21508" name="标题占位符 21"/>
          <p:cNvSpPr>
            <a:spLocks noGrp="1"/>
          </p:cNvSpPr>
          <p:nvPr>
            <p:ph type="title"/>
          </p:nvPr>
        </p:nvSpPr>
        <p:spPr bwMode="auto">
          <a:xfrm>
            <a:off x="914400" y="275167"/>
            <a:ext cx="7772400" cy="1143000"/>
          </a:xfrm>
          <a:prstGeom prst="rect">
            <a:avLst/>
          </a:prstGeom>
          <a:noFill/>
          <a:ln w="9525">
            <a:noFill/>
            <a:miter lim="800000"/>
          </a:ln>
        </p:spPr>
        <p:txBody>
          <a:bodyPr vert="horz" wrap="square" lIns="91440" tIns="45720" rIns="91440" bIns="91440" numCol="1" anchor="b" anchorCtr="0" compatLnSpc="1"/>
          <a:lstStyle/>
          <a:p>
            <a:pPr lvl="0"/>
            <a:r>
              <a:rPr lang="zh-CN" altLang="en-US" smtClean="0"/>
              <a:t>单击此处编辑母版标题样式</a:t>
            </a:r>
            <a:endParaRPr lang="en-US" smtClean="0"/>
          </a:p>
        </p:txBody>
      </p:sp>
      <p:sp>
        <p:nvSpPr>
          <p:cNvPr id="21509" name="文本占位符 12"/>
          <p:cNvSpPr>
            <a:spLocks noGrp="1"/>
          </p:cNvSpPr>
          <p:nvPr>
            <p:ph type="body" idx="1"/>
          </p:nvPr>
        </p:nvSpPr>
        <p:spPr bwMode="auto">
          <a:xfrm>
            <a:off x="914400" y="1447800"/>
            <a:ext cx="7772400" cy="45720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4" name="日期占位符 13"/>
          <p:cNvSpPr>
            <a:spLocks noGrp="1"/>
          </p:cNvSpPr>
          <p:nvPr>
            <p:ph type="dt" sz="half" idx="2"/>
          </p:nvPr>
        </p:nvSpPr>
        <p:spPr>
          <a:xfrm>
            <a:off x="6172200" y="6191252"/>
            <a:ext cx="2476500" cy="476249"/>
          </a:xfrm>
          <a:prstGeom prst="rect">
            <a:avLst/>
          </a:prstGeom>
        </p:spPr>
        <p:txBody>
          <a:bodyPr anchor="ctr" anchorCtr="0"/>
          <a:lstStyle>
            <a:lvl1pPr algn="r" eaLnBrk="1" latinLnBrk="0" hangingPunct="1">
              <a:defRPr kumimoji="0" sz="1400">
                <a:solidFill>
                  <a:schemeClr val="tx2"/>
                </a:solidFill>
              </a:defRPr>
            </a:lvl1pPr>
          </a:lstStyle>
          <a:p>
            <a:pPr>
              <a:defRPr/>
            </a:pPr>
            <a:fld id="{0F1602F3-FE22-4186-B69A-0444B26B9F3B}" type="datetimeFigureOut">
              <a:rPr lang="en-US"/>
              <a:pPr>
                <a:defRPr/>
              </a:pPr>
              <a:t>3/15/2021</a:t>
            </a:fld>
            <a:endParaRPr lang="en-US" dirty="0"/>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灯片编号占位符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209805FD-2AEB-47D4-8916-BDBD94EF6913}"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hf hdr="0" ftr="0" dt="0"/>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2pPr>
      <a:lvl3pPr algn="l" rtl="0" eaLnBrk="0" fontAlgn="base" hangingPunct="0">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3pPr>
      <a:lvl4pPr algn="l" rtl="0" eaLnBrk="0" fontAlgn="base" hangingPunct="0">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4pPr>
      <a:lvl5pPr algn="l" rtl="0" eaLnBrk="0" fontAlgn="base" hangingPunct="0">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5pPr>
      <a:lvl6pPr marL="457200" algn="l" rtl="0" fontAlgn="base">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6pPr>
      <a:lvl7pPr marL="914400" algn="l" rtl="0" fontAlgn="base">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7pPr>
      <a:lvl8pPr marL="1371600" algn="l" rtl="0" fontAlgn="base">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8pPr>
      <a:lvl9pPr marL="1828800" algn="l" rtl="0" fontAlgn="base">
        <a:spcBef>
          <a:spcPct val="0"/>
        </a:spcBef>
        <a:spcAft>
          <a:spcPct val="0"/>
        </a:spcAft>
        <a:defRPr sz="4000">
          <a:solidFill>
            <a:schemeClr val="tx2"/>
          </a:solidFill>
          <a:latin typeface="Franklin Gothic Book" panose="020B0503020102020204" pitchFamily="34" charset="0"/>
          <a:ea typeface="幼圆" panose="02010509060101010101" pitchFamily="49" charset="-122"/>
        </a:defRPr>
      </a:lvl9pPr>
    </p:titleStyle>
    <p:bodyStyle>
      <a:lvl1pPr marL="273050" indent="-273050" algn="l" rtl="0" eaLnBrk="0" fontAlgn="base" hangingPunct="0">
        <a:spcBef>
          <a:spcPts val="575"/>
        </a:spcBef>
        <a:spcAft>
          <a:spcPct val="0"/>
        </a:spcAft>
        <a:buClr>
          <a:schemeClr val="accent1"/>
        </a:buClr>
        <a:buSzPct val="85000"/>
        <a:buFont typeface="Wingdings 2" panose="05020102010507070707" pitchFamily="18" charset="2"/>
        <a:buChar char=""/>
        <a:defRPr sz="2600" kern="1200">
          <a:solidFill>
            <a:schemeClr val="tx1"/>
          </a:solidFill>
          <a:latin typeface="+mn-lt"/>
          <a:ea typeface="+mn-ea"/>
          <a:cs typeface="+mn-cs"/>
        </a:defRPr>
      </a:lvl1pPr>
      <a:lvl2pPr marL="548005" indent="-228600" algn="l" rtl="0" eaLnBrk="0" fontAlgn="base" hangingPunct="0">
        <a:spcBef>
          <a:spcPts val="375"/>
        </a:spcBef>
        <a:spcAft>
          <a:spcPct val="0"/>
        </a:spcAft>
        <a:buClr>
          <a:schemeClr val="accent2"/>
        </a:buClr>
        <a:buSzPct val="85000"/>
        <a:buFont typeface="Wingdings 2" panose="05020102010507070707"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anose="05020102010507070707" pitchFamily="18" charset="2"/>
        <a:buChar char=""/>
        <a:defRPr sz="2000" kern="1200">
          <a:solidFill>
            <a:schemeClr val="tx1"/>
          </a:solidFill>
          <a:latin typeface="+mn-lt"/>
          <a:ea typeface="+mn-ea"/>
          <a:cs typeface="+mn-cs"/>
        </a:defRPr>
      </a:lvl3pPr>
      <a:lvl4pPr marL="1097280" indent="-228600" algn="l" rtl="0" eaLnBrk="0" fontAlgn="base" hangingPunct="0">
        <a:spcBef>
          <a:spcPts val="375"/>
        </a:spcBef>
        <a:spcAft>
          <a:spcPct val="0"/>
        </a:spcAft>
        <a:buClr>
          <a:srgbClr val="A28E6A"/>
        </a:buClr>
        <a:buSzPct val="80000"/>
        <a:buFont typeface="Wingdings 2" panose="05020102010507070707"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xfrm>
            <a:off x="457200" y="275167"/>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22531" name="Rectangle 3"/>
          <p:cNvSpPr>
            <a:spLocks noGrp="1" noChangeArrowheads="1"/>
          </p:cNvSpPr>
          <p:nvPr>
            <p:ph type="body" idx="1"/>
          </p:nvPr>
        </p:nvSpPr>
        <p:spPr bwMode="auto">
          <a:xfrm>
            <a:off x="457200" y="1600201"/>
            <a:ext cx="8229600" cy="452543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2"/>
          <p:cNvSpPr>
            <a:spLocks noChangeArrowheads="1"/>
          </p:cNvSpPr>
          <p:nvPr/>
        </p:nvSpPr>
        <p:spPr bwMode="gray">
          <a:xfrm>
            <a:off x="655639" y="192617"/>
            <a:ext cx="8497887" cy="719667"/>
          </a:xfrm>
          <a:prstGeom prst="rect">
            <a:avLst/>
          </a:prstGeom>
          <a:solidFill>
            <a:schemeClr val="fo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29" name="Rectangle 5"/>
          <p:cNvSpPr>
            <a:spLocks noChangeArrowheads="1"/>
          </p:cNvSpPr>
          <p:nvPr/>
        </p:nvSpPr>
        <p:spPr bwMode="gray">
          <a:xfrm>
            <a:off x="1" y="550334"/>
            <a:ext cx="328613" cy="361951"/>
          </a:xfrm>
          <a:prstGeom prst="rect">
            <a:avLst/>
          </a:prstGeom>
          <a:solidFill>
            <a:schemeClr val="hlink"/>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0" name="Rectangle 6"/>
          <p:cNvSpPr>
            <a:spLocks noChangeArrowheads="1"/>
          </p:cNvSpPr>
          <p:nvPr/>
        </p:nvSpPr>
        <p:spPr bwMode="gray">
          <a:xfrm>
            <a:off x="328613" y="188384"/>
            <a:ext cx="328612" cy="361949"/>
          </a:xfrm>
          <a:prstGeom prst="rect">
            <a:avLst/>
          </a:prstGeom>
          <a:solidFill>
            <a:schemeClr val="hlink"/>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1" name="Rectangle 7"/>
          <p:cNvSpPr>
            <a:spLocks noChangeArrowheads="1"/>
          </p:cNvSpPr>
          <p:nvPr/>
        </p:nvSpPr>
        <p:spPr bwMode="gray">
          <a:xfrm>
            <a:off x="657226" y="1"/>
            <a:ext cx="328613" cy="361951"/>
          </a:xfrm>
          <a:prstGeom prst="rect">
            <a:avLst/>
          </a:prstGeom>
          <a:solidFill>
            <a:schemeClr val="hlink"/>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2" name="Rectangle 8"/>
          <p:cNvSpPr>
            <a:spLocks noChangeArrowheads="1"/>
          </p:cNvSpPr>
          <p:nvPr/>
        </p:nvSpPr>
        <p:spPr bwMode="gray">
          <a:xfrm>
            <a:off x="657226" y="192617"/>
            <a:ext cx="328613" cy="364067"/>
          </a:xfrm>
          <a:prstGeom prst="rect">
            <a:avLst/>
          </a:prstGeom>
          <a:solidFill>
            <a:schemeClr val="accent2"/>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1033" name="Rectangle 9"/>
          <p:cNvSpPr>
            <a:spLocks noChangeArrowheads="1"/>
          </p:cNvSpPr>
          <p:nvPr/>
        </p:nvSpPr>
        <p:spPr bwMode="gray">
          <a:xfrm>
            <a:off x="328613" y="550334"/>
            <a:ext cx="328612" cy="361951"/>
          </a:xfrm>
          <a:prstGeom prst="rect">
            <a:avLst/>
          </a:prstGeom>
          <a:solidFill>
            <a:schemeClr val="accent2"/>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ransition/>
  <p:timing>
    <p:tnLst>
      <p:par>
        <p:cTn id="1" dur="indefinite" restart="never" nodeType="tmRoot"/>
      </p:par>
    </p:tnLst>
  </p:timing>
  <p:hf hdr="0" ftr="0" dt="0"/>
  <p:txStyles>
    <p:title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rgbClr val="FFFFFF"/>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rgbClr val="FFFFFF"/>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rgbClr val="FFFFFF"/>
          </a:solidFill>
          <a:latin typeface="Arial" panose="020B0604020202020204" pitchFamily="34" charset="0"/>
          <a:ea typeface="宋体" panose="02010600030101010101" pitchFamily="2" charset="-122"/>
        </a:defRPr>
      </a:lvl5pPr>
      <a:lvl6pPr marL="457200" algn="l" rtl="0" eaLnBrk="1" fontAlgn="base" hangingPunct="1">
        <a:spcBef>
          <a:spcPct val="0"/>
        </a:spcBef>
        <a:spcAft>
          <a:spcPct val="0"/>
        </a:spcAft>
        <a:defRPr sz="2800" b="1">
          <a:solidFill>
            <a:srgbClr val="FFFFFF"/>
          </a:solidFill>
          <a:latin typeface="Arial" panose="020B0604020202020204" pitchFamily="34" charset="0"/>
          <a:ea typeface="宋体" panose="02010600030101010101" pitchFamily="2" charset="-122"/>
        </a:defRPr>
      </a:lvl6pPr>
      <a:lvl7pPr marL="914400" algn="l" rtl="0" eaLnBrk="1" fontAlgn="base" hangingPunct="1">
        <a:spcBef>
          <a:spcPct val="0"/>
        </a:spcBef>
        <a:spcAft>
          <a:spcPct val="0"/>
        </a:spcAft>
        <a:defRPr sz="2800" b="1">
          <a:solidFill>
            <a:srgbClr val="FFFFFF"/>
          </a:solidFill>
          <a:latin typeface="Arial" panose="020B0604020202020204" pitchFamily="34" charset="0"/>
          <a:ea typeface="宋体" panose="02010600030101010101" pitchFamily="2" charset="-122"/>
        </a:defRPr>
      </a:lvl7pPr>
      <a:lvl8pPr marL="1371600" algn="l" rtl="0" eaLnBrk="1" fontAlgn="base" hangingPunct="1">
        <a:spcBef>
          <a:spcPct val="0"/>
        </a:spcBef>
        <a:spcAft>
          <a:spcPct val="0"/>
        </a:spcAft>
        <a:defRPr sz="2800" b="1">
          <a:solidFill>
            <a:srgbClr val="FFFFFF"/>
          </a:solidFill>
          <a:latin typeface="Arial" panose="020B0604020202020204" pitchFamily="34" charset="0"/>
          <a:ea typeface="宋体" panose="02010600030101010101" pitchFamily="2" charset="-122"/>
        </a:defRPr>
      </a:lvl8pPr>
      <a:lvl9pPr marL="1828800" algn="l" rtl="0" eaLnBrk="1" fontAlgn="base" hangingPunct="1">
        <a:spcBef>
          <a:spcPct val="0"/>
        </a:spcBef>
        <a:spcAft>
          <a:spcPct val="0"/>
        </a:spcAft>
        <a:defRPr sz="2800" b="1">
          <a:solidFill>
            <a:srgbClr val="FFFFFF"/>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a:solidFill>
            <a:srgbClr val="000000"/>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a:solidFill>
            <a:srgbClr val="000000"/>
          </a:solidFill>
          <a:latin typeface="+mj-lt"/>
          <a:ea typeface="+mn-ea"/>
        </a:defRPr>
      </a:lvl2pPr>
      <a:lvl3pPr marL="1143000" indent="-228600" algn="l" rtl="0" eaLnBrk="0" fontAlgn="base" hangingPunct="0">
        <a:spcBef>
          <a:spcPct val="20000"/>
        </a:spcBef>
        <a:spcAft>
          <a:spcPct val="0"/>
        </a:spcAft>
        <a:buClr>
          <a:schemeClr val="tx1"/>
        </a:buClr>
        <a:buChar char="•"/>
        <a:defRPr sz="2400">
          <a:solidFill>
            <a:srgbClr val="000000"/>
          </a:solidFill>
          <a:latin typeface="+mj-lt"/>
          <a:ea typeface="+mn-ea"/>
        </a:defRPr>
      </a:lvl3pPr>
      <a:lvl4pPr marL="1600200" indent="-228600" algn="l" rtl="0" eaLnBrk="0" fontAlgn="base" hangingPunct="0">
        <a:spcBef>
          <a:spcPct val="20000"/>
        </a:spcBef>
        <a:spcAft>
          <a:spcPct val="0"/>
        </a:spcAft>
        <a:buChar char="–"/>
        <a:defRPr sz="2000">
          <a:solidFill>
            <a:srgbClr val="000000"/>
          </a:solidFill>
          <a:latin typeface="+mj-lt"/>
          <a:ea typeface="+mn-ea"/>
        </a:defRPr>
      </a:lvl4pPr>
      <a:lvl5pPr marL="2057400" indent="-228600" algn="l" rtl="0" eaLnBrk="0" fontAlgn="base" hangingPunct="0">
        <a:spcBef>
          <a:spcPct val="20000"/>
        </a:spcBef>
        <a:spcAft>
          <a:spcPct val="0"/>
        </a:spcAft>
        <a:buChar char="»"/>
        <a:defRPr sz="2000">
          <a:solidFill>
            <a:srgbClr val="000000"/>
          </a:solidFill>
          <a:latin typeface="+mj-lt"/>
          <a:ea typeface="+mn-ea"/>
        </a:defRPr>
      </a:lvl5pPr>
      <a:lvl6pPr marL="2514600" indent="-228600" algn="l" rtl="0" eaLnBrk="1" fontAlgn="base" hangingPunct="1">
        <a:spcBef>
          <a:spcPct val="20000"/>
        </a:spcBef>
        <a:spcAft>
          <a:spcPct val="0"/>
        </a:spcAft>
        <a:buChar char="»"/>
        <a:defRPr sz="2000">
          <a:solidFill>
            <a:srgbClr val="000000"/>
          </a:solidFill>
          <a:latin typeface="+mj-lt"/>
          <a:ea typeface="+mn-ea"/>
        </a:defRPr>
      </a:lvl6pPr>
      <a:lvl7pPr marL="2971800" indent="-228600" algn="l" rtl="0" eaLnBrk="1" fontAlgn="base" hangingPunct="1">
        <a:spcBef>
          <a:spcPct val="20000"/>
        </a:spcBef>
        <a:spcAft>
          <a:spcPct val="0"/>
        </a:spcAft>
        <a:buChar char="»"/>
        <a:defRPr sz="2000">
          <a:solidFill>
            <a:srgbClr val="000000"/>
          </a:solidFill>
          <a:latin typeface="+mj-lt"/>
          <a:ea typeface="+mn-ea"/>
        </a:defRPr>
      </a:lvl7pPr>
      <a:lvl8pPr marL="3429000" indent="-228600" algn="l" rtl="0" eaLnBrk="1" fontAlgn="base" hangingPunct="1">
        <a:spcBef>
          <a:spcPct val="20000"/>
        </a:spcBef>
        <a:spcAft>
          <a:spcPct val="0"/>
        </a:spcAft>
        <a:buChar char="»"/>
        <a:defRPr sz="2000">
          <a:solidFill>
            <a:srgbClr val="000000"/>
          </a:solidFill>
          <a:latin typeface="+mj-lt"/>
          <a:ea typeface="+mn-ea"/>
        </a:defRPr>
      </a:lvl8pPr>
      <a:lvl9pPr marL="3886200" indent="-228600" algn="l" rtl="0" eaLnBrk="1" fontAlgn="base" hangingPunct="1">
        <a:spcBef>
          <a:spcPct val="20000"/>
        </a:spcBef>
        <a:spcAft>
          <a:spcPct val="0"/>
        </a:spcAft>
        <a:buChar char="»"/>
        <a:defRPr sz="2000">
          <a:solidFill>
            <a:srgbClr val="000000"/>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3554" name="Group 2"/>
          <p:cNvGrpSpPr/>
          <p:nvPr/>
        </p:nvGrpSpPr>
        <p:grpSpPr bwMode="auto">
          <a:xfrm>
            <a:off x="1143001" y="260351"/>
            <a:ext cx="8012113" cy="2571749"/>
            <a:chOff x="720" y="396"/>
            <a:chExt cx="5047" cy="1620"/>
          </a:xfrm>
        </p:grpSpPr>
        <p:sp>
          <p:nvSpPr>
            <p:cNvPr id="2063" name="Rectangle 3"/>
            <p:cNvSpPr>
              <a:spLocks noChangeArrowheads="1"/>
            </p:cNvSpPr>
            <p:nvPr userDrawn="1"/>
          </p:nvSpPr>
          <p:spPr bwMode="gray">
            <a:xfrm>
              <a:off x="1081" y="396"/>
              <a:ext cx="4686" cy="1596"/>
            </a:xfrm>
            <a:prstGeom prst="rect">
              <a:avLst/>
            </a:prstGeom>
            <a:solidFill>
              <a:schemeClr val="fo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64" name="Rectangle 4"/>
            <p:cNvSpPr>
              <a:spLocks noChangeArrowheads="1"/>
            </p:cNvSpPr>
            <p:nvPr userDrawn="1"/>
          </p:nvSpPr>
          <p:spPr bwMode="gray">
            <a:xfrm>
              <a:off x="720" y="1440"/>
              <a:ext cx="576" cy="576"/>
            </a:xfrm>
            <a:prstGeom prst="rect">
              <a:avLst/>
            </a:prstGeom>
            <a:solidFill>
              <a:schemeClr val="folHlink"/>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grpSp>
      <p:sp>
        <p:nvSpPr>
          <p:cNvPr id="2051" name="Rectangle 5"/>
          <p:cNvSpPr>
            <a:spLocks noChangeArrowheads="1"/>
          </p:cNvSpPr>
          <p:nvPr/>
        </p:nvSpPr>
        <p:spPr bwMode="gray">
          <a:xfrm>
            <a:off x="1130300" y="2772834"/>
            <a:ext cx="8013700" cy="575733"/>
          </a:xfrm>
          <a:prstGeom prst="rect">
            <a:avLst/>
          </a:prstGeom>
          <a:solidFill>
            <a:schemeClr val="tx2"/>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2" name="Rectangle 6"/>
          <p:cNvSpPr>
            <a:spLocks noChangeArrowheads="1"/>
          </p:cNvSpPr>
          <p:nvPr/>
        </p:nvSpPr>
        <p:spPr bwMode="gray">
          <a:xfrm>
            <a:off x="573088" y="2152651"/>
            <a:ext cx="576262" cy="641349"/>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3" name="Rectangle 7"/>
          <p:cNvSpPr>
            <a:spLocks noChangeArrowheads="1"/>
          </p:cNvSpPr>
          <p:nvPr/>
        </p:nvSpPr>
        <p:spPr bwMode="gray">
          <a:xfrm>
            <a:off x="1716089" y="260351"/>
            <a:ext cx="566737" cy="637116"/>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4" name="Rectangle 8"/>
          <p:cNvSpPr>
            <a:spLocks noChangeArrowheads="1"/>
          </p:cNvSpPr>
          <p:nvPr/>
        </p:nvSpPr>
        <p:spPr bwMode="gray">
          <a:xfrm>
            <a:off x="2278064" y="0"/>
            <a:ext cx="585787" cy="635000"/>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5" name="Rectangle 9"/>
          <p:cNvSpPr>
            <a:spLocks noChangeArrowheads="1"/>
          </p:cNvSpPr>
          <p:nvPr/>
        </p:nvSpPr>
        <p:spPr bwMode="gray">
          <a:xfrm>
            <a:off x="2281239" y="260351"/>
            <a:ext cx="585787" cy="632883"/>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6" name="Rectangle 10"/>
          <p:cNvSpPr>
            <a:spLocks noChangeArrowheads="1"/>
          </p:cNvSpPr>
          <p:nvPr/>
        </p:nvSpPr>
        <p:spPr bwMode="gray">
          <a:xfrm>
            <a:off x="1141414" y="893234"/>
            <a:ext cx="574675" cy="626533"/>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7" name="Rectangle 11"/>
          <p:cNvSpPr>
            <a:spLocks noChangeArrowheads="1"/>
          </p:cNvSpPr>
          <p:nvPr/>
        </p:nvSpPr>
        <p:spPr bwMode="gray">
          <a:xfrm>
            <a:off x="1716089" y="895351"/>
            <a:ext cx="566737" cy="622300"/>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8" name="Rectangle 12"/>
          <p:cNvSpPr>
            <a:spLocks noChangeArrowheads="1"/>
          </p:cNvSpPr>
          <p:nvPr/>
        </p:nvSpPr>
        <p:spPr bwMode="gray">
          <a:xfrm>
            <a:off x="573088" y="1517651"/>
            <a:ext cx="576262" cy="645583"/>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59" name="Rectangle 13"/>
          <p:cNvSpPr>
            <a:spLocks noChangeArrowheads="1"/>
          </p:cNvSpPr>
          <p:nvPr/>
        </p:nvSpPr>
        <p:spPr bwMode="gray">
          <a:xfrm>
            <a:off x="1141413" y="1517651"/>
            <a:ext cx="576262" cy="645583"/>
          </a:xfrm>
          <a:prstGeom prst="rect">
            <a:avLst/>
          </a:prstGeom>
          <a:solidFill>
            <a:schemeClr val="accent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060" name="Rectangle 14"/>
          <p:cNvSpPr>
            <a:spLocks noChangeArrowheads="1"/>
          </p:cNvSpPr>
          <p:nvPr/>
        </p:nvSpPr>
        <p:spPr bwMode="gray">
          <a:xfrm>
            <a:off x="1" y="2161117"/>
            <a:ext cx="574675" cy="632883"/>
          </a:xfrm>
          <a:prstGeom prst="rect">
            <a:avLst/>
          </a:prstGeom>
          <a:solidFill>
            <a:schemeClr val="hlink"/>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a:p>
        </p:txBody>
      </p:sp>
      <p:sp>
        <p:nvSpPr>
          <p:cNvPr id="23565" name="Rectangle 3"/>
          <p:cNvSpPr>
            <a:spLocks noGrp="1" noChangeArrowheads="1"/>
          </p:cNvSpPr>
          <p:nvPr>
            <p:ph type="body" idx="1"/>
          </p:nvPr>
        </p:nvSpPr>
        <p:spPr bwMode="auto">
          <a:xfrm>
            <a:off x="457200" y="1229784"/>
            <a:ext cx="8229600" cy="5247216"/>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23566" name="Rectangle 4"/>
          <p:cNvSpPr>
            <a:spLocks noGrp="1" noChangeArrowheads="1"/>
          </p:cNvSpPr>
          <p:nvPr>
            <p:ph type="title"/>
          </p:nvPr>
        </p:nvSpPr>
        <p:spPr bwMode="white">
          <a:xfrm>
            <a:off x="1143000" y="457201"/>
            <a:ext cx="7391400" cy="48683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eaLnBrk="1" fontAlgn="base" hangingPunct="1">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a:solidFill>
            <a:schemeClr val="tx1"/>
          </a:solidFill>
          <a:latin typeface="+mj-lt"/>
          <a:ea typeface="+mn-ea"/>
        </a:defRPr>
      </a:lvl2pPr>
      <a:lvl3pPr marL="1143000" indent="-228600" algn="l" rtl="0" eaLnBrk="0" fontAlgn="base" hangingPunct="0">
        <a:spcBef>
          <a:spcPct val="20000"/>
        </a:spcBef>
        <a:spcAft>
          <a:spcPct val="0"/>
        </a:spcAft>
        <a:buClr>
          <a:schemeClr val="tx1"/>
        </a:buClr>
        <a:buChar char="•"/>
        <a:defRPr sz="2400">
          <a:solidFill>
            <a:schemeClr val="tx1"/>
          </a:solidFill>
          <a:latin typeface="+mj-lt"/>
          <a:ea typeface="+mn-ea"/>
        </a:defRPr>
      </a:lvl3pPr>
      <a:lvl4pPr marL="1600200" indent="-228600" algn="l" rtl="0" eaLnBrk="0" fontAlgn="base" hangingPunct="0">
        <a:spcBef>
          <a:spcPct val="20000"/>
        </a:spcBef>
        <a:spcAft>
          <a:spcPct val="0"/>
        </a:spcAft>
        <a:buChar char="–"/>
        <a:defRPr sz="2000">
          <a:solidFill>
            <a:schemeClr val="tx1"/>
          </a:solidFill>
          <a:latin typeface="+mj-lt"/>
          <a:ea typeface="+mn-ea"/>
        </a:defRPr>
      </a:lvl4pPr>
      <a:lvl5pPr marL="2057400" indent="-228600" algn="l" rtl="0" eaLnBrk="0" fontAlgn="base" hangingPunct="0">
        <a:spcBef>
          <a:spcPct val="20000"/>
        </a:spcBef>
        <a:spcAft>
          <a:spcPct val="0"/>
        </a:spcAft>
        <a:buChar char="»"/>
        <a:defRPr sz="2000">
          <a:solidFill>
            <a:schemeClr val="tx1"/>
          </a:solidFill>
          <a:latin typeface="+mj-lt"/>
          <a:ea typeface="+mn-ea"/>
        </a:defRPr>
      </a:lvl5pPr>
      <a:lvl6pPr marL="2514600" indent="-228600" algn="l" rtl="0" eaLnBrk="1" fontAlgn="base" hangingPunct="1">
        <a:spcBef>
          <a:spcPct val="20000"/>
        </a:spcBef>
        <a:spcAft>
          <a:spcPct val="0"/>
        </a:spcAft>
        <a:buChar char="»"/>
        <a:defRPr sz="2000">
          <a:solidFill>
            <a:schemeClr val="tx1"/>
          </a:solidFill>
          <a:latin typeface="+mj-lt"/>
          <a:ea typeface="+mn-ea"/>
        </a:defRPr>
      </a:lvl6pPr>
      <a:lvl7pPr marL="2971800" indent="-228600" algn="l" rtl="0" eaLnBrk="1" fontAlgn="base" hangingPunct="1">
        <a:spcBef>
          <a:spcPct val="20000"/>
        </a:spcBef>
        <a:spcAft>
          <a:spcPct val="0"/>
        </a:spcAft>
        <a:buChar char="»"/>
        <a:defRPr sz="2000">
          <a:solidFill>
            <a:schemeClr val="tx1"/>
          </a:solidFill>
          <a:latin typeface="+mj-lt"/>
          <a:ea typeface="+mn-ea"/>
        </a:defRPr>
      </a:lvl7pPr>
      <a:lvl8pPr marL="3429000" indent="-228600" algn="l" rtl="0" eaLnBrk="1" fontAlgn="base" hangingPunct="1">
        <a:spcBef>
          <a:spcPct val="20000"/>
        </a:spcBef>
        <a:spcAft>
          <a:spcPct val="0"/>
        </a:spcAft>
        <a:buChar char="»"/>
        <a:defRPr sz="2000">
          <a:solidFill>
            <a:schemeClr val="tx1"/>
          </a:solidFill>
          <a:latin typeface="+mj-lt"/>
          <a:ea typeface="+mn-ea"/>
        </a:defRPr>
      </a:lvl8pPr>
      <a:lvl9pPr marL="3886200" indent="-228600" algn="l" rtl="0" eaLnBrk="1" fontAlgn="base" hangingPunct="1">
        <a:spcBef>
          <a:spcPct val="20000"/>
        </a:spcBef>
        <a:spcAft>
          <a:spcPct val="0"/>
        </a:spcAft>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0.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30.bin"/><Relationship Id="rId13" Type="http://schemas.openxmlformats.org/officeDocument/2006/relationships/oleObject" Target="../embeddings/oleObject35.bin"/><Relationship Id="rId3" Type="http://schemas.openxmlformats.org/officeDocument/2006/relationships/oleObject" Target="../embeddings/oleObject25.bin"/><Relationship Id="rId7" Type="http://schemas.openxmlformats.org/officeDocument/2006/relationships/oleObject" Target="../embeddings/oleObject29.bin"/><Relationship Id="rId12" Type="http://schemas.openxmlformats.org/officeDocument/2006/relationships/oleObject" Target="../embeddings/oleObject34.bin"/><Relationship Id="rId2" Type="http://schemas.openxmlformats.org/officeDocument/2006/relationships/slideLayout" Target="../slideLayouts/slideLayout126.xml"/><Relationship Id="rId1" Type="http://schemas.openxmlformats.org/officeDocument/2006/relationships/vmlDrawing" Target="../drawings/vmlDrawing5.vml"/><Relationship Id="rId6" Type="http://schemas.openxmlformats.org/officeDocument/2006/relationships/oleObject" Target="../embeddings/oleObject28.bin"/><Relationship Id="rId11" Type="http://schemas.openxmlformats.org/officeDocument/2006/relationships/oleObject" Target="../embeddings/oleObject33.bin"/><Relationship Id="rId5" Type="http://schemas.openxmlformats.org/officeDocument/2006/relationships/oleObject" Target="../embeddings/oleObject27.bin"/><Relationship Id="rId10" Type="http://schemas.openxmlformats.org/officeDocument/2006/relationships/oleObject" Target="../embeddings/oleObject32.bin"/><Relationship Id="rId4" Type="http://schemas.openxmlformats.org/officeDocument/2006/relationships/oleObject" Target="../embeddings/oleObject26.bin"/><Relationship Id="rId9" Type="http://schemas.openxmlformats.org/officeDocument/2006/relationships/oleObject" Target="../embeddings/oleObject31.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6.bin"/><Relationship Id="rId7" Type="http://schemas.openxmlformats.org/officeDocument/2006/relationships/oleObject" Target="../embeddings/oleObject40.bin"/><Relationship Id="rId2" Type="http://schemas.openxmlformats.org/officeDocument/2006/relationships/slideLayout" Target="../slideLayouts/slideLayout127.xml"/><Relationship Id="rId1" Type="http://schemas.openxmlformats.org/officeDocument/2006/relationships/vmlDrawing" Target="../drawings/vmlDrawing6.vml"/><Relationship Id="rId6" Type="http://schemas.openxmlformats.org/officeDocument/2006/relationships/oleObject" Target="../embeddings/oleObject39.bin"/><Relationship Id="rId5" Type="http://schemas.openxmlformats.org/officeDocument/2006/relationships/oleObject" Target="../embeddings/oleObject38.bin"/><Relationship Id="rId4" Type="http://schemas.openxmlformats.org/officeDocument/2006/relationships/oleObject" Target="../embeddings/oleObject37.bin"/></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45.bin"/><Relationship Id="rId3" Type="http://schemas.openxmlformats.org/officeDocument/2006/relationships/notesSlide" Target="../notesSlides/notesSlide7.xml"/><Relationship Id="rId7" Type="http://schemas.openxmlformats.org/officeDocument/2006/relationships/oleObject" Target="../embeddings/oleObject44.bin"/><Relationship Id="rId2" Type="http://schemas.openxmlformats.org/officeDocument/2006/relationships/slideLayout" Target="../slideLayouts/slideLayout26.xml"/><Relationship Id="rId1" Type="http://schemas.openxmlformats.org/officeDocument/2006/relationships/vmlDrawing" Target="../drawings/vmlDrawing7.vml"/><Relationship Id="rId6" Type="http://schemas.openxmlformats.org/officeDocument/2006/relationships/oleObject" Target="../embeddings/oleObject43.bin"/><Relationship Id="rId5" Type="http://schemas.openxmlformats.org/officeDocument/2006/relationships/oleObject" Target="../embeddings/oleObject42.bin"/><Relationship Id="rId4" Type="http://schemas.openxmlformats.org/officeDocument/2006/relationships/oleObject" Target="../embeddings/oleObject41.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50.bin"/><Relationship Id="rId3" Type="http://schemas.openxmlformats.org/officeDocument/2006/relationships/notesSlide" Target="../notesSlides/notesSlide8.xml"/><Relationship Id="rId7" Type="http://schemas.openxmlformats.org/officeDocument/2006/relationships/oleObject" Target="../embeddings/oleObject49.bin"/><Relationship Id="rId2" Type="http://schemas.openxmlformats.org/officeDocument/2006/relationships/slideLayout" Target="../slideLayouts/slideLayout26.xml"/><Relationship Id="rId1" Type="http://schemas.openxmlformats.org/officeDocument/2006/relationships/vmlDrawing" Target="../drawings/vmlDrawing8.vml"/><Relationship Id="rId6" Type="http://schemas.openxmlformats.org/officeDocument/2006/relationships/oleObject" Target="../embeddings/oleObject48.bin"/><Relationship Id="rId5" Type="http://schemas.openxmlformats.org/officeDocument/2006/relationships/oleObject" Target="../embeddings/oleObject47.bin"/><Relationship Id="rId4" Type="http://schemas.openxmlformats.org/officeDocument/2006/relationships/oleObject" Target="../embeddings/oleObject46.bin"/></Relationships>
</file>

<file path=ppt/slides/_rels/slide14.xml.rels><?xml version="1.0" encoding="UTF-8" standalone="yes"?>
<Relationships xmlns="http://schemas.openxmlformats.org/package/2006/relationships"><Relationship Id="rId8" Type="http://schemas.openxmlformats.org/officeDocument/2006/relationships/image" Target="../media/image65.wmf"/><Relationship Id="rId13" Type="http://schemas.openxmlformats.org/officeDocument/2006/relationships/image" Target="../media/image70.wmf"/><Relationship Id="rId18" Type="http://schemas.openxmlformats.org/officeDocument/2006/relationships/image" Target="../media/image75.png"/><Relationship Id="rId3" Type="http://schemas.openxmlformats.org/officeDocument/2006/relationships/image" Target="../media/image60.wmf"/><Relationship Id="rId21" Type="http://schemas.openxmlformats.org/officeDocument/2006/relationships/image" Target="../media/image78.png"/><Relationship Id="rId7" Type="http://schemas.openxmlformats.org/officeDocument/2006/relationships/image" Target="../media/image64.wmf"/><Relationship Id="rId12" Type="http://schemas.openxmlformats.org/officeDocument/2006/relationships/image" Target="../media/image69.wmf"/><Relationship Id="rId17" Type="http://schemas.openxmlformats.org/officeDocument/2006/relationships/image" Target="../media/image74.png"/><Relationship Id="rId25" Type="http://schemas.openxmlformats.org/officeDocument/2006/relationships/image" Target="../media/image82.png"/><Relationship Id="rId2" Type="http://schemas.openxmlformats.org/officeDocument/2006/relationships/image" Target="../media/image59.wmf"/><Relationship Id="rId16" Type="http://schemas.openxmlformats.org/officeDocument/2006/relationships/image" Target="../media/image73.wmf"/><Relationship Id="rId20" Type="http://schemas.openxmlformats.org/officeDocument/2006/relationships/image" Target="../media/image77.png"/><Relationship Id="rId1" Type="http://schemas.openxmlformats.org/officeDocument/2006/relationships/slideLayout" Target="../slideLayouts/slideLayout26.xml"/><Relationship Id="rId6" Type="http://schemas.openxmlformats.org/officeDocument/2006/relationships/image" Target="../media/image63.wmf"/><Relationship Id="rId11" Type="http://schemas.openxmlformats.org/officeDocument/2006/relationships/image" Target="../media/image68.wmf"/><Relationship Id="rId24" Type="http://schemas.openxmlformats.org/officeDocument/2006/relationships/image" Target="../media/image81.png"/><Relationship Id="rId5" Type="http://schemas.openxmlformats.org/officeDocument/2006/relationships/image" Target="../media/image62.wmf"/><Relationship Id="rId15" Type="http://schemas.openxmlformats.org/officeDocument/2006/relationships/image" Target="../media/image72.wmf"/><Relationship Id="rId23" Type="http://schemas.openxmlformats.org/officeDocument/2006/relationships/image" Target="../media/image80.png"/><Relationship Id="rId10" Type="http://schemas.openxmlformats.org/officeDocument/2006/relationships/image" Target="../media/image67.wmf"/><Relationship Id="rId19" Type="http://schemas.openxmlformats.org/officeDocument/2006/relationships/image" Target="../media/image76.png"/><Relationship Id="rId4" Type="http://schemas.openxmlformats.org/officeDocument/2006/relationships/image" Target="../media/image61.wmf"/><Relationship Id="rId9" Type="http://schemas.openxmlformats.org/officeDocument/2006/relationships/image" Target="../media/image66.wmf"/><Relationship Id="rId14" Type="http://schemas.openxmlformats.org/officeDocument/2006/relationships/image" Target="../media/image71.wmf"/><Relationship Id="rId22" Type="http://schemas.openxmlformats.org/officeDocument/2006/relationships/image" Target="../media/image7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oleObject" Target="../embeddings/oleObject53.bin"/><Relationship Id="rId2" Type="http://schemas.openxmlformats.org/officeDocument/2006/relationships/slideLayout" Target="../slideLayouts/slideLayout26.xml"/><Relationship Id="rId1" Type="http://schemas.openxmlformats.org/officeDocument/2006/relationships/vmlDrawing" Target="../drawings/vmlDrawing9.vml"/><Relationship Id="rId6" Type="http://schemas.openxmlformats.org/officeDocument/2006/relationships/image" Target="../media/image86.png"/><Relationship Id="rId5" Type="http://schemas.openxmlformats.org/officeDocument/2006/relationships/oleObject" Target="../embeddings/oleObject52.bin"/><Relationship Id="rId4" Type="http://schemas.openxmlformats.org/officeDocument/2006/relationships/oleObject" Target="../embeddings/oleObject51.bin"/></Relationships>
</file>

<file path=ppt/slides/_rels/slide1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8" Type="http://schemas.openxmlformats.org/officeDocument/2006/relationships/image" Target="../media/image101.wmf"/><Relationship Id="rId13" Type="http://schemas.openxmlformats.org/officeDocument/2006/relationships/oleObject" Target="../embeddings/oleObject58.bin"/><Relationship Id="rId3" Type="http://schemas.openxmlformats.org/officeDocument/2006/relationships/image" Target="../media/image96.wmf"/><Relationship Id="rId7" Type="http://schemas.openxmlformats.org/officeDocument/2006/relationships/image" Target="../media/image100.wmf"/><Relationship Id="rId12" Type="http://schemas.openxmlformats.org/officeDocument/2006/relationships/oleObject" Target="../embeddings/oleObject57.bin"/><Relationship Id="rId17" Type="http://schemas.openxmlformats.org/officeDocument/2006/relationships/oleObject" Target="../embeddings/oleObject62.bin"/><Relationship Id="rId2" Type="http://schemas.openxmlformats.org/officeDocument/2006/relationships/slideLayout" Target="../slideLayouts/slideLayout126.xml"/><Relationship Id="rId16" Type="http://schemas.openxmlformats.org/officeDocument/2006/relationships/oleObject" Target="../embeddings/oleObject61.bin"/><Relationship Id="rId1" Type="http://schemas.openxmlformats.org/officeDocument/2006/relationships/vmlDrawing" Target="../drawings/vmlDrawing10.vml"/><Relationship Id="rId6" Type="http://schemas.openxmlformats.org/officeDocument/2006/relationships/image" Target="../media/image99.wmf"/><Relationship Id="rId11" Type="http://schemas.openxmlformats.org/officeDocument/2006/relationships/oleObject" Target="../embeddings/oleObject56.bin"/><Relationship Id="rId5" Type="http://schemas.openxmlformats.org/officeDocument/2006/relationships/image" Target="../media/image98.wmf"/><Relationship Id="rId15" Type="http://schemas.openxmlformats.org/officeDocument/2006/relationships/oleObject" Target="../embeddings/oleObject60.bin"/><Relationship Id="rId10" Type="http://schemas.openxmlformats.org/officeDocument/2006/relationships/oleObject" Target="../embeddings/oleObject55.bin"/><Relationship Id="rId4" Type="http://schemas.openxmlformats.org/officeDocument/2006/relationships/image" Target="../media/image97.wmf"/><Relationship Id="rId9" Type="http://schemas.openxmlformats.org/officeDocument/2006/relationships/oleObject" Target="../embeddings/oleObject54.bin"/><Relationship Id="rId14" Type="http://schemas.openxmlformats.org/officeDocument/2006/relationships/oleObject" Target="../embeddings/oleObject59.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63.bin"/><Relationship Id="rId7" Type="http://schemas.openxmlformats.org/officeDocument/2006/relationships/oleObject" Target="../embeddings/oleObject67.bin"/><Relationship Id="rId2" Type="http://schemas.openxmlformats.org/officeDocument/2006/relationships/slideLayout" Target="../slideLayouts/slideLayout126.xml"/><Relationship Id="rId1" Type="http://schemas.openxmlformats.org/officeDocument/2006/relationships/vmlDrawing" Target="../drawings/vmlDrawing11.vml"/><Relationship Id="rId6" Type="http://schemas.openxmlformats.org/officeDocument/2006/relationships/oleObject" Target="../embeddings/oleObject66.bin"/><Relationship Id="rId5" Type="http://schemas.openxmlformats.org/officeDocument/2006/relationships/oleObject" Target="../embeddings/oleObject65.bin"/><Relationship Id="rId4" Type="http://schemas.openxmlformats.org/officeDocument/2006/relationships/oleObject" Target="../embeddings/oleObject64.bin"/></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126.xml"/><Relationship Id="rId1" Type="http://schemas.openxmlformats.org/officeDocument/2006/relationships/vmlDrawing" Target="../drawings/vmlDrawing12.vml"/><Relationship Id="rId4" Type="http://schemas.openxmlformats.org/officeDocument/2006/relationships/image" Target="../media/image10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4.xml"/><Relationship Id="rId1" Type="http://schemas.openxmlformats.org/officeDocument/2006/relationships/tags" Target="../tags/tag7.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Layout" Target="../slideLayouts/slideLayout126.xml"/><Relationship Id="rId1" Type="http://schemas.openxmlformats.org/officeDocument/2006/relationships/vmlDrawing" Target="../drawings/vmlDrawing13.vml"/><Relationship Id="rId5" Type="http://schemas.openxmlformats.org/officeDocument/2006/relationships/oleObject" Target="../embeddings/oleObject71.bin"/><Relationship Id="rId4" Type="http://schemas.openxmlformats.org/officeDocument/2006/relationships/oleObject" Target="../embeddings/oleObject70.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76.bin"/><Relationship Id="rId3" Type="http://schemas.openxmlformats.org/officeDocument/2006/relationships/notesSlide" Target="../notesSlides/notesSlide13.xml"/><Relationship Id="rId7" Type="http://schemas.openxmlformats.org/officeDocument/2006/relationships/oleObject" Target="../embeddings/oleObject75.bin"/><Relationship Id="rId2" Type="http://schemas.openxmlformats.org/officeDocument/2006/relationships/slideLayout" Target="../slideLayouts/slideLayout26.xml"/><Relationship Id="rId1" Type="http://schemas.openxmlformats.org/officeDocument/2006/relationships/vmlDrawing" Target="../drawings/vmlDrawing14.vml"/><Relationship Id="rId6" Type="http://schemas.openxmlformats.org/officeDocument/2006/relationships/oleObject" Target="../embeddings/oleObject74.bin"/><Relationship Id="rId5" Type="http://schemas.openxmlformats.org/officeDocument/2006/relationships/oleObject" Target="../embeddings/oleObject73.bin"/><Relationship Id="rId4" Type="http://schemas.openxmlformats.org/officeDocument/2006/relationships/oleObject" Target="../embeddings/oleObject72.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81.bin"/><Relationship Id="rId3" Type="http://schemas.openxmlformats.org/officeDocument/2006/relationships/notesSlide" Target="../notesSlides/notesSlide14.xml"/><Relationship Id="rId7" Type="http://schemas.openxmlformats.org/officeDocument/2006/relationships/oleObject" Target="../embeddings/oleObject80.bin"/><Relationship Id="rId2" Type="http://schemas.openxmlformats.org/officeDocument/2006/relationships/slideLayout" Target="../slideLayouts/slideLayout26.xml"/><Relationship Id="rId1" Type="http://schemas.openxmlformats.org/officeDocument/2006/relationships/vmlDrawing" Target="../drawings/vmlDrawing15.vml"/><Relationship Id="rId6" Type="http://schemas.openxmlformats.org/officeDocument/2006/relationships/oleObject" Target="../embeddings/oleObject79.bin"/><Relationship Id="rId5" Type="http://schemas.openxmlformats.org/officeDocument/2006/relationships/oleObject" Target="../embeddings/oleObject78.bin"/><Relationship Id="rId4" Type="http://schemas.openxmlformats.org/officeDocument/2006/relationships/oleObject" Target="../embeddings/oleObject77.bin"/></Relationships>
</file>

<file path=ppt/slides/_rels/slide2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26.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26.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126.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7.xml"/><Relationship Id="rId1" Type="http://schemas.openxmlformats.org/officeDocument/2006/relationships/tags" Target="../tags/tag8.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82.bin"/><Relationship Id="rId2" Type="http://schemas.openxmlformats.org/officeDocument/2006/relationships/slideLayout" Target="../slideLayouts/slideLayout126.xml"/><Relationship Id="rId1" Type="http://schemas.openxmlformats.org/officeDocument/2006/relationships/vmlDrawing" Target="../drawings/vmlDrawing16.vml"/><Relationship Id="rId4" Type="http://schemas.openxmlformats.org/officeDocument/2006/relationships/oleObject" Target="../embeddings/oleObject8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26.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84.bin"/><Relationship Id="rId2" Type="http://schemas.openxmlformats.org/officeDocument/2006/relationships/slideLayout" Target="../slideLayouts/slideLayout131.xml"/><Relationship Id="rId1" Type="http://schemas.openxmlformats.org/officeDocument/2006/relationships/vmlDrawing" Target="../drawings/vmlDrawing17.vml"/><Relationship Id="rId4" Type="http://schemas.openxmlformats.org/officeDocument/2006/relationships/oleObject" Target="../embeddings/oleObject85.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slideLayout" Target="../slideLayouts/slideLayout131.xml"/><Relationship Id="rId1" Type="http://schemas.openxmlformats.org/officeDocument/2006/relationships/vmlDrawing" Target="../drawings/vmlDrawing18.vml"/></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92.bin"/><Relationship Id="rId3" Type="http://schemas.openxmlformats.org/officeDocument/2006/relationships/oleObject" Target="../embeddings/oleObject87.bin"/><Relationship Id="rId7" Type="http://schemas.openxmlformats.org/officeDocument/2006/relationships/oleObject" Target="../embeddings/oleObject91.bin"/><Relationship Id="rId2" Type="http://schemas.openxmlformats.org/officeDocument/2006/relationships/slideLayout" Target="../slideLayouts/slideLayout126.xml"/><Relationship Id="rId1" Type="http://schemas.openxmlformats.org/officeDocument/2006/relationships/vmlDrawing" Target="../drawings/vmlDrawing19.vml"/><Relationship Id="rId6" Type="http://schemas.openxmlformats.org/officeDocument/2006/relationships/oleObject" Target="../embeddings/oleObject90.bin"/><Relationship Id="rId5" Type="http://schemas.openxmlformats.org/officeDocument/2006/relationships/oleObject" Target="../embeddings/oleObject89.bin"/><Relationship Id="rId4" Type="http://schemas.openxmlformats.org/officeDocument/2006/relationships/oleObject" Target="../embeddings/oleObject88.bin"/></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93.bin"/><Relationship Id="rId2" Type="http://schemas.openxmlformats.org/officeDocument/2006/relationships/slideLayout" Target="../slideLayouts/slideLayout126.xml"/><Relationship Id="rId1" Type="http://schemas.openxmlformats.org/officeDocument/2006/relationships/vmlDrawing" Target="../drawings/vmlDrawing20.vml"/><Relationship Id="rId4" Type="http://schemas.openxmlformats.org/officeDocument/2006/relationships/oleObject" Target="../embeddings/oleObject94.bin"/></Relationships>
</file>

<file path=ppt/slides/_rels/slide35.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126.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1.xml"/><Relationship Id="rId1" Type="http://schemas.openxmlformats.org/officeDocument/2006/relationships/tags" Target="../tags/tag9.xml"/><Relationship Id="rId4" Type="http://schemas.openxmlformats.org/officeDocument/2006/relationships/image" Target="../media/image14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tags" Target="../tags/tag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slideLayout" Target="../slideLayouts/slideLayout84.xml"/><Relationship Id="rId7" Type="http://schemas.openxmlformats.org/officeDocument/2006/relationships/oleObject" Target="../embeddings/oleObject5.bin"/><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oleObject" Target="../embeddings/oleObject9.bin"/><Relationship Id="rId5" Type="http://schemas.openxmlformats.org/officeDocument/2006/relationships/oleObject" Target="../embeddings/oleObject3.bin"/><Relationship Id="rId10" Type="http://schemas.openxmlformats.org/officeDocument/2006/relationships/oleObject" Target="../embeddings/oleObject8.bin"/><Relationship Id="rId4" Type="http://schemas.openxmlformats.org/officeDocument/2006/relationships/notesSlide" Target="../notesSlides/notesSlide4.xml"/><Relationship Id="rId9" Type="http://schemas.openxmlformats.org/officeDocument/2006/relationships/oleObject" Target="../embeddings/oleObject7.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7.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4.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8" Type="http://schemas.openxmlformats.org/officeDocument/2006/relationships/image" Target="../media/image26.wmf"/><Relationship Id="rId13" Type="http://schemas.openxmlformats.org/officeDocument/2006/relationships/oleObject" Target="../embeddings/oleObject10.bin"/><Relationship Id="rId18" Type="http://schemas.openxmlformats.org/officeDocument/2006/relationships/oleObject" Target="../embeddings/oleObject15.bin"/><Relationship Id="rId3" Type="http://schemas.openxmlformats.org/officeDocument/2006/relationships/image" Target="../media/image21.wmf"/><Relationship Id="rId21" Type="http://schemas.openxmlformats.org/officeDocument/2006/relationships/oleObject" Target="../embeddings/oleObject18.bin"/><Relationship Id="rId7" Type="http://schemas.openxmlformats.org/officeDocument/2006/relationships/image" Target="../media/image25.wmf"/><Relationship Id="rId12" Type="http://schemas.openxmlformats.org/officeDocument/2006/relationships/image" Target="../media/image30.wmf"/><Relationship Id="rId17" Type="http://schemas.openxmlformats.org/officeDocument/2006/relationships/oleObject" Target="../embeddings/oleObject14.bin"/><Relationship Id="rId2" Type="http://schemas.openxmlformats.org/officeDocument/2006/relationships/slideLayout" Target="../slideLayouts/slideLayout126.xml"/><Relationship Id="rId16" Type="http://schemas.openxmlformats.org/officeDocument/2006/relationships/oleObject" Target="../embeddings/oleObject13.bin"/><Relationship Id="rId20" Type="http://schemas.openxmlformats.org/officeDocument/2006/relationships/oleObject" Target="../embeddings/oleObject17.bin"/><Relationship Id="rId1" Type="http://schemas.openxmlformats.org/officeDocument/2006/relationships/vmlDrawing" Target="../drawings/vmlDrawing3.vml"/><Relationship Id="rId6" Type="http://schemas.openxmlformats.org/officeDocument/2006/relationships/image" Target="../media/image24.wmf"/><Relationship Id="rId11" Type="http://schemas.openxmlformats.org/officeDocument/2006/relationships/image" Target="../media/image29.wmf"/><Relationship Id="rId5" Type="http://schemas.openxmlformats.org/officeDocument/2006/relationships/image" Target="../media/image23.wmf"/><Relationship Id="rId15" Type="http://schemas.openxmlformats.org/officeDocument/2006/relationships/oleObject" Target="../embeddings/oleObject12.bin"/><Relationship Id="rId10" Type="http://schemas.openxmlformats.org/officeDocument/2006/relationships/image" Target="../media/image28.wmf"/><Relationship Id="rId19" Type="http://schemas.openxmlformats.org/officeDocument/2006/relationships/oleObject" Target="../embeddings/oleObject16.bin"/><Relationship Id="rId4" Type="http://schemas.openxmlformats.org/officeDocument/2006/relationships/image" Target="../media/image22.wmf"/><Relationship Id="rId9" Type="http://schemas.openxmlformats.org/officeDocument/2006/relationships/image" Target="../media/image27.wmf"/><Relationship Id="rId14" Type="http://schemas.openxmlformats.org/officeDocument/2006/relationships/oleObject" Target="../embeddings/oleObject11.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oleObject" Target="../embeddings/oleObject19.bin"/><Relationship Id="rId7" Type="http://schemas.openxmlformats.org/officeDocument/2006/relationships/oleObject" Target="../embeddings/oleObject23.bin"/><Relationship Id="rId2" Type="http://schemas.openxmlformats.org/officeDocument/2006/relationships/slideLayout" Target="../slideLayouts/slideLayout126.xml"/><Relationship Id="rId1" Type="http://schemas.openxmlformats.org/officeDocument/2006/relationships/vmlDrawing" Target="../drawings/vmlDrawing4.vml"/><Relationship Id="rId6" Type="http://schemas.openxmlformats.org/officeDocument/2006/relationships/oleObject" Target="../embeddings/oleObject22.bin"/><Relationship Id="rId5" Type="http://schemas.openxmlformats.org/officeDocument/2006/relationships/oleObject" Target="../embeddings/oleObject21.bin"/><Relationship Id="rId4" Type="http://schemas.openxmlformats.org/officeDocument/2006/relationships/oleObject" Target="../embeddings/oleObject20.bin"/></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4213" y="1509185"/>
            <a:ext cx="7772400" cy="1468967"/>
          </a:xfrm>
        </p:spPr>
        <p:txBody>
          <a:bodyPr>
            <a:normAutofit/>
          </a:bodyPr>
          <a:lstStyle/>
          <a:p>
            <a:pPr eaLnBrk="1" fontAlgn="auto" hangingPunct="1">
              <a:spcAft>
                <a:spcPts val="0"/>
              </a:spcAft>
              <a:defRPr/>
            </a:pPr>
            <a:r>
              <a:rPr lang="zh-CN" altLang="en-US" sz="6000" spc="-100" dirty="0" smtClean="0">
                <a:solidFill>
                  <a:schemeClr val="bg1"/>
                </a:solidFill>
                <a:latin typeface="隶书" panose="02010509060101010101" pitchFamily="49" charset="-122"/>
                <a:ea typeface="隶书" panose="02010509060101010101" pitchFamily="49" charset="-122"/>
              </a:rPr>
              <a:t>计 算 方 法</a:t>
            </a:r>
            <a:endParaRPr lang="zh-CN" altLang="en-US" sz="6000" dirty="0">
              <a:solidFill>
                <a:schemeClr val="bg1"/>
              </a:solidFill>
            </a:endParaRPr>
          </a:p>
        </p:txBody>
      </p:sp>
      <p:pic>
        <p:nvPicPr>
          <p:cNvPr id="173058" name="Picture 2"/>
          <p:cNvPicPr>
            <a:picLocks noChangeAspect="1" noChangeArrowheads="1"/>
          </p:cNvPicPr>
          <p:nvPr/>
        </p:nvPicPr>
        <p:blipFill>
          <a:blip r:embed="rId2" cstate="print"/>
          <a:srcRect/>
          <a:stretch>
            <a:fillRect/>
          </a:stretch>
        </p:blipFill>
        <p:spPr bwMode="auto">
          <a:xfrm>
            <a:off x="1543050" y="3102094"/>
            <a:ext cx="6057900" cy="36290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016000" y="245660"/>
            <a:ext cx="8128000" cy="682168"/>
          </a:xfrm>
          <a:prstGeom prst="rect">
            <a:avLst/>
          </a:prstGeom>
          <a:noFill/>
          <a:ln w="9525">
            <a:noFill/>
            <a:miter lim="800000"/>
          </a:ln>
        </p:spPr>
        <p:txBody>
          <a:body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sym typeface="+mn-ea"/>
              </a:rPr>
              <a:t>幂法</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grpSp>
        <p:nvGrpSpPr>
          <p:cNvPr id="14" name="组合 13"/>
          <p:cNvGrpSpPr/>
          <p:nvPr/>
        </p:nvGrpSpPr>
        <p:grpSpPr>
          <a:xfrm>
            <a:off x="632348" y="981075"/>
            <a:ext cx="7993037" cy="1496328"/>
            <a:chOff x="632348" y="981075"/>
            <a:chExt cx="7993037" cy="1496328"/>
          </a:xfrm>
        </p:grpSpPr>
        <p:sp>
          <p:nvSpPr>
            <p:cNvPr id="5" name="文本框 5"/>
            <p:cNvSpPr txBox="1"/>
            <p:nvPr/>
          </p:nvSpPr>
          <p:spPr>
            <a:xfrm>
              <a:off x="632348" y="1038186"/>
              <a:ext cx="7993037" cy="1379545"/>
            </a:xfrm>
            <a:prstGeom prst="rect">
              <a:avLst/>
            </a:prstGeom>
            <a:noFill/>
          </p:spPr>
          <p:txBody>
            <a:bodyPr wrap="square" rtlCol="0">
              <a:spAutoFit/>
            </a:bodyPr>
            <a:lstStyle/>
            <a:p>
              <a:pPr>
                <a:lnSpc>
                  <a:spcPct val="120000"/>
                </a:lnSpc>
              </a:pPr>
              <a:r>
                <a:rPr lang="zh-CN" altLang="en-US" sz="2400" dirty="0" smtClean="0"/>
                <a:t>当</a:t>
              </a:r>
              <a:r>
                <a:rPr lang="zh-CN" altLang="en-US" sz="2400" i="1" dirty="0" smtClean="0">
                  <a:latin typeface="Times New Roman" pitchFamily="18" charset="0"/>
                  <a:cs typeface="Times New Roman" pitchFamily="18" charset="0"/>
                </a:rPr>
                <a:t> </a:t>
              </a:r>
              <a:r>
                <a:rPr lang="en-US" altLang="zh-CN" sz="2400" i="1" dirty="0" smtClean="0">
                  <a:latin typeface="Times New Roman" pitchFamily="18" charset="0"/>
                  <a:cs typeface="Times New Roman" pitchFamily="18" charset="0"/>
                </a:rPr>
                <a:t>k </a:t>
              </a:r>
              <a:r>
                <a:rPr lang="zh-CN" altLang="en-US" sz="2400" dirty="0" smtClean="0"/>
                <a:t>足够大时，向量         和         近似线性相关。相关系数       就是矩阵按模最大的特征值，       或           是对应的特征向量，如果以            表示      的第</a:t>
              </a:r>
              <a:r>
                <a:rPr lang="zh-CN" altLang="en-US" sz="2400" dirty="0" smtClean="0">
                  <a:latin typeface="Times New Roman" pitchFamily="18" charset="0"/>
                  <a:cs typeface="Times New Roman" pitchFamily="18" charset="0"/>
                </a:rPr>
                <a:t> </a:t>
              </a:r>
              <a:r>
                <a:rPr lang="en-US" altLang="zh-CN" sz="2400" i="1" dirty="0" smtClean="0">
                  <a:latin typeface="Times New Roman" pitchFamily="18" charset="0"/>
                  <a:cs typeface="Times New Roman" pitchFamily="18" charset="0"/>
                </a:rPr>
                <a:t>j</a:t>
              </a:r>
              <a:r>
                <a:rPr lang="zh-CN" altLang="en-US" sz="2400" dirty="0" smtClean="0">
                  <a:latin typeface="Times New Roman" pitchFamily="18" charset="0"/>
                  <a:cs typeface="Times New Roman" pitchFamily="18" charset="0"/>
                </a:rPr>
                <a:t> </a:t>
              </a:r>
              <a:r>
                <a:rPr lang="zh-CN" altLang="en-US" sz="2400" dirty="0" smtClean="0"/>
                <a:t>个分量，有</a:t>
              </a:r>
              <a:endParaRPr lang="en-US" altLang="zh-CN" sz="2400" dirty="0"/>
            </a:p>
          </p:txBody>
        </p:sp>
        <p:graphicFrame>
          <p:nvGraphicFramePr>
            <p:cNvPr id="253953" name="Object 1"/>
            <p:cNvGraphicFramePr>
              <a:graphicFrameLocks noChangeAspect="1"/>
            </p:cNvGraphicFramePr>
            <p:nvPr/>
          </p:nvGraphicFramePr>
          <p:xfrm>
            <a:off x="3676673" y="992872"/>
            <a:ext cx="381000" cy="508000"/>
          </p:xfrm>
          <a:graphic>
            <a:graphicData uri="http://schemas.openxmlformats.org/presentationml/2006/ole">
              <p:oleObj spid="_x0000_s253953" name="Equation" r:id="rId3" imgW="152280" imgH="203040" progId="Equation.DSMT4">
                <p:embed/>
              </p:oleObj>
            </a:graphicData>
          </a:graphic>
        </p:graphicFrame>
        <p:graphicFrame>
          <p:nvGraphicFramePr>
            <p:cNvPr id="253954" name="Object 2"/>
            <p:cNvGraphicFramePr>
              <a:graphicFrameLocks noChangeAspect="1"/>
            </p:cNvGraphicFramePr>
            <p:nvPr/>
          </p:nvGraphicFramePr>
          <p:xfrm>
            <a:off x="4648862" y="981075"/>
            <a:ext cx="571500" cy="508000"/>
          </p:xfrm>
          <a:graphic>
            <a:graphicData uri="http://schemas.openxmlformats.org/presentationml/2006/ole">
              <p:oleObj spid="_x0000_s253954" name="Equation" r:id="rId4" imgW="228600" imgH="203040" progId="Equation.DSMT4">
                <p:embed/>
              </p:oleObj>
            </a:graphicData>
          </a:graphic>
        </p:graphicFrame>
        <p:graphicFrame>
          <p:nvGraphicFramePr>
            <p:cNvPr id="253955" name="Object 3"/>
            <p:cNvGraphicFramePr>
              <a:graphicFrameLocks noChangeAspect="1"/>
            </p:cNvGraphicFramePr>
            <p:nvPr/>
          </p:nvGraphicFramePr>
          <p:xfrm>
            <a:off x="1141744" y="1499195"/>
            <a:ext cx="349250" cy="508000"/>
          </p:xfrm>
          <a:graphic>
            <a:graphicData uri="http://schemas.openxmlformats.org/presentationml/2006/ole">
              <p:oleObj spid="_x0000_s253955" name="Equation" r:id="rId5" imgW="139680" imgH="203040" progId="Equation.DSMT4">
                <p:embed/>
              </p:oleObj>
            </a:graphicData>
          </a:graphic>
        </p:graphicFrame>
        <p:graphicFrame>
          <p:nvGraphicFramePr>
            <p:cNvPr id="253956" name="Object 4"/>
            <p:cNvGraphicFramePr>
              <a:graphicFrameLocks noChangeAspect="1"/>
            </p:cNvGraphicFramePr>
            <p:nvPr/>
          </p:nvGraphicFramePr>
          <p:xfrm>
            <a:off x="5684870" y="1458183"/>
            <a:ext cx="381000" cy="508000"/>
          </p:xfrm>
          <a:graphic>
            <a:graphicData uri="http://schemas.openxmlformats.org/presentationml/2006/ole">
              <p:oleObj spid="_x0000_s253956" name="Equation" r:id="rId6" imgW="152280" imgH="203040" progId="Equation.DSMT4">
                <p:embed/>
              </p:oleObj>
            </a:graphicData>
          </a:graphic>
        </p:graphicFrame>
        <p:graphicFrame>
          <p:nvGraphicFramePr>
            <p:cNvPr id="253957" name="Object 5"/>
            <p:cNvGraphicFramePr>
              <a:graphicFrameLocks noChangeAspect="1"/>
            </p:cNvGraphicFramePr>
            <p:nvPr/>
          </p:nvGraphicFramePr>
          <p:xfrm>
            <a:off x="6656420" y="1447071"/>
            <a:ext cx="571500" cy="508000"/>
          </p:xfrm>
          <a:graphic>
            <a:graphicData uri="http://schemas.openxmlformats.org/presentationml/2006/ole">
              <p:oleObj spid="_x0000_s253957" name="Equation" r:id="rId7" imgW="228600" imgH="203040" progId="Equation.DSMT4">
                <p:embed/>
              </p:oleObj>
            </a:graphicData>
          </a:graphic>
        </p:graphicFrame>
        <p:graphicFrame>
          <p:nvGraphicFramePr>
            <p:cNvPr id="253958" name="Object 6"/>
            <p:cNvGraphicFramePr>
              <a:graphicFrameLocks noChangeAspect="1"/>
            </p:cNvGraphicFramePr>
            <p:nvPr/>
          </p:nvGraphicFramePr>
          <p:xfrm>
            <a:off x="3640401" y="1905903"/>
            <a:ext cx="762000" cy="571500"/>
          </p:xfrm>
          <a:graphic>
            <a:graphicData uri="http://schemas.openxmlformats.org/presentationml/2006/ole">
              <p:oleObj spid="_x0000_s253958" name="Equation" r:id="rId8" imgW="304560" imgH="228600" progId="Equation.DSMT4">
                <p:embed/>
              </p:oleObj>
            </a:graphicData>
          </a:graphic>
        </p:graphicFrame>
        <p:graphicFrame>
          <p:nvGraphicFramePr>
            <p:cNvPr id="253959" name="Object 7"/>
            <p:cNvGraphicFramePr>
              <a:graphicFrameLocks noChangeAspect="1"/>
            </p:cNvGraphicFramePr>
            <p:nvPr/>
          </p:nvGraphicFramePr>
          <p:xfrm>
            <a:off x="5181825" y="1923607"/>
            <a:ext cx="381000" cy="508000"/>
          </p:xfrm>
          <a:graphic>
            <a:graphicData uri="http://schemas.openxmlformats.org/presentationml/2006/ole">
              <p:oleObj spid="_x0000_s253959" name="Equation" r:id="rId9" imgW="152280" imgH="203040" progId="Equation.DSMT4">
                <p:embed/>
              </p:oleObj>
            </a:graphicData>
          </a:graphic>
        </p:graphicFrame>
      </p:grpSp>
      <p:graphicFrame>
        <p:nvGraphicFramePr>
          <p:cNvPr id="253960" name="Object 8"/>
          <p:cNvGraphicFramePr>
            <a:graphicFrameLocks noChangeAspect="1"/>
          </p:cNvGraphicFramePr>
          <p:nvPr/>
        </p:nvGraphicFramePr>
        <p:xfrm>
          <a:off x="2409944" y="2866498"/>
          <a:ext cx="4186238" cy="1173163"/>
        </p:xfrm>
        <a:graphic>
          <a:graphicData uri="http://schemas.openxmlformats.org/presentationml/2006/ole">
            <p:oleObj spid="_x0000_s253960" name="Equation" r:id="rId10" imgW="1676160" imgH="469800" progId="Equation.DSMT4">
              <p:embed/>
            </p:oleObj>
          </a:graphicData>
        </a:graphic>
      </p:graphicFrame>
      <p:grpSp>
        <p:nvGrpSpPr>
          <p:cNvPr id="21" name="组合 20"/>
          <p:cNvGrpSpPr/>
          <p:nvPr/>
        </p:nvGrpSpPr>
        <p:grpSpPr>
          <a:xfrm>
            <a:off x="634620" y="4284261"/>
            <a:ext cx="7993037" cy="1467293"/>
            <a:chOff x="634620" y="4024949"/>
            <a:chExt cx="7993037" cy="1467293"/>
          </a:xfrm>
        </p:grpSpPr>
        <p:sp>
          <p:nvSpPr>
            <p:cNvPr id="16" name="文本框 5"/>
            <p:cNvSpPr txBox="1"/>
            <p:nvPr/>
          </p:nvSpPr>
          <p:spPr>
            <a:xfrm>
              <a:off x="634620" y="4070314"/>
              <a:ext cx="7993037" cy="1421928"/>
            </a:xfrm>
            <a:prstGeom prst="rect">
              <a:avLst/>
            </a:prstGeom>
            <a:noFill/>
          </p:spPr>
          <p:txBody>
            <a:bodyPr wrap="square" rtlCol="0">
              <a:spAutoFit/>
            </a:bodyPr>
            <a:lstStyle/>
            <a:p>
              <a:pPr>
                <a:lnSpc>
                  <a:spcPct val="120000"/>
                </a:lnSpc>
              </a:pPr>
              <a:r>
                <a:rPr lang="en-US" altLang="zh-CN" sz="2400" dirty="0" err="1" smtClean="0"/>
                <a:t>上述计算过程中，由已知的非零向量</a:t>
              </a:r>
              <a:r>
                <a:rPr lang="en-US" altLang="zh-CN" sz="2400" dirty="0" smtClean="0"/>
                <a:t>        </a:t>
              </a:r>
              <a:r>
                <a:rPr lang="en-US" altLang="zh-CN" sz="2400" dirty="0" err="1" smtClean="0"/>
                <a:t>及矩阵</a:t>
              </a:r>
              <a:r>
                <a:rPr lang="en-US" altLang="zh-CN" sz="2400" i="1" dirty="0" smtClean="0">
                  <a:latin typeface="Times New Roman" pitchFamily="18" charset="0"/>
                  <a:cs typeface="Times New Roman" pitchFamily="18" charset="0"/>
                </a:rPr>
                <a:t> A </a:t>
              </a:r>
              <a:r>
                <a:rPr lang="en-US" altLang="zh-CN" sz="2400" dirty="0" err="1" smtClean="0"/>
                <a:t>的乘幂</a:t>
              </a:r>
              <a:r>
                <a:rPr lang="en-US" altLang="zh-CN" sz="2400" dirty="0" smtClean="0"/>
                <a:t>         </a:t>
              </a:r>
            </a:p>
            <a:p>
              <a:pPr>
                <a:lnSpc>
                  <a:spcPct val="120000"/>
                </a:lnSpc>
              </a:pPr>
              <a:r>
                <a:rPr lang="en-US" altLang="zh-CN" sz="2400" dirty="0" smtClean="0"/>
                <a:t>  </a:t>
              </a:r>
              <a:r>
                <a:rPr lang="en-US" altLang="zh-CN" sz="2400" i="1" dirty="0" err="1" smtClean="0">
                  <a:latin typeface="Times New Roman" pitchFamily="18" charset="0"/>
                  <a:cs typeface="Times New Roman" pitchFamily="18" charset="0"/>
                </a:rPr>
                <a:t>A</a:t>
              </a:r>
              <a:r>
                <a:rPr lang="en-US" altLang="zh-CN" sz="2400" i="1" baseline="30000" dirty="0" err="1" smtClean="0">
                  <a:latin typeface="Times New Roman" pitchFamily="18" charset="0"/>
                  <a:cs typeface="Times New Roman" pitchFamily="18" charset="0"/>
                </a:rPr>
                <a:t>k</a:t>
              </a:r>
              <a:r>
                <a:rPr lang="en-US" altLang="zh-CN" sz="2400" i="1" dirty="0" smtClean="0">
                  <a:latin typeface="Times New Roman" pitchFamily="18" charset="0"/>
                  <a:cs typeface="Times New Roman" pitchFamily="18" charset="0"/>
                </a:rPr>
                <a:t> </a:t>
              </a:r>
              <a:r>
                <a:rPr lang="en-US" altLang="zh-CN" sz="2400" dirty="0" smtClean="0"/>
                <a:t> </a:t>
              </a:r>
              <a:r>
                <a:rPr lang="en-US" altLang="zh-CN" sz="2400" dirty="0" err="1" smtClean="0"/>
                <a:t>构造向量序列</a:t>
              </a:r>
              <a:r>
                <a:rPr lang="en-US" altLang="zh-CN" sz="2400" dirty="0" smtClean="0"/>
                <a:t>        ，</a:t>
              </a:r>
              <a:r>
                <a:rPr lang="en-US" altLang="zh-CN" sz="2400" dirty="0" err="1" smtClean="0"/>
                <a:t>计算</a:t>
              </a:r>
              <a:r>
                <a:rPr lang="en-US" altLang="zh-CN" sz="2400" i="1" dirty="0" smtClean="0">
                  <a:latin typeface="Times New Roman" pitchFamily="18" charset="0"/>
                  <a:cs typeface="Times New Roman" pitchFamily="18" charset="0"/>
                </a:rPr>
                <a:t> A </a:t>
              </a:r>
              <a:r>
                <a:rPr lang="en-US" altLang="zh-CN" sz="2400" dirty="0" err="1" smtClean="0"/>
                <a:t>模最大的特征值</a:t>
              </a:r>
              <a:r>
                <a:rPr lang="en-US" altLang="zh-CN" sz="2400" dirty="0" smtClean="0"/>
                <a:t>       </a:t>
              </a:r>
              <a:r>
                <a:rPr lang="en-US" altLang="zh-CN" sz="2400" dirty="0" err="1" smtClean="0"/>
                <a:t>及对应特征向量，因此称为</a:t>
              </a:r>
              <a:r>
                <a:rPr lang="en-US" altLang="zh-CN" sz="2400" dirty="0" err="1" smtClean="0">
                  <a:solidFill>
                    <a:schemeClr val="accent1"/>
                  </a:solidFill>
                </a:rPr>
                <a:t>乘幂法</a:t>
              </a:r>
              <a:r>
                <a:rPr lang="en-US" altLang="zh-CN" sz="2400" dirty="0" err="1" smtClean="0"/>
                <a:t>，简称</a:t>
              </a:r>
              <a:r>
                <a:rPr lang="en-US" altLang="zh-CN" sz="2400" dirty="0" err="1" smtClean="0">
                  <a:solidFill>
                    <a:schemeClr val="accent1"/>
                  </a:solidFill>
                </a:rPr>
                <a:t>幂法</a:t>
              </a:r>
              <a:r>
                <a:rPr lang="zh-CN" altLang="en-US" sz="2400" dirty="0" smtClean="0"/>
                <a:t>。</a:t>
              </a:r>
              <a:endParaRPr lang="en-US" altLang="zh-CN" sz="2400" dirty="0"/>
            </a:p>
          </p:txBody>
        </p:sp>
        <p:graphicFrame>
          <p:nvGraphicFramePr>
            <p:cNvPr id="17" name="Object 1"/>
            <p:cNvGraphicFramePr>
              <a:graphicFrameLocks noChangeAspect="1"/>
            </p:cNvGraphicFramePr>
            <p:nvPr/>
          </p:nvGraphicFramePr>
          <p:xfrm>
            <a:off x="5835297" y="4024949"/>
            <a:ext cx="381000" cy="508000"/>
          </p:xfrm>
          <a:graphic>
            <a:graphicData uri="http://schemas.openxmlformats.org/presentationml/2006/ole">
              <p:oleObj spid="_x0000_s253961" name="Equation" r:id="rId11" imgW="152280" imgH="203040" progId="Equation.DSMT4">
                <p:embed/>
              </p:oleObj>
            </a:graphicData>
          </a:graphic>
        </p:graphicFrame>
        <p:graphicFrame>
          <p:nvGraphicFramePr>
            <p:cNvPr id="253962" name="Object 10"/>
            <p:cNvGraphicFramePr>
              <a:graphicFrameLocks noChangeAspect="1"/>
            </p:cNvGraphicFramePr>
            <p:nvPr/>
          </p:nvGraphicFramePr>
          <p:xfrm>
            <a:off x="3265488" y="4491038"/>
            <a:ext cx="666750" cy="508000"/>
          </p:xfrm>
          <a:graphic>
            <a:graphicData uri="http://schemas.openxmlformats.org/presentationml/2006/ole">
              <p:oleObj spid="_x0000_s253962" name="Equation" r:id="rId12" imgW="266400" imgH="203040" progId="Equation.DSMT4">
                <p:embed/>
              </p:oleObj>
            </a:graphicData>
          </a:graphic>
        </p:graphicFrame>
        <p:graphicFrame>
          <p:nvGraphicFramePr>
            <p:cNvPr id="20" name="Object 3"/>
            <p:cNvGraphicFramePr>
              <a:graphicFrameLocks noChangeAspect="1"/>
            </p:cNvGraphicFramePr>
            <p:nvPr/>
          </p:nvGraphicFramePr>
          <p:xfrm>
            <a:off x="7394691" y="4503977"/>
            <a:ext cx="349250" cy="508000"/>
          </p:xfrm>
          <a:graphic>
            <a:graphicData uri="http://schemas.openxmlformats.org/presentationml/2006/ole">
              <p:oleObj spid="_x0000_s253963" name="Equation" r:id="rId13" imgW="139680" imgH="203040" progId="Equation.DSMT4">
                <p:embed/>
              </p:oleObj>
            </a:graphicData>
          </a:graphic>
        </p:graphicFrame>
      </p:grpSp>
      <p:sp>
        <p:nvSpPr>
          <p:cNvPr id="18"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10</a:t>
            </a:fld>
            <a:endParaRPr lang="zh-CN" altLang="en-US" sz="1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p:cNvSpPr>
            <a:spLocks noChangeArrowheads="1"/>
          </p:cNvSpPr>
          <p:nvPr/>
        </p:nvSpPr>
        <p:spPr bwMode="auto">
          <a:xfrm>
            <a:off x="1016000" y="245660"/>
            <a:ext cx="8128000" cy="682168"/>
          </a:xfrm>
          <a:prstGeom prst="rect">
            <a:avLst/>
          </a:prstGeom>
          <a:noFill/>
          <a:ln w="9525">
            <a:noFill/>
            <a:miter lim="800000"/>
          </a:ln>
        </p:spPr>
        <p:txBody>
          <a:body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sym typeface="+mn-ea"/>
              </a:rPr>
              <a:t>幂法</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grpSp>
        <p:nvGrpSpPr>
          <p:cNvPr id="9" name="组合 8"/>
          <p:cNvGrpSpPr/>
          <p:nvPr/>
        </p:nvGrpSpPr>
        <p:grpSpPr>
          <a:xfrm>
            <a:off x="614149" y="958467"/>
            <a:ext cx="7970294" cy="4945664"/>
            <a:chOff x="614149" y="958467"/>
            <a:chExt cx="7970294" cy="4945664"/>
          </a:xfrm>
        </p:grpSpPr>
        <p:sp>
          <p:nvSpPr>
            <p:cNvPr id="5" name="文本框 14"/>
            <p:cNvSpPr txBox="1"/>
            <p:nvPr/>
          </p:nvSpPr>
          <p:spPr>
            <a:xfrm>
              <a:off x="614149" y="958467"/>
              <a:ext cx="7970294" cy="48474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600"/>
                </a:spcAft>
              </a:pPr>
              <a:r>
                <a:rPr lang="en-US" altLang="zh-CN" sz="2800" dirty="0" smtClean="0">
                  <a:solidFill>
                    <a:schemeClr val="accent1"/>
                  </a:solidFill>
                  <a:effectLst>
                    <a:outerShdw blurRad="38100" dist="25400" dir="5400000" algn="ctr" rotWithShape="0">
                      <a:srgbClr val="6E747A">
                        <a:alpha val="43000"/>
                      </a:srgbClr>
                    </a:outerShdw>
                  </a:effectLst>
                  <a:latin typeface="黑体" pitchFamily="49" charset="-122"/>
                  <a:ea typeface="黑体" pitchFamily="49" charset="-122"/>
                </a:rPr>
                <a:t>【算法</a:t>
              </a:r>
              <a:r>
                <a:rPr lang="en-US" altLang="zh-CN" sz="2800" dirty="0">
                  <a:solidFill>
                    <a:schemeClr val="accent1"/>
                  </a:solidFill>
                  <a:effectLst>
                    <a:outerShdw blurRad="38100" dist="25400" dir="5400000" algn="ctr" rotWithShape="0">
                      <a:srgbClr val="6E747A">
                        <a:alpha val="43000"/>
                      </a:srgbClr>
                    </a:outerShdw>
                  </a:effectLst>
                  <a:latin typeface="黑体" pitchFamily="49" charset="-122"/>
                  <a:ea typeface="黑体" pitchFamily="49" charset="-122"/>
                </a:rPr>
                <a:t>7-1（幂法</a:t>
              </a:r>
              <a:r>
                <a:rPr lang="en-US" altLang="zh-CN" sz="2800" dirty="0" smtClean="0">
                  <a:solidFill>
                    <a:schemeClr val="accent1"/>
                  </a:solidFill>
                  <a:effectLst>
                    <a:outerShdw blurRad="38100" dist="25400" dir="5400000" algn="ctr" rotWithShape="0">
                      <a:srgbClr val="6E747A">
                        <a:alpha val="43000"/>
                      </a:srgbClr>
                    </a:outerShdw>
                  </a:effectLst>
                  <a:latin typeface="黑体" pitchFamily="49" charset="-122"/>
                  <a:ea typeface="黑体" pitchFamily="49" charset="-122"/>
                </a:rPr>
                <a:t>）】</a:t>
              </a:r>
              <a:r>
                <a:rPr lang="en-US" altLang="zh-CN" sz="2400" dirty="0" smtClean="0">
                  <a:latin typeface="黑体" pitchFamily="49" charset="-122"/>
                  <a:ea typeface="黑体" pitchFamily="49" charset="-122"/>
                </a:rPr>
                <a:t>     </a:t>
              </a:r>
              <a:endParaRPr lang="en-US" altLang="zh-CN" sz="2400" dirty="0">
                <a:latin typeface="黑体" pitchFamily="49" charset="-122"/>
                <a:ea typeface="黑体" pitchFamily="49" charset="-122"/>
              </a:endParaRPr>
            </a:p>
            <a:p>
              <a:pPr>
                <a:lnSpc>
                  <a:spcPct val="120000"/>
                </a:lnSpc>
                <a:spcAft>
                  <a:spcPts val="600"/>
                </a:spcAft>
              </a:pPr>
              <a:r>
                <a:rPr lang="en-US" altLang="zh-CN" sz="2400" dirty="0" smtClean="0"/>
                <a:t>（</a:t>
              </a:r>
              <a:r>
                <a:rPr lang="en-US" altLang="zh-CN" sz="2400" dirty="0">
                  <a:latin typeface="Times New Roman" pitchFamily="18" charset="0"/>
                  <a:cs typeface="Times New Roman" pitchFamily="18" charset="0"/>
                </a:rPr>
                <a:t>1</a:t>
              </a:r>
              <a:r>
                <a:rPr lang="en-US" altLang="zh-CN" sz="2400" dirty="0"/>
                <a:t>）任取初始向量        </a:t>
              </a:r>
              <a:r>
                <a:rPr lang="en-US" altLang="zh-CN" sz="2400" dirty="0" smtClean="0"/>
                <a:t>   。  </a:t>
              </a:r>
              <a:endParaRPr lang="en-US" altLang="zh-CN" sz="2400" dirty="0"/>
            </a:p>
            <a:p>
              <a:pPr>
                <a:lnSpc>
                  <a:spcPct val="120000"/>
                </a:lnSpc>
                <a:spcAft>
                  <a:spcPts val="600"/>
                </a:spcAft>
              </a:pPr>
              <a:r>
                <a:rPr lang="en-US" altLang="zh-CN" sz="2400" dirty="0" smtClean="0"/>
                <a:t>（</a:t>
              </a:r>
              <a:r>
                <a:rPr lang="en-US" altLang="zh-CN" sz="2400" dirty="0">
                  <a:latin typeface="Times New Roman" pitchFamily="18" charset="0"/>
                  <a:cs typeface="Times New Roman" pitchFamily="18" charset="0"/>
                </a:rPr>
                <a:t>2</a:t>
              </a:r>
              <a:r>
                <a:rPr lang="en-US" altLang="zh-CN" sz="2400" dirty="0"/>
                <a:t>）构造迭代序列   </a:t>
              </a:r>
            </a:p>
            <a:p>
              <a:pPr>
                <a:lnSpc>
                  <a:spcPct val="120000"/>
                </a:lnSpc>
                <a:spcAft>
                  <a:spcPts val="600"/>
                </a:spcAft>
              </a:pPr>
              <a:endParaRPr lang="en-US" altLang="zh-CN" sz="2400" dirty="0"/>
            </a:p>
            <a:p>
              <a:pPr>
                <a:lnSpc>
                  <a:spcPct val="120000"/>
                </a:lnSpc>
                <a:spcAft>
                  <a:spcPts val="600"/>
                </a:spcAft>
              </a:pPr>
              <a:endParaRPr lang="en-US" altLang="zh-CN" sz="2400" dirty="0"/>
            </a:p>
            <a:p>
              <a:pPr>
                <a:lnSpc>
                  <a:spcPct val="120000"/>
                </a:lnSpc>
                <a:spcAft>
                  <a:spcPts val="600"/>
                </a:spcAft>
              </a:pPr>
              <a:endParaRPr lang="en-US" altLang="zh-CN" sz="2400" dirty="0"/>
            </a:p>
            <a:p>
              <a:pPr>
                <a:lnSpc>
                  <a:spcPct val="120000"/>
                </a:lnSpc>
                <a:spcAft>
                  <a:spcPts val="600"/>
                </a:spcAft>
              </a:pPr>
              <a:endParaRPr lang="en-US" altLang="zh-CN" sz="2400" dirty="0"/>
            </a:p>
            <a:p>
              <a:pPr>
                <a:lnSpc>
                  <a:spcPct val="120000"/>
                </a:lnSpc>
                <a:spcAft>
                  <a:spcPts val="1200"/>
                </a:spcAft>
              </a:pPr>
              <a:r>
                <a:rPr lang="en-US" altLang="zh-CN" sz="2400" dirty="0" err="1" smtClean="0"/>
                <a:t>其中</a:t>
              </a:r>
              <a:r>
                <a:rPr lang="en-US" altLang="zh-CN" sz="2400" dirty="0" smtClean="0"/>
                <a:t>，                   </a:t>
              </a:r>
              <a:r>
                <a:rPr lang="en-US" altLang="zh-CN" sz="2400" dirty="0" err="1"/>
                <a:t>表示向量</a:t>
              </a:r>
              <a:r>
                <a:rPr lang="en-US" altLang="zh-CN" sz="2400" dirty="0"/>
                <a:t>      </a:t>
              </a:r>
              <a:r>
                <a:rPr lang="en-US" altLang="zh-CN" sz="2400" dirty="0" err="1"/>
                <a:t>中绝对值最大的分量</a:t>
              </a:r>
              <a:r>
                <a:rPr lang="en-US" altLang="zh-CN" sz="2400" dirty="0"/>
                <a:t>。</a:t>
              </a:r>
            </a:p>
            <a:p>
              <a:pPr>
                <a:lnSpc>
                  <a:spcPct val="120000"/>
                </a:lnSpc>
                <a:spcAft>
                  <a:spcPts val="600"/>
                </a:spcAft>
              </a:pPr>
              <a:r>
                <a:rPr lang="en-US" altLang="zh-CN" sz="2400" dirty="0" smtClean="0"/>
                <a:t>（</a:t>
              </a:r>
              <a:r>
                <a:rPr lang="en-US" altLang="zh-CN" sz="2400" dirty="0">
                  <a:latin typeface="Times New Roman" pitchFamily="18" charset="0"/>
                  <a:cs typeface="Times New Roman" pitchFamily="18" charset="0"/>
                </a:rPr>
                <a:t>3</a:t>
              </a:r>
              <a:r>
                <a:rPr lang="en-US" altLang="zh-CN" sz="2400" dirty="0"/>
                <a:t>）	</a:t>
              </a:r>
              <a:r>
                <a:rPr lang="en-US" altLang="zh-CN" sz="2000" dirty="0"/>
                <a:t>					</a:t>
              </a:r>
            </a:p>
          </p:txBody>
        </p:sp>
        <p:graphicFrame>
          <p:nvGraphicFramePr>
            <p:cNvPr id="4" name="Object 5"/>
            <p:cNvGraphicFramePr>
              <a:graphicFrameLocks noChangeAspect="1"/>
            </p:cNvGraphicFramePr>
            <p:nvPr/>
          </p:nvGraphicFramePr>
          <p:xfrm>
            <a:off x="3529562" y="1580202"/>
            <a:ext cx="920750" cy="508000"/>
          </p:xfrm>
          <a:graphic>
            <a:graphicData uri="http://schemas.openxmlformats.org/presentationml/2006/ole">
              <p:oleObj spid="_x0000_s310274" name="Equation" r:id="rId3" imgW="368280" imgH="203040" progId="Equation.DSMT4">
                <p:embed/>
              </p:oleObj>
            </a:graphicData>
          </a:graphic>
        </p:graphicFrame>
        <p:graphicFrame>
          <p:nvGraphicFramePr>
            <p:cNvPr id="310275" name="Object 3"/>
            <p:cNvGraphicFramePr>
              <a:graphicFrameLocks noChangeAspect="1"/>
            </p:cNvGraphicFramePr>
            <p:nvPr/>
          </p:nvGraphicFramePr>
          <p:xfrm>
            <a:off x="3347864" y="2518572"/>
            <a:ext cx="3933825" cy="2093913"/>
          </p:xfrm>
          <a:graphic>
            <a:graphicData uri="http://schemas.openxmlformats.org/presentationml/2006/ole">
              <p:oleObj spid="_x0000_s310275" name="Equation" r:id="rId4" imgW="1574640" imgH="838080" progId="Equation.DSMT4">
                <p:embed/>
              </p:oleObj>
            </a:graphicData>
          </a:graphic>
        </p:graphicFrame>
        <p:graphicFrame>
          <p:nvGraphicFramePr>
            <p:cNvPr id="310276" name="Object 4"/>
            <p:cNvGraphicFramePr>
              <a:graphicFrameLocks noChangeAspect="1"/>
            </p:cNvGraphicFramePr>
            <p:nvPr/>
          </p:nvGraphicFramePr>
          <p:xfrm>
            <a:off x="1660239" y="4650713"/>
            <a:ext cx="1936750" cy="508000"/>
          </p:xfrm>
          <a:graphic>
            <a:graphicData uri="http://schemas.openxmlformats.org/presentationml/2006/ole">
              <p:oleObj spid="_x0000_s310276" name="Equation" r:id="rId5" imgW="774360" imgH="203040" progId="Equation.DSMT4">
                <p:embed/>
              </p:oleObj>
            </a:graphicData>
          </a:graphic>
        </p:graphicFrame>
        <p:graphicFrame>
          <p:nvGraphicFramePr>
            <p:cNvPr id="310277" name="Object 5"/>
            <p:cNvGraphicFramePr>
              <a:graphicFrameLocks noChangeAspect="1"/>
            </p:cNvGraphicFramePr>
            <p:nvPr/>
          </p:nvGraphicFramePr>
          <p:xfrm>
            <a:off x="5001310" y="4638013"/>
            <a:ext cx="381000" cy="508000"/>
          </p:xfrm>
          <a:graphic>
            <a:graphicData uri="http://schemas.openxmlformats.org/presentationml/2006/ole">
              <p:oleObj spid="_x0000_s310277" name="Equation" r:id="rId6" imgW="152280" imgH="203040" progId="Equation.DSMT4">
                <p:embed/>
              </p:oleObj>
            </a:graphicData>
          </a:graphic>
        </p:graphicFrame>
        <p:graphicFrame>
          <p:nvGraphicFramePr>
            <p:cNvPr id="310278" name="Object 6"/>
            <p:cNvGraphicFramePr>
              <a:graphicFrameLocks noChangeAspect="1"/>
            </p:cNvGraphicFramePr>
            <p:nvPr/>
          </p:nvGraphicFramePr>
          <p:xfrm>
            <a:off x="1444031" y="5267544"/>
            <a:ext cx="5286375" cy="636587"/>
          </p:xfrm>
          <a:graphic>
            <a:graphicData uri="http://schemas.openxmlformats.org/presentationml/2006/ole">
              <p:oleObj spid="_x0000_s310278" name="Equation" r:id="rId7" imgW="2108160" imgH="253800" progId="Equation.DSMT4">
                <p:embed/>
              </p:oleObj>
            </a:graphicData>
          </a:graphic>
        </p:graphicFrame>
      </p:grpSp>
      <p:sp>
        <p:nvSpPr>
          <p:cNvPr id="10" name="Rectangle 54"/>
          <p:cNvSpPr>
            <a:spLocks noChangeArrowheads="1"/>
          </p:cNvSpPr>
          <p:nvPr/>
        </p:nvSpPr>
        <p:spPr bwMode="auto">
          <a:xfrm>
            <a:off x="837203" y="6089668"/>
            <a:ext cx="4553663" cy="575733"/>
          </a:xfrm>
          <a:prstGeom prst="rect">
            <a:avLst/>
          </a:prstGeom>
          <a:noFill/>
          <a:ln w="38100">
            <a:solidFill>
              <a:schemeClr val="bg1"/>
            </a:solidFill>
            <a:miter lim="800000"/>
            <a:headEnd/>
            <a:tailEnd/>
          </a:ln>
        </p:spPr>
        <p:txBody>
          <a:bodyPr/>
          <a:lstStyle/>
          <a:p>
            <a:pPr marL="342900" indent="-342900">
              <a:lnSpc>
                <a:spcPct val="80000"/>
              </a:lnSpc>
            </a:pPr>
            <a:r>
              <a:rPr lang="zh-CN" altLang="en-US" sz="2800" dirty="0" smtClean="0">
                <a:solidFill>
                  <a:srgbClr val="FF0000"/>
                </a:solidFill>
                <a:latin typeface="楷体" pitchFamily="49" charset="-122"/>
                <a:ea typeface="楷体" pitchFamily="49" charset="-122"/>
              </a:rPr>
              <a:t>证明过程详见教材。</a:t>
            </a:r>
            <a:endParaRPr lang="zh-CN" altLang="en-US" sz="2800" dirty="0">
              <a:solidFill>
                <a:srgbClr val="FF0000"/>
              </a:solidFill>
              <a:latin typeface="楷体" pitchFamily="49" charset="-122"/>
              <a:ea typeface="楷体" pitchFamily="49" charset="-122"/>
            </a:endParaRPr>
          </a:p>
        </p:txBody>
      </p:sp>
      <p:sp>
        <p:nvSpPr>
          <p:cNvPr id="11"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11</a:t>
            </a:fld>
            <a:endParaRPr lang="zh-CN" altLang="en-US" sz="10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3941" name="Rectangle 5"/>
          <p:cNvSpPr>
            <a:spLocks noChangeArrowheads="1"/>
          </p:cNvSpPr>
          <p:nvPr/>
        </p:nvSpPr>
        <p:spPr bwMode="auto">
          <a:xfrm>
            <a:off x="600500" y="1094967"/>
            <a:ext cx="7970292" cy="5169356"/>
          </a:xfrm>
          <a:prstGeom prst="rect">
            <a:avLst/>
          </a:prstGeom>
          <a:noFill/>
          <a:ln w="9525">
            <a:noFill/>
            <a:miter lim="800000"/>
          </a:ln>
        </p:spPr>
        <p:txBody>
          <a:bodyPr anchor="ctr"/>
          <a:lstStyle/>
          <a:p>
            <a:pPr marL="0" indent="0">
              <a:lnSpc>
                <a:spcPct val="120000"/>
              </a:lnSpc>
              <a:spcAft>
                <a:spcPts val="1200"/>
              </a:spcAft>
              <a:buClr>
                <a:srgbClr val="0000FF"/>
              </a:buClr>
              <a:buSzPct val="70000"/>
              <a:buFont typeface="Wingdings" panose="05000000000000000000" pitchFamily="2" charset="2"/>
              <a:buNone/>
            </a:pPr>
            <a:endParaRPr lang="en-US" altLang="zh-CN" sz="2800" dirty="0" smtClean="0"/>
          </a:p>
        </p:txBody>
      </p:sp>
      <p:sp>
        <p:nvSpPr>
          <p:cNvPr id="48132" name="Rectangle 7"/>
          <p:cNvSpPr>
            <a:spLocks noChangeArrowheads="1"/>
          </p:cNvSpPr>
          <p:nvPr/>
        </p:nvSpPr>
        <p:spPr bwMode="auto">
          <a:xfrm>
            <a:off x="1016000" y="245660"/>
            <a:ext cx="8128000" cy="682168"/>
          </a:xfrm>
          <a:prstGeom prst="rect">
            <a:avLst/>
          </a:prstGeom>
          <a:noFill/>
          <a:ln w="9525">
            <a:noFill/>
            <a:miter lim="800000"/>
          </a:ln>
        </p:spPr>
        <p:txBody>
          <a:body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sym typeface="+mn-ea"/>
              </a:rPr>
              <a:t>幂法</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sp>
        <p:nvSpPr>
          <p:cNvPr id="6"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12</a:t>
            </a:fld>
            <a:endParaRPr lang="zh-CN" altLang="en-US" sz="10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526888" y="927735"/>
            <a:ext cx="8507939" cy="1114921"/>
          </a:xfrm>
          <a:prstGeom prst="rect">
            <a:avLst/>
          </a:prstGeom>
          <a:noFill/>
        </p:spPr>
        <p:txBody>
          <a:bodyPr wrap="square" rtlCol="0">
            <a:spAutoFit/>
          </a:bodyPr>
          <a:lstStyle/>
          <a:p>
            <a:pPr>
              <a:lnSpc>
                <a:spcPct val="130000"/>
              </a:lnSpc>
            </a:pPr>
            <a:r>
              <a:rPr lang="en-US" altLang="zh-CN" sz="2800" dirty="0" smtClean="0">
                <a:solidFill>
                  <a:srgbClr val="0000FF"/>
                </a:solidFill>
              </a:rPr>
              <a:t>【</a:t>
            </a:r>
            <a:r>
              <a:rPr lang="en-US" altLang="zh-CN" sz="2800" dirty="0" smtClean="0">
                <a:solidFill>
                  <a:srgbClr val="0000FF"/>
                </a:solidFill>
                <a:latin typeface="黑体" pitchFamily="49" charset="-122"/>
                <a:ea typeface="黑体" pitchFamily="49" charset="-122"/>
              </a:rPr>
              <a:t>例7-1</a:t>
            </a:r>
            <a:r>
              <a:rPr lang="en-US" altLang="zh-CN" sz="2800" dirty="0" smtClean="0">
                <a:solidFill>
                  <a:srgbClr val="0000FF"/>
                </a:solidFill>
              </a:rPr>
              <a:t>】</a:t>
            </a:r>
            <a:r>
              <a:rPr lang="en-US" altLang="zh-CN" sz="2600" dirty="0" smtClean="0"/>
              <a:t>用幂法计算</a:t>
            </a:r>
            <a:r>
              <a:rPr lang="zh-CN" altLang="en-US" sz="2600" dirty="0" smtClean="0"/>
              <a:t>矩阵</a:t>
            </a:r>
            <a:r>
              <a:rPr lang="en-US" altLang="zh-CN" sz="2600" dirty="0" smtClean="0"/>
              <a:t> </a:t>
            </a:r>
            <a:r>
              <a:rPr lang="en-US" altLang="zh-CN" sz="2600" i="1" dirty="0" smtClean="0">
                <a:latin typeface="Times New Roman" pitchFamily="18" charset="0"/>
                <a:ea typeface="黑体" pitchFamily="49" charset="-122"/>
                <a:cs typeface="Times New Roman" pitchFamily="18" charset="0"/>
              </a:rPr>
              <a:t>A </a:t>
            </a:r>
            <a:r>
              <a:rPr lang="en-US" altLang="zh-CN" sz="2600" dirty="0" err="1" smtClean="0"/>
              <a:t>按模</a:t>
            </a:r>
            <a:r>
              <a:rPr lang="zh-CN" altLang="en-US" sz="2600" dirty="0" smtClean="0"/>
              <a:t>最大的</a:t>
            </a:r>
            <a:r>
              <a:rPr lang="en-US" altLang="zh-CN" sz="2600" dirty="0" err="1" smtClean="0"/>
              <a:t>特征值和相应的特征向量</a:t>
            </a:r>
            <a:r>
              <a:rPr lang="en-US" altLang="zh-CN" sz="2600" dirty="0" smtClean="0"/>
              <a:t>。</a:t>
            </a:r>
            <a:endParaRPr lang="en-US" altLang="zh-CN" sz="2600" dirty="0"/>
          </a:p>
        </p:txBody>
      </p:sp>
      <p:graphicFrame>
        <p:nvGraphicFramePr>
          <p:cNvPr id="2" name="对象 -2147482061"/>
          <p:cNvGraphicFramePr>
            <a:graphicFrameLocks noChangeAspect="1"/>
          </p:cNvGraphicFramePr>
          <p:nvPr/>
        </p:nvGraphicFramePr>
        <p:xfrm>
          <a:off x="3131386" y="1561814"/>
          <a:ext cx="2605087" cy="1549400"/>
        </p:xfrm>
        <a:graphic>
          <a:graphicData uri="http://schemas.openxmlformats.org/presentationml/2006/ole">
            <p:oleObj spid="_x0000_s311298" r:id="rId4" imgW="1040948" imgH="622030" progId="Equation.DSMT4">
              <p:embed/>
            </p:oleObj>
          </a:graphicData>
        </a:graphic>
      </p:graphicFrame>
      <p:grpSp>
        <p:nvGrpSpPr>
          <p:cNvPr id="17" name="组合 16"/>
          <p:cNvGrpSpPr/>
          <p:nvPr/>
        </p:nvGrpSpPr>
        <p:grpSpPr>
          <a:xfrm>
            <a:off x="620978" y="3200731"/>
            <a:ext cx="7226490" cy="569913"/>
            <a:chOff x="620978" y="3200731"/>
            <a:chExt cx="7226490" cy="569913"/>
          </a:xfrm>
        </p:grpSpPr>
        <p:sp>
          <p:nvSpPr>
            <p:cNvPr id="16" name="矩形 15"/>
            <p:cNvSpPr/>
            <p:nvPr/>
          </p:nvSpPr>
          <p:spPr>
            <a:xfrm>
              <a:off x="620978" y="3261814"/>
              <a:ext cx="7226490" cy="492443"/>
            </a:xfrm>
            <a:prstGeom prst="rect">
              <a:avLst/>
            </a:prstGeom>
          </p:spPr>
          <p:txBody>
            <a:bodyPr wrap="square">
              <a:spAutoFit/>
            </a:bodyPr>
            <a:lstStyle/>
            <a:p>
              <a:r>
                <a:rPr lang="en-US" altLang="zh-CN" sz="2600" dirty="0" smtClean="0">
                  <a:solidFill>
                    <a:srgbClr val="0000FF"/>
                  </a:solidFill>
                  <a:latin typeface="黑体" pitchFamily="49" charset="-122"/>
                  <a:ea typeface="黑体" pitchFamily="49" charset="-122"/>
                </a:rPr>
                <a:t>解</a:t>
              </a:r>
              <a:r>
                <a:rPr lang="zh-CN" altLang="en-US" sz="2600" dirty="0" smtClean="0">
                  <a:solidFill>
                    <a:srgbClr val="0000FF"/>
                  </a:solidFill>
                  <a:latin typeface="黑体" pitchFamily="49" charset="-122"/>
                  <a:ea typeface="黑体" pitchFamily="49" charset="-122"/>
                </a:rPr>
                <a:t>：</a:t>
              </a:r>
              <a:r>
                <a:rPr lang="en-US" altLang="zh-CN" sz="2600" dirty="0" err="1" smtClean="0"/>
                <a:t>根据公式，取初值</a:t>
              </a:r>
              <a:r>
                <a:rPr lang="en-US" altLang="zh-CN" sz="2600" dirty="0" smtClean="0"/>
                <a:t>                         </a:t>
              </a:r>
              <a:r>
                <a:rPr lang="zh-CN" altLang="en-US" sz="2600" dirty="0" smtClean="0"/>
                <a:t>，</a:t>
              </a:r>
              <a:r>
                <a:rPr lang="en-US" altLang="zh-CN" sz="2600" dirty="0" smtClean="0"/>
                <a:t>有</a:t>
              </a:r>
              <a:endParaRPr lang="en-US" altLang="zh-CN" sz="2600" dirty="0"/>
            </a:p>
          </p:txBody>
        </p:sp>
        <p:graphicFrame>
          <p:nvGraphicFramePr>
            <p:cNvPr id="3" name="对象 -2147482060"/>
            <p:cNvGraphicFramePr>
              <a:graphicFrameLocks noChangeAspect="1"/>
            </p:cNvGraphicFramePr>
            <p:nvPr/>
          </p:nvGraphicFramePr>
          <p:xfrm>
            <a:off x="4229454" y="3200731"/>
            <a:ext cx="2082800" cy="569913"/>
          </p:xfrm>
          <a:graphic>
            <a:graphicData uri="http://schemas.openxmlformats.org/presentationml/2006/ole">
              <p:oleObj spid="_x0000_s311299" name="Equation" r:id="rId5" imgW="825480" imgH="228600" progId="Equation.DSMT4">
                <p:embed/>
              </p:oleObj>
            </a:graphicData>
          </a:graphic>
        </p:graphicFrame>
      </p:grpSp>
      <p:graphicFrame>
        <p:nvGraphicFramePr>
          <p:cNvPr id="4" name="对象 -2147482059"/>
          <p:cNvGraphicFramePr>
            <a:graphicFrameLocks noChangeAspect="1"/>
          </p:cNvGraphicFramePr>
          <p:nvPr/>
        </p:nvGraphicFramePr>
        <p:xfrm>
          <a:off x="2280447" y="3911472"/>
          <a:ext cx="4754563" cy="1558925"/>
        </p:xfrm>
        <a:graphic>
          <a:graphicData uri="http://schemas.openxmlformats.org/presentationml/2006/ole">
            <p:oleObj spid="_x0000_s311300" r:id="rId6" imgW="1892300" imgH="622300" progId="Equation.DSMT4">
              <p:embed/>
            </p:oleObj>
          </a:graphicData>
        </a:graphic>
      </p:graphicFrame>
      <p:graphicFrame>
        <p:nvGraphicFramePr>
          <p:cNvPr id="5" name="对象 -2147482058"/>
          <p:cNvGraphicFramePr>
            <a:graphicFrameLocks/>
          </p:cNvGraphicFramePr>
          <p:nvPr/>
        </p:nvGraphicFramePr>
        <p:xfrm>
          <a:off x="2319338" y="5783263"/>
          <a:ext cx="1460500" cy="508000"/>
        </p:xfrm>
        <a:graphic>
          <a:graphicData uri="http://schemas.openxmlformats.org/presentationml/2006/ole">
            <p:oleObj spid="_x0000_s311301" name="Equation" r:id="rId7" imgW="583920" imgH="203040" progId="Equation.DSMT4">
              <p:embed/>
            </p:oleObj>
          </a:graphicData>
        </a:graphic>
      </p:graphicFrame>
      <p:graphicFrame>
        <p:nvGraphicFramePr>
          <p:cNvPr id="7" name="对象 -2147482057"/>
          <p:cNvGraphicFramePr>
            <a:graphicFrameLocks/>
          </p:cNvGraphicFramePr>
          <p:nvPr/>
        </p:nvGraphicFramePr>
        <p:xfrm>
          <a:off x="4602163" y="5738813"/>
          <a:ext cx="2087562" cy="573087"/>
        </p:xfrm>
        <a:graphic>
          <a:graphicData uri="http://schemas.openxmlformats.org/presentationml/2006/ole">
            <p:oleObj spid="_x0000_s311302" name="Equation" r:id="rId8" imgW="838080" imgH="22860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3941" name="Rectangle 5"/>
          <p:cNvSpPr>
            <a:spLocks noChangeArrowheads="1"/>
          </p:cNvSpPr>
          <p:nvPr/>
        </p:nvSpPr>
        <p:spPr bwMode="auto">
          <a:xfrm>
            <a:off x="600500" y="1094967"/>
            <a:ext cx="7970292" cy="5169356"/>
          </a:xfrm>
          <a:prstGeom prst="rect">
            <a:avLst/>
          </a:prstGeom>
          <a:noFill/>
          <a:ln w="9525">
            <a:noFill/>
            <a:miter lim="800000"/>
          </a:ln>
        </p:spPr>
        <p:txBody>
          <a:bodyPr anchor="ctr"/>
          <a:lstStyle/>
          <a:p>
            <a:pPr marL="0" indent="0">
              <a:lnSpc>
                <a:spcPct val="120000"/>
              </a:lnSpc>
              <a:spcAft>
                <a:spcPts val="1200"/>
              </a:spcAft>
              <a:buClr>
                <a:srgbClr val="0000FF"/>
              </a:buClr>
              <a:buSzPct val="70000"/>
              <a:buFont typeface="Wingdings" panose="05000000000000000000" pitchFamily="2" charset="2"/>
              <a:buNone/>
            </a:pPr>
            <a:endParaRPr lang="en-US" altLang="zh-CN" sz="2800" dirty="0" smtClean="0"/>
          </a:p>
        </p:txBody>
      </p:sp>
      <p:sp>
        <p:nvSpPr>
          <p:cNvPr id="48132" name="Rectangle 7"/>
          <p:cNvSpPr>
            <a:spLocks noChangeArrowheads="1"/>
          </p:cNvSpPr>
          <p:nvPr/>
        </p:nvSpPr>
        <p:spPr bwMode="auto">
          <a:xfrm>
            <a:off x="1016000" y="245660"/>
            <a:ext cx="8128000" cy="682168"/>
          </a:xfrm>
          <a:prstGeom prst="rect">
            <a:avLst/>
          </a:prstGeom>
          <a:noFill/>
          <a:ln w="9525">
            <a:noFill/>
            <a:miter lim="800000"/>
          </a:ln>
        </p:spPr>
        <p:txBody>
          <a:body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sym typeface="+mn-ea"/>
              </a:rPr>
              <a:t>幂法</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sp>
        <p:nvSpPr>
          <p:cNvPr id="6"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13</a:t>
            </a:fld>
            <a:endParaRPr lang="zh-CN" altLang="en-US" sz="1000" dirty="0">
              <a:latin typeface="Times New Roman" panose="02020603050405020304" pitchFamily="18" charset="0"/>
              <a:cs typeface="Times New Roman" panose="02020603050405020304" pitchFamily="18" charset="0"/>
            </a:endParaRPr>
          </a:p>
        </p:txBody>
      </p:sp>
      <p:graphicFrame>
        <p:nvGraphicFramePr>
          <p:cNvPr id="8" name="对象 -2147482056"/>
          <p:cNvGraphicFramePr>
            <a:graphicFrameLocks/>
          </p:cNvGraphicFramePr>
          <p:nvPr/>
        </p:nvGraphicFramePr>
        <p:xfrm>
          <a:off x="1903413" y="1082675"/>
          <a:ext cx="4999037" cy="1552575"/>
        </p:xfrm>
        <a:graphic>
          <a:graphicData uri="http://schemas.openxmlformats.org/presentationml/2006/ole">
            <p:oleObj spid="_x0000_s312327" name="Equation" r:id="rId4" imgW="2006280" imgH="622080" progId="Equation.DSMT4">
              <p:embed/>
            </p:oleObj>
          </a:graphicData>
        </a:graphic>
      </p:graphicFrame>
      <p:graphicFrame>
        <p:nvGraphicFramePr>
          <p:cNvPr id="9" name="对象 -2147482055"/>
          <p:cNvGraphicFramePr>
            <a:graphicFrameLocks/>
          </p:cNvGraphicFramePr>
          <p:nvPr/>
        </p:nvGraphicFramePr>
        <p:xfrm>
          <a:off x="2115427" y="2895009"/>
          <a:ext cx="1552575" cy="508000"/>
        </p:xfrm>
        <a:graphic>
          <a:graphicData uri="http://schemas.openxmlformats.org/presentationml/2006/ole">
            <p:oleObj spid="_x0000_s312328" name="Equation" r:id="rId5" imgW="622080" imgH="203040" progId="Equation.DSMT4">
              <p:embed/>
            </p:oleObj>
          </a:graphicData>
        </a:graphic>
      </p:graphicFrame>
      <p:graphicFrame>
        <p:nvGraphicFramePr>
          <p:cNvPr id="11" name="对象 -2147482054"/>
          <p:cNvGraphicFramePr>
            <a:graphicFrameLocks/>
          </p:cNvGraphicFramePr>
          <p:nvPr/>
        </p:nvGraphicFramePr>
        <p:xfrm>
          <a:off x="4743640" y="2878208"/>
          <a:ext cx="2287588" cy="569913"/>
        </p:xfrm>
        <a:graphic>
          <a:graphicData uri="http://schemas.openxmlformats.org/presentationml/2006/ole">
            <p:oleObj spid="_x0000_s312329" name="Equation" r:id="rId6" imgW="914400" imgH="228600" progId="Equation.DSMT4">
              <p:embed/>
            </p:oleObj>
          </a:graphicData>
        </a:graphic>
      </p:graphicFrame>
      <p:sp>
        <p:nvSpPr>
          <p:cNvPr id="16" name="矩形 15"/>
          <p:cNvSpPr/>
          <p:nvPr/>
        </p:nvSpPr>
        <p:spPr>
          <a:xfrm>
            <a:off x="620978" y="3575718"/>
            <a:ext cx="7226490" cy="492443"/>
          </a:xfrm>
          <a:prstGeom prst="rect">
            <a:avLst/>
          </a:prstGeom>
        </p:spPr>
        <p:txBody>
          <a:bodyPr wrap="square">
            <a:spAutoFit/>
          </a:bodyPr>
          <a:lstStyle/>
          <a:p>
            <a:r>
              <a:rPr lang="zh-CN" altLang="en-US" sz="2600" dirty="0" smtClean="0"/>
              <a:t>依次迭代计算，结果如教材表</a:t>
            </a:r>
            <a:r>
              <a:rPr lang="en-US" altLang="zh-CN" sz="2600" dirty="0" smtClean="0"/>
              <a:t>7-1</a:t>
            </a:r>
            <a:r>
              <a:rPr lang="zh-CN" altLang="en-US" sz="2600" dirty="0" smtClean="0"/>
              <a:t>所示，可得</a:t>
            </a:r>
            <a:endParaRPr lang="en-US" altLang="zh-CN" sz="2600" dirty="0"/>
          </a:p>
        </p:txBody>
      </p:sp>
      <p:grpSp>
        <p:nvGrpSpPr>
          <p:cNvPr id="20" name="组合 19"/>
          <p:cNvGrpSpPr/>
          <p:nvPr/>
        </p:nvGrpSpPr>
        <p:grpSpPr>
          <a:xfrm>
            <a:off x="959900" y="4327354"/>
            <a:ext cx="3578337" cy="530704"/>
            <a:chOff x="959900" y="4327354"/>
            <a:chExt cx="3578337" cy="530704"/>
          </a:xfrm>
        </p:grpSpPr>
        <p:graphicFrame>
          <p:nvGraphicFramePr>
            <p:cNvPr id="312330" name="Object 10"/>
            <p:cNvGraphicFramePr>
              <a:graphicFrameLocks noChangeAspect="1"/>
            </p:cNvGraphicFramePr>
            <p:nvPr/>
          </p:nvGraphicFramePr>
          <p:xfrm>
            <a:off x="2890412" y="4351645"/>
            <a:ext cx="1647825" cy="506413"/>
          </p:xfrm>
          <a:graphic>
            <a:graphicData uri="http://schemas.openxmlformats.org/presentationml/2006/ole">
              <p:oleObj spid="_x0000_s312330" name="Equation" r:id="rId7" imgW="660240" imgH="203040" progId="Equation.DSMT4">
                <p:embed/>
              </p:oleObj>
            </a:graphicData>
          </a:graphic>
        </p:graphicFrame>
        <p:sp>
          <p:nvSpPr>
            <p:cNvPr id="18" name="文本框 5"/>
            <p:cNvSpPr txBox="1"/>
            <p:nvPr/>
          </p:nvSpPr>
          <p:spPr>
            <a:xfrm>
              <a:off x="959900" y="4327354"/>
              <a:ext cx="1660469" cy="492443"/>
            </a:xfrm>
            <a:prstGeom prst="rect">
              <a:avLst/>
            </a:prstGeom>
            <a:noFill/>
          </p:spPr>
          <p:txBody>
            <a:bodyPr wrap="square" rtlCol="0">
              <a:spAutoFit/>
            </a:bodyPr>
            <a:lstStyle/>
            <a:p>
              <a:r>
                <a:rPr lang="zh-CN" altLang="en-US" sz="2600" dirty="0" smtClean="0"/>
                <a:t>特</a:t>
              </a:r>
              <a:r>
                <a:rPr lang="zh-CN" altLang="en-US" sz="2000" dirty="0" smtClean="0"/>
                <a:t>  </a:t>
              </a:r>
              <a:r>
                <a:rPr lang="zh-CN" altLang="en-US" sz="2600" dirty="0" smtClean="0"/>
                <a:t>征</a:t>
              </a:r>
              <a:r>
                <a:rPr lang="zh-CN" altLang="en-US" sz="2000" dirty="0" smtClean="0"/>
                <a:t>  </a:t>
              </a:r>
              <a:r>
                <a:rPr lang="zh-CN" altLang="en-US" sz="2600" dirty="0" smtClean="0"/>
                <a:t>值：</a:t>
              </a:r>
              <a:endParaRPr lang="en-US" altLang="zh-CN" sz="2600" dirty="0"/>
            </a:p>
          </p:txBody>
        </p:sp>
      </p:grpSp>
      <p:grpSp>
        <p:nvGrpSpPr>
          <p:cNvPr id="21" name="组合 20"/>
          <p:cNvGrpSpPr/>
          <p:nvPr/>
        </p:nvGrpSpPr>
        <p:grpSpPr>
          <a:xfrm>
            <a:off x="962172" y="5053961"/>
            <a:ext cx="5886137" cy="539750"/>
            <a:chOff x="962172" y="5053961"/>
            <a:chExt cx="5886137" cy="539750"/>
          </a:xfrm>
        </p:grpSpPr>
        <p:graphicFrame>
          <p:nvGraphicFramePr>
            <p:cNvPr id="312331" name="Object 11"/>
            <p:cNvGraphicFramePr>
              <a:graphicFrameLocks noChangeAspect="1"/>
            </p:cNvGraphicFramePr>
            <p:nvPr/>
          </p:nvGraphicFramePr>
          <p:xfrm>
            <a:off x="2911309" y="5053961"/>
            <a:ext cx="3937000" cy="539750"/>
          </p:xfrm>
          <a:graphic>
            <a:graphicData uri="http://schemas.openxmlformats.org/presentationml/2006/ole">
              <p:oleObj spid="_x0000_s312331" name="Equation" r:id="rId8" imgW="1574640" imgH="215640" progId="Equation.DSMT4">
                <p:embed/>
              </p:oleObj>
            </a:graphicData>
          </a:graphic>
        </p:graphicFrame>
        <p:sp>
          <p:nvSpPr>
            <p:cNvPr id="19" name="文本框 5"/>
            <p:cNvSpPr txBox="1"/>
            <p:nvPr/>
          </p:nvSpPr>
          <p:spPr>
            <a:xfrm>
              <a:off x="962172" y="5066618"/>
              <a:ext cx="1753731" cy="492443"/>
            </a:xfrm>
            <a:prstGeom prst="rect">
              <a:avLst/>
            </a:prstGeom>
            <a:noFill/>
          </p:spPr>
          <p:txBody>
            <a:bodyPr wrap="square" rtlCol="0">
              <a:spAutoFit/>
            </a:bodyPr>
            <a:lstStyle/>
            <a:p>
              <a:r>
                <a:rPr lang="zh-CN" altLang="en-US" sz="2600" dirty="0" smtClean="0"/>
                <a:t>特征向量：</a:t>
              </a:r>
              <a:endParaRPr lang="en-US" altLang="zh-CN" sz="2600"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583355" y="1121679"/>
            <a:ext cx="7970292" cy="5169356"/>
          </a:xfrm>
          <a:prstGeom prst="rect">
            <a:avLst/>
          </a:prstGeom>
          <a:noFill/>
          <a:ln w="9525">
            <a:noFill/>
            <a:miter lim="8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0045" indent="-360045">
              <a:lnSpc>
                <a:spcPct val="120000"/>
              </a:lnSpc>
              <a:spcAft>
                <a:spcPts val="1200"/>
              </a:spcAft>
              <a:buClr>
                <a:srgbClr val="0000FF"/>
              </a:buClr>
              <a:buSzPct val="70000"/>
            </a:pPr>
            <a:endParaRPr lang="zh-CN" altLang="zh-CN" sz="2800" dirty="0" smtClean="0"/>
          </a:p>
        </p:txBody>
      </p:sp>
      <p:sp>
        <p:nvSpPr>
          <p:cNvPr id="6" name="Rectangle 7"/>
          <p:cNvSpPr>
            <a:spLocks noChangeArrowheads="1"/>
          </p:cNvSpPr>
          <p:nvPr/>
        </p:nvSpPr>
        <p:spPr bwMode="auto">
          <a:xfrm>
            <a:off x="998855" y="272372"/>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二、</a:t>
            </a:r>
            <a:r>
              <a:rPr lang="zh-CN" altLang="en-US" sz="3200" dirty="0" smtClean="0">
                <a:solidFill>
                  <a:srgbClr val="FFFF00"/>
                </a:solidFill>
                <a:latin typeface="Times New Roman" panose="02020603050405020304" pitchFamily="18" charset="0"/>
                <a:ea typeface="楷体" panose="02010609060101010101" pitchFamily="49" charset="-122"/>
                <a:sym typeface="+mn-ea"/>
              </a:rPr>
              <a:t>Rayleigh商加速</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sp>
        <p:nvSpPr>
          <p:cNvPr id="7" name="文本框 1"/>
          <p:cNvSpPr txBox="1"/>
          <p:nvPr/>
        </p:nvSpPr>
        <p:spPr>
          <a:xfrm>
            <a:off x="453882" y="954447"/>
            <a:ext cx="8294336" cy="56323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smtClean="0"/>
              <a:t>      在</a:t>
            </a:r>
            <a:r>
              <a:rPr lang="zh-CN" altLang="en-US" sz="2800" dirty="0"/>
              <a:t>线性代数中，当</a:t>
            </a:r>
            <a:r>
              <a:rPr lang="zh-CN" altLang="en-US" sz="2800" dirty="0" smtClean="0"/>
              <a:t>矩阵</a:t>
            </a:r>
            <a:r>
              <a:rPr lang="zh-CN" altLang="en-US" sz="2800" i="1"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A</a:t>
            </a:r>
            <a:r>
              <a:rPr lang="zh-CN" altLang="en-US" sz="2800" i="1" dirty="0" smtClean="0">
                <a:latin typeface="Times New Roman" pitchFamily="18" charset="0"/>
                <a:cs typeface="Times New Roman" pitchFamily="18" charset="0"/>
              </a:rPr>
              <a:t> </a:t>
            </a:r>
            <a:r>
              <a:rPr lang="zh-CN" altLang="en-US" sz="2800" dirty="0"/>
              <a:t>是对称矩阵时，其特征值                      </a:t>
            </a:r>
            <a:r>
              <a:rPr lang="zh-CN" altLang="en-US" sz="2800" dirty="0" smtClean="0"/>
              <a:t>对应</a:t>
            </a:r>
            <a:r>
              <a:rPr lang="zh-CN" altLang="en-US" sz="2800" dirty="0"/>
              <a:t>的</a:t>
            </a:r>
            <a:r>
              <a:rPr lang="zh-CN" altLang="en-US" sz="2800" dirty="0" smtClean="0"/>
              <a:t>特征向量</a:t>
            </a:r>
            <a:r>
              <a:rPr lang="en-US" altLang="zh-CN" sz="2800" dirty="0" smtClean="0"/>
              <a:t> </a:t>
            </a:r>
            <a:r>
              <a:rPr lang="en-US" altLang="zh-CN" sz="2800" dirty="0" smtClean="0"/>
              <a:t>            </a:t>
            </a:r>
            <a:r>
              <a:rPr lang="zh-CN" altLang="en-US" sz="2800" dirty="0" smtClean="0"/>
              <a:t>，</a:t>
            </a:r>
            <a:r>
              <a:rPr lang="zh-CN" altLang="en-US" sz="2800" dirty="0"/>
              <a:t>可以构成标准正交基，即             </a:t>
            </a:r>
            <a:r>
              <a:rPr lang="zh-CN" altLang="en-US" sz="2800" dirty="0" smtClean="0"/>
              <a:t>，</a:t>
            </a:r>
            <a:r>
              <a:rPr lang="zh-CN" altLang="en-US" sz="2800" dirty="0"/>
              <a:t>且对于任一非零向量 </a:t>
            </a:r>
            <a:r>
              <a:rPr lang="en-US" altLang="zh-CN" sz="2800" i="1" dirty="0" smtClean="0">
                <a:latin typeface="Times New Roman" pitchFamily="18" charset="0"/>
                <a:cs typeface="Times New Roman" pitchFamily="18" charset="0"/>
              </a:rPr>
              <a:t>x</a:t>
            </a:r>
            <a:r>
              <a:rPr lang="zh-CN" altLang="en-US" sz="2800" dirty="0" smtClean="0"/>
              <a:t> 有</a:t>
            </a:r>
            <a:r>
              <a:rPr lang="zh-CN" altLang="en-US" sz="2800" dirty="0"/>
              <a:t>，</a:t>
            </a:r>
          </a:p>
          <a:p>
            <a:endParaRPr lang="zh-CN" altLang="en-US" sz="2800" dirty="0"/>
          </a:p>
          <a:p>
            <a:endParaRPr lang="zh-CN" altLang="en-US" sz="2800" dirty="0"/>
          </a:p>
          <a:p>
            <a:r>
              <a:rPr lang="zh-CN" altLang="en-US" sz="2800" dirty="0"/>
              <a:t>称        为</a:t>
            </a:r>
            <a:r>
              <a:rPr lang="zh-CN" altLang="en-US" sz="2800" dirty="0">
                <a:solidFill>
                  <a:schemeClr val="accent1"/>
                </a:solidFill>
                <a:latin typeface="Times New Roman" pitchFamily="18" charset="0"/>
                <a:cs typeface="Times New Roman" pitchFamily="18" charset="0"/>
              </a:rPr>
              <a:t>Rayleigh</a:t>
            </a:r>
            <a:r>
              <a:rPr lang="zh-CN" altLang="en-US" sz="2800" dirty="0">
                <a:solidFill>
                  <a:schemeClr val="accent1"/>
                </a:solidFill>
              </a:rPr>
              <a:t>商</a:t>
            </a:r>
            <a:r>
              <a:rPr lang="zh-CN" altLang="en-US" sz="2800" dirty="0"/>
              <a:t>，并有</a:t>
            </a:r>
          </a:p>
          <a:p>
            <a:endParaRPr lang="zh-CN" altLang="en-US" sz="2000" dirty="0"/>
          </a:p>
          <a:p>
            <a:endParaRPr lang="en-US" altLang="zh-CN" sz="2000" dirty="0" smtClean="0"/>
          </a:p>
          <a:p>
            <a:endParaRPr lang="zh-CN" altLang="en-US" sz="2000" dirty="0"/>
          </a:p>
          <a:p>
            <a:r>
              <a:rPr lang="zh-CN" altLang="en-US" sz="2800" dirty="0"/>
              <a:t>假定用幂法计算特征值    </a:t>
            </a:r>
            <a:r>
              <a:rPr lang="zh-CN" altLang="en-US" sz="2800" dirty="0" smtClean="0"/>
              <a:t>，</a:t>
            </a:r>
            <a:r>
              <a:rPr lang="zh-CN" altLang="en-US" sz="2800" dirty="0"/>
              <a:t>并且已经迭代到</a:t>
            </a:r>
            <a:r>
              <a:rPr lang="zh-CN" altLang="en-US" sz="2800" dirty="0" smtClean="0"/>
              <a:t>第</a:t>
            </a:r>
            <a:r>
              <a:rPr lang="zh-CN" altLang="en-US" sz="2800" i="1"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k</a:t>
            </a:r>
            <a:r>
              <a:rPr lang="zh-CN" altLang="en-US" sz="2800" i="1" dirty="0" smtClean="0">
                <a:latin typeface="Times New Roman" pitchFamily="18" charset="0"/>
                <a:cs typeface="Times New Roman" pitchFamily="18" charset="0"/>
              </a:rPr>
              <a:t> </a:t>
            </a:r>
            <a:r>
              <a:rPr lang="zh-CN" altLang="en-US" sz="2800" dirty="0"/>
              <a:t>次，则有</a:t>
            </a:r>
          </a:p>
          <a:p>
            <a:endParaRPr lang="zh-CN" altLang="en-US" sz="2800" dirty="0"/>
          </a:p>
          <a:p>
            <a:endParaRPr lang="en-US" altLang="zh-CN" sz="2000" dirty="0"/>
          </a:p>
        </p:txBody>
      </p:sp>
      <p:pic>
        <p:nvPicPr>
          <p:cNvPr id="8" name="对象 -2147482040"/>
          <p:cNvPicPr>
            <a:picLocks noChangeAspect="1"/>
          </p:cNvPicPr>
          <p:nvPr/>
        </p:nvPicPr>
        <p:blipFill>
          <a:blip r:embed="rId2" cstate="print"/>
          <a:stretch>
            <a:fillRect/>
          </a:stretch>
        </p:blipFill>
        <p:spPr>
          <a:xfrm>
            <a:off x="3604895" y="1989497"/>
            <a:ext cx="1725295" cy="596900"/>
          </a:xfrm>
          <a:noFill/>
          <a:ln w="38100">
            <a:noFill/>
            <a:miter/>
          </a:ln>
        </p:spPr>
      </p:pic>
      <p:pic>
        <p:nvPicPr>
          <p:cNvPr id="10" name="对象 -2147482038"/>
          <p:cNvPicPr>
            <a:picLocks noChangeAspect="1"/>
          </p:cNvPicPr>
          <p:nvPr/>
        </p:nvPicPr>
        <p:blipFill>
          <a:blip r:embed="rId3" cstate="print"/>
          <a:stretch>
            <a:fillRect/>
          </a:stretch>
        </p:blipFill>
        <p:spPr>
          <a:xfrm>
            <a:off x="3604895" y="2842937"/>
            <a:ext cx="1580515" cy="631825"/>
          </a:xfrm>
          <a:noFill/>
          <a:ln w="38100">
            <a:noFill/>
            <a:miter/>
          </a:ln>
        </p:spPr>
      </p:pic>
      <p:pic>
        <p:nvPicPr>
          <p:cNvPr id="12" name="对象 -2147482035"/>
          <p:cNvPicPr>
            <a:picLocks noChangeAspect="1"/>
          </p:cNvPicPr>
          <p:nvPr/>
        </p:nvPicPr>
        <p:blipFill>
          <a:blip r:embed="rId4" cstate="print"/>
          <a:stretch>
            <a:fillRect/>
          </a:stretch>
        </p:blipFill>
        <p:spPr>
          <a:xfrm>
            <a:off x="3680460" y="4083727"/>
            <a:ext cx="1412240" cy="687705"/>
          </a:xfrm>
          <a:noFill/>
          <a:ln w="38100">
            <a:noFill/>
            <a:miter/>
          </a:ln>
        </p:spPr>
      </p:pic>
      <p:pic>
        <p:nvPicPr>
          <p:cNvPr id="14" name="对象 -2147482034"/>
          <p:cNvPicPr>
            <a:picLocks noChangeAspect="1"/>
          </p:cNvPicPr>
          <p:nvPr/>
        </p:nvPicPr>
        <p:blipFill>
          <a:blip r:embed="rId5" cstate="print"/>
          <a:stretch>
            <a:fillRect/>
          </a:stretch>
        </p:blipFill>
        <p:spPr>
          <a:xfrm>
            <a:off x="3680460" y="4904147"/>
            <a:ext cx="1781810" cy="666115"/>
          </a:xfrm>
          <a:noFill/>
          <a:ln w="38100">
            <a:noFill/>
            <a:miter/>
          </a:ln>
        </p:spPr>
      </p:pic>
      <p:pic>
        <p:nvPicPr>
          <p:cNvPr id="16" name="对象 -2147482046"/>
          <p:cNvPicPr>
            <a:picLocks noChangeAspect="1"/>
          </p:cNvPicPr>
          <p:nvPr/>
        </p:nvPicPr>
        <p:blipFill>
          <a:blip r:embed="rId6" cstate="print"/>
          <a:stretch>
            <a:fillRect/>
          </a:stretch>
        </p:blipFill>
        <p:spPr>
          <a:xfrm>
            <a:off x="2714625" y="1026837"/>
            <a:ext cx="577850" cy="297180"/>
          </a:xfrm>
          <a:noFill/>
          <a:ln w="38100">
            <a:noFill/>
            <a:miter/>
          </a:ln>
        </p:spPr>
      </p:pic>
      <p:pic>
        <p:nvPicPr>
          <p:cNvPr id="17" name="对象 -2147482045"/>
          <p:cNvPicPr>
            <a:picLocks noChangeAspect="1"/>
          </p:cNvPicPr>
          <p:nvPr/>
        </p:nvPicPr>
        <p:blipFill>
          <a:blip r:embed="rId7" cstate="print"/>
          <a:stretch>
            <a:fillRect/>
          </a:stretch>
        </p:blipFill>
        <p:spPr>
          <a:xfrm>
            <a:off x="3138805" y="1272582"/>
            <a:ext cx="302895" cy="302895"/>
          </a:xfrm>
          <a:noFill/>
          <a:ln w="38100">
            <a:noFill/>
            <a:miter/>
          </a:ln>
        </p:spPr>
      </p:pic>
      <p:pic>
        <p:nvPicPr>
          <p:cNvPr id="18" name="对象 -2147481701"/>
          <p:cNvPicPr>
            <a:picLocks noChangeAspect="1"/>
          </p:cNvPicPr>
          <p:nvPr/>
        </p:nvPicPr>
        <p:blipFill>
          <a:blip r:embed="rId8" cstate="print"/>
          <a:stretch>
            <a:fillRect/>
          </a:stretch>
        </p:blipFill>
        <p:spPr>
          <a:xfrm>
            <a:off x="6165215" y="1272582"/>
            <a:ext cx="1962785" cy="352425"/>
          </a:xfrm>
          <a:noFill/>
          <a:ln w="38100">
            <a:noFill/>
            <a:miter/>
          </a:ln>
        </p:spPr>
      </p:pic>
      <p:pic>
        <p:nvPicPr>
          <p:cNvPr id="19" name="对象 -2147482043"/>
          <p:cNvPicPr>
            <a:picLocks noChangeAspect="1"/>
          </p:cNvPicPr>
          <p:nvPr/>
        </p:nvPicPr>
        <p:blipFill>
          <a:blip r:embed="rId9" cstate="print"/>
          <a:stretch>
            <a:fillRect/>
          </a:stretch>
        </p:blipFill>
        <p:spPr>
          <a:xfrm>
            <a:off x="1170940" y="1566587"/>
            <a:ext cx="1397635" cy="422910"/>
          </a:xfrm>
          <a:noFill/>
          <a:ln w="38100">
            <a:noFill/>
            <a:miter/>
          </a:ln>
        </p:spPr>
      </p:pic>
      <p:pic>
        <p:nvPicPr>
          <p:cNvPr id="20" name="对象 -2147482042"/>
          <p:cNvPicPr>
            <a:picLocks noChangeAspect="1"/>
          </p:cNvPicPr>
          <p:nvPr/>
        </p:nvPicPr>
        <p:blipFill>
          <a:blip r:embed="rId10" cstate="print"/>
          <a:stretch>
            <a:fillRect/>
          </a:stretch>
        </p:blipFill>
        <p:spPr>
          <a:xfrm>
            <a:off x="5659755" y="1598337"/>
            <a:ext cx="1028700" cy="359410"/>
          </a:xfrm>
          <a:noFill/>
          <a:ln w="38100">
            <a:noFill/>
            <a:miter/>
          </a:ln>
        </p:spPr>
      </p:pic>
      <p:pic>
        <p:nvPicPr>
          <p:cNvPr id="21" name="对象 -2147482041"/>
          <p:cNvPicPr>
            <a:picLocks noChangeAspect="1"/>
          </p:cNvPicPr>
          <p:nvPr/>
        </p:nvPicPr>
        <p:blipFill>
          <a:blip r:embed="rId11" cstate="print"/>
          <a:stretch>
            <a:fillRect/>
          </a:stretch>
        </p:blipFill>
        <p:spPr>
          <a:xfrm>
            <a:off x="699770" y="1957747"/>
            <a:ext cx="299085" cy="299085"/>
          </a:xfrm>
          <a:noFill/>
          <a:ln w="38100">
            <a:noFill/>
            <a:miter/>
          </a:ln>
        </p:spPr>
      </p:pic>
      <p:pic>
        <p:nvPicPr>
          <p:cNvPr id="22" name="对象 -2147482039"/>
          <p:cNvPicPr>
            <a:picLocks noChangeAspect="1"/>
          </p:cNvPicPr>
          <p:nvPr/>
        </p:nvPicPr>
        <p:blipFill>
          <a:blip r:embed="rId12" cstate="print"/>
          <a:stretch>
            <a:fillRect/>
          </a:stretch>
        </p:blipFill>
        <p:spPr>
          <a:xfrm>
            <a:off x="397510" y="2842620"/>
            <a:ext cx="461010" cy="381635"/>
          </a:xfrm>
          <a:noFill/>
          <a:ln w="38100">
            <a:noFill/>
            <a:miter/>
          </a:ln>
        </p:spPr>
      </p:pic>
      <p:pic>
        <p:nvPicPr>
          <p:cNvPr id="23" name="对象 -2147482037"/>
          <p:cNvPicPr>
            <a:picLocks noChangeAspect="1"/>
          </p:cNvPicPr>
          <p:nvPr/>
        </p:nvPicPr>
        <p:blipFill>
          <a:blip r:embed="rId13" cstate="print"/>
          <a:stretch>
            <a:fillRect/>
          </a:stretch>
        </p:blipFill>
        <p:spPr>
          <a:xfrm>
            <a:off x="2714625" y="3715427"/>
            <a:ext cx="254000" cy="368300"/>
          </a:xfrm>
          <a:noFill/>
          <a:ln w="38100">
            <a:noFill/>
            <a:miter/>
          </a:ln>
        </p:spPr>
      </p:pic>
      <p:pic>
        <p:nvPicPr>
          <p:cNvPr id="24" name="对象 -2147482036"/>
          <p:cNvPicPr>
            <a:picLocks noChangeAspect="1"/>
          </p:cNvPicPr>
          <p:nvPr/>
        </p:nvPicPr>
        <p:blipFill>
          <a:blip r:embed="rId14" cstate="print"/>
          <a:stretch>
            <a:fillRect/>
          </a:stretch>
        </p:blipFill>
        <p:spPr>
          <a:xfrm>
            <a:off x="5246370" y="3782102"/>
            <a:ext cx="215900" cy="234950"/>
          </a:xfrm>
          <a:noFill/>
          <a:ln w="38100">
            <a:noFill/>
            <a:miter/>
          </a:ln>
        </p:spPr>
      </p:pic>
      <p:pic>
        <p:nvPicPr>
          <p:cNvPr id="25" name="对象 -2147482033"/>
          <p:cNvPicPr>
            <a:picLocks noChangeAspect="1"/>
          </p:cNvPicPr>
          <p:nvPr/>
        </p:nvPicPr>
        <p:blipFill>
          <a:blip r:embed="rId15" cstate="print"/>
          <a:stretch>
            <a:fillRect/>
          </a:stretch>
        </p:blipFill>
        <p:spPr>
          <a:xfrm>
            <a:off x="369570" y="5802037"/>
            <a:ext cx="330200" cy="409575"/>
          </a:xfrm>
          <a:noFill/>
          <a:ln w="38100">
            <a:noFill/>
            <a:miter/>
          </a:ln>
        </p:spPr>
      </p:pic>
      <p:pic>
        <p:nvPicPr>
          <p:cNvPr id="26" name="对象 -2147482032"/>
          <p:cNvPicPr>
            <a:picLocks noChangeAspect="1"/>
          </p:cNvPicPr>
          <p:nvPr/>
        </p:nvPicPr>
        <p:blipFill>
          <a:blip r:embed="rId16" cstate="print"/>
          <a:stretch>
            <a:fillRect/>
          </a:stretch>
        </p:blipFill>
        <p:spPr>
          <a:xfrm>
            <a:off x="4058920" y="5828707"/>
            <a:ext cx="287020" cy="355600"/>
          </a:xfrm>
          <a:noFill/>
          <a:ln w="38100">
            <a:noFill/>
            <a:miter/>
          </a:ln>
        </p:spPr>
      </p:pic>
      <p:pic>
        <p:nvPicPr>
          <p:cNvPr id="314369" name="Picture 1"/>
          <p:cNvPicPr>
            <a:picLocks noChangeAspect="1" noChangeArrowheads="1"/>
          </p:cNvPicPr>
          <p:nvPr/>
        </p:nvPicPr>
        <p:blipFill>
          <a:blip r:embed="rId17" cstate="print"/>
          <a:srcRect/>
          <a:stretch>
            <a:fillRect/>
          </a:stretch>
        </p:blipFill>
        <p:spPr bwMode="auto">
          <a:xfrm>
            <a:off x="1402520" y="1440810"/>
            <a:ext cx="2399706" cy="428933"/>
          </a:xfrm>
          <a:prstGeom prst="rect">
            <a:avLst/>
          </a:prstGeom>
          <a:noFill/>
          <a:ln w="9525">
            <a:noFill/>
            <a:miter lim="800000"/>
            <a:headEnd/>
            <a:tailEnd/>
          </a:ln>
          <a:effectLst/>
        </p:spPr>
      </p:pic>
      <p:pic>
        <p:nvPicPr>
          <p:cNvPr id="314370" name="Picture 2"/>
          <p:cNvPicPr>
            <a:picLocks noChangeAspect="1" noChangeArrowheads="1"/>
          </p:cNvPicPr>
          <p:nvPr/>
        </p:nvPicPr>
        <p:blipFill>
          <a:blip r:embed="rId18" cstate="print"/>
          <a:srcRect/>
          <a:stretch>
            <a:fillRect/>
          </a:stretch>
        </p:blipFill>
        <p:spPr bwMode="auto">
          <a:xfrm>
            <a:off x="6560522" y="1416357"/>
            <a:ext cx="1400175" cy="428625"/>
          </a:xfrm>
          <a:prstGeom prst="rect">
            <a:avLst/>
          </a:prstGeom>
          <a:noFill/>
          <a:ln w="9525">
            <a:noFill/>
            <a:miter lim="800000"/>
            <a:headEnd/>
            <a:tailEnd/>
          </a:ln>
          <a:effectLst/>
        </p:spPr>
      </p:pic>
      <p:pic>
        <p:nvPicPr>
          <p:cNvPr id="314371" name="Picture 3"/>
          <p:cNvPicPr>
            <a:picLocks noChangeAspect="1" noChangeArrowheads="1"/>
          </p:cNvPicPr>
          <p:nvPr/>
        </p:nvPicPr>
        <p:blipFill>
          <a:blip r:embed="rId19" cstate="print"/>
          <a:srcRect/>
          <a:stretch>
            <a:fillRect/>
          </a:stretch>
        </p:blipFill>
        <p:spPr bwMode="auto">
          <a:xfrm>
            <a:off x="4617207" y="1872774"/>
            <a:ext cx="1348974" cy="474639"/>
          </a:xfrm>
          <a:prstGeom prst="rect">
            <a:avLst/>
          </a:prstGeom>
          <a:noFill/>
          <a:ln w="9525">
            <a:noFill/>
            <a:miter lim="800000"/>
            <a:headEnd/>
            <a:tailEnd/>
          </a:ln>
          <a:effectLst/>
        </p:spPr>
      </p:pic>
      <p:pic>
        <p:nvPicPr>
          <p:cNvPr id="314372" name="Picture 4"/>
          <p:cNvPicPr>
            <a:picLocks noChangeAspect="1" noChangeArrowheads="1"/>
          </p:cNvPicPr>
          <p:nvPr/>
        </p:nvPicPr>
        <p:blipFill>
          <a:blip r:embed="rId20" cstate="print"/>
          <a:srcRect/>
          <a:stretch>
            <a:fillRect/>
          </a:stretch>
        </p:blipFill>
        <p:spPr bwMode="auto">
          <a:xfrm>
            <a:off x="3571874" y="2690813"/>
            <a:ext cx="2077507" cy="719137"/>
          </a:xfrm>
          <a:prstGeom prst="rect">
            <a:avLst/>
          </a:prstGeom>
          <a:noFill/>
          <a:ln w="9525">
            <a:noFill/>
            <a:miter lim="800000"/>
            <a:headEnd/>
            <a:tailEnd/>
          </a:ln>
          <a:effectLst/>
        </p:spPr>
      </p:pic>
      <p:pic>
        <p:nvPicPr>
          <p:cNvPr id="314373" name="Picture 5"/>
          <p:cNvPicPr>
            <a:picLocks noChangeAspect="1" noChangeArrowheads="1"/>
          </p:cNvPicPr>
          <p:nvPr/>
        </p:nvPicPr>
        <p:blipFill>
          <a:blip r:embed="rId21" cstate="print"/>
          <a:srcRect/>
          <a:stretch>
            <a:fillRect/>
          </a:stretch>
        </p:blipFill>
        <p:spPr bwMode="auto">
          <a:xfrm>
            <a:off x="1004888" y="3474488"/>
            <a:ext cx="862012" cy="721275"/>
          </a:xfrm>
          <a:prstGeom prst="rect">
            <a:avLst/>
          </a:prstGeom>
          <a:noFill/>
          <a:ln w="9525">
            <a:noFill/>
            <a:miter lim="800000"/>
            <a:headEnd/>
            <a:tailEnd/>
          </a:ln>
          <a:effectLst/>
        </p:spPr>
      </p:pic>
      <p:pic>
        <p:nvPicPr>
          <p:cNvPr id="314374" name="Picture 6"/>
          <p:cNvPicPr>
            <a:picLocks noChangeAspect="1" noChangeArrowheads="1"/>
          </p:cNvPicPr>
          <p:nvPr/>
        </p:nvPicPr>
        <p:blipFill>
          <a:blip r:embed="rId22" cstate="print"/>
          <a:srcRect/>
          <a:stretch>
            <a:fillRect/>
          </a:stretch>
        </p:blipFill>
        <p:spPr bwMode="auto">
          <a:xfrm>
            <a:off x="3495674" y="4045143"/>
            <a:ext cx="2143125" cy="864996"/>
          </a:xfrm>
          <a:prstGeom prst="rect">
            <a:avLst/>
          </a:prstGeom>
          <a:noFill/>
          <a:ln w="9525">
            <a:noFill/>
            <a:miter lim="800000"/>
            <a:headEnd/>
            <a:tailEnd/>
          </a:ln>
          <a:effectLst/>
        </p:spPr>
      </p:pic>
      <p:pic>
        <p:nvPicPr>
          <p:cNvPr id="314375" name="Picture 7"/>
          <p:cNvPicPr>
            <a:picLocks noChangeAspect="1" noChangeArrowheads="1"/>
          </p:cNvPicPr>
          <p:nvPr/>
        </p:nvPicPr>
        <p:blipFill>
          <a:blip r:embed="rId23" cstate="print"/>
          <a:srcRect/>
          <a:stretch>
            <a:fillRect/>
          </a:stretch>
        </p:blipFill>
        <p:spPr bwMode="auto">
          <a:xfrm>
            <a:off x="4248883" y="4857750"/>
            <a:ext cx="399317" cy="576791"/>
          </a:xfrm>
          <a:prstGeom prst="rect">
            <a:avLst/>
          </a:prstGeom>
          <a:noFill/>
          <a:ln w="9525">
            <a:noFill/>
            <a:miter lim="800000"/>
            <a:headEnd/>
            <a:tailEnd/>
          </a:ln>
          <a:effectLst/>
        </p:spPr>
      </p:pic>
      <p:pic>
        <p:nvPicPr>
          <p:cNvPr id="314377" name="Picture 9"/>
          <p:cNvPicPr>
            <a:picLocks noChangeAspect="1" noChangeArrowheads="1"/>
          </p:cNvPicPr>
          <p:nvPr/>
        </p:nvPicPr>
        <p:blipFill>
          <a:blip r:embed="rId24" cstate="print"/>
          <a:srcRect/>
          <a:stretch>
            <a:fillRect/>
          </a:stretch>
        </p:blipFill>
        <p:spPr bwMode="auto">
          <a:xfrm>
            <a:off x="2281238" y="5491163"/>
            <a:ext cx="1701125" cy="833437"/>
          </a:xfrm>
          <a:prstGeom prst="rect">
            <a:avLst/>
          </a:prstGeom>
          <a:noFill/>
          <a:ln w="9525">
            <a:noFill/>
            <a:miter lim="800000"/>
            <a:headEnd/>
            <a:tailEnd/>
          </a:ln>
          <a:effectLst/>
        </p:spPr>
      </p:pic>
      <p:pic>
        <p:nvPicPr>
          <p:cNvPr id="314378" name="Picture 10"/>
          <p:cNvPicPr>
            <a:picLocks noChangeAspect="1" noChangeArrowheads="1"/>
          </p:cNvPicPr>
          <p:nvPr/>
        </p:nvPicPr>
        <p:blipFill>
          <a:blip r:embed="rId25" cstate="print"/>
          <a:srcRect/>
          <a:stretch>
            <a:fillRect/>
          </a:stretch>
        </p:blipFill>
        <p:spPr bwMode="auto">
          <a:xfrm>
            <a:off x="4762499" y="5467350"/>
            <a:ext cx="2302329" cy="857250"/>
          </a:xfrm>
          <a:prstGeom prst="rect">
            <a:avLst/>
          </a:prstGeom>
          <a:noFill/>
          <a:ln w="9525">
            <a:noFill/>
            <a:miter lim="800000"/>
            <a:headEnd/>
            <a:tailEnd/>
          </a:ln>
          <a:effectLst/>
        </p:spPr>
      </p:pic>
      <p:sp>
        <p:nvSpPr>
          <p:cNvPr id="34"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14</a:t>
            </a:fld>
            <a:endParaRPr lang="zh-CN" altLang="en-US" sz="10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03941" name="Rectangle 5"/>
          <p:cNvSpPr>
            <a:spLocks noChangeArrowheads="1"/>
          </p:cNvSpPr>
          <p:nvPr/>
        </p:nvSpPr>
        <p:spPr bwMode="auto">
          <a:xfrm>
            <a:off x="586530" y="1219427"/>
            <a:ext cx="7970292" cy="5169356"/>
          </a:xfrm>
          <a:prstGeom prst="rect">
            <a:avLst/>
          </a:prstGeom>
          <a:noFill/>
          <a:ln w="9525">
            <a:noFill/>
            <a:miter lim="800000"/>
          </a:ln>
        </p:spPr>
        <p:txBody>
          <a:bodyPr anchor="ctr"/>
          <a:lstStyle/>
          <a:p>
            <a:pPr marL="360045" indent="-360045">
              <a:lnSpc>
                <a:spcPct val="120000"/>
              </a:lnSpc>
              <a:spcAft>
                <a:spcPts val="1200"/>
              </a:spcAft>
              <a:buClr>
                <a:srgbClr val="0000FF"/>
              </a:buClr>
              <a:buSzPct val="70000"/>
            </a:pPr>
            <a:endParaRPr lang="zh-CN" altLang="zh-CN" sz="2800" dirty="0" smtClean="0"/>
          </a:p>
        </p:txBody>
      </p:sp>
      <p:sp>
        <p:nvSpPr>
          <p:cNvPr id="48132" name="Rectangle 7"/>
          <p:cNvSpPr>
            <a:spLocks noChangeArrowheads="1"/>
          </p:cNvSpPr>
          <p:nvPr/>
        </p:nvSpPr>
        <p:spPr bwMode="auto">
          <a:xfrm>
            <a:off x="1016000" y="245660"/>
            <a:ext cx="8128000" cy="682168"/>
          </a:xfrm>
          <a:prstGeom prst="rect">
            <a:avLst/>
          </a:prstGeom>
          <a:noFill/>
          <a:ln w="9525">
            <a:noFill/>
            <a:miter lim="800000"/>
          </a:ln>
        </p:spPr>
        <p:txBody>
          <a:body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二、</a:t>
            </a:r>
            <a:r>
              <a:rPr lang="zh-CN" altLang="en-US" sz="3200" dirty="0" smtClean="0">
                <a:solidFill>
                  <a:srgbClr val="FFFF00"/>
                </a:solidFill>
                <a:latin typeface="Times New Roman" panose="02020603050405020304" pitchFamily="18" charset="0"/>
                <a:ea typeface="楷体" panose="02010609060101010101" pitchFamily="49" charset="-122"/>
                <a:sym typeface="+mn-ea"/>
              </a:rPr>
              <a:t>Rayleigh商加速</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sp>
        <p:nvSpPr>
          <p:cNvPr id="6"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15</a:t>
            </a:fld>
            <a:endParaRPr lang="zh-CN" altLang="en-US" sz="1000" dirty="0">
              <a:latin typeface="Times New Roman" panose="02020603050405020304" pitchFamily="18" charset="0"/>
              <a:cs typeface="Times New Roman" panose="02020603050405020304"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 name="文本框 1"/>
          <p:cNvSpPr txBox="1"/>
          <p:nvPr/>
        </p:nvSpPr>
        <p:spPr>
          <a:xfrm>
            <a:off x="514351" y="1061085"/>
            <a:ext cx="8039100" cy="4832092"/>
          </a:xfrm>
          <a:prstGeom prst="rect">
            <a:avLst/>
          </a:prstGeom>
          <a:noFill/>
        </p:spPr>
        <p:txBody>
          <a:bodyPr wrap="square" rtlCol="0">
            <a:spAutoFit/>
          </a:bodyPr>
          <a:lstStyle/>
          <a:p>
            <a:r>
              <a:rPr lang="zh-CN" altLang="en-US" sz="2800" dirty="0" smtClean="0"/>
              <a:t>对     </a:t>
            </a:r>
            <a:r>
              <a:rPr lang="zh-CN" altLang="en-US" sz="2800" dirty="0" smtClean="0"/>
              <a:t>做一次</a:t>
            </a:r>
            <a:r>
              <a:rPr lang="zh-CN" altLang="en-US" sz="2800" dirty="0" smtClean="0">
                <a:latin typeface="Times New Roman" pitchFamily="18" charset="0"/>
                <a:cs typeface="Times New Roman" pitchFamily="18" charset="0"/>
              </a:rPr>
              <a:t>Rayleigh</a:t>
            </a:r>
            <a:r>
              <a:rPr lang="zh-CN" altLang="en-US" sz="2800" dirty="0" smtClean="0"/>
              <a:t>商，并考虑</a:t>
            </a:r>
            <a:r>
              <a:rPr lang="zh-CN" altLang="en-US" sz="2800" dirty="0" smtClean="0"/>
              <a:t>到      可表示</a:t>
            </a:r>
            <a:r>
              <a:rPr lang="zh-CN" altLang="en-US" sz="2800" dirty="0" smtClean="0"/>
              <a:t>成</a:t>
            </a:r>
            <a:r>
              <a:rPr lang="en-US" altLang="zh-CN" sz="2800" dirty="0" smtClean="0"/>
              <a:t>:</a:t>
            </a:r>
            <a:endParaRPr lang="zh-CN" altLang="en-US" sz="2800" dirty="0" smtClean="0"/>
          </a:p>
          <a:p>
            <a:r>
              <a:rPr lang="en-US" altLang="zh-CN" sz="2800" dirty="0" smtClean="0"/>
              <a:t>			</a:t>
            </a:r>
            <a:r>
              <a:rPr lang="en-US" altLang="zh-CN" sz="2800" dirty="0"/>
              <a:t>			</a:t>
            </a:r>
          </a:p>
          <a:p>
            <a:endParaRPr lang="en-US" altLang="zh-CN" sz="2800" dirty="0"/>
          </a:p>
          <a:p>
            <a:r>
              <a:rPr lang="zh-CN" altLang="en-US" sz="2800" dirty="0"/>
              <a:t>于是</a:t>
            </a:r>
          </a:p>
          <a:p>
            <a:endParaRPr lang="zh-CN" altLang="en-US" sz="2800" dirty="0"/>
          </a:p>
          <a:p>
            <a:endParaRPr lang="zh-CN" altLang="en-US" sz="2800" dirty="0"/>
          </a:p>
          <a:p>
            <a:endParaRPr lang="zh-CN" altLang="en-US" sz="2800" dirty="0"/>
          </a:p>
          <a:p>
            <a:endParaRPr lang="zh-CN" altLang="en-US" sz="2800" dirty="0"/>
          </a:p>
          <a:p>
            <a:r>
              <a:rPr lang="en-US" altLang="zh-CN" sz="2800" dirty="0"/>
              <a:t>	</a:t>
            </a:r>
          </a:p>
          <a:p>
            <a:r>
              <a:rPr lang="zh-CN" altLang="en-US" sz="2800" dirty="0" smtClean="0"/>
              <a:t>这</a:t>
            </a:r>
            <a:r>
              <a:rPr lang="zh-CN" altLang="en-US" sz="2800" dirty="0"/>
              <a:t>说明，如果每迭代一次，就做一次</a:t>
            </a:r>
            <a:r>
              <a:rPr lang="zh-CN" altLang="en-US" sz="2800" dirty="0">
                <a:latin typeface="Times New Roman" pitchFamily="18" charset="0"/>
                <a:cs typeface="Times New Roman" pitchFamily="18" charset="0"/>
              </a:rPr>
              <a:t>Rayleigh</a:t>
            </a:r>
            <a:r>
              <a:rPr lang="zh-CN" altLang="en-US" sz="2800" dirty="0"/>
              <a:t>商，可以提高幂法的收敛速度</a:t>
            </a:r>
            <a:r>
              <a:rPr lang="zh-CN" altLang="en-US" sz="2800" dirty="0" smtClean="0"/>
              <a:t>。</a:t>
            </a:r>
            <a:endParaRPr lang="zh-CN" altLang="en-US" sz="2800" dirty="0"/>
          </a:p>
        </p:txBody>
      </p:sp>
      <p:graphicFrame>
        <p:nvGraphicFramePr>
          <p:cNvPr id="3" name="对象 -2147482031"/>
          <p:cNvGraphicFramePr>
            <a:graphicFrameLocks/>
          </p:cNvGraphicFramePr>
          <p:nvPr/>
        </p:nvGraphicFramePr>
        <p:xfrm>
          <a:off x="2586038" y="1720850"/>
          <a:ext cx="4376737" cy="508000"/>
        </p:xfrm>
        <a:graphic>
          <a:graphicData uri="http://schemas.openxmlformats.org/presentationml/2006/ole">
            <p:oleObj spid="_x0000_s163843" r:id="rId4" imgW="1752600" imgH="203200" progId="Equation.DSMT4">
              <p:embed/>
            </p:oleObj>
          </a:graphicData>
        </a:graphic>
      </p:graphicFrame>
      <p:graphicFrame>
        <p:nvGraphicFramePr>
          <p:cNvPr id="4" name="对象 -2147482030"/>
          <p:cNvGraphicFramePr>
            <a:graphicFrameLocks noChangeAspect="1"/>
          </p:cNvGraphicFramePr>
          <p:nvPr/>
        </p:nvGraphicFramePr>
        <p:xfrm>
          <a:off x="714375" y="3092450"/>
          <a:ext cx="8024813" cy="1744663"/>
        </p:xfrm>
        <a:graphic>
          <a:graphicData uri="http://schemas.openxmlformats.org/presentationml/2006/ole">
            <p:oleObj spid="_x0000_s163842" r:id="rId5" imgW="3213100" imgH="698500" progId="Equation.DSMT4">
              <p:embed/>
            </p:oleObj>
          </a:graphicData>
        </a:graphic>
      </p:graphicFrame>
      <p:pic>
        <p:nvPicPr>
          <p:cNvPr id="163844" name="Picture 4"/>
          <p:cNvPicPr>
            <a:picLocks noChangeAspect="1" noChangeArrowheads="1"/>
          </p:cNvPicPr>
          <p:nvPr/>
        </p:nvPicPr>
        <p:blipFill>
          <a:blip r:embed="rId6" cstate="print"/>
          <a:srcRect/>
          <a:stretch>
            <a:fillRect/>
          </a:stretch>
        </p:blipFill>
        <p:spPr bwMode="auto">
          <a:xfrm>
            <a:off x="1014413" y="976313"/>
            <a:ext cx="471487" cy="579255"/>
          </a:xfrm>
          <a:prstGeom prst="rect">
            <a:avLst/>
          </a:prstGeom>
          <a:noFill/>
          <a:ln w="9525">
            <a:noFill/>
            <a:miter lim="800000"/>
            <a:headEnd/>
            <a:tailEnd/>
          </a:ln>
          <a:effectLst/>
        </p:spPr>
      </p:pic>
      <p:graphicFrame>
        <p:nvGraphicFramePr>
          <p:cNvPr id="163845" name="Object 5"/>
          <p:cNvGraphicFramePr>
            <a:graphicFrameLocks noChangeAspect="1"/>
          </p:cNvGraphicFramePr>
          <p:nvPr/>
        </p:nvGraphicFramePr>
        <p:xfrm flipH="1">
          <a:off x="6178550" y="1085850"/>
          <a:ext cx="345678" cy="425450"/>
        </p:xfrm>
        <a:graphic>
          <a:graphicData uri="http://schemas.openxmlformats.org/presentationml/2006/ole">
            <p:oleObj spid="_x0000_s163845" name="Equation" r:id="rId7" imgW="164880" imgH="2030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3941" name="Rectangle 5"/>
          <p:cNvSpPr>
            <a:spLocks noChangeArrowheads="1"/>
          </p:cNvSpPr>
          <p:nvPr/>
        </p:nvSpPr>
        <p:spPr bwMode="auto">
          <a:xfrm>
            <a:off x="586530" y="1219427"/>
            <a:ext cx="7970292" cy="5169356"/>
          </a:xfrm>
          <a:prstGeom prst="rect">
            <a:avLst/>
          </a:prstGeom>
          <a:noFill/>
          <a:ln w="9525">
            <a:noFill/>
            <a:miter lim="800000"/>
          </a:ln>
        </p:spPr>
        <p:txBody>
          <a:bodyPr anchor="ctr"/>
          <a:lstStyle/>
          <a:p>
            <a:pPr marL="360045" indent="-360045">
              <a:lnSpc>
                <a:spcPct val="120000"/>
              </a:lnSpc>
              <a:spcAft>
                <a:spcPts val="1200"/>
              </a:spcAft>
              <a:buClr>
                <a:srgbClr val="0000FF"/>
              </a:buClr>
              <a:buSzPct val="70000"/>
            </a:pPr>
            <a:endParaRPr lang="zh-CN" altLang="zh-CN" sz="2800" dirty="0" smtClean="0"/>
          </a:p>
        </p:txBody>
      </p:sp>
      <p:sp>
        <p:nvSpPr>
          <p:cNvPr id="48132" name="Rectangle 7"/>
          <p:cNvSpPr>
            <a:spLocks noChangeArrowheads="1"/>
          </p:cNvSpPr>
          <p:nvPr/>
        </p:nvSpPr>
        <p:spPr bwMode="auto">
          <a:xfrm>
            <a:off x="1016000" y="245660"/>
            <a:ext cx="8128000" cy="682168"/>
          </a:xfrm>
          <a:prstGeom prst="rect">
            <a:avLst/>
          </a:prstGeom>
          <a:noFill/>
          <a:ln w="9525">
            <a:noFill/>
            <a:miter lim="800000"/>
          </a:ln>
        </p:spPr>
        <p:txBody>
          <a:body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二、</a:t>
            </a:r>
            <a:r>
              <a:rPr lang="zh-CN" altLang="en-US" sz="3200" dirty="0" smtClean="0">
                <a:solidFill>
                  <a:srgbClr val="FFFF00"/>
                </a:solidFill>
                <a:latin typeface="Times New Roman" panose="02020603050405020304" pitchFamily="18" charset="0"/>
                <a:ea typeface="楷体" panose="02010609060101010101" pitchFamily="49" charset="-122"/>
                <a:sym typeface="+mn-ea"/>
              </a:rPr>
              <a:t>Rayleigh商加速</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sp>
        <p:nvSpPr>
          <p:cNvPr id="6"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16</a:t>
            </a:fld>
            <a:endParaRPr lang="zh-CN" altLang="en-US" sz="1000" dirty="0">
              <a:latin typeface="Times New Roman" panose="02020603050405020304" pitchFamily="18" charset="0"/>
              <a:cs typeface="Times New Roman" panose="02020603050405020304"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1" name="文本框 14"/>
          <p:cNvSpPr txBox="1"/>
          <p:nvPr/>
        </p:nvSpPr>
        <p:spPr>
          <a:xfrm>
            <a:off x="526888" y="927735"/>
            <a:ext cx="8507939" cy="1172629"/>
          </a:xfrm>
          <a:prstGeom prst="rect">
            <a:avLst/>
          </a:prstGeom>
          <a:noFill/>
        </p:spPr>
        <p:txBody>
          <a:bodyPr wrap="square" rtlCol="0">
            <a:spAutoFit/>
          </a:bodyPr>
          <a:lstStyle/>
          <a:p>
            <a:pPr>
              <a:lnSpc>
                <a:spcPct val="130000"/>
              </a:lnSpc>
            </a:pPr>
            <a:r>
              <a:rPr lang="en-US" altLang="zh-CN" sz="2800" dirty="0" smtClean="0">
                <a:solidFill>
                  <a:srgbClr val="0000FF"/>
                </a:solidFill>
              </a:rPr>
              <a:t>【</a:t>
            </a:r>
            <a:r>
              <a:rPr lang="en-US" altLang="zh-CN" sz="2800" dirty="0" smtClean="0">
                <a:solidFill>
                  <a:srgbClr val="0000FF"/>
                </a:solidFill>
                <a:latin typeface="黑体" pitchFamily="49" charset="-122"/>
                <a:ea typeface="黑体" pitchFamily="49" charset="-122"/>
              </a:rPr>
              <a:t>例</a:t>
            </a:r>
            <a:r>
              <a:rPr lang="en-US" altLang="zh-CN" sz="2800" dirty="0" smtClean="0">
                <a:solidFill>
                  <a:srgbClr val="0000FF"/>
                </a:solidFill>
                <a:latin typeface="黑体" pitchFamily="49" charset="-122"/>
                <a:ea typeface="黑体" pitchFamily="49" charset="-122"/>
              </a:rPr>
              <a:t>7-2</a:t>
            </a:r>
            <a:r>
              <a:rPr lang="en-US" altLang="zh-CN" sz="2800" dirty="0" smtClean="0">
                <a:solidFill>
                  <a:srgbClr val="0000FF"/>
                </a:solidFill>
              </a:rPr>
              <a:t>】</a:t>
            </a:r>
            <a:r>
              <a:rPr lang="en-US" altLang="zh-CN" sz="2600" dirty="0" smtClean="0"/>
              <a:t>用</a:t>
            </a:r>
            <a:r>
              <a:rPr lang="en-US" altLang="zh-CN" sz="2600" dirty="0" smtClean="0">
                <a:latin typeface="Times New Roman" pitchFamily="18" charset="0"/>
                <a:cs typeface="Times New Roman" pitchFamily="18" charset="0"/>
              </a:rPr>
              <a:t>Rayleigh</a:t>
            </a:r>
            <a:r>
              <a:rPr lang="zh-CN" altLang="en-US" sz="2600" dirty="0" smtClean="0"/>
              <a:t>商加速的方法</a:t>
            </a:r>
            <a:r>
              <a:rPr lang="en-US" altLang="zh-CN" sz="2600" dirty="0" err="1" smtClean="0"/>
              <a:t>计算</a:t>
            </a:r>
            <a:r>
              <a:rPr lang="zh-CN" altLang="en-US" sz="2600" dirty="0" smtClean="0"/>
              <a:t>矩阵</a:t>
            </a:r>
            <a:r>
              <a:rPr lang="en-US" altLang="zh-CN" sz="2600" dirty="0" smtClean="0"/>
              <a:t> </a:t>
            </a:r>
            <a:r>
              <a:rPr lang="en-US" altLang="zh-CN" sz="2600" i="1" dirty="0" smtClean="0">
                <a:latin typeface="Times New Roman" pitchFamily="18" charset="0"/>
                <a:ea typeface="黑体" pitchFamily="49" charset="-122"/>
                <a:cs typeface="Times New Roman" pitchFamily="18" charset="0"/>
              </a:rPr>
              <a:t>A </a:t>
            </a:r>
            <a:r>
              <a:rPr lang="zh-CN" altLang="en-US" sz="2600" dirty="0" smtClean="0">
                <a:latin typeface="+mn-ea"/>
                <a:ea typeface="+mn-ea"/>
                <a:cs typeface="Times New Roman" pitchFamily="18" charset="0"/>
              </a:rPr>
              <a:t>的</a:t>
            </a:r>
            <a:r>
              <a:rPr lang="en-US" altLang="zh-CN" sz="2600" dirty="0" err="1" smtClean="0"/>
              <a:t>特征值和</a:t>
            </a:r>
            <a:r>
              <a:rPr lang="zh-CN" altLang="en-US" sz="2600" dirty="0" smtClean="0"/>
              <a:t>对</a:t>
            </a:r>
            <a:r>
              <a:rPr lang="en-US" altLang="zh-CN" sz="2600" dirty="0" err="1" smtClean="0"/>
              <a:t>应的特征向量</a:t>
            </a:r>
            <a:r>
              <a:rPr lang="en-US" altLang="zh-CN" sz="2600" dirty="0" smtClean="0"/>
              <a:t>。</a:t>
            </a:r>
            <a:endParaRPr lang="en-US" altLang="zh-CN" sz="2600" dirty="0"/>
          </a:p>
        </p:txBody>
      </p:sp>
      <p:pic>
        <p:nvPicPr>
          <p:cNvPr id="364550" name="Picture 6" descr="C:\Users\Jinliang Yang\AppData\Roaming\Tencent\Users\99690380\QQ\WinTemp\RichOle\552Z7{099KRRF]GOQ5)RKSA.png"/>
          <p:cNvPicPr>
            <a:picLocks noChangeAspect="1" noChangeArrowheads="1"/>
          </p:cNvPicPr>
          <p:nvPr/>
        </p:nvPicPr>
        <p:blipFill>
          <a:blip r:embed="rId3" cstate="print"/>
          <a:srcRect/>
          <a:stretch>
            <a:fillRect/>
          </a:stretch>
        </p:blipFill>
        <p:spPr bwMode="auto">
          <a:xfrm>
            <a:off x="1162050" y="2228453"/>
            <a:ext cx="6991350" cy="4515247"/>
          </a:xfrm>
          <a:prstGeom prst="rect">
            <a:avLst/>
          </a:prstGeom>
          <a:noFill/>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984250" y="211366"/>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三、</a:t>
            </a:r>
            <a:r>
              <a:rPr lang="zh-CN" altLang="en-US" sz="3200" dirty="0" smtClean="0">
                <a:solidFill>
                  <a:srgbClr val="FFFF00"/>
                </a:solidFill>
                <a:latin typeface="Times New Roman" panose="02020603050405020304" pitchFamily="18" charset="0"/>
                <a:ea typeface="楷体" panose="02010609060101010101" pitchFamily="49" charset="-122"/>
                <a:sym typeface="+mn-ea"/>
              </a:rPr>
              <a:t>反幂法</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grpSp>
        <p:nvGrpSpPr>
          <p:cNvPr id="35" name="组合 34"/>
          <p:cNvGrpSpPr/>
          <p:nvPr/>
        </p:nvGrpSpPr>
        <p:grpSpPr>
          <a:xfrm>
            <a:off x="630237" y="1031875"/>
            <a:ext cx="7656513" cy="4881336"/>
            <a:chOff x="630237" y="1031875"/>
            <a:chExt cx="7656513" cy="4881336"/>
          </a:xfrm>
        </p:grpSpPr>
        <p:sp>
          <p:nvSpPr>
            <p:cNvPr id="5" name="文本框 1"/>
            <p:cNvSpPr txBox="1"/>
            <p:nvPr/>
          </p:nvSpPr>
          <p:spPr>
            <a:xfrm>
              <a:off x="630237" y="1031875"/>
              <a:ext cx="7656513" cy="488133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2800" dirty="0"/>
                <a:t>	</a:t>
              </a:r>
              <a:r>
                <a:rPr lang="zh-CN" altLang="en-US" sz="2800" dirty="0"/>
                <a:t>设               是非奇异矩阵</a:t>
              </a:r>
              <a:r>
                <a:rPr lang="zh-CN" altLang="en-US" sz="2800" dirty="0" smtClean="0"/>
                <a:t>，</a:t>
              </a:r>
              <a:r>
                <a:rPr lang="en-US" altLang="zh-CN" sz="2800" i="1" dirty="0" smtClean="0">
                  <a:latin typeface="Times New Roman" pitchFamily="18" charset="0"/>
                  <a:cs typeface="Times New Roman" pitchFamily="18" charset="0"/>
                </a:rPr>
                <a:t>A</a:t>
              </a:r>
              <a:r>
                <a:rPr lang="zh-CN" altLang="en-US" sz="2800" i="1" dirty="0" smtClean="0">
                  <a:latin typeface="Times New Roman" pitchFamily="18" charset="0"/>
                  <a:cs typeface="Times New Roman" pitchFamily="18" charset="0"/>
                </a:rPr>
                <a:t>  </a:t>
              </a:r>
              <a:r>
                <a:rPr lang="zh-CN" altLang="en-US" sz="2800" dirty="0" smtClean="0"/>
                <a:t>的</a:t>
              </a:r>
              <a:r>
                <a:rPr lang="zh-CN" altLang="en-US" sz="2800" dirty="0"/>
                <a:t>特征值为                         </a:t>
              </a:r>
              <a:r>
                <a:rPr lang="zh-CN" altLang="en-US" sz="2800" dirty="0" smtClean="0"/>
                <a:t>，</a:t>
              </a:r>
              <a:r>
                <a:rPr lang="zh-CN" altLang="en-US" sz="2800" dirty="0" smtClean="0"/>
                <a:t>其</a:t>
              </a:r>
              <a:r>
                <a:rPr lang="zh-CN" altLang="en-US" sz="2800" dirty="0" smtClean="0"/>
                <a:t>相应</a:t>
              </a:r>
              <a:r>
                <a:rPr lang="zh-CN" altLang="en-US" sz="2800" dirty="0"/>
                <a:t>的特征向量为 </a:t>
              </a:r>
              <a:endParaRPr lang="en-US" altLang="zh-CN" sz="2800" dirty="0" smtClean="0"/>
            </a:p>
            <a:p>
              <a:pPr>
                <a:lnSpc>
                  <a:spcPct val="130000"/>
                </a:lnSpc>
              </a:pPr>
              <a:r>
                <a:rPr lang="zh-CN" altLang="en-US" sz="2800" dirty="0" smtClean="0"/>
                <a:t>               </a:t>
              </a:r>
              <a:r>
                <a:rPr lang="zh-CN" altLang="en-US" sz="2800" dirty="0" smtClean="0">
                  <a:latin typeface="+mn-ea"/>
                </a:rPr>
                <a:t> </a:t>
              </a:r>
              <a:r>
                <a:rPr lang="en-US" altLang="zh-CN" sz="2800" dirty="0" smtClean="0">
                  <a:latin typeface="+mn-ea"/>
                </a:rPr>
                <a:t>,</a:t>
              </a:r>
              <a:r>
                <a:rPr lang="zh-CN" altLang="en-US" sz="2800" dirty="0" smtClean="0">
                  <a:latin typeface="+mn-ea"/>
                </a:rPr>
                <a:t> </a:t>
              </a:r>
              <a:r>
                <a:rPr lang="zh-CN" altLang="en-US" sz="2800" dirty="0" smtClean="0"/>
                <a:t>那么矩阵       </a:t>
              </a:r>
              <a:r>
                <a:rPr lang="zh-CN" altLang="en-US" sz="2800" dirty="0"/>
                <a:t>的特征值</a:t>
              </a:r>
              <a:r>
                <a:rPr lang="zh-CN" altLang="en-US" sz="2800" dirty="0" smtClean="0"/>
                <a:t>为</a:t>
              </a:r>
              <a:endParaRPr lang="en-US" altLang="zh-CN" sz="2800" dirty="0" smtClean="0"/>
            </a:p>
            <a:p>
              <a:pPr>
                <a:lnSpc>
                  <a:spcPct val="130000"/>
                </a:lnSpc>
              </a:pPr>
              <a:r>
                <a:rPr lang="zh-CN" altLang="en-US" sz="2800" dirty="0" smtClean="0"/>
                <a:t>                               ，</a:t>
              </a:r>
              <a:r>
                <a:rPr lang="zh-CN" altLang="en-US" sz="2800" dirty="0"/>
                <a:t>对应的</a:t>
              </a:r>
              <a:r>
                <a:rPr lang="zh-CN" altLang="en-US" sz="2800" dirty="0" smtClean="0"/>
                <a:t>特征向量为</a:t>
              </a:r>
              <a:endParaRPr lang="en-US" altLang="zh-CN" sz="2800" dirty="0" smtClean="0"/>
            </a:p>
            <a:p>
              <a:pPr>
                <a:lnSpc>
                  <a:spcPct val="130000"/>
                </a:lnSpc>
              </a:pPr>
              <a:r>
                <a:rPr lang="zh-CN" altLang="en-US" sz="2800" dirty="0" smtClean="0"/>
                <a:t>                  。</a:t>
              </a:r>
              <a:endParaRPr lang="zh-CN" altLang="en-US" sz="2800" dirty="0"/>
            </a:p>
            <a:p>
              <a:pPr>
                <a:lnSpc>
                  <a:spcPct val="130000"/>
                </a:lnSpc>
              </a:pPr>
              <a:r>
                <a:rPr lang="en-US" altLang="zh-CN" sz="2800" dirty="0"/>
                <a:t>	</a:t>
              </a:r>
              <a:r>
                <a:rPr lang="zh-CN" altLang="en-US" sz="2800" dirty="0"/>
                <a:t>这样，就将计算 </a:t>
              </a:r>
              <a:r>
                <a:rPr lang="zh-CN" altLang="en-US" sz="2800" dirty="0" smtClean="0"/>
                <a:t> </a:t>
              </a:r>
              <a:r>
                <a:rPr lang="en-US" altLang="zh-CN" sz="2800" i="1" dirty="0" smtClean="0">
                  <a:latin typeface="Times New Roman" pitchFamily="18" charset="0"/>
                  <a:cs typeface="Times New Roman" pitchFamily="18" charset="0"/>
                </a:rPr>
                <a:t>A</a:t>
              </a:r>
              <a:r>
                <a:rPr lang="zh-CN" altLang="en-US" sz="2800" dirty="0" smtClean="0"/>
                <a:t> 的</a:t>
              </a:r>
              <a:r>
                <a:rPr lang="zh-CN" altLang="en-US" sz="2800" dirty="0"/>
                <a:t>按模最小的特征值 </a:t>
              </a:r>
              <a:endParaRPr lang="en-US" altLang="zh-CN" sz="2800" dirty="0" smtClean="0"/>
            </a:p>
            <a:p>
              <a:pPr>
                <a:lnSpc>
                  <a:spcPct val="130000"/>
                </a:lnSpc>
              </a:pPr>
              <a:r>
                <a:rPr lang="zh-CN" altLang="en-US" sz="2800" dirty="0" smtClean="0"/>
                <a:t>    的</a:t>
              </a:r>
              <a:r>
                <a:rPr lang="zh-CN" altLang="en-US" sz="2800" dirty="0"/>
                <a:t>问题，转化成计算      的按模最大的特征值的         问题。</a:t>
              </a:r>
            </a:p>
            <a:p>
              <a:r>
                <a:rPr lang="en-US" altLang="zh-CN" sz="2000" dirty="0"/>
                <a:t>			</a:t>
              </a:r>
            </a:p>
          </p:txBody>
        </p:sp>
        <p:pic>
          <p:nvPicPr>
            <p:cNvPr id="16" name="对象 -2147482014"/>
            <p:cNvPicPr>
              <a:picLocks noChangeAspect="1"/>
            </p:cNvPicPr>
            <p:nvPr/>
          </p:nvPicPr>
          <p:blipFill>
            <a:blip r:embed="rId3" cstate="print"/>
            <a:stretch>
              <a:fillRect/>
            </a:stretch>
          </p:blipFill>
          <p:spPr>
            <a:xfrm>
              <a:off x="2537142" y="2437130"/>
              <a:ext cx="589280" cy="415290"/>
            </a:xfrm>
            <a:noFill/>
            <a:ln w="38100">
              <a:noFill/>
              <a:miter/>
            </a:ln>
          </p:spPr>
        </p:pic>
        <p:pic>
          <p:nvPicPr>
            <p:cNvPr id="17" name="对象 -2147481698"/>
            <p:cNvPicPr>
              <a:picLocks noChangeAspect="1"/>
            </p:cNvPicPr>
            <p:nvPr/>
          </p:nvPicPr>
          <p:blipFill>
            <a:blip r:embed="rId4" cstate="print"/>
            <a:stretch>
              <a:fillRect/>
            </a:stretch>
          </p:blipFill>
          <p:spPr>
            <a:xfrm>
              <a:off x="3311842" y="3046095"/>
              <a:ext cx="634365" cy="344170"/>
            </a:xfrm>
            <a:noFill/>
            <a:ln w="38100">
              <a:noFill/>
              <a:miter/>
            </a:ln>
          </p:spPr>
        </p:pic>
        <p:pic>
          <p:nvPicPr>
            <p:cNvPr id="18" name="对象 -2147482012"/>
            <p:cNvPicPr>
              <a:picLocks noChangeAspect="1"/>
            </p:cNvPicPr>
            <p:nvPr/>
          </p:nvPicPr>
          <p:blipFill>
            <a:blip r:embed="rId5" cstate="print"/>
            <a:stretch>
              <a:fillRect/>
            </a:stretch>
          </p:blipFill>
          <p:spPr>
            <a:xfrm>
              <a:off x="3370262" y="3771900"/>
              <a:ext cx="2205990" cy="1192530"/>
            </a:xfrm>
            <a:noFill/>
            <a:ln w="38100">
              <a:noFill/>
              <a:miter/>
            </a:ln>
          </p:spPr>
        </p:pic>
        <p:pic>
          <p:nvPicPr>
            <p:cNvPr id="20" name="对象 -2147482009"/>
            <p:cNvPicPr>
              <a:picLocks noChangeAspect="1"/>
            </p:cNvPicPr>
            <p:nvPr/>
          </p:nvPicPr>
          <p:blipFill>
            <a:blip r:embed="rId6" cstate="print"/>
            <a:stretch>
              <a:fillRect/>
            </a:stretch>
          </p:blipFill>
          <p:spPr>
            <a:xfrm>
              <a:off x="1756727" y="5256530"/>
              <a:ext cx="3265805" cy="365760"/>
            </a:xfrm>
            <a:noFill/>
            <a:ln w="38100">
              <a:noFill/>
              <a:miter/>
            </a:ln>
          </p:spPr>
        </p:pic>
        <p:pic>
          <p:nvPicPr>
            <p:cNvPr id="22" name="对象 -2147482066"/>
            <p:cNvPicPr>
              <a:picLocks noChangeAspect="1"/>
            </p:cNvPicPr>
            <p:nvPr/>
          </p:nvPicPr>
          <p:blipFill>
            <a:blip r:embed="rId7" cstate="print"/>
            <a:stretch>
              <a:fillRect/>
            </a:stretch>
          </p:blipFill>
          <p:spPr>
            <a:xfrm>
              <a:off x="1884997" y="4963160"/>
              <a:ext cx="1092835" cy="293370"/>
            </a:xfrm>
            <a:noFill/>
            <a:ln w="38100">
              <a:noFill/>
              <a:miter/>
            </a:ln>
          </p:spPr>
        </p:pic>
        <p:pic>
          <p:nvPicPr>
            <p:cNvPr id="23" name="对象 -2147482065"/>
            <p:cNvPicPr>
              <a:picLocks noChangeAspect="1"/>
            </p:cNvPicPr>
            <p:nvPr/>
          </p:nvPicPr>
          <p:blipFill>
            <a:blip r:embed="rId8" cstate="print"/>
            <a:stretch>
              <a:fillRect/>
            </a:stretch>
          </p:blipFill>
          <p:spPr>
            <a:xfrm>
              <a:off x="4090352" y="4896485"/>
              <a:ext cx="330835" cy="360045"/>
            </a:xfrm>
            <a:noFill/>
            <a:ln w="38100">
              <a:noFill/>
              <a:miter/>
            </a:ln>
          </p:spPr>
        </p:pic>
        <p:graphicFrame>
          <p:nvGraphicFramePr>
            <p:cNvPr id="324609" name="Object 1"/>
            <p:cNvGraphicFramePr>
              <a:graphicFrameLocks noChangeAspect="1"/>
            </p:cNvGraphicFramePr>
            <p:nvPr/>
          </p:nvGraphicFramePr>
          <p:xfrm>
            <a:off x="2152650" y="1123950"/>
            <a:ext cx="1525588" cy="571500"/>
          </p:xfrm>
          <a:graphic>
            <a:graphicData uri="http://schemas.openxmlformats.org/presentationml/2006/ole">
              <p:oleObj spid="_x0000_s324609" name="Equation" r:id="rId9" imgW="609480" imgH="228600" progId="Equation.DSMT4">
                <p:embed/>
              </p:oleObj>
            </a:graphicData>
          </a:graphic>
        </p:graphicFrame>
        <p:graphicFrame>
          <p:nvGraphicFramePr>
            <p:cNvPr id="324610" name="Object 2"/>
            <p:cNvGraphicFramePr>
              <a:graphicFrameLocks noChangeAspect="1"/>
            </p:cNvGraphicFramePr>
            <p:nvPr/>
          </p:nvGraphicFramePr>
          <p:xfrm>
            <a:off x="1231900" y="1670050"/>
            <a:ext cx="2886075" cy="508000"/>
          </p:xfrm>
          <a:graphic>
            <a:graphicData uri="http://schemas.openxmlformats.org/presentationml/2006/ole">
              <p:oleObj spid="_x0000_s324610" name="Equation" r:id="rId10" imgW="1155600" imgH="203040" progId="Equation.DSMT4">
                <p:embed/>
              </p:oleObj>
            </a:graphicData>
          </a:graphic>
        </p:graphicFrame>
        <p:graphicFrame>
          <p:nvGraphicFramePr>
            <p:cNvPr id="324611" name="Object 3"/>
            <p:cNvGraphicFramePr>
              <a:graphicFrameLocks noChangeAspect="1"/>
            </p:cNvGraphicFramePr>
            <p:nvPr/>
          </p:nvGraphicFramePr>
          <p:xfrm>
            <a:off x="819150" y="2184400"/>
            <a:ext cx="1711325" cy="506413"/>
          </p:xfrm>
          <a:graphic>
            <a:graphicData uri="http://schemas.openxmlformats.org/presentationml/2006/ole">
              <p:oleObj spid="_x0000_s324611" name="Equation" r:id="rId11" imgW="685800" imgH="203040" progId="Equation.DSMT4">
                <p:embed/>
              </p:oleObj>
            </a:graphicData>
          </a:graphic>
        </p:graphicFrame>
        <p:graphicFrame>
          <p:nvGraphicFramePr>
            <p:cNvPr id="324612" name="Object 4"/>
            <p:cNvGraphicFramePr>
              <a:graphicFrameLocks noChangeAspect="1"/>
            </p:cNvGraphicFramePr>
            <p:nvPr/>
          </p:nvGraphicFramePr>
          <p:xfrm>
            <a:off x="4705350" y="2235200"/>
            <a:ext cx="571500" cy="444500"/>
          </p:xfrm>
          <a:graphic>
            <a:graphicData uri="http://schemas.openxmlformats.org/presentationml/2006/ole">
              <p:oleObj spid="_x0000_s324612" name="Equation" r:id="rId12" imgW="228600" imgH="177480" progId="Equation.DSMT4">
                <p:embed/>
              </p:oleObj>
            </a:graphicData>
          </a:graphic>
        </p:graphicFrame>
        <p:graphicFrame>
          <p:nvGraphicFramePr>
            <p:cNvPr id="324613" name="Object 5"/>
            <p:cNvGraphicFramePr>
              <a:graphicFrameLocks noChangeAspect="1"/>
            </p:cNvGraphicFramePr>
            <p:nvPr/>
          </p:nvGraphicFramePr>
          <p:xfrm>
            <a:off x="857250" y="2768600"/>
            <a:ext cx="3522663" cy="539750"/>
          </p:xfrm>
          <a:graphic>
            <a:graphicData uri="http://schemas.openxmlformats.org/presentationml/2006/ole">
              <p:oleObj spid="_x0000_s324613" name="Equation" r:id="rId13" imgW="1409400" imgH="215640" progId="Equation.DSMT4">
                <p:embed/>
              </p:oleObj>
            </a:graphicData>
          </a:graphic>
        </p:graphicFrame>
        <p:graphicFrame>
          <p:nvGraphicFramePr>
            <p:cNvPr id="324614" name="Object 6"/>
            <p:cNvGraphicFramePr>
              <a:graphicFrameLocks noChangeAspect="1"/>
            </p:cNvGraphicFramePr>
            <p:nvPr/>
          </p:nvGraphicFramePr>
          <p:xfrm>
            <a:off x="876300" y="3327400"/>
            <a:ext cx="1903413" cy="508000"/>
          </p:xfrm>
          <a:graphic>
            <a:graphicData uri="http://schemas.openxmlformats.org/presentationml/2006/ole">
              <p:oleObj spid="_x0000_s324614" name="Equation" r:id="rId14" imgW="761760" imgH="203040" progId="Equation.DSMT4">
                <p:embed/>
              </p:oleObj>
            </a:graphicData>
          </a:graphic>
        </p:graphicFrame>
        <p:graphicFrame>
          <p:nvGraphicFramePr>
            <p:cNvPr id="324615" name="Object 7"/>
            <p:cNvGraphicFramePr>
              <a:graphicFrameLocks noChangeAspect="1"/>
            </p:cNvGraphicFramePr>
            <p:nvPr/>
          </p:nvGraphicFramePr>
          <p:xfrm>
            <a:off x="755650" y="4413250"/>
            <a:ext cx="414338" cy="509588"/>
          </p:xfrm>
          <a:graphic>
            <a:graphicData uri="http://schemas.openxmlformats.org/presentationml/2006/ole">
              <p:oleObj spid="_x0000_s324615" name="Equation" r:id="rId15" imgW="164880" imgH="203040" progId="Equation.DSMT4">
                <p:embed/>
              </p:oleObj>
            </a:graphicData>
          </a:graphic>
        </p:graphicFrame>
        <p:graphicFrame>
          <p:nvGraphicFramePr>
            <p:cNvPr id="324616" name="Object 8"/>
            <p:cNvGraphicFramePr>
              <a:graphicFrameLocks noChangeAspect="1"/>
            </p:cNvGraphicFramePr>
            <p:nvPr/>
          </p:nvGraphicFramePr>
          <p:xfrm>
            <a:off x="4541838" y="4471988"/>
            <a:ext cx="571500" cy="444500"/>
          </p:xfrm>
          <a:graphic>
            <a:graphicData uri="http://schemas.openxmlformats.org/presentationml/2006/ole">
              <p:oleObj spid="_x0000_s324616" name="Equation" r:id="rId16" imgW="228600" imgH="177480" progId="Equation.DSMT4">
                <p:embed/>
              </p:oleObj>
            </a:graphicData>
          </a:graphic>
        </p:graphicFrame>
        <p:graphicFrame>
          <p:nvGraphicFramePr>
            <p:cNvPr id="324617" name="Object 9"/>
            <p:cNvGraphicFramePr>
              <a:graphicFrameLocks noChangeAspect="1"/>
            </p:cNvGraphicFramePr>
            <p:nvPr/>
          </p:nvGraphicFramePr>
          <p:xfrm>
            <a:off x="1625600" y="5041900"/>
            <a:ext cx="730250" cy="508000"/>
          </p:xfrm>
          <a:graphic>
            <a:graphicData uri="http://schemas.openxmlformats.org/presentationml/2006/ole">
              <p:oleObj spid="_x0000_s324617" name="Equation" r:id="rId17" imgW="291960" imgH="203040" progId="Equation.DSMT4">
                <p:embed/>
              </p:oleObj>
            </a:graphicData>
          </a:graphic>
        </p:graphicFrame>
      </p:grpSp>
      <p:sp>
        <p:nvSpPr>
          <p:cNvPr id="3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17</a:t>
            </a:fld>
            <a:endParaRPr lang="zh-CN" altLang="en-US" sz="1000"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984250" y="211366"/>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三、</a:t>
            </a:r>
            <a:r>
              <a:rPr lang="zh-CN" altLang="en-US" sz="3200" dirty="0" smtClean="0">
                <a:solidFill>
                  <a:srgbClr val="FFFF00"/>
                </a:solidFill>
                <a:latin typeface="Times New Roman" panose="02020603050405020304" pitchFamily="18" charset="0"/>
                <a:ea typeface="楷体" panose="02010609060101010101" pitchFamily="49" charset="-122"/>
                <a:sym typeface="+mn-ea"/>
              </a:rPr>
              <a:t>反幂法</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sp>
        <p:nvSpPr>
          <p:cNvPr id="5" name="文本框 14"/>
          <p:cNvSpPr txBox="1"/>
          <p:nvPr/>
        </p:nvSpPr>
        <p:spPr>
          <a:xfrm>
            <a:off x="614149" y="958467"/>
            <a:ext cx="7970294" cy="48474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600"/>
              </a:spcAft>
            </a:pPr>
            <a:r>
              <a:rPr lang="en-US" altLang="zh-CN" sz="2800" dirty="0" smtClean="0">
                <a:solidFill>
                  <a:schemeClr val="accent1"/>
                </a:solidFill>
                <a:effectLst>
                  <a:outerShdw blurRad="38100" dist="25400" dir="5400000" algn="ctr" rotWithShape="0">
                    <a:srgbClr val="6E747A">
                      <a:alpha val="43000"/>
                    </a:srgbClr>
                  </a:outerShdw>
                </a:effectLst>
                <a:latin typeface="黑体" pitchFamily="49" charset="-122"/>
                <a:ea typeface="黑体" pitchFamily="49" charset="-122"/>
              </a:rPr>
              <a:t>【算法7-2】</a:t>
            </a:r>
            <a:r>
              <a:rPr lang="zh-CN" altLang="en-US" sz="2800" dirty="0" smtClean="0">
                <a:solidFill>
                  <a:schemeClr val="accent1"/>
                </a:solidFill>
                <a:effectLst>
                  <a:outerShdw blurRad="38100" dist="25400" dir="5400000" algn="ctr" rotWithShape="0">
                    <a:srgbClr val="6E747A">
                      <a:alpha val="43000"/>
                    </a:srgbClr>
                  </a:outerShdw>
                </a:effectLst>
                <a:latin typeface="黑体" pitchFamily="49" charset="-122"/>
                <a:ea typeface="黑体" pitchFamily="49" charset="-122"/>
              </a:rPr>
              <a:t>反</a:t>
            </a:r>
            <a:r>
              <a:rPr lang="en-US" altLang="zh-CN" sz="2800" dirty="0" err="1" smtClean="0">
                <a:solidFill>
                  <a:schemeClr val="accent1"/>
                </a:solidFill>
                <a:effectLst>
                  <a:outerShdw blurRad="38100" dist="25400" dir="5400000" algn="ctr" rotWithShape="0">
                    <a:srgbClr val="6E747A">
                      <a:alpha val="43000"/>
                    </a:srgbClr>
                  </a:outerShdw>
                </a:effectLst>
                <a:latin typeface="黑体" pitchFamily="49" charset="-122"/>
                <a:ea typeface="黑体" pitchFamily="49" charset="-122"/>
              </a:rPr>
              <a:t>幂法</a:t>
            </a:r>
            <a:r>
              <a:rPr lang="en-US" altLang="zh-CN" sz="2800" dirty="0" smtClean="0">
                <a:latin typeface="黑体" pitchFamily="49" charset="-122"/>
                <a:ea typeface="黑体" pitchFamily="49" charset="-122"/>
              </a:rPr>
              <a:t>    </a:t>
            </a:r>
            <a:endParaRPr lang="en-US" altLang="zh-CN" sz="2800" dirty="0">
              <a:latin typeface="黑体" pitchFamily="49" charset="-122"/>
              <a:ea typeface="黑体" pitchFamily="49" charset="-122"/>
            </a:endParaRPr>
          </a:p>
          <a:p>
            <a:pPr>
              <a:lnSpc>
                <a:spcPct val="120000"/>
              </a:lnSpc>
              <a:spcAft>
                <a:spcPts val="600"/>
              </a:spcAft>
            </a:pPr>
            <a:r>
              <a:rPr lang="en-US" altLang="zh-CN" sz="2400" dirty="0" smtClean="0"/>
              <a:t>（</a:t>
            </a:r>
            <a:r>
              <a:rPr lang="en-US" altLang="zh-CN" sz="2400" dirty="0">
                <a:latin typeface="Times New Roman" pitchFamily="18" charset="0"/>
                <a:cs typeface="Times New Roman" pitchFamily="18" charset="0"/>
              </a:rPr>
              <a:t>1</a:t>
            </a:r>
            <a:r>
              <a:rPr lang="en-US" altLang="zh-CN" sz="2400" dirty="0"/>
              <a:t>）任取初始向量        </a:t>
            </a:r>
            <a:r>
              <a:rPr lang="en-US" altLang="zh-CN" sz="2400" dirty="0" smtClean="0"/>
              <a:t>   。  </a:t>
            </a:r>
            <a:endParaRPr lang="en-US" altLang="zh-CN" sz="2400" dirty="0"/>
          </a:p>
          <a:p>
            <a:pPr>
              <a:lnSpc>
                <a:spcPct val="120000"/>
              </a:lnSpc>
              <a:spcAft>
                <a:spcPts val="600"/>
              </a:spcAft>
            </a:pPr>
            <a:r>
              <a:rPr lang="en-US" altLang="zh-CN" sz="2400" dirty="0" smtClean="0"/>
              <a:t>（</a:t>
            </a:r>
            <a:r>
              <a:rPr lang="en-US" altLang="zh-CN" sz="2400" dirty="0">
                <a:latin typeface="Times New Roman" pitchFamily="18" charset="0"/>
                <a:cs typeface="Times New Roman" pitchFamily="18" charset="0"/>
              </a:rPr>
              <a:t>2</a:t>
            </a:r>
            <a:r>
              <a:rPr lang="en-US" altLang="zh-CN" sz="2400" dirty="0"/>
              <a:t>）构造迭代序列   </a:t>
            </a:r>
          </a:p>
          <a:p>
            <a:pPr>
              <a:lnSpc>
                <a:spcPct val="120000"/>
              </a:lnSpc>
              <a:spcAft>
                <a:spcPts val="600"/>
              </a:spcAft>
            </a:pPr>
            <a:endParaRPr lang="en-US" altLang="zh-CN" sz="2400" dirty="0"/>
          </a:p>
          <a:p>
            <a:pPr>
              <a:lnSpc>
                <a:spcPct val="120000"/>
              </a:lnSpc>
              <a:spcAft>
                <a:spcPts val="600"/>
              </a:spcAft>
            </a:pPr>
            <a:endParaRPr lang="en-US" altLang="zh-CN" sz="2400" dirty="0"/>
          </a:p>
          <a:p>
            <a:pPr>
              <a:lnSpc>
                <a:spcPct val="120000"/>
              </a:lnSpc>
              <a:spcAft>
                <a:spcPts val="600"/>
              </a:spcAft>
            </a:pPr>
            <a:endParaRPr lang="en-US" altLang="zh-CN" sz="2400" dirty="0"/>
          </a:p>
          <a:p>
            <a:pPr>
              <a:lnSpc>
                <a:spcPct val="120000"/>
              </a:lnSpc>
              <a:spcAft>
                <a:spcPts val="600"/>
              </a:spcAft>
            </a:pPr>
            <a:endParaRPr lang="en-US" altLang="zh-CN" sz="2400" dirty="0"/>
          </a:p>
          <a:p>
            <a:pPr>
              <a:lnSpc>
                <a:spcPct val="120000"/>
              </a:lnSpc>
              <a:spcAft>
                <a:spcPts val="1200"/>
              </a:spcAft>
            </a:pPr>
            <a:r>
              <a:rPr lang="en-US" altLang="zh-CN" sz="2400" dirty="0" err="1" smtClean="0"/>
              <a:t>其中</a:t>
            </a:r>
            <a:r>
              <a:rPr lang="en-US" altLang="zh-CN" sz="2400" dirty="0" smtClean="0"/>
              <a:t>，                   </a:t>
            </a:r>
            <a:r>
              <a:rPr lang="en-US" altLang="zh-CN" sz="2400" dirty="0" err="1"/>
              <a:t>表示向量</a:t>
            </a:r>
            <a:r>
              <a:rPr lang="en-US" altLang="zh-CN" sz="2400" dirty="0"/>
              <a:t>      </a:t>
            </a:r>
            <a:r>
              <a:rPr lang="en-US" altLang="zh-CN" sz="2400" dirty="0" err="1"/>
              <a:t>中绝对值最大的分量</a:t>
            </a:r>
            <a:r>
              <a:rPr lang="en-US" altLang="zh-CN" sz="2400" dirty="0"/>
              <a:t>。</a:t>
            </a:r>
          </a:p>
          <a:p>
            <a:pPr>
              <a:lnSpc>
                <a:spcPct val="120000"/>
              </a:lnSpc>
              <a:spcAft>
                <a:spcPts val="600"/>
              </a:spcAft>
            </a:pPr>
            <a:r>
              <a:rPr lang="en-US" altLang="zh-CN" sz="2400" dirty="0" smtClean="0"/>
              <a:t>（</a:t>
            </a:r>
            <a:r>
              <a:rPr lang="en-US" altLang="zh-CN" sz="2400" dirty="0">
                <a:latin typeface="Times New Roman" pitchFamily="18" charset="0"/>
                <a:cs typeface="Times New Roman" pitchFamily="18" charset="0"/>
              </a:rPr>
              <a:t>3</a:t>
            </a:r>
            <a:r>
              <a:rPr lang="en-US" altLang="zh-CN" sz="2400" dirty="0"/>
              <a:t>）	</a:t>
            </a:r>
            <a:r>
              <a:rPr lang="en-US" altLang="zh-CN" sz="2000" dirty="0"/>
              <a:t>					</a:t>
            </a:r>
          </a:p>
        </p:txBody>
      </p:sp>
      <p:graphicFrame>
        <p:nvGraphicFramePr>
          <p:cNvPr id="6" name="Object 5"/>
          <p:cNvGraphicFramePr>
            <a:graphicFrameLocks noChangeAspect="1"/>
          </p:cNvGraphicFramePr>
          <p:nvPr/>
        </p:nvGraphicFramePr>
        <p:xfrm>
          <a:off x="3529562" y="1580202"/>
          <a:ext cx="920750" cy="508000"/>
        </p:xfrm>
        <a:graphic>
          <a:graphicData uri="http://schemas.openxmlformats.org/presentationml/2006/ole">
            <p:oleObj spid="_x0000_s323585" name="Equation" r:id="rId3" imgW="368280" imgH="203040" progId="Equation.DSMT4">
              <p:embed/>
            </p:oleObj>
          </a:graphicData>
        </a:graphic>
      </p:graphicFrame>
      <p:graphicFrame>
        <p:nvGraphicFramePr>
          <p:cNvPr id="7" name="Object 3"/>
          <p:cNvGraphicFramePr>
            <a:graphicFrameLocks noChangeAspect="1"/>
          </p:cNvGraphicFramePr>
          <p:nvPr/>
        </p:nvGraphicFramePr>
        <p:xfrm>
          <a:off x="3348038" y="2503488"/>
          <a:ext cx="3933825" cy="2125662"/>
        </p:xfrm>
        <a:graphic>
          <a:graphicData uri="http://schemas.openxmlformats.org/presentationml/2006/ole">
            <p:oleObj spid="_x0000_s323586" name="Equation" r:id="rId4" imgW="1574640" imgH="850680" progId="Equation.DSMT4">
              <p:embed/>
            </p:oleObj>
          </a:graphicData>
        </a:graphic>
      </p:graphicFrame>
      <p:graphicFrame>
        <p:nvGraphicFramePr>
          <p:cNvPr id="8" name="Object 4"/>
          <p:cNvGraphicFramePr>
            <a:graphicFrameLocks noChangeAspect="1"/>
          </p:cNvGraphicFramePr>
          <p:nvPr/>
        </p:nvGraphicFramePr>
        <p:xfrm>
          <a:off x="1660239" y="4650713"/>
          <a:ext cx="1936750" cy="508000"/>
        </p:xfrm>
        <a:graphic>
          <a:graphicData uri="http://schemas.openxmlformats.org/presentationml/2006/ole">
            <p:oleObj spid="_x0000_s323587" name="Equation" r:id="rId5" imgW="774360" imgH="203040" progId="Equation.DSMT4">
              <p:embed/>
            </p:oleObj>
          </a:graphicData>
        </a:graphic>
      </p:graphicFrame>
      <p:graphicFrame>
        <p:nvGraphicFramePr>
          <p:cNvPr id="9" name="Object 5"/>
          <p:cNvGraphicFramePr>
            <a:graphicFrameLocks noChangeAspect="1"/>
          </p:cNvGraphicFramePr>
          <p:nvPr/>
        </p:nvGraphicFramePr>
        <p:xfrm>
          <a:off x="5001310" y="4638013"/>
          <a:ext cx="381000" cy="508000"/>
        </p:xfrm>
        <a:graphic>
          <a:graphicData uri="http://schemas.openxmlformats.org/presentationml/2006/ole">
            <p:oleObj spid="_x0000_s323588" name="Equation" r:id="rId6" imgW="152280" imgH="203040" progId="Equation.DSMT4">
              <p:embed/>
            </p:oleObj>
          </a:graphicData>
        </a:graphic>
      </p:graphicFrame>
      <p:graphicFrame>
        <p:nvGraphicFramePr>
          <p:cNvPr id="10" name="Object 6"/>
          <p:cNvGraphicFramePr>
            <a:graphicFrameLocks noChangeAspect="1"/>
          </p:cNvGraphicFramePr>
          <p:nvPr/>
        </p:nvGraphicFramePr>
        <p:xfrm>
          <a:off x="1524000" y="5229225"/>
          <a:ext cx="5700713" cy="636588"/>
        </p:xfrm>
        <a:graphic>
          <a:graphicData uri="http://schemas.openxmlformats.org/presentationml/2006/ole">
            <p:oleObj spid="_x0000_s323589" name="Equation" r:id="rId7" imgW="2273040" imgH="253800" progId="Equation.DSMT4">
              <p:embed/>
            </p:oleObj>
          </a:graphicData>
        </a:graphic>
      </p:graphicFrame>
      <p:sp>
        <p:nvSpPr>
          <p:cNvPr id="11"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18</a:t>
            </a:fld>
            <a:endParaRPr lang="zh-CN" altLang="en-US" sz="1000" dirty="0">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p:cNvSpPr txBox="1"/>
          <p:nvPr/>
        </p:nvSpPr>
        <p:spPr>
          <a:xfrm>
            <a:off x="514350" y="842010"/>
            <a:ext cx="8295958" cy="43765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2800" dirty="0" smtClean="0">
                <a:solidFill>
                  <a:srgbClr val="0000FF"/>
                </a:solidFill>
              </a:rPr>
              <a:t>【</a:t>
            </a:r>
            <a:r>
              <a:rPr lang="en-US" altLang="zh-CN" sz="2800" dirty="0" smtClean="0">
                <a:solidFill>
                  <a:srgbClr val="0000FF"/>
                </a:solidFill>
                <a:latin typeface="黑体" pitchFamily="49" charset="-122"/>
                <a:ea typeface="黑体" pitchFamily="49" charset="-122"/>
              </a:rPr>
              <a:t>例</a:t>
            </a:r>
            <a:r>
              <a:rPr lang="en-US" altLang="zh-CN" sz="2800" dirty="0" smtClean="0">
                <a:solidFill>
                  <a:srgbClr val="0000FF"/>
                </a:solidFill>
                <a:latin typeface="黑体" pitchFamily="49" charset="-122"/>
                <a:ea typeface="黑体" pitchFamily="49" charset="-122"/>
              </a:rPr>
              <a:t>7-3</a:t>
            </a:r>
            <a:r>
              <a:rPr lang="en-US" altLang="zh-CN" sz="2800" dirty="0" smtClean="0">
                <a:solidFill>
                  <a:srgbClr val="0000FF"/>
                </a:solidFill>
              </a:rPr>
              <a:t>】 </a:t>
            </a:r>
            <a:r>
              <a:rPr lang="en-US" altLang="zh-CN" sz="2800" dirty="0" err="1" smtClean="0"/>
              <a:t>用反幂法求下列矩阵按模最小的特征值和对应的特征向量</a:t>
            </a:r>
            <a:r>
              <a:rPr lang="en-US" altLang="zh-CN" sz="2800" dirty="0"/>
              <a:t>。</a:t>
            </a:r>
          </a:p>
          <a:p>
            <a:pPr>
              <a:lnSpc>
                <a:spcPct val="130000"/>
              </a:lnSpc>
            </a:pPr>
            <a:endParaRPr lang="en-US" altLang="zh-CN" sz="2800" dirty="0"/>
          </a:p>
          <a:p>
            <a:pPr>
              <a:lnSpc>
                <a:spcPct val="130000"/>
              </a:lnSpc>
            </a:pPr>
            <a:endParaRPr lang="en-US" altLang="zh-CN" sz="2800" dirty="0"/>
          </a:p>
          <a:p>
            <a:pPr>
              <a:lnSpc>
                <a:spcPct val="130000"/>
              </a:lnSpc>
            </a:pPr>
            <a:endParaRPr lang="en-US" altLang="zh-CN" sz="2800" dirty="0"/>
          </a:p>
          <a:p>
            <a:pPr>
              <a:lnSpc>
                <a:spcPct val="130000"/>
              </a:lnSpc>
            </a:pPr>
            <a:endParaRPr lang="en-US" altLang="zh-CN" sz="2800" dirty="0"/>
          </a:p>
          <a:p>
            <a:endParaRPr lang="en-US" altLang="zh-CN" sz="2000" dirty="0"/>
          </a:p>
          <a:p>
            <a:endParaRPr lang="en-US" altLang="zh-CN" sz="2000" dirty="0"/>
          </a:p>
          <a:p>
            <a:endParaRPr lang="en-US" altLang="zh-CN" sz="2000" dirty="0"/>
          </a:p>
        </p:txBody>
      </p:sp>
      <p:graphicFrame>
        <p:nvGraphicFramePr>
          <p:cNvPr id="322561" name="Object 1"/>
          <p:cNvGraphicFramePr>
            <a:graphicFrameLocks noChangeAspect="1"/>
          </p:cNvGraphicFramePr>
          <p:nvPr/>
        </p:nvGraphicFramePr>
        <p:xfrm>
          <a:off x="4070350" y="1365250"/>
          <a:ext cx="2127250" cy="1555750"/>
        </p:xfrm>
        <a:graphic>
          <a:graphicData uri="http://schemas.openxmlformats.org/presentationml/2006/ole">
            <p:oleObj spid="_x0000_s322561" name="Equation" r:id="rId3" imgW="850680" imgH="622080" progId="Equation.DSMT4">
              <p:embed/>
            </p:oleObj>
          </a:graphicData>
        </a:graphic>
      </p:graphicFrame>
      <p:pic>
        <p:nvPicPr>
          <p:cNvPr id="322562" name="Picture 2" descr="C:\Users\Jinliang Yang\AppData\Roaming\Tencent\Users\99690380\QQ\WinTemp\RichOle\SR}0Q4N@XF][E4BAYA`{H6H.png"/>
          <p:cNvPicPr>
            <a:picLocks noChangeAspect="1" noChangeArrowheads="1"/>
          </p:cNvPicPr>
          <p:nvPr/>
        </p:nvPicPr>
        <p:blipFill>
          <a:blip r:embed="rId4" cstate="print"/>
          <a:srcRect/>
          <a:stretch>
            <a:fillRect/>
          </a:stretch>
        </p:blipFill>
        <p:spPr bwMode="auto">
          <a:xfrm>
            <a:off x="592859" y="2895600"/>
            <a:ext cx="7731991" cy="3876675"/>
          </a:xfrm>
          <a:prstGeom prst="rect">
            <a:avLst/>
          </a:prstGeom>
          <a:noFill/>
        </p:spPr>
      </p:pic>
      <p:sp>
        <p:nvSpPr>
          <p:cNvPr id="7" name="Rectangle 7"/>
          <p:cNvSpPr>
            <a:spLocks noChangeArrowheads="1"/>
          </p:cNvSpPr>
          <p:nvPr/>
        </p:nvSpPr>
        <p:spPr bwMode="auto">
          <a:xfrm>
            <a:off x="984250" y="211366"/>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三、</a:t>
            </a:r>
            <a:r>
              <a:rPr lang="zh-CN" altLang="en-US" sz="3200" dirty="0" smtClean="0">
                <a:solidFill>
                  <a:srgbClr val="FFFF00"/>
                </a:solidFill>
                <a:latin typeface="Times New Roman" panose="02020603050405020304" pitchFamily="18" charset="0"/>
                <a:ea typeface="楷体" panose="02010609060101010101" pitchFamily="49" charset="-122"/>
                <a:sym typeface="+mn-ea"/>
              </a:rPr>
              <a:t>反幂法</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sp>
        <p:nvSpPr>
          <p:cNvPr id="8"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19</a:t>
            </a:fld>
            <a:endParaRPr lang="zh-CN" altLang="en-US" sz="1000"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7106" name="矩形 4"/>
          <p:cNvSpPr>
            <a:spLocks noChangeArrowheads="1"/>
          </p:cNvSpPr>
          <p:nvPr/>
        </p:nvSpPr>
        <p:spPr bwMode="auto">
          <a:xfrm>
            <a:off x="406401" y="745068"/>
            <a:ext cx="8359775" cy="645160"/>
          </a:xfrm>
          <a:prstGeom prst="rect">
            <a:avLst/>
          </a:prstGeom>
          <a:noFill/>
          <a:ln w="9525">
            <a:noFill/>
            <a:miter lim="800000"/>
          </a:ln>
        </p:spPr>
        <p:txBody>
          <a:bodyPr>
            <a:spAutoFit/>
          </a:bodyPr>
          <a:lstStyle/>
          <a:p>
            <a:pPr algn="ctr"/>
            <a:r>
              <a:rPr lang="zh-CN" altLang="en-US" sz="3600" dirty="0" smtClean="0">
                <a:solidFill>
                  <a:srgbClr val="0000FF"/>
                </a:solidFill>
                <a:latin typeface="华文楷体" panose="02010600040101010101" pitchFamily="2" charset="-122"/>
                <a:ea typeface="华文楷体" panose="02010600040101010101" pitchFamily="2" charset="-122"/>
              </a:rPr>
              <a:t>第七章   矩阵的特征值与特征向量计算</a:t>
            </a:r>
          </a:p>
        </p:txBody>
      </p:sp>
      <p:cxnSp>
        <p:nvCxnSpPr>
          <p:cNvPr id="11" name="直接连接符 10"/>
          <p:cNvCxnSpPr/>
          <p:nvPr/>
        </p:nvCxnSpPr>
        <p:spPr>
          <a:xfrm>
            <a:off x="0" y="1888819"/>
            <a:ext cx="9144000" cy="0"/>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17" name="Text Box 3"/>
          <p:cNvSpPr txBox="1">
            <a:spLocks noChangeArrowheads="1"/>
          </p:cNvSpPr>
          <p:nvPr/>
        </p:nvSpPr>
        <p:spPr bwMode="auto">
          <a:xfrm>
            <a:off x="1403350" y="2629979"/>
            <a:ext cx="7385808" cy="583565"/>
          </a:xfrm>
          <a:prstGeom prst="rect">
            <a:avLst/>
          </a:prstGeom>
          <a:noFill/>
          <a:ln w="9525">
            <a:noFill/>
            <a:miter lim="800000"/>
          </a:ln>
          <a:effectLst>
            <a:outerShdw sx="1000" sy="1000" algn="ctr" rotWithShape="0">
              <a:schemeClr val="tx2"/>
            </a:outerShdw>
          </a:effectLst>
        </p:spPr>
        <p:txBody>
          <a:bodyPr wrap="square">
            <a:spAutoFit/>
          </a:bodyPr>
          <a:lstStyle/>
          <a:p>
            <a:pPr>
              <a:defRPr/>
            </a:pPr>
            <a:r>
              <a:rPr lang="zh-CN" altLang="en-US" sz="3200" dirty="0" smtClean="0">
                <a:latin typeface="Times New Roman" panose="02020603050405020304" pitchFamily="18" charset="0"/>
                <a:ea typeface="楷体" panose="02010609060101010101" pitchFamily="49" charset="-122"/>
              </a:rPr>
              <a:t>第一节：引言</a:t>
            </a:r>
          </a:p>
        </p:txBody>
      </p:sp>
      <p:sp>
        <p:nvSpPr>
          <p:cNvPr id="18" name="Text Box 3"/>
          <p:cNvSpPr txBox="1">
            <a:spLocks noChangeArrowheads="1"/>
          </p:cNvSpPr>
          <p:nvPr/>
        </p:nvSpPr>
        <p:spPr bwMode="auto">
          <a:xfrm>
            <a:off x="1403351" y="3523212"/>
            <a:ext cx="7331216" cy="583565"/>
          </a:xfrm>
          <a:prstGeom prst="rect">
            <a:avLst/>
          </a:prstGeom>
          <a:noFill/>
          <a:ln w="9525">
            <a:noFill/>
            <a:miter lim="800000"/>
          </a:ln>
          <a:effectLst>
            <a:outerShdw sx="1000" sy="1000" algn="ctr" rotWithShape="0">
              <a:schemeClr val="tx2"/>
            </a:outerShdw>
          </a:effectLst>
        </p:spPr>
        <p:txBody>
          <a:bodyPr wrap="square">
            <a:spAutoFit/>
          </a:bodyPr>
          <a:lstStyle/>
          <a:p>
            <a:pPr>
              <a:defRPr/>
            </a:pPr>
            <a:r>
              <a:rPr lang="zh-CN" altLang="en-US" sz="3200" dirty="0" smtClean="0">
                <a:latin typeface="Times New Roman" panose="02020603050405020304" pitchFamily="18" charset="0"/>
                <a:ea typeface="楷体" panose="02010609060101010101" pitchFamily="49" charset="-122"/>
              </a:rPr>
              <a:t>第二节：幂法和反幂法</a:t>
            </a:r>
          </a:p>
        </p:txBody>
      </p:sp>
      <p:sp>
        <p:nvSpPr>
          <p:cNvPr id="19" name="Text Box 3"/>
          <p:cNvSpPr txBox="1">
            <a:spLocks noChangeArrowheads="1"/>
          </p:cNvSpPr>
          <p:nvPr/>
        </p:nvSpPr>
        <p:spPr bwMode="auto">
          <a:xfrm>
            <a:off x="1403349" y="4420679"/>
            <a:ext cx="7249331" cy="583565"/>
          </a:xfrm>
          <a:prstGeom prst="rect">
            <a:avLst/>
          </a:prstGeom>
          <a:noFill/>
          <a:ln w="9525">
            <a:noFill/>
            <a:miter lim="800000"/>
          </a:ln>
          <a:effectLst>
            <a:outerShdw sx="1000" sy="1000" algn="ctr" rotWithShape="0">
              <a:schemeClr val="tx2"/>
            </a:outerShdw>
          </a:effectLst>
        </p:spPr>
        <p:txBody>
          <a:bodyPr wrap="square">
            <a:spAutoFit/>
          </a:bodyPr>
          <a:lstStyle/>
          <a:p>
            <a:pPr>
              <a:defRPr/>
            </a:pPr>
            <a:r>
              <a:rPr lang="zh-CN" altLang="en-US" sz="3200" dirty="0" smtClean="0">
                <a:latin typeface="Times New Roman" panose="02020603050405020304" pitchFamily="18" charset="0"/>
                <a:ea typeface="楷体" panose="02010609060101010101" pitchFamily="49" charset="-122"/>
              </a:rPr>
              <a:t>第三节：雅可比方法</a:t>
            </a:r>
          </a:p>
        </p:txBody>
      </p:sp>
      <p:sp>
        <p:nvSpPr>
          <p:cNvPr id="14"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a:t>
            </a:fld>
            <a:endParaRPr lang="zh-CN" altLang="en-US" sz="1000" dirty="0">
              <a:latin typeface="Times New Roman" panose="02020603050405020304" pitchFamily="18" charset="0"/>
              <a:cs typeface="Times New Roman" panose="02020603050405020304" pitchFamily="18" charset="0"/>
            </a:endParaRPr>
          </a:p>
        </p:txBody>
      </p:sp>
      <p:sp>
        <p:nvSpPr>
          <p:cNvPr id="3" name="Text Box 3"/>
          <p:cNvSpPr txBox="1">
            <a:spLocks noChangeArrowheads="1"/>
          </p:cNvSpPr>
          <p:nvPr/>
        </p:nvSpPr>
        <p:spPr bwMode="auto">
          <a:xfrm>
            <a:off x="1403349" y="5309679"/>
            <a:ext cx="7249331" cy="583565"/>
          </a:xfrm>
          <a:prstGeom prst="rect">
            <a:avLst/>
          </a:prstGeom>
          <a:noFill/>
          <a:ln w="9525">
            <a:noFill/>
            <a:miter lim="800000"/>
          </a:ln>
          <a:effectLst>
            <a:outerShdw sx="1000" sy="1000" algn="ctr" rotWithShape="0">
              <a:schemeClr val="tx2"/>
            </a:outerShdw>
          </a:effectLst>
        </p:spPr>
        <p:txBody>
          <a:bodyPr wrap="square">
            <a:spAutoFit/>
          </a:bodyPr>
          <a:lstStyle/>
          <a:p>
            <a:pPr>
              <a:defRPr/>
            </a:pPr>
            <a:r>
              <a:rPr lang="zh-CN" altLang="en-US" sz="3200" dirty="0" smtClean="0">
                <a:latin typeface="Times New Roman" panose="02020603050405020304" pitchFamily="18" charset="0"/>
                <a:ea typeface="楷体" panose="02010609060101010101" pitchFamily="49" charset="-122"/>
              </a:rPr>
              <a:t>第四节： </a:t>
            </a:r>
            <a:r>
              <a:rPr lang="zh-CN" altLang="en-US" sz="3200" dirty="0" smtClean="0">
                <a:latin typeface="Times New Roman" panose="02020603050405020304" pitchFamily="18" charset="0"/>
                <a:ea typeface="楷体" panose="02010609060101010101" pitchFamily="49" charset="-122"/>
              </a:rPr>
              <a:t>QR</a:t>
            </a:r>
            <a:r>
              <a:rPr lang="zh-CN" altLang="en-US" sz="3200" dirty="0" smtClean="0">
                <a:latin typeface="Times New Roman" panose="02020603050405020304" pitchFamily="18" charset="0"/>
                <a:ea typeface="楷体" panose="02010609060101010101" pitchFamily="49" charset="-122"/>
              </a:rPr>
              <a:t>算法</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03941" name="Rectangle 5"/>
          <p:cNvSpPr>
            <a:spLocks noChangeArrowheads="1"/>
          </p:cNvSpPr>
          <p:nvPr/>
        </p:nvSpPr>
        <p:spPr bwMode="auto">
          <a:xfrm>
            <a:off x="600500" y="1094967"/>
            <a:ext cx="7970292" cy="5169356"/>
          </a:xfrm>
          <a:prstGeom prst="rect">
            <a:avLst/>
          </a:prstGeom>
          <a:noFill/>
          <a:ln w="9525">
            <a:noFill/>
            <a:miter lim="800000"/>
          </a:ln>
        </p:spPr>
        <p:txBody>
          <a:bodyPr anchor="ctr"/>
          <a:lstStyle/>
          <a:p>
            <a:pPr marL="360045" indent="-360045">
              <a:lnSpc>
                <a:spcPct val="120000"/>
              </a:lnSpc>
              <a:spcAft>
                <a:spcPts val="1200"/>
              </a:spcAft>
              <a:buClr>
                <a:srgbClr val="0000FF"/>
              </a:buClr>
              <a:buSzPct val="70000"/>
            </a:pPr>
            <a:endParaRPr lang="zh-CN" altLang="zh-CN" sz="2800" dirty="0" smtClean="0"/>
          </a:p>
        </p:txBody>
      </p:sp>
      <p:sp>
        <p:nvSpPr>
          <p:cNvPr id="48132" name="Rectangle 7"/>
          <p:cNvSpPr>
            <a:spLocks noChangeArrowheads="1"/>
          </p:cNvSpPr>
          <p:nvPr/>
        </p:nvSpPr>
        <p:spPr bwMode="auto">
          <a:xfrm>
            <a:off x="1016000" y="245660"/>
            <a:ext cx="8128000" cy="682168"/>
          </a:xfrm>
          <a:prstGeom prst="rect">
            <a:avLst/>
          </a:prstGeom>
          <a:noFill/>
          <a:ln w="9525">
            <a:noFill/>
            <a:miter lim="800000"/>
          </a:ln>
        </p:spPr>
        <p:txBody>
          <a:body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三、</a:t>
            </a:r>
            <a:r>
              <a:rPr lang="zh-CN" altLang="en-US" sz="3200" dirty="0" smtClean="0">
                <a:solidFill>
                  <a:srgbClr val="FFFF00"/>
                </a:solidFill>
                <a:latin typeface="Times New Roman" panose="02020603050405020304" pitchFamily="18" charset="0"/>
                <a:ea typeface="楷体" panose="02010609060101010101" pitchFamily="49" charset="-122"/>
                <a:sym typeface="+mn-ea"/>
              </a:rPr>
              <a:t>反幂法</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sp>
        <p:nvSpPr>
          <p:cNvPr id="6"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20</a:t>
            </a:fld>
            <a:endParaRPr lang="zh-CN" altLang="en-US" sz="1000" dirty="0">
              <a:latin typeface="Times New Roman" panose="02020603050405020304" pitchFamily="18" charset="0"/>
              <a:cs typeface="Times New Roman" panose="02020603050405020304"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93541" name="Rectangle 5"/>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321537" name="Picture 1" descr="C:\Users\Jinliang Yang\AppData\Roaming\Tencent\Users\99690380\QQ\WinTemp\RichOle\U$LQFTMQSH)RPBI{%(FLY3H.png"/>
          <p:cNvPicPr>
            <a:picLocks noChangeAspect="1" noChangeArrowheads="1"/>
          </p:cNvPicPr>
          <p:nvPr/>
        </p:nvPicPr>
        <p:blipFill>
          <a:blip r:embed="rId3" cstate="print"/>
          <a:srcRect/>
          <a:stretch>
            <a:fillRect/>
          </a:stretch>
        </p:blipFill>
        <p:spPr bwMode="auto">
          <a:xfrm>
            <a:off x="57150" y="1793157"/>
            <a:ext cx="9010650" cy="3538766"/>
          </a:xfrm>
          <a:prstGeom prst="rect">
            <a:avLst/>
          </a:prstGeom>
          <a:noFill/>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7106" name="矩形 4"/>
          <p:cNvSpPr>
            <a:spLocks noChangeArrowheads="1"/>
          </p:cNvSpPr>
          <p:nvPr/>
        </p:nvSpPr>
        <p:spPr bwMode="auto">
          <a:xfrm>
            <a:off x="406401" y="745068"/>
            <a:ext cx="8359775" cy="706755"/>
          </a:xfrm>
          <a:prstGeom prst="rect">
            <a:avLst/>
          </a:prstGeom>
          <a:noFill/>
          <a:ln w="9525">
            <a:noFill/>
            <a:miter lim="800000"/>
          </a:ln>
        </p:spPr>
        <p:txBody>
          <a:bodyPr>
            <a:spAutoFit/>
          </a:bodyPr>
          <a:lstStyle/>
          <a:p>
            <a:pPr algn="ctr">
              <a:defRPr/>
            </a:pPr>
            <a:r>
              <a:rPr lang="zh-CN" altLang="en-US" sz="4000" dirty="0" smtClean="0">
                <a:solidFill>
                  <a:srgbClr val="0000FF"/>
                </a:solidFill>
                <a:latin typeface="Times New Roman" panose="02020603050405020304" pitchFamily="18" charset="0"/>
                <a:ea typeface="楷体" panose="02010609060101010101" pitchFamily="49" charset="-122"/>
              </a:rPr>
              <a:t>第三节 </a:t>
            </a:r>
            <a:r>
              <a:rPr lang="zh-CN" altLang="en-US" sz="4000" dirty="0" smtClean="0">
                <a:solidFill>
                  <a:srgbClr val="0000FF"/>
                </a:solidFill>
                <a:latin typeface="Times New Roman" panose="02020603050405020304" pitchFamily="18" charset="0"/>
                <a:ea typeface="楷体" panose="02010609060101010101" pitchFamily="49" charset="-122"/>
              </a:rPr>
              <a:t>   </a:t>
            </a:r>
            <a:r>
              <a:rPr lang="zh-CN" altLang="en-US" sz="4000" dirty="0" smtClean="0">
                <a:solidFill>
                  <a:srgbClr val="0000FF"/>
                </a:solidFill>
                <a:latin typeface="Times New Roman" panose="02020603050405020304" pitchFamily="18" charset="0"/>
                <a:ea typeface="楷体" panose="02010609060101010101" pitchFamily="49" charset="-122"/>
              </a:rPr>
              <a:t>雅可比方法</a:t>
            </a:r>
          </a:p>
        </p:txBody>
      </p:sp>
      <p:cxnSp>
        <p:nvCxnSpPr>
          <p:cNvPr id="11" name="直接连接符 10"/>
          <p:cNvCxnSpPr/>
          <p:nvPr/>
        </p:nvCxnSpPr>
        <p:spPr>
          <a:xfrm>
            <a:off x="0" y="1888819"/>
            <a:ext cx="9144000" cy="0"/>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17" name="Text Box 3"/>
          <p:cNvSpPr txBox="1">
            <a:spLocks noChangeArrowheads="1"/>
          </p:cNvSpPr>
          <p:nvPr/>
        </p:nvSpPr>
        <p:spPr bwMode="auto">
          <a:xfrm>
            <a:off x="1813346" y="2884731"/>
            <a:ext cx="6016204" cy="583565"/>
          </a:xfrm>
          <a:prstGeom prst="rect">
            <a:avLst/>
          </a:prstGeom>
          <a:noFill/>
          <a:ln w="9525">
            <a:noFill/>
            <a:miter lim="800000"/>
          </a:ln>
          <a:effectLst>
            <a:outerShdw sx="1000" sy="1000" algn="ctr" rotWithShape="0">
              <a:schemeClr val="tx2"/>
            </a:outerShdw>
          </a:effectLst>
        </p:spPr>
        <p:txBody>
          <a:bodyPr wrap="square">
            <a:spAutoFit/>
          </a:bodyPr>
          <a:lstStyle/>
          <a:p>
            <a:pPr>
              <a:defRPr/>
            </a:pPr>
            <a:r>
              <a:rPr lang="zh-CN" sz="3200" dirty="0" smtClean="0">
                <a:latin typeface="Times New Roman" panose="02020603050405020304" pitchFamily="18" charset="0"/>
                <a:ea typeface="楷体" panose="02010609060101010101" pitchFamily="49" charset="-122"/>
                <a:sym typeface="+mn-ea"/>
              </a:rPr>
              <a:t>一、雅可比方法</a:t>
            </a:r>
          </a:p>
        </p:txBody>
      </p:sp>
      <p:sp>
        <p:nvSpPr>
          <p:cNvPr id="18" name="Text Box 3"/>
          <p:cNvSpPr txBox="1">
            <a:spLocks noChangeArrowheads="1"/>
          </p:cNvSpPr>
          <p:nvPr/>
        </p:nvSpPr>
        <p:spPr bwMode="auto">
          <a:xfrm>
            <a:off x="1813347" y="4055468"/>
            <a:ext cx="5806653" cy="583565"/>
          </a:xfrm>
          <a:prstGeom prst="rect">
            <a:avLst/>
          </a:prstGeom>
          <a:noFill/>
          <a:ln w="9525">
            <a:noFill/>
            <a:miter lim="800000"/>
          </a:ln>
          <a:effectLst>
            <a:outerShdw sx="1000" sy="1000" algn="ctr" rotWithShape="0">
              <a:schemeClr val="tx2"/>
            </a:outerShdw>
          </a:effectLst>
        </p:spPr>
        <p:txBody>
          <a:bodyPr wrap="square">
            <a:spAutoFit/>
          </a:bodyPr>
          <a:lstStyle/>
          <a:p>
            <a:pPr>
              <a:defRPr/>
            </a:pPr>
            <a:r>
              <a:rPr lang="zh-CN" sz="3200" dirty="0" smtClean="0">
                <a:latin typeface="楷体" panose="02010609060101010101" pitchFamily="49" charset="-122"/>
                <a:ea typeface="楷体" panose="02010609060101010101" pitchFamily="49" charset="-122"/>
              </a:rPr>
              <a:t>二、雅可比过关法</a:t>
            </a:r>
          </a:p>
        </p:txBody>
      </p:sp>
      <p:sp>
        <p:nvSpPr>
          <p:cNvPr id="14"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21</a:t>
            </a:fld>
            <a:endParaRPr lang="zh-CN" altLang="en-US" sz="1000"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016000" y="230416"/>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sym typeface="+mn-ea"/>
              </a:rPr>
              <a:t>雅可比方法</a:t>
            </a:r>
            <a:endParaRPr lang="zh-CN" sz="3200" dirty="0" smtClean="0">
              <a:latin typeface="Times New Roman" panose="02020603050405020304" pitchFamily="18" charset="0"/>
              <a:ea typeface="楷体" panose="02010609060101010101" pitchFamily="49" charset="-122"/>
              <a:sym typeface="+mn-ea"/>
            </a:endParaRPr>
          </a:p>
          <a:p>
            <a:pPr marL="342900" indent="-342900"/>
            <a:endParaRPr lang="zh-CN" altLang="zh-CN" sz="3200" dirty="0" smtClean="0">
              <a:solidFill>
                <a:srgbClr val="FFFF00"/>
              </a:solidFill>
              <a:latin typeface="Times New Roman" panose="02020603050405020304" pitchFamily="18" charset="0"/>
              <a:ea typeface="楷体" panose="02010609060101010101" pitchFamily="49" charset="-122"/>
            </a:endParaRPr>
          </a:p>
        </p:txBody>
      </p:sp>
      <p:sp>
        <p:nvSpPr>
          <p:cNvPr id="5" name="文本框 1"/>
          <p:cNvSpPr txBox="1"/>
          <p:nvPr/>
        </p:nvSpPr>
        <p:spPr>
          <a:xfrm>
            <a:off x="636587" y="1104899"/>
            <a:ext cx="8164513" cy="28931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2800" dirty="0" smtClean="0">
                <a:sym typeface="+mn-ea"/>
              </a:rPr>
              <a:t>	</a:t>
            </a:r>
            <a:r>
              <a:rPr lang="zh-CN" altLang="zh-CN" sz="2800" dirty="0" smtClean="0">
                <a:solidFill>
                  <a:schemeClr val="accent1"/>
                </a:solidFill>
                <a:sym typeface="+mn-ea"/>
              </a:rPr>
              <a:t>雅可比（</a:t>
            </a:r>
            <a:r>
              <a:rPr lang="zh-CN" altLang="zh-CN" sz="2800" dirty="0" smtClean="0">
                <a:solidFill>
                  <a:schemeClr val="accent1"/>
                </a:solidFill>
                <a:latin typeface="Times New Roman" pitchFamily="18" charset="0"/>
                <a:cs typeface="Times New Roman" pitchFamily="18" charset="0"/>
                <a:sym typeface="+mn-ea"/>
              </a:rPr>
              <a:t>Jacobi</a:t>
            </a:r>
            <a:r>
              <a:rPr lang="zh-CN" altLang="zh-CN" sz="2800" dirty="0" smtClean="0">
                <a:solidFill>
                  <a:schemeClr val="accent1"/>
                </a:solidFill>
                <a:sym typeface="+mn-ea"/>
              </a:rPr>
              <a:t>）方法</a:t>
            </a:r>
            <a:r>
              <a:rPr lang="zh-CN" altLang="zh-CN" sz="2800" dirty="0" smtClean="0">
                <a:sym typeface="+mn-ea"/>
              </a:rPr>
              <a:t>是用于求实对称矩阵的全部特征值及对应特征向量的一种变换方法。其基本思想是，通过一组平面旋转变换（正交相似变换）将</a:t>
            </a:r>
            <a:r>
              <a:rPr lang="zh-CN" altLang="zh-CN" sz="2800" dirty="0" smtClean="0">
                <a:latin typeface="Times New Roman" pitchFamily="18" charset="0"/>
                <a:cs typeface="Times New Roman" pitchFamily="18" charset="0"/>
                <a:sym typeface="+mn-ea"/>
              </a:rPr>
              <a:t>对称矩阵  </a:t>
            </a:r>
            <a:r>
              <a:rPr lang="en-US" altLang="zh-CN" sz="2800" i="1" dirty="0" smtClean="0">
                <a:latin typeface="Times New Roman" pitchFamily="18" charset="0"/>
                <a:cs typeface="Times New Roman" pitchFamily="18" charset="0"/>
                <a:sym typeface="+mn-ea"/>
              </a:rPr>
              <a:t>A</a:t>
            </a:r>
            <a:r>
              <a:rPr lang="zh-CN" altLang="zh-CN" sz="2800" dirty="0" smtClean="0">
                <a:latin typeface="Times New Roman" pitchFamily="18" charset="0"/>
                <a:cs typeface="Times New Roman" pitchFamily="18" charset="0"/>
                <a:sym typeface="+mn-ea"/>
              </a:rPr>
              <a:t>  </a:t>
            </a:r>
            <a:r>
              <a:rPr lang="zh-CN" altLang="zh-CN" sz="2800" dirty="0" smtClean="0">
                <a:sym typeface="+mn-ea"/>
              </a:rPr>
              <a:t>化为对角矩阵。从而获得全部特征值和对应特征的向量</a:t>
            </a:r>
            <a:r>
              <a:rPr lang="zh-CN" altLang="zh-CN" sz="2800" dirty="0" smtClean="0">
                <a:sym typeface="+mn-ea"/>
              </a:rPr>
              <a:t>。</a:t>
            </a:r>
            <a:endParaRPr lang="zh-CN" altLang="zh-CN" sz="2800" dirty="0" smtClean="0">
              <a:sym typeface="+mn-ea"/>
            </a:endParaRPr>
          </a:p>
        </p:txBody>
      </p:sp>
      <p:grpSp>
        <p:nvGrpSpPr>
          <p:cNvPr id="10" name="组合 9"/>
          <p:cNvGrpSpPr/>
          <p:nvPr/>
        </p:nvGrpSpPr>
        <p:grpSpPr>
          <a:xfrm>
            <a:off x="674687" y="3867150"/>
            <a:ext cx="8069263" cy="2356715"/>
            <a:chOff x="674687" y="3867150"/>
            <a:chExt cx="8069263" cy="2356715"/>
          </a:xfrm>
        </p:grpSpPr>
        <p:sp>
          <p:nvSpPr>
            <p:cNvPr id="6" name="文本框 1"/>
            <p:cNvSpPr txBox="1"/>
            <p:nvPr/>
          </p:nvSpPr>
          <p:spPr>
            <a:xfrm>
              <a:off x="674687" y="4020185"/>
              <a:ext cx="8069263" cy="22036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2800" dirty="0"/>
                <a:t> </a:t>
              </a:r>
              <a:r>
                <a:rPr lang="en-US" altLang="zh-CN" sz="2800" dirty="0" smtClean="0"/>
                <a:t>     </a:t>
              </a:r>
              <a:r>
                <a:rPr lang="en-US" altLang="zh-CN" sz="2800" dirty="0" smtClean="0"/>
                <a:t>考查</a:t>
              </a:r>
              <a:r>
                <a:rPr lang="en-US" altLang="zh-CN" sz="2800" dirty="0">
                  <a:latin typeface="Times New Roman" pitchFamily="18" charset="0"/>
                  <a:cs typeface="Times New Roman" pitchFamily="18" charset="0"/>
                </a:rPr>
                <a:t>2</a:t>
              </a:r>
              <a:r>
                <a:rPr lang="en-US" altLang="zh-CN" sz="2800" dirty="0"/>
                <a:t>阶实对称矩阵</a:t>
              </a:r>
            </a:p>
            <a:p>
              <a:endParaRPr lang="en-US" altLang="zh-CN" sz="2800" dirty="0"/>
            </a:p>
            <a:p>
              <a:pPr>
                <a:lnSpc>
                  <a:spcPct val="130000"/>
                </a:lnSpc>
              </a:pPr>
              <a:r>
                <a:rPr lang="en-US" altLang="zh-CN" sz="2800" dirty="0" err="1"/>
                <a:t>其中</a:t>
              </a:r>
              <a:r>
                <a:rPr lang="en-US" altLang="zh-CN" sz="2800" dirty="0" smtClean="0"/>
                <a:t>，          ，         </a:t>
              </a:r>
              <a:r>
                <a:rPr lang="en-US" altLang="zh-CN" sz="2800" dirty="0"/>
                <a:t>。</a:t>
              </a:r>
              <a:r>
                <a:rPr lang="en-US" altLang="zh-CN" sz="2800" dirty="0" err="1"/>
                <a:t>我们的目的是寻找正交矩阵</a:t>
              </a:r>
              <a:r>
                <a:rPr lang="en-US" altLang="zh-CN" sz="2800" dirty="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R</a:t>
              </a:r>
              <a:r>
                <a:rPr lang="en-US" altLang="zh-CN" sz="2800" dirty="0" smtClean="0">
                  <a:latin typeface="Times New Roman" pitchFamily="18" charset="0"/>
                  <a:cs typeface="Times New Roman" pitchFamily="18" charset="0"/>
                </a:rPr>
                <a:t> </a:t>
              </a:r>
              <a:r>
                <a:rPr lang="en-US" altLang="zh-CN" sz="2800" dirty="0" smtClean="0"/>
                <a:t>使</a:t>
              </a:r>
              <a:r>
                <a:rPr lang="zh-CN" altLang="zh-CN" sz="2800" dirty="0" smtClean="0">
                  <a:latin typeface="Times New Roman" pitchFamily="18" charset="0"/>
                  <a:cs typeface="Times New Roman" pitchFamily="18" charset="0"/>
                  <a:sym typeface="+mn-ea"/>
                </a:rPr>
                <a:t> </a:t>
              </a:r>
              <a:r>
                <a:rPr lang="en-US" altLang="zh-CN" sz="2800" i="1" dirty="0" smtClean="0">
                  <a:latin typeface="Times New Roman" pitchFamily="18" charset="0"/>
                  <a:cs typeface="Times New Roman" pitchFamily="18" charset="0"/>
                  <a:sym typeface="+mn-ea"/>
                </a:rPr>
                <a:t>A</a:t>
              </a:r>
              <a:r>
                <a:rPr lang="zh-CN" altLang="zh-CN" sz="2800" dirty="0" smtClean="0">
                  <a:latin typeface="Times New Roman" pitchFamily="18" charset="0"/>
                  <a:cs typeface="Times New Roman" pitchFamily="18" charset="0"/>
                  <a:sym typeface="+mn-ea"/>
                </a:rPr>
                <a:t> </a:t>
              </a:r>
              <a:r>
                <a:rPr lang="en-US" altLang="zh-CN" sz="2800" dirty="0" err="1" smtClean="0"/>
                <a:t>经过正交相似变换约化为对角矩阵</a:t>
              </a:r>
              <a:r>
                <a:rPr lang="en-US" altLang="zh-CN" sz="2800" dirty="0" smtClean="0"/>
                <a:t>。</a:t>
              </a:r>
              <a:endParaRPr lang="en-US" altLang="zh-CN" sz="2000" dirty="0"/>
            </a:p>
          </p:txBody>
        </p:sp>
        <p:graphicFrame>
          <p:nvGraphicFramePr>
            <p:cNvPr id="317441" name="Object 1"/>
            <p:cNvGraphicFramePr>
              <a:graphicFrameLocks noChangeAspect="1"/>
            </p:cNvGraphicFramePr>
            <p:nvPr/>
          </p:nvGraphicFramePr>
          <p:xfrm>
            <a:off x="4876800" y="3867150"/>
            <a:ext cx="2093913" cy="1047750"/>
          </p:xfrm>
          <a:graphic>
            <a:graphicData uri="http://schemas.openxmlformats.org/presentationml/2006/ole">
              <p:oleObj spid="_x0000_s317441" name="Equation" r:id="rId3" imgW="838080" imgH="419040" progId="Equation.DSMT4">
                <p:embed/>
              </p:oleObj>
            </a:graphicData>
          </a:graphic>
        </p:graphicFrame>
        <p:graphicFrame>
          <p:nvGraphicFramePr>
            <p:cNvPr id="317442" name="Object 2"/>
            <p:cNvGraphicFramePr>
              <a:graphicFrameLocks noChangeAspect="1"/>
            </p:cNvGraphicFramePr>
            <p:nvPr/>
          </p:nvGraphicFramePr>
          <p:xfrm>
            <a:off x="1841500" y="5041900"/>
            <a:ext cx="1173163" cy="508000"/>
          </p:xfrm>
          <a:graphic>
            <a:graphicData uri="http://schemas.openxmlformats.org/presentationml/2006/ole">
              <p:oleObj spid="_x0000_s317442" name="Equation" r:id="rId4" imgW="469800" imgH="203040" progId="Equation.DSMT4">
                <p:embed/>
              </p:oleObj>
            </a:graphicData>
          </a:graphic>
        </p:graphicFrame>
        <p:graphicFrame>
          <p:nvGraphicFramePr>
            <p:cNvPr id="317443" name="Object 3"/>
            <p:cNvGraphicFramePr>
              <a:graphicFrameLocks noChangeAspect="1"/>
            </p:cNvGraphicFramePr>
            <p:nvPr/>
          </p:nvGraphicFramePr>
          <p:xfrm>
            <a:off x="3378200" y="5010150"/>
            <a:ext cx="1112838" cy="573088"/>
          </p:xfrm>
          <a:graphic>
            <a:graphicData uri="http://schemas.openxmlformats.org/presentationml/2006/ole">
              <p:oleObj spid="_x0000_s317443" name="Equation" r:id="rId5" imgW="444240" imgH="228600" progId="Equation.DSMT4">
                <p:embed/>
              </p:oleObj>
            </a:graphicData>
          </a:graphic>
        </p:graphicFrame>
      </p:grpSp>
      <p:sp>
        <p:nvSpPr>
          <p:cNvPr id="11"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22</a:t>
            </a:fld>
            <a:endParaRPr lang="zh-CN" altLang="en-US" sz="1000" dirty="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016000" y="245660"/>
            <a:ext cx="8128000" cy="682168"/>
          </a:xfrm>
          <a:prstGeom prst="rect">
            <a:avLst/>
          </a:prstGeom>
          <a:noFill/>
          <a:ln w="9525">
            <a:noFill/>
            <a:miter lim="800000"/>
          </a:ln>
        </p:spPr>
        <p:txBody>
          <a:bodyPr/>
          <a:lstStyle/>
          <a:p>
            <a:pPr marL="342900" indent="-342900"/>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sym typeface="+mn-ea"/>
              </a:rPr>
              <a:t>雅可比方法</a:t>
            </a:r>
            <a:endParaRPr lang="zh-CN" sz="3200" dirty="0" smtClean="0">
              <a:latin typeface="Times New Roman" panose="02020603050405020304" pitchFamily="18" charset="0"/>
              <a:ea typeface="楷体" panose="02010609060101010101" pitchFamily="49" charset="-122"/>
              <a:sym typeface="+mn-ea"/>
            </a:endParaRPr>
          </a:p>
          <a:p>
            <a:pPr marL="342900" indent="-342900"/>
            <a:endParaRPr lang="zh-CN" altLang="zh-CN" sz="3200" dirty="0" smtClean="0">
              <a:solidFill>
                <a:srgbClr val="FFFF00"/>
              </a:solidFill>
              <a:latin typeface="Times New Roman" panose="02020603050405020304" pitchFamily="18" charset="0"/>
              <a:ea typeface="楷体" panose="02010609060101010101" pitchFamily="49" charset="-122"/>
            </a:endParaRPr>
          </a:p>
        </p:txBody>
      </p:sp>
      <p:sp>
        <p:nvSpPr>
          <p:cNvPr id="6"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23</a:t>
            </a:fld>
            <a:endParaRPr lang="zh-CN" altLang="en-US" sz="1000" dirty="0">
              <a:latin typeface="Times New Roman" panose="02020603050405020304" pitchFamily="18" charset="0"/>
              <a:cs typeface="Times New Roman" panose="02020603050405020304"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97638" name="Rectangle 6"/>
          <p:cNvSpPr>
            <a:spLocks noChangeArrowheads="1"/>
          </p:cNvSpPr>
          <p:nvPr/>
        </p:nvSpPr>
        <p:spPr bwMode="auto">
          <a:xfrm>
            <a:off x="102870" y="2354263"/>
            <a:ext cx="8498205" cy="1198880"/>
          </a:xfrm>
          <a:prstGeom prst="rect">
            <a:avLst/>
          </a:prstGeom>
          <a:noFill/>
          <a:ln w="9525">
            <a:noFill/>
            <a:miter lim="800000"/>
          </a:ln>
          <a:effectLst/>
        </p:spPr>
        <p:txBody>
          <a:bodyPr vert="horz" wrap="square" lIns="91440" tIns="45720" rIns="91440" bIns="45720" numCol="1" anchor="ctr" anchorCtr="0" compatLnSpc="1">
            <a:spAutoFit/>
          </a:bodyPr>
          <a:lstStyle/>
          <a:p>
            <a:pPr lvl="0">
              <a:lnSpc>
                <a:spcPct val="120000"/>
              </a:lnSpc>
            </a:pPr>
            <a:r>
              <a:rPr lang="en-US" altLang="zh-CN" sz="2000" dirty="0" smtClean="0"/>
              <a:t>	</a:t>
            </a:r>
            <a:endParaRPr lang="zh-CN" altLang="zh-CN" sz="2000" dirty="0" smtClean="0"/>
          </a:p>
          <a:p>
            <a:pPr lvl="0">
              <a:lnSpc>
                <a:spcPct val="120000"/>
              </a:lnSpc>
            </a:pPr>
            <a:r>
              <a:rPr lang="en-US" altLang="zh-CN" sz="2000" dirty="0" smtClean="0"/>
              <a:t>	</a:t>
            </a:r>
            <a:endParaRPr lang="zh-CN" altLang="zh-CN" sz="2000" dirty="0" smtClean="0"/>
          </a:p>
          <a:p>
            <a:pPr lvl="0">
              <a:lnSpc>
                <a:spcPct val="120000"/>
              </a:lnSpc>
            </a:pPr>
            <a:endParaRPr lang="zh-CN" altLang="zh-CN" sz="2000" dirty="0" smtClean="0"/>
          </a:p>
        </p:txBody>
      </p:sp>
      <p:sp>
        <p:nvSpPr>
          <p:cNvPr id="201736" name="Rectangle 8"/>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47" name="文本框 46"/>
          <p:cNvSpPr txBox="1"/>
          <p:nvPr/>
        </p:nvSpPr>
        <p:spPr>
          <a:xfrm>
            <a:off x="610235" y="933450"/>
            <a:ext cx="8095615" cy="4228850"/>
          </a:xfrm>
          <a:prstGeom prst="rect">
            <a:avLst/>
          </a:prstGeom>
          <a:noFill/>
        </p:spPr>
        <p:txBody>
          <a:bodyPr wrap="square" rtlCol="0">
            <a:spAutoFit/>
          </a:bodyPr>
          <a:lstStyle/>
          <a:p>
            <a:r>
              <a:rPr lang="zh-CN" altLang="en-US" sz="2800" dirty="0" smtClean="0"/>
              <a:t>考虑平面上旋转变换</a:t>
            </a:r>
            <a:endParaRPr lang="en-US" altLang="zh-CN" sz="2800" dirty="0" smtClean="0"/>
          </a:p>
          <a:p>
            <a:endParaRPr lang="en-US" altLang="zh-CN" sz="2800" dirty="0" smtClean="0"/>
          </a:p>
          <a:p>
            <a:endParaRPr lang="en-US" altLang="zh-CN" sz="2800" dirty="0" smtClean="0"/>
          </a:p>
          <a:p>
            <a:pPr>
              <a:lnSpc>
                <a:spcPct val="130000"/>
              </a:lnSpc>
            </a:pPr>
            <a:r>
              <a:rPr lang="zh-CN" altLang="en-US" sz="2800" dirty="0" smtClean="0"/>
              <a:t>矩阵     </a:t>
            </a:r>
            <a:r>
              <a:rPr lang="zh-CN" altLang="en-US" sz="2800" dirty="0"/>
              <a:t>是正交矩阵，称为平面旋转矩阵。对矩阵    做正交相似变换</a:t>
            </a:r>
          </a:p>
          <a:p>
            <a:endParaRPr lang="zh-CN" altLang="en-US" sz="2800" dirty="0"/>
          </a:p>
          <a:p>
            <a:endParaRPr lang="zh-CN" altLang="en-US" sz="2800" dirty="0"/>
          </a:p>
          <a:p>
            <a:endParaRPr lang="zh-CN" altLang="en-US" sz="2800" dirty="0"/>
          </a:p>
          <a:p>
            <a:r>
              <a:rPr lang="zh-CN" altLang="en-US" sz="2800" dirty="0"/>
              <a:t>其中</a:t>
            </a:r>
            <a:r>
              <a:rPr lang="zh-CN" altLang="en-US" sz="2800" dirty="0" smtClean="0"/>
              <a:t>，</a:t>
            </a:r>
            <a:endParaRPr lang="zh-CN" altLang="en-US" sz="2800" dirty="0"/>
          </a:p>
        </p:txBody>
      </p:sp>
      <p:graphicFrame>
        <p:nvGraphicFramePr>
          <p:cNvPr id="2" name="对象 -2147481974"/>
          <p:cNvGraphicFramePr>
            <a:graphicFrameLocks/>
          </p:cNvGraphicFramePr>
          <p:nvPr/>
        </p:nvGraphicFramePr>
        <p:xfrm>
          <a:off x="1541145" y="2313305"/>
          <a:ext cx="332105" cy="332105"/>
        </p:xfrm>
        <a:graphic>
          <a:graphicData uri="http://schemas.openxmlformats.org/presentationml/2006/ole">
            <p:oleObj spid="_x0000_s370690" r:id="rId4" imgW="152268" imgH="152268" progId="Equation.DSMT4">
              <p:embed/>
            </p:oleObj>
          </a:graphicData>
        </a:graphic>
      </p:graphicFrame>
      <p:graphicFrame>
        <p:nvGraphicFramePr>
          <p:cNvPr id="3" name="对象 -2147481970"/>
          <p:cNvGraphicFramePr>
            <a:graphicFrameLocks/>
          </p:cNvGraphicFramePr>
          <p:nvPr/>
        </p:nvGraphicFramePr>
        <p:xfrm>
          <a:off x="8408670" y="2363470"/>
          <a:ext cx="339090" cy="339090"/>
        </p:xfrm>
        <a:graphic>
          <a:graphicData uri="http://schemas.openxmlformats.org/presentationml/2006/ole">
            <p:oleObj spid="_x0000_s370691" r:id="rId5" imgW="164885" imgH="164885" progId="Equation.DSMT4">
              <p:embed/>
            </p:oleObj>
          </a:graphicData>
        </a:graphic>
      </p:graphicFrame>
      <p:graphicFrame>
        <p:nvGraphicFramePr>
          <p:cNvPr id="4" name="对象 -2147481969"/>
          <p:cNvGraphicFramePr>
            <a:graphicFrameLocks/>
          </p:cNvGraphicFramePr>
          <p:nvPr/>
        </p:nvGraphicFramePr>
        <p:xfrm>
          <a:off x="3986213" y="2994025"/>
          <a:ext cx="2659062" cy="1050925"/>
        </p:xfrm>
        <a:graphic>
          <a:graphicData uri="http://schemas.openxmlformats.org/presentationml/2006/ole">
            <p:oleObj spid="_x0000_s370692" r:id="rId6" imgW="1066800" imgH="419100" progId="Equation.DSMT4">
              <p:embed/>
            </p:oleObj>
          </a:graphicData>
        </a:graphic>
      </p:graphicFrame>
      <p:graphicFrame>
        <p:nvGraphicFramePr>
          <p:cNvPr id="5" name="对象 -2147481968"/>
          <p:cNvGraphicFramePr>
            <a:graphicFrameLocks/>
          </p:cNvGraphicFramePr>
          <p:nvPr/>
        </p:nvGraphicFramePr>
        <p:xfrm>
          <a:off x="1939925" y="4457700"/>
          <a:ext cx="5584825" cy="2062163"/>
        </p:xfrm>
        <a:graphic>
          <a:graphicData uri="http://schemas.openxmlformats.org/presentationml/2006/ole">
            <p:oleObj spid="_x0000_s370693" r:id="rId7" imgW="2235200" imgH="825500" progId="Equation.DSMT4">
              <p:embed/>
            </p:oleObj>
          </a:graphicData>
        </a:graphic>
      </p:graphicFrame>
      <p:graphicFrame>
        <p:nvGraphicFramePr>
          <p:cNvPr id="180232" name="Object 8"/>
          <p:cNvGraphicFramePr>
            <a:graphicFrameLocks noChangeAspect="1"/>
          </p:cNvGraphicFramePr>
          <p:nvPr/>
        </p:nvGraphicFramePr>
        <p:xfrm>
          <a:off x="3930650" y="1104900"/>
          <a:ext cx="2825750" cy="1047750"/>
        </p:xfrm>
        <a:graphic>
          <a:graphicData uri="http://schemas.openxmlformats.org/presentationml/2006/ole">
            <p:oleObj spid="_x0000_s370697" name="Equation" r:id="rId8" imgW="1130040" imgH="4190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016000" y="245660"/>
            <a:ext cx="8128000" cy="682168"/>
          </a:xfrm>
          <a:prstGeom prst="rect">
            <a:avLst/>
          </a:prstGeom>
          <a:noFill/>
          <a:ln w="9525">
            <a:noFill/>
            <a:miter lim="800000"/>
          </a:ln>
        </p:spPr>
        <p:txBody>
          <a:bodyPr/>
          <a:lstStyle/>
          <a:p>
            <a:pPr marL="342900" indent="-342900"/>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sym typeface="+mn-ea"/>
              </a:rPr>
              <a:t>雅可比方法</a:t>
            </a:r>
            <a:endParaRPr lang="zh-CN" sz="3200" dirty="0" smtClean="0">
              <a:latin typeface="Times New Roman" panose="02020603050405020304" pitchFamily="18" charset="0"/>
              <a:ea typeface="楷体" panose="02010609060101010101" pitchFamily="49" charset="-122"/>
              <a:sym typeface="+mn-ea"/>
            </a:endParaRPr>
          </a:p>
          <a:p>
            <a:pPr marL="342900" indent="-342900"/>
            <a:endParaRPr lang="zh-CN" altLang="zh-CN" sz="3200" dirty="0" smtClean="0">
              <a:solidFill>
                <a:srgbClr val="FFFF00"/>
              </a:solidFill>
              <a:latin typeface="Times New Roman" panose="02020603050405020304" pitchFamily="18" charset="0"/>
              <a:ea typeface="楷体" panose="02010609060101010101" pitchFamily="49" charset="-122"/>
            </a:endParaRPr>
          </a:p>
        </p:txBody>
      </p:sp>
      <p:sp>
        <p:nvSpPr>
          <p:cNvPr id="6"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24</a:t>
            </a:fld>
            <a:endParaRPr lang="zh-CN" altLang="en-US" sz="1000" dirty="0">
              <a:latin typeface="Times New Roman" panose="02020603050405020304" pitchFamily="18" charset="0"/>
              <a:cs typeface="Times New Roman" panose="02020603050405020304"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01736" name="Rectangle 8"/>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47" name="文本框 46"/>
          <p:cNvSpPr txBox="1"/>
          <p:nvPr/>
        </p:nvSpPr>
        <p:spPr>
          <a:xfrm>
            <a:off x="610235" y="990600"/>
            <a:ext cx="8095615" cy="5262979"/>
          </a:xfrm>
          <a:prstGeom prst="rect">
            <a:avLst/>
          </a:prstGeom>
          <a:noFill/>
        </p:spPr>
        <p:txBody>
          <a:bodyPr wrap="square" rtlCol="0">
            <a:spAutoFit/>
          </a:bodyPr>
          <a:lstStyle/>
          <a:p>
            <a:r>
              <a:rPr lang="zh-CN" altLang="en-US" sz="2800" dirty="0" smtClean="0"/>
              <a:t>如果</a:t>
            </a:r>
            <a:r>
              <a:rPr lang="zh-CN" altLang="en-US" sz="2800" dirty="0"/>
              <a:t>选择   </a:t>
            </a:r>
            <a:r>
              <a:rPr lang="zh-CN" altLang="en-US" sz="2800" dirty="0" smtClean="0"/>
              <a:t>（             </a:t>
            </a:r>
            <a:r>
              <a:rPr lang="zh-CN" altLang="en-US" sz="2800" dirty="0"/>
              <a:t>），</a:t>
            </a:r>
            <a:r>
              <a:rPr lang="zh-CN" altLang="en-US" sz="2800" dirty="0" smtClean="0"/>
              <a:t>使</a:t>
            </a:r>
            <a:endParaRPr lang="en-US" altLang="zh-CN" sz="2800" dirty="0" smtClean="0"/>
          </a:p>
          <a:p>
            <a:endParaRPr lang="en-US" altLang="zh-CN" sz="2800" dirty="0" smtClean="0"/>
          </a:p>
          <a:p>
            <a:endParaRPr lang="en-US" altLang="zh-CN" sz="2800" dirty="0" smtClean="0"/>
          </a:p>
          <a:p>
            <a:endParaRPr lang="en-US" altLang="zh-CN" sz="2800" dirty="0" smtClean="0"/>
          </a:p>
          <a:p>
            <a:r>
              <a:rPr lang="zh-CN" altLang="en-US" sz="2800" dirty="0" smtClean="0"/>
              <a:t>或</a:t>
            </a:r>
            <a:endParaRPr lang="en-US" altLang="zh-CN" sz="2800" dirty="0" smtClean="0"/>
          </a:p>
          <a:p>
            <a:endParaRPr lang="en-US" altLang="zh-CN" sz="2800" dirty="0" smtClean="0"/>
          </a:p>
          <a:p>
            <a:endParaRPr lang="en-US" altLang="zh-CN" sz="2800" dirty="0" smtClean="0"/>
          </a:p>
          <a:p>
            <a:r>
              <a:rPr lang="zh-CN" altLang="en-US" sz="2800" dirty="0" smtClean="0"/>
              <a:t>则有</a:t>
            </a:r>
            <a:endParaRPr lang="en-US" altLang="zh-CN" sz="2800" dirty="0" smtClean="0"/>
          </a:p>
          <a:p>
            <a:endParaRPr lang="en-US" altLang="zh-CN" sz="2800" dirty="0" smtClean="0"/>
          </a:p>
          <a:p>
            <a:endParaRPr lang="en-US" altLang="zh-CN" sz="2800" dirty="0" smtClean="0"/>
          </a:p>
          <a:p>
            <a:r>
              <a:rPr lang="zh-CN" altLang="en-US" sz="2800" dirty="0" smtClean="0"/>
              <a:t>这样就将</a:t>
            </a:r>
            <a:r>
              <a:rPr lang="zh-CN" altLang="zh-CN" sz="2800" dirty="0" smtClean="0"/>
              <a:t>一个实对称阵</a:t>
            </a:r>
            <a:r>
              <a:rPr lang="en-US" altLang="zh-CN" sz="2800"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A</a:t>
            </a:r>
            <a:r>
              <a:rPr lang="en-US" altLang="zh-CN" sz="2800" dirty="0" smtClean="0">
                <a:latin typeface="Times New Roman" pitchFamily="18" charset="0"/>
                <a:cs typeface="Times New Roman" pitchFamily="18" charset="0"/>
              </a:rPr>
              <a:t> </a:t>
            </a:r>
            <a:r>
              <a:rPr lang="zh-CN" altLang="zh-CN" sz="2800" dirty="0" smtClean="0"/>
              <a:t>通过</a:t>
            </a:r>
            <a:r>
              <a:rPr lang="zh-CN" altLang="zh-CN" sz="2800" dirty="0" smtClean="0"/>
              <a:t>正交相似变换约化为</a:t>
            </a:r>
            <a:r>
              <a:rPr lang="zh-CN" altLang="zh-CN" sz="2800" dirty="0" smtClean="0"/>
              <a:t>对角矩阵</a:t>
            </a:r>
            <a:r>
              <a:rPr lang="zh-CN" altLang="en-US" sz="2800" dirty="0" smtClean="0"/>
              <a:t>。</a:t>
            </a:r>
            <a:endParaRPr lang="zh-CN" altLang="en-US" sz="2800" dirty="0"/>
          </a:p>
        </p:txBody>
      </p:sp>
      <p:graphicFrame>
        <p:nvGraphicFramePr>
          <p:cNvPr id="7" name="对象 -2147481692"/>
          <p:cNvGraphicFramePr>
            <a:graphicFrameLocks/>
          </p:cNvGraphicFramePr>
          <p:nvPr/>
        </p:nvGraphicFramePr>
        <p:xfrm>
          <a:off x="2282825" y="1044575"/>
          <a:ext cx="315913" cy="414338"/>
        </p:xfrm>
        <a:graphic>
          <a:graphicData uri="http://schemas.openxmlformats.org/presentationml/2006/ole">
            <p:oleObj spid="_x0000_s371718" r:id="rId4" imgW="126780" imgH="164814" progId="Equation.DSMT4">
              <p:embed/>
            </p:oleObj>
          </a:graphicData>
        </a:graphic>
      </p:graphicFrame>
      <p:graphicFrame>
        <p:nvGraphicFramePr>
          <p:cNvPr id="8" name="对象 -2147481966"/>
          <p:cNvGraphicFramePr>
            <a:graphicFrameLocks/>
          </p:cNvGraphicFramePr>
          <p:nvPr/>
        </p:nvGraphicFramePr>
        <p:xfrm>
          <a:off x="2808288" y="977900"/>
          <a:ext cx="1295400" cy="508000"/>
        </p:xfrm>
        <a:graphic>
          <a:graphicData uri="http://schemas.openxmlformats.org/presentationml/2006/ole">
            <p:oleObj spid="_x0000_s371719" r:id="rId5" imgW="520474" imgH="203112" progId="Equation.DSMT4">
              <p:embed/>
            </p:oleObj>
          </a:graphicData>
        </a:graphic>
      </p:graphicFrame>
      <p:graphicFrame>
        <p:nvGraphicFramePr>
          <p:cNvPr id="9" name="对象 -2147481691"/>
          <p:cNvGraphicFramePr>
            <a:graphicFrameLocks/>
          </p:cNvGraphicFramePr>
          <p:nvPr/>
        </p:nvGraphicFramePr>
        <p:xfrm>
          <a:off x="2225675" y="1633538"/>
          <a:ext cx="4610100" cy="889000"/>
        </p:xfrm>
        <a:graphic>
          <a:graphicData uri="http://schemas.openxmlformats.org/presentationml/2006/ole">
            <p:oleObj spid="_x0000_s371720" r:id="rId6" imgW="1841500" imgH="355600" progId="Equation.DSMT4">
              <p:embed/>
            </p:oleObj>
          </a:graphicData>
        </a:graphic>
      </p:graphicFrame>
      <p:graphicFrame>
        <p:nvGraphicFramePr>
          <p:cNvPr id="371722" name="Object 10"/>
          <p:cNvGraphicFramePr>
            <a:graphicFrameLocks noChangeAspect="1"/>
          </p:cNvGraphicFramePr>
          <p:nvPr/>
        </p:nvGraphicFramePr>
        <p:xfrm>
          <a:off x="3359150" y="2876550"/>
          <a:ext cx="2354263" cy="954088"/>
        </p:xfrm>
        <a:graphic>
          <a:graphicData uri="http://schemas.openxmlformats.org/presentationml/2006/ole">
            <p:oleObj spid="_x0000_s371722" name="Equation" r:id="rId7" imgW="939600" imgH="380880" progId="Equation.DSMT4">
              <p:embed/>
            </p:oleObj>
          </a:graphicData>
        </a:graphic>
      </p:graphicFrame>
      <p:graphicFrame>
        <p:nvGraphicFramePr>
          <p:cNvPr id="371723" name="Object 11"/>
          <p:cNvGraphicFramePr>
            <a:graphicFrameLocks noChangeAspect="1"/>
          </p:cNvGraphicFramePr>
          <p:nvPr/>
        </p:nvGraphicFramePr>
        <p:xfrm>
          <a:off x="3302000" y="4114800"/>
          <a:ext cx="2633663" cy="1047750"/>
        </p:xfrm>
        <a:graphic>
          <a:graphicData uri="http://schemas.openxmlformats.org/presentationml/2006/ole">
            <p:oleObj spid="_x0000_s371723" name="Equation" r:id="rId8" imgW="1054080" imgH="4190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016000" y="230416"/>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sym typeface="+mn-ea"/>
              </a:rPr>
              <a:t>雅可比方法</a:t>
            </a:r>
            <a:endParaRPr lang="zh-CN" sz="3200" dirty="0" smtClean="0">
              <a:latin typeface="Times New Roman" panose="02020603050405020304" pitchFamily="18" charset="0"/>
              <a:ea typeface="楷体" panose="02010609060101010101" pitchFamily="49" charset="-122"/>
              <a:sym typeface="+mn-ea"/>
            </a:endParaRPr>
          </a:p>
          <a:p>
            <a:pPr marL="342900" indent="-342900"/>
            <a:endParaRPr lang="zh-CN" altLang="zh-CN" sz="3200" dirty="0" smtClean="0">
              <a:solidFill>
                <a:srgbClr val="FFFF00"/>
              </a:solidFill>
              <a:latin typeface="Times New Roman" panose="02020603050405020304" pitchFamily="18" charset="0"/>
              <a:ea typeface="楷体" panose="02010609060101010101" pitchFamily="49" charset="-122"/>
            </a:endParaRPr>
          </a:p>
        </p:txBody>
      </p:sp>
      <p:sp>
        <p:nvSpPr>
          <p:cNvPr id="5" name="文本框 2"/>
          <p:cNvSpPr txBox="1"/>
          <p:nvPr/>
        </p:nvSpPr>
        <p:spPr>
          <a:xfrm>
            <a:off x="514350" y="842010"/>
            <a:ext cx="8295958" cy="58458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2800" dirty="0" smtClean="0">
                <a:solidFill>
                  <a:srgbClr val="0000FF"/>
                </a:solidFill>
              </a:rPr>
              <a:t>【</a:t>
            </a:r>
            <a:r>
              <a:rPr lang="zh-CN" altLang="en-US" sz="2800" dirty="0" smtClean="0">
                <a:solidFill>
                  <a:srgbClr val="0000FF"/>
                </a:solidFill>
                <a:latin typeface="黑体" pitchFamily="49" charset="-122"/>
                <a:ea typeface="黑体" pitchFamily="49" charset="-122"/>
              </a:rPr>
              <a:t>算法</a:t>
            </a:r>
            <a:r>
              <a:rPr lang="en-US" altLang="zh-CN" sz="2800" dirty="0" smtClean="0">
                <a:solidFill>
                  <a:srgbClr val="0000FF"/>
                </a:solidFill>
                <a:latin typeface="黑体" pitchFamily="49" charset="-122"/>
                <a:ea typeface="黑体" pitchFamily="49" charset="-122"/>
              </a:rPr>
              <a:t>7-3</a:t>
            </a:r>
            <a:r>
              <a:rPr lang="en-US" altLang="zh-CN" sz="2800" dirty="0" smtClean="0">
                <a:solidFill>
                  <a:srgbClr val="0000FF"/>
                </a:solidFill>
              </a:rPr>
              <a:t>】 </a:t>
            </a:r>
            <a:r>
              <a:rPr lang="zh-CN" altLang="en-US" sz="2800" dirty="0" smtClean="0">
                <a:solidFill>
                  <a:srgbClr val="0000FF"/>
                </a:solidFill>
                <a:latin typeface="黑体" pitchFamily="49" charset="-122"/>
                <a:ea typeface="黑体" pitchFamily="49" charset="-122"/>
              </a:rPr>
              <a:t>雅可比方法</a:t>
            </a:r>
            <a:endParaRPr lang="en-US" altLang="zh-CN" sz="2000" dirty="0"/>
          </a:p>
        </p:txBody>
      </p:sp>
      <p:pic>
        <p:nvPicPr>
          <p:cNvPr id="331777" name="Picture 1" descr="C:\Users\Jinliang Yang\AppData\Roaming\Tencent\Users\99690380\QQ\WinTemp\RichOle\_PX@K2NWQVN{S67BITH~~{I.png"/>
          <p:cNvPicPr>
            <a:picLocks noChangeAspect="1" noChangeArrowheads="1"/>
          </p:cNvPicPr>
          <p:nvPr/>
        </p:nvPicPr>
        <p:blipFill>
          <a:blip r:embed="rId2" cstate="print"/>
          <a:srcRect/>
          <a:stretch>
            <a:fillRect/>
          </a:stretch>
        </p:blipFill>
        <p:spPr bwMode="auto">
          <a:xfrm>
            <a:off x="647700" y="1466849"/>
            <a:ext cx="7589520" cy="880110"/>
          </a:xfrm>
          <a:prstGeom prst="rect">
            <a:avLst/>
          </a:prstGeom>
          <a:noFill/>
        </p:spPr>
      </p:pic>
      <p:pic>
        <p:nvPicPr>
          <p:cNvPr id="331778" name="Picture 2" descr="C:\Users\Jinliang Yang\AppData\Roaming\Tencent\Users\99690380\QQ\WinTemp\RichOle\VL3G@QWV3G@T6ZO%]{FF92L.png"/>
          <p:cNvPicPr>
            <a:picLocks noChangeAspect="1" noChangeArrowheads="1"/>
          </p:cNvPicPr>
          <p:nvPr/>
        </p:nvPicPr>
        <p:blipFill>
          <a:blip r:embed="rId3" cstate="print"/>
          <a:srcRect/>
          <a:stretch>
            <a:fillRect/>
          </a:stretch>
        </p:blipFill>
        <p:spPr bwMode="auto">
          <a:xfrm>
            <a:off x="1238250" y="2362199"/>
            <a:ext cx="2537460" cy="377190"/>
          </a:xfrm>
          <a:prstGeom prst="rect">
            <a:avLst/>
          </a:prstGeom>
          <a:noFill/>
        </p:spPr>
      </p:pic>
      <p:pic>
        <p:nvPicPr>
          <p:cNvPr id="331779" name="Picture 3" descr="C:\Users\Jinliang Yang\AppData\Roaming\Tencent\Users\99690380\QQ\WinTemp\RichOle\$$)U}U3DT_JJW[~54UGIF(J.png"/>
          <p:cNvPicPr>
            <a:picLocks noChangeAspect="1" noChangeArrowheads="1"/>
          </p:cNvPicPr>
          <p:nvPr/>
        </p:nvPicPr>
        <p:blipFill>
          <a:blip r:embed="rId4" cstate="print"/>
          <a:srcRect/>
          <a:stretch>
            <a:fillRect/>
          </a:stretch>
        </p:blipFill>
        <p:spPr bwMode="auto">
          <a:xfrm>
            <a:off x="3790950" y="2305050"/>
            <a:ext cx="1783080" cy="457200"/>
          </a:xfrm>
          <a:prstGeom prst="rect">
            <a:avLst/>
          </a:prstGeom>
          <a:noFill/>
        </p:spPr>
      </p:pic>
      <p:pic>
        <p:nvPicPr>
          <p:cNvPr id="331780" name="Picture 4" descr="C:\Users\Jinliang Yang\AppData\Roaming\Tencent\Users\99690380\QQ\WinTemp\RichOle\Z(52CQW5(DR0ACEI3VITB5J.png"/>
          <p:cNvPicPr>
            <a:picLocks noChangeAspect="1" noChangeArrowheads="1"/>
          </p:cNvPicPr>
          <p:nvPr/>
        </p:nvPicPr>
        <p:blipFill>
          <a:blip r:embed="rId5" cstate="print"/>
          <a:srcRect/>
          <a:stretch>
            <a:fillRect/>
          </a:stretch>
        </p:blipFill>
        <p:spPr bwMode="auto">
          <a:xfrm>
            <a:off x="3238500" y="2743200"/>
            <a:ext cx="2428875" cy="2619375"/>
          </a:xfrm>
          <a:prstGeom prst="rect">
            <a:avLst/>
          </a:prstGeom>
          <a:noFill/>
        </p:spPr>
      </p:pic>
      <p:pic>
        <p:nvPicPr>
          <p:cNvPr id="331781" name="Picture 5" descr="C:\Users\Jinliang Yang\AppData\Roaming\Tencent\Users\99690380\QQ\WinTemp\RichOle\U7`QZO6MN[SSBV[GE}_]{%X.png"/>
          <p:cNvPicPr>
            <a:picLocks noChangeAspect="1" noChangeArrowheads="1"/>
          </p:cNvPicPr>
          <p:nvPr/>
        </p:nvPicPr>
        <p:blipFill>
          <a:blip r:embed="rId6" cstate="print"/>
          <a:srcRect/>
          <a:stretch>
            <a:fillRect/>
          </a:stretch>
        </p:blipFill>
        <p:spPr bwMode="auto">
          <a:xfrm>
            <a:off x="704849" y="5372099"/>
            <a:ext cx="7395210" cy="1268730"/>
          </a:xfrm>
          <a:prstGeom prst="rect">
            <a:avLst/>
          </a:prstGeom>
          <a:noFill/>
        </p:spPr>
      </p:pic>
      <p:sp>
        <p:nvSpPr>
          <p:cNvPr id="11"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25</a:t>
            </a:fld>
            <a:endParaRPr lang="zh-CN" altLang="en-US" sz="1000" dirty="0">
              <a:latin typeface="Times New Roman" pitchFamily="18"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016000" y="230416"/>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sym typeface="+mn-ea"/>
              </a:rPr>
              <a:t>雅可比方法</a:t>
            </a:r>
            <a:endParaRPr lang="zh-CN" sz="3200" dirty="0" smtClean="0">
              <a:latin typeface="Times New Roman" panose="02020603050405020304" pitchFamily="18" charset="0"/>
              <a:ea typeface="楷体" panose="02010609060101010101" pitchFamily="49" charset="-122"/>
              <a:sym typeface="+mn-ea"/>
            </a:endParaRPr>
          </a:p>
          <a:p>
            <a:pPr marL="342900" indent="-342900"/>
            <a:endParaRPr lang="zh-CN" altLang="zh-CN" sz="3200" dirty="0" smtClean="0">
              <a:solidFill>
                <a:srgbClr val="FFFF00"/>
              </a:solidFill>
              <a:latin typeface="Times New Roman" panose="02020603050405020304" pitchFamily="18" charset="0"/>
              <a:ea typeface="楷体" panose="02010609060101010101" pitchFamily="49" charset="-122"/>
            </a:endParaRPr>
          </a:p>
        </p:txBody>
      </p:sp>
      <p:sp>
        <p:nvSpPr>
          <p:cNvPr id="5" name="文本框 2"/>
          <p:cNvSpPr txBox="1"/>
          <p:nvPr/>
        </p:nvSpPr>
        <p:spPr>
          <a:xfrm>
            <a:off x="514350" y="842010"/>
            <a:ext cx="829595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2800" dirty="0" smtClean="0">
                <a:solidFill>
                  <a:srgbClr val="0000FF"/>
                </a:solidFill>
              </a:rPr>
              <a:t>【</a:t>
            </a:r>
            <a:r>
              <a:rPr lang="zh-CN" altLang="en-US" sz="2800" dirty="0" smtClean="0">
                <a:solidFill>
                  <a:srgbClr val="0000FF"/>
                </a:solidFill>
                <a:latin typeface="黑体" pitchFamily="49" charset="-122"/>
                <a:ea typeface="黑体" pitchFamily="49" charset="-122"/>
              </a:rPr>
              <a:t>定理</a:t>
            </a:r>
            <a:r>
              <a:rPr lang="en-US" altLang="zh-CN" sz="2800" dirty="0" smtClean="0">
                <a:solidFill>
                  <a:srgbClr val="0000FF"/>
                </a:solidFill>
                <a:latin typeface="黑体" pitchFamily="49" charset="-122"/>
                <a:ea typeface="黑体" pitchFamily="49" charset="-122"/>
              </a:rPr>
              <a:t>7-1</a:t>
            </a:r>
            <a:r>
              <a:rPr lang="en-US" altLang="zh-CN" sz="2800" dirty="0" smtClean="0">
                <a:solidFill>
                  <a:srgbClr val="0000FF"/>
                </a:solidFill>
              </a:rPr>
              <a:t>】 </a:t>
            </a:r>
            <a:r>
              <a:rPr lang="zh-CN" altLang="en-US" sz="2800" dirty="0" smtClean="0">
                <a:solidFill>
                  <a:srgbClr val="0000FF"/>
                </a:solidFill>
                <a:latin typeface="黑体" pitchFamily="49" charset="-122"/>
                <a:ea typeface="黑体" pitchFamily="49" charset="-122"/>
              </a:rPr>
              <a:t>雅可比方法的收敛性</a:t>
            </a:r>
            <a:endParaRPr lang="en-US" altLang="zh-CN" sz="2000" dirty="0"/>
          </a:p>
        </p:txBody>
      </p:sp>
      <p:grpSp>
        <p:nvGrpSpPr>
          <p:cNvPr id="15" name="组合 14"/>
          <p:cNvGrpSpPr/>
          <p:nvPr/>
        </p:nvGrpSpPr>
        <p:grpSpPr>
          <a:xfrm>
            <a:off x="761999" y="1581150"/>
            <a:ext cx="7160895" cy="3604260"/>
            <a:chOff x="761999" y="1581150"/>
            <a:chExt cx="7160895" cy="3604260"/>
          </a:xfrm>
        </p:grpSpPr>
        <p:pic>
          <p:nvPicPr>
            <p:cNvPr id="374785" name="Picture 1" descr="C:\Users\Jinliang Yang\AppData\Roaming\Tencent\Users\99690380\QQ\WinTemp\RichOle\H9Y]BWWZ(XSOHE`UM}SHEXN.png"/>
            <p:cNvPicPr>
              <a:picLocks noChangeAspect="1" noChangeArrowheads="1"/>
            </p:cNvPicPr>
            <p:nvPr/>
          </p:nvPicPr>
          <p:blipFill>
            <a:blip r:embed="rId2" cstate="print"/>
            <a:srcRect/>
            <a:stretch>
              <a:fillRect/>
            </a:stretch>
          </p:blipFill>
          <p:spPr bwMode="auto">
            <a:xfrm>
              <a:off x="761999" y="1581150"/>
              <a:ext cx="7160895" cy="586740"/>
            </a:xfrm>
            <a:prstGeom prst="rect">
              <a:avLst/>
            </a:prstGeom>
            <a:noFill/>
          </p:spPr>
        </p:pic>
        <p:pic>
          <p:nvPicPr>
            <p:cNvPr id="374786" name="Picture 2" descr="C:\Users\Jinliang Yang\AppData\Roaming\Tencent\Users\99690380\QQ\WinTemp\RichOle\S8(UNM47R2DNOWE_9M%SK{A.png"/>
            <p:cNvPicPr>
              <a:picLocks noChangeAspect="1" noChangeArrowheads="1"/>
            </p:cNvPicPr>
            <p:nvPr/>
          </p:nvPicPr>
          <p:blipFill>
            <a:blip r:embed="rId3" cstate="print"/>
            <a:srcRect/>
            <a:stretch>
              <a:fillRect/>
            </a:stretch>
          </p:blipFill>
          <p:spPr bwMode="auto">
            <a:xfrm>
              <a:off x="819150" y="2286000"/>
              <a:ext cx="2733675" cy="453390"/>
            </a:xfrm>
            <a:prstGeom prst="rect">
              <a:avLst/>
            </a:prstGeom>
            <a:noFill/>
          </p:spPr>
        </p:pic>
        <p:pic>
          <p:nvPicPr>
            <p:cNvPr id="374787" name="Picture 3" descr="C:\Users\Jinliang Yang\AppData\Roaming\Tencent\Users\99690380\QQ\WinTemp\RichOle\4HFS]{F4$DX]3JQ2IK4U6CL.png"/>
            <p:cNvPicPr>
              <a:picLocks noChangeAspect="1" noChangeArrowheads="1"/>
            </p:cNvPicPr>
            <p:nvPr/>
          </p:nvPicPr>
          <p:blipFill>
            <a:blip r:embed="rId4" cstate="print"/>
            <a:srcRect/>
            <a:stretch>
              <a:fillRect/>
            </a:stretch>
          </p:blipFill>
          <p:spPr bwMode="auto">
            <a:xfrm>
              <a:off x="3086100" y="2838450"/>
              <a:ext cx="2333625" cy="600075"/>
            </a:xfrm>
            <a:prstGeom prst="rect">
              <a:avLst/>
            </a:prstGeom>
            <a:noFill/>
          </p:spPr>
        </p:pic>
        <p:pic>
          <p:nvPicPr>
            <p:cNvPr id="374788" name="Picture 4" descr="C:\Users\Jinliang Yang\AppData\Roaming\Tencent\Users\99690380\QQ\WinTemp\RichOle\~J]5MT)[5REWG2(%P5{Q4U0.png"/>
            <p:cNvPicPr>
              <a:picLocks noChangeAspect="1" noChangeArrowheads="1"/>
            </p:cNvPicPr>
            <p:nvPr/>
          </p:nvPicPr>
          <p:blipFill>
            <a:blip r:embed="rId5" cstate="print"/>
            <a:srcRect/>
            <a:stretch>
              <a:fillRect/>
            </a:stretch>
          </p:blipFill>
          <p:spPr bwMode="auto">
            <a:xfrm>
              <a:off x="800100" y="3638550"/>
              <a:ext cx="3013710" cy="1546860"/>
            </a:xfrm>
            <a:prstGeom prst="rect">
              <a:avLst/>
            </a:prstGeom>
            <a:noFill/>
          </p:spPr>
        </p:pic>
        <p:pic>
          <p:nvPicPr>
            <p:cNvPr id="374789" name="Picture 5" descr="C:\Users\Jinliang Yang\AppData\Roaming\Tencent\Users\99690380\QQ\WinTemp\RichOle\C225T%WEG6]C$}`S7N3Z_BA.png"/>
            <p:cNvPicPr>
              <a:picLocks noChangeAspect="1" noChangeArrowheads="1"/>
            </p:cNvPicPr>
            <p:nvPr/>
          </p:nvPicPr>
          <p:blipFill>
            <a:blip r:embed="rId6" cstate="print"/>
            <a:srcRect/>
            <a:stretch>
              <a:fillRect/>
            </a:stretch>
          </p:blipFill>
          <p:spPr bwMode="auto">
            <a:xfrm>
              <a:off x="3486150" y="3714750"/>
              <a:ext cx="1586865" cy="586740"/>
            </a:xfrm>
            <a:prstGeom prst="rect">
              <a:avLst/>
            </a:prstGeom>
            <a:noFill/>
          </p:spPr>
        </p:pic>
      </p:grpSp>
      <p:sp>
        <p:nvSpPr>
          <p:cNvPr id="14" name="文本框 2"/>
          <p:cNvSpPr txBox="1"/>
          <p:nvPr/>
        </p:nvSpPr>
        <p:spPr>
          <a:xfrm>
            <a:off x="848042" y="5471160"/>
            <a:ext cx="505745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800" dirty="0" smtClean="0">
                <a:solidFill>
                  <a:srgbClr val="FF0000"/>
                </a:solidFill>
                <a:latin typeface="楷体" pitchFamily="49" charset="-122"/>
                <a:ea typeface="楷体" pitchFamily="49" charset="-122"/>
              </a:rPr>
              <a:t>定理的证明详见教材。</a:t>
            </a:r>
            <a:endParaRPr lang="en-US" altLang="zh-CN" sz="2800" dirty="0">
              <a:solidFill>
                <a:srgbClr val="FF0000"/>
              </a:solidFill>
              <a:latin typeface="楷体" pitchFamily="49" charset="-122"/>
              <a:ea typeface="楷体" pitchFamily="49" charset="-122"/>
            </a:endParaRPr>
          </a:p>
        </p:txBody>
      </p:sp>
      <p:sp>
        <p:nvSpPr>
          <p:cNvPr id="1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26</a:t>
            </a:fld>
            <a:endParaRPr lang="zh-CN" altLang="en-US" sz="1000"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1016000" y="245660"/>
            <a:ext cx="8128000" cy="682168"/>
          </a:xfrm>
          <a:prstGeom prst="rect">
            <a:avLst/>
          </a:prstGeom>
          <a:noFill/>
          <a:ln w="9525">
            <a:noFill/>
            <a:miter lim="800000"/>
          </a:ln>
        </p:spPr>
        <p:txBody>
          <a:bodyPr/>
          <a:lstStyle/>
          <a:p>
            <a:pPr marL="342900" indent="-342900"/>
            <a:r>
              <a:rPr lang="zh-CN" altLang="en-US" sz="3200" dirty="0" smtClean="0">
                <a:solidFill>
                  <a:srgbClr val="FFFF00"/>
                </a:solidFill>
                <a:latin typeface="Times New Roman" panose="02020603050405020304" pitchFamily="18" charset="0"/>
                <a:ea typeface="楷体" panose="02010609060101010101" pitchFamily="49" charset="-122"/>
              </a:rPr>
              <a:t>二</a:t>
            </a:r>
            <a:r>
              <a:rPr lang="zh-CN" altLang="en-US" sz="3200" dirty="0" smtClean="0">
                <a:solidFill>
                  <a:srgbClr val="FFFF00"/>
                </a:solidFill>
                <a:latin typeface="Times New Roman" panose="02020603050405020304" pitchFamily="18" charset="0"/>
                <a:ea typeface="楷体" panose="02010609060101010101" pitchFamily="49" charset="-122"/>
              </a:rPr>
              <a:t>、</a:t>
            </a:r>
            <a:r>
              <a:rPr lang="zh-CN" altLang="en-US" sz="3200" dirty="0" smtClean="0">
                <a:solidFill>
                  <a:srgbClr val="FFFF00"/>
                </a:solidFill>
                <a:latin typeface="Times New Roman" panose="02020603050405020304" pitchFamily="18" charset="0"/>
                <a:ea typeface="楷体" panose="02010609060101010101" pitchFamily="49" charset="-122"/>
                <a:sym typeface="+mn-ea"/>
              </a:rPr>
              <a:t>雅可</a:t>
            </a:r>
            <a:r>
              <a:rPr lang="zh-CN" altLang="en-US" sz="3200" dirty="0" smtClean="0">
                <a:solidFill>
                  <a:srgbClr val="FFFF00"/>
                </a:solidFill>
                <a:latin typeface="Times New Roman" panose="02020603050405020304" pitchFamily="18" charset="0"/>
                <a:ea typeface="楷体" panose="02010609060101010101" pitchFamily="49" charset="-122"/>
                <a:sym typeface="+mn-ea"/>
              </a:rPr>
              <a:t>比过关法</a:t>
            </a:r>
            <a:endParaRPr lang="zh-CN" sz="3200" dirty="0" smtClean="0">
              <a:latin typeface="Times New Roman" panose="02020603050405020304" pitchFamily="18" charset="0"/>
              <a:ea typeface="楷体" panose="02010609060101010101" pitchFamily="49" charset="-122"/>
              <a:sym typeface="+mn-ea"/>
            </a:endParaRPr>
          </a:p>
          <a:p>
            <a:pPr marL="342900" indent="-342900"/>
            <a:endParaRPr lang="zh-CN" altLang="zh-CN" sz="3200" dirty="0" smtClean="0">
              <a:solidFill>
                <a:srgbClr val="FFFF00"/>
              </a:solidFill>
              <a:latin typeface="Times New Roman" panose="02020603050405020304" pitchFamily="18" charset="0"/>
              <a:ea typeface="楷体" panose="02010609060101010101" pitchFamily="49" charset="-122"/>
            </a:endParaRPr>
          </a:p>
        </p:txBody>
      </p:sp>
      <p:sp>
        <p:nvSpPr>
          <p:cNvPr id="6"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27</a:t>
            </a:fld>
            <a:endParaRPr lang="zh-CN" altLang="en-US" sz="1000" dirty="0">
              <a:latin typeface="Times New Roman" panose="02020603050405020304" pitchFamily="18" charset="0"/>
              <a:cs typeface="Times New Roman" panose="02020603050405020304" pitchFamily="18" charset="0"/>
            </a:endParaRPr>
          </a:p>
        </p:txBody>
      </p:sp>
      <p:sp>
        <p:nvSpPr>
          <p:cNvPr id="186370" name="Rectangle 2"/>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97638" name="Rectangle 6"/>
          <p:cNvSpPr>
            <a:spLocks noChangeArrowheads="1"/>
          </p:cNvSpPr>
          <p:nvPr/>
        </p:nvSpPr>
        <p:spPr bwMode="auto">
          <a:xfrm>
            <a:off x="102870" y="1373823"/>
            <a:ext cx="8498205" cy="1198880"/>
          </a:xfrm>
          <a:prstGeom prst="rect">
            <a:avLst/>
          </a:prstGeom>
          <a:noFill/>
          <a:ln w="9525">
            <a:noFill/>
            <a:miter lim="800000"/>
          </a:ln>
          <a:effectLst/>
        </p:spPr>
        <p:txBody>
          <a:bodyPr vert="horz" wrap="square" lIns="91440" tIns="45720" rIns="91440" bIns="45720" numCol="1" anchor="ctr" anchorCtr="0" compatLnSpc="1">
            <a:spAutoFit/>
          </a:bodyPr>
          <a:lstStyle/>
          <a:p>
            <a:pPr lvl="0">
              <a:lnSpc>
                <a:spcPct val="120000"/>
              </a:lnSpc>
            </a:pPr>
            <a:r>
              <a:rPr lang="en-US" altLang="zh-CN" sz="2000" dirty="0" smtClean="0"/>
              <a:t>	</a:t>
            </a:r>
            <a:endParaRPr lang="zh-CN" altLang="zh-CN" sz="2000" dirty="0" smtClean="0"/>
          </a:p>
          <a:p>
            <a:pPr lvl="0">
              <a:lnSpc>
                <a:spcPct val="120000"/>
              </a:lnSpc>
            </a:pPr>
            <a:r>
              <a:rPr lang="en-US" altLang="zh-CN" sz="2000" dirty="0" smtClean="0"/>
              <a:t>	</a:t>
            </a:r>
            <a:endParaRPr lang="zh-CN" altLang="zh-CN" sz="2000" dirty="0" smtClean="0"/>
          </a:p>
          <a:p>
            <a:pPr lvl="0">
              <a:lnSpc>
                <a:spcPct val="120000"/>
              </a:lnSpc>
            </a:pPr>
            <a:endParaRPr lang="zh-CN" altLang="zh-CN" sz="2000" dirty="0" smtClean="0"/>
          </a:p>
        </p:txBody>
      </p:sp>
      <p:sp>
        <p:nvSpPr>
          <p:cNvPr id="201736" name="Rectangle 8"/>
          <p:cNvSpPr>
            <a:spLocks noChangeArrowheads="1"/>
          </p:cNvSpPr>
          <p:nvPr/>
        </p:nvSpPr>
        <p:spPr bwMode="auto">
          <a:xfrm>
            <a:off x="0" y="0"/>
            <a:ext cx="9144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2" name="文本框 1"/>
          <p:cNvSpPr txBox="1"/>
          <p:nvPr/>
        </p:nvSpPr>
        <p:spPr>
          <a:xfrm>
            <a:off x="723900" y="1072515"/>
            <a:ext cx="7856220" cy="5133713"/>
          </a:xfrm>
          <a:prstGeom prst="rect">
            <a:avLst/>
          </a:prstGeom>
          <a:noFill/>
        </p:spPr>
        <p:txBody>
          <a:bodyPr wrap="square" rtlCol="0">
            <a:spAutoFit/>
          </a:bodyPr>
          <a:lstStyle/>
          <a:p>
            <a:pPr>
              <a:lnSpc>
                <a:spcPct val="130000"/>
              </a:lnSpc>
            </a:pPr>
            <a:r>
              <a:rPr lang="en-US" altLang="zh-CN" sz="2800" dirty="0"/>
              <a:t>	</a:t>
            </a:r>
            <a:r>
              <a:rPr lang="zh-CN" altLang="en-US" sz="2800" dirty="0"/>
              <a:t>雅可比方法是一个求对称矩阵</a:t>
            </a:r>
            <a:r>
              <a:rPr lang="zh-CN" altLang="en-US" sz="2800" dirty="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A</a:t>
            </a:r>
            <a:r>
              <a:rPr lang="zh-CN" altLang="en-US" sz="2800" dirty="0" smtClean="0">
                <a:latin typeface="Times New Roman" pitchFamily="18" charset="0"/>
                <a:cs typeface="Times New Roman" pitchFamily="18" charset="0"/>
              </a:rPr>
              <a:t>  </a:t>
            </a:r>
            <a:r>
              <a:rPr lang="zh-CN" altLang="en-US" sz="2800" dirty="0" smtClean="0"/>
              <a:t>的</a:t>
            </a:r>
            <a:r>
              <a:rPr lang="zh-CN" altLang="en-US" sz="2800" dirty="0"/>
              <a:t>全部特征值及特征向量的迭代方法，精确度较高，但计算量较大，对稀疏带状矩阵经过平面变换后其稀疏带状将被破坏</a:t>
            </a:r>
            <a:r>
              <a:rPr lang="zh-CN" altLang="en-US" sz="2800" dirty="0" smtClean="0"/>
              <a:t>。</a:t>
            </a:r>
            <a:endParaRPr lang="en-US" altLang="zh-CN" sz="2800" dirty="0" smtClean="0"/>
          </a:p>
          <a:p>
            <a:pPr>
              <a:lnSpc>
                <a:spcPct val="130000"/>
              </a:lnSpc>
            </a:pPr>
            <a:r>
              <a:rPr lang="en-US" altLang="zh-CN" sz="2800" dirty="0" smtClean="0"/>
              <a:t>        </a:t>
            </a:r>
            <a:r>
              <a:rPr lang="zh-CN" altLang="zh-CN" sz="2800" dirty="0" smtClean="0"/>
              <a:t>雅</a:t>
            </a:r>
            <a:r>
              <a:rPr lang="zh-CN" altLang="zh-CN" sz="2800" dirty="0" smtClean="0"/>
              <a:t>可比方法在每次变换前，首先要找出非对角元素中按模最大者，这需要花费大量机器时间，因此后来又提出了不少改进算法，雅可比过关法就是其中之一</a:t>
            </a:r>
            <a:r>
              <a:rPr lang="zh-CN" altLang="zh-CN" sz="2800" dirty="0" smtClean="0"/>
              <a:t>。</a:t>
            </a:r>
            <a:endParaRPr lang="en-US" altLang="zh-CN" sz="2800" dirty="0" smtClean="0"/>
          </a:p>
          <a:p>
            <a:pPr>
              <a:lnSpc>
                <a:spcPct val="130000"/>
              </a:lnSpc>
            </a:pPr>
            <a:r>
              <a:rPr lang="en-US" altLang="zh-CN" sz="2800" dirty="0" smtClean="0"/>
              <a:t>        </a:t>
            </a:r>
            <a:r>
              <a:rPr lang="zh-CN" altLang="zh-CN" sz="2800" dirty="0" smtClean="0"/>
              <a:t>雅</a:t>
            </a:r>
            <a:r>
              <a:rPr lang="zh-CN" altLang="zh-CN" sz="2800" dirty="0" smtClean="0"/>
              <a:t>可比过关</a:t>
            </a:r>
            <a:r>
              <a:rPr lang="zh-CN" altLang="zh-CN" sz="2800" dirty="0" smtClean="0"/>
              <a:t>法</a:t>
            </a:r>
            <a:r>
              <a:rPr lang="zh-CN" altLang="en-US" sz="2800" dirty="0" smtClean="0"/>
              <a:t>详细推导过程见教材。</a:t>
            </a:r>
            <a:endParaRPr lang="zh-CN" altLang="en-US" sz="2800"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矩形 4"/>
          <p:cNvSpPr>
            <a:spLocks noChangeArrowheads="1"/>
          </p:cNvSpPr>
          <p:nvPr/>
        </p:nvSpPr>
        <p:spPr bwMode="auto">
          <a:xfrm>
            <a:off x="406401" y="745068"/>
            <a:ext cx="8359775" cy="706755"/>
          </a:xfrm>
          <a:prstGeom prst="rect">
            <a:avLst/>
          </a:prstGeom>
          <a:noFill/>
          <a:ln w="9525">
            <a:noFill/>
            <a:miter lim="800000"/>
          </a:ln>
        </p:spPr>
        <p:txBody>
          <a:bodyPr>
            <a:spAutoFit/>
          </a:bodyPr>
          <a:lstStyle/>
          <a:p>
            <a:pPr algn="ctr">
              <a:defRPr/>
            </a:pPr>
            <a:r>
              <a:rPr lang="zh-CN" altLang="en-US" sz="4000" dirty="0" smtClean="0">
                <a:solidFill>
                  <a:srgbClr val="0000FF"/>
                </a:solidFill>
                <a:latin typeface="Times New Roman" panose="02020603050405020304" pitchFamily="18" charset="0"/>
                <a:ea typeface="楷体" panose="02010609060101010101" pitchFamily="49" charset="-122"/>
              </a:rPr>
              <a:t>第四节    </a:t>
            </a:r>
            <a:r>
              <a:rPr lang="en-US" altLang="zh-CN" sz="4000" dirty="0" smtClean="0">
                <a:solidFill>
                  <a:srgbClr val="0000FF"/>
                </a:solidFill>
                <a:latin typeface="Times New Roman" panose="02020603050405020304" pitchFamily="18" charset="0"/>
                <a:ea typeface="楷体" panose="02010609060101010101" pitchFamily="49" charset="-122"/>
              </a:rPr>
              <a:t>QR</a:t>
            </a:r>
            <a:r>
              <a:rPr lang="zh-CN" altLang="en-US" sz="4000" dirty="0" smtClean="0">
                <a:solidFill>
                  <a:srgbClr val="0000FF"/>
                </a:solidFill>
                <a:latin typeface="Times New Roman" panose="02020603050405020304" pitchFamily="18" charset="0"/>
                <a:ea typeface="楷体" panose="02010609060101010101" pitchFamily="49" charset="-122"/>
              </a:rPr>
              <a:t>算</a:t>
            </a:r>
            <a:r>
              <a:rPr lang="zh-CN" altLang="en-US" sz="4000" dirty="0" smtClean="0">
                <a:solidFill>
                  <a:srgbClr val="0000FF"/>
                </a:solidFill>
                <a:latin typeface="Times New Roman" panose="02020603050405020304" pitchFamily="18" charset="0"/>
                <a:ea typeface="楷体" panose="02010609060101010101" pitchFamily="49" charset="-122"/>
              </a:rPr>
              <a:t>法</a:t>
            </a:r>
            <a:endParaRPr lang="zh-CN" altLang="en-US" sz="4000" dirty="0" smtClean="0">
              <a:solidFill>
                <a:srgbClr val="0000FF"/>
              </a:solidFill>
              <a:latin typeface="Times New Roman" panose="02020603050405020304" pitchFamily="18" charset="0"/>
              <a:ea typeface="楷体" panose="02010609060101010101" pitchFamily="49" charset="-122"/>
            </a:endParaRPr>
          </a:p>
        </p:txBody>
      </p:sp>
      <p:cxnSp>
        <p:nvCxnSpPr>
          <p:cNvPr id="11" name="直接连接符 10"/>
          <p:cNvCxnSpPr/>
          <p:nvPr/>
        </p:nvCxnSpPr>
        <p:spPr>
          <a:xfrm>
            <a:off x="0" y="1888819"/>
            <a:ext cx="9144000" cy="0"/>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17" name="Text Box 3"/>
          <p:cNvSpPr txBox="1">
            <a:spLocks noChangeArrowheads="1"/>
          </p:cNvSpPr>
          <p:nvPr/>
        </p:nvSpPr>
        <p:spPr bwMode="auto">
          <a:xfrm>
            <a:off x="1813346" y="2884731"/>
            <a:ext cx="6016204" cy="583565"/>
          </a:xfrm>
          <a:prstGeom prst="rect">
            <a:avLst/>
          </a:prstGeom>
          <a:noFill/>
          <a:ln w="9525">
            <a:noFill/>
            <a:miter lim="800000"/>
          </a:ln>
          <a:effectLst>
            <a:outerShdw sx="1000" sy="1000" algn="ctr" rotWithShape="0">
              <a:schemeClr val="tx2"/>
            </a:outerShdw>
          </a:effectLst>
        </p:spPr>
        <p:txBody>
          <a:bodyPr wrap="square">
            <a:spAutoFit/>
          </a:bodyPr>
          <a:lstStyle/>
          <a:p>
            <a:pPr>
              <a:defRPr/>
            </a:pPr>
            <a:r>
              <a:rPr lang="zh-CN" sz="3200" dirty="0" smtClean="0">
                <a:latin typeface="Times New Roman" panose="02020603050405020304" pitchFamily="18" charset="0"/>
                <a:ea typeface="楷体" panose="02010609060101010101" pitchFamily="49" charset="-122"/>
                <a:sym typeface="+mn-ea"/>
              </a:rPr>
              <a:t>一</a:t>
            </a:r>
            <a:r>
              <a:rPr lang="zh-CN" sz="3200" dirty="0" smtClean="0">
                <a:latin typeface="Times New Roman" panose="02020603050405020304" pitchFamily="18" charset="0"/>
                <a:ea typeface="楷体" panose="02010609060101010101" pitchFamily="49" charset="-122"/>
                <a:sym typeface="+mn-ea"/>
              </a:rPr>
              <a:t>、</a:t>
            </a:r>
            <a:r>
              <a:rPr lang="en-US" altLang="zh-CN" sz="3200" dirty="0" smtClean="0">
                <a:latin typeface="Times New Roman" panose="02020603050405020304" pitchFamily="18" charset="0"/>
                <a:ea typeface="楷体" panose="02010609060101010101" pitchFamily="49" charset="-122"/>
                <a:sym typeface="+mn-ea"/>
              </a:rPr>
              <a:t>QR </a:t>
            </a:r>
            <a:r>
              <a:rPr lang="zh-CN" altLang="en-US" sz="3200" dirty="0" smtClean="0">
                <a:latin typeface="Times New Roman" panose="02020603050405020304" pitchFamily="18" charset="0"/>
                <a:ea typeface="楷体" panose="02010609060101010101" pitchFamily="49" charset="-122"/>
                <a:sym typeface="+mn-ea"/>
              </a:rPr>
              <a:t>算法的推导</a:t>
            </a:r>
            <a:endParaRPr lang="zh-CN" sz="3200" dirty="0" smtClean="0">
              <a:latin typeface="Times New Roman" panose="02020603050405020304" pitchFamily="18" charset="0"/>
              <a:ea typeface="楷体" panose="02010609060101010101" pitchFamily="49" charset="-122"/>
              <a:sym typeface="+mn-ea"/>
            </a:endParaRPr>
          </a:p>
        </p:txBody>
      </p:sp>
      <p:sp>
        <p:nvSpPr>
          <p:cNvPr id="18" name="Text Box 3"/>
          <p:cNvSpPr txBox="1">
            <a:spLocks noChangeArrowheads="1"/>
          </p:cNvSpPr>
          <p:nvPr/>
        </p:nvSpPr>
        <p:spPr bwMode="auto">
          <a:xfrm>
            <a:off x="1813347" y="4055468"/>
            <a:ext cx="5806653" cy="583565"/>
          </a:xfrm>
          <a:prstGeom prst="rect">
            <a:avLst/>
          </a:prstGeom>
          <a:noFill/>
          <a:ln w="9525">
            <a:noFill/>
            <a:miter lim="800000"/>
          </a:ln>
          <a:effectLst>
            <a:outerShdw sx="1000" sy="1000" algn="ctr" rotWithShape="0">
              <a:schemeClr val="tx2"/>
            </a:outerShdw>
          </a:effectLst>
        </p:spPr>
        <p:txBody>
          <a:bodyPr wrap="square">
            <a:spAutoFit/>
          </a:bodyPr>
          <a:lstStyle/>
          <a:p>
            <a:pPr>
              <a:defRPr/>
            </a:pPr>
            <a:r>
              <a:rPr lang="zh-CN" sz="3200" dirty="0" smtClean="0">
                <a:latin typeface="楷体" panose="02010609060101010101" pitchFamily="49" charset="-122"/>
                <a:ea typeface="楷体" panose="02010609060101010101" pitchFamily="49" charset="-122"/>
              </a:rPr>
              <a:t>二</a:t>
            </a:r>
            <a:r>
              <a:rPr lang="zh-CN" sz="3200" dirty="0" smtClean="0">
                <a:latin typeface="楷体" panose="02010609060101010101" pitchFamily="49" charset="-122"/>
                <a:ea typeface="楷体" panose="02010609060101010101" pitchFamily="49" charset="-122"/>
              </a:rPr>
              <a:t>、</a:t>
            </a:r>
            <a:r>
              <a:rPr lang="en-US" altLang="zh-CN" sz="3200" dirty="0" smtClean="0">
                <a:latin typeface="Times New Roman" panose="02020603050405020304" pitchFamily="18" charset="0"/>
                <a:ea typeface="楷体" panose="02010609060101010101" pitchFamily="49" charset="-122"/>
                <a:sym typeface="+mn-ea"/>
              </a:rPr>
              <a:t> </a:t>
            </a:r>
            <a:r>
              <a:rPr lang="en-US" altLang="zh-CN" sz="3200" dirty="0" smtClean="0">
                <a:latin typeface="Times New Roman" panose="02020603050405020304" pitchFamily="18" charset="0"/>
                <a:ea typeface="楷体" panose="02010609060101010101" pitchFamily="49" charset="-122"/>
                <a:sym typeface="+mn-ea"/>
              </a:rPr>
              <a:t>QR </a:t>
            </a:r>
            <a:r>
              <a:rPr lang="zh-CN" altLang="en-US" sz="3200" dirty="0" smtClean="0">
                <a:latin typeface="Times New Roman" panose="02020603050405020304" pitchFamily="18" charset="0"/>
                <a:ea typeface="楷体" panose="02010609060101010101" pitchFamily="49" charset="-122"/>
                <a:sym typeface="+mn-ea"/>
              </a:rPr>
              <a:t>算法</a:t>
            </a:r>
            <a:endParaRPr lang="zh-CN" sz="3200" dirty="0" smtClean="0">
              <a:latin typeface="楷体" panose="02010609060101010101" pitchFamily="49" charset="-122"/>
              <a:ea typeface="楷体" panose="02010609060101010101" pitchFamily="49" charset="-122"/>
            </a:endParaRPr>
          </a:p>
        </p:txBody>
      </p:sp>
      <p:sp>
        <p:nvSpPr>
          <p:cNvPr id="14"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28</a:t>
            </a:fld>
            <a:endParaRPr lang="zh-CN" altLang="en-US" sz="1000"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016000" y="230416"/>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rPr>
              <a:t>、</a:t>
            </a:r>
            <a:r>
              <a:rPr lang="en-US" altLang="zh-CN" sz="3200" dirty="0" smtClean="0">
                <a:solidFill>
                  <a:srgbClr val="FFFF00"/>
                </a:solidFill>
                <a:latin typeface="Times New Roman" panose="02020603050405020304" pitchFamily="18" charset="0"/>
                <a:ea typeface="楷体" panose="02010609060101010101" pitchFamily="49" charset="-122"/>
                <a:sym typeface="+mn-ea"/>
              </a:rPr>
              <a:t>QR</a:t>
            </a:r>
            <a:r>
              <a:rPr lang="zh-CN" altLang="en-US" sz="3200" dirty="0" smtClean="0">
                <a:solidFill>
                  <a:srgbClr val="FFFF00"/>
                </a:solidFill>
                <a:latin typeface="Times New Roman" panose="02020603050405020304" pitchFamily="18" charset="0"/>
                <a:ea typeface="楷体" panose="02010609060101010101" pitchFamily="49" charset="-122"/>
                <a:sym typeface="+mn-ea"/>
              </a:rPr>
              <a:t>算法的推导</a:t>
            </a:r>
          </a:p>
          <a:p>
            <a:pPr marL="342900" indent="-342900"/>
            <a:endParaRPr lang="zh-CN" altLang="zh-CN" sz="3200" dirty="0" smtClean="0">
              <a:solidFill>
                <a:srgbClr val="FFFF00"/>
              </a:solidFill>
              <a:latin typeface="Times New Roman" panose="02020603050405020304" pitchFamily="18" charset="0"/>
              <a:ea typeface="楷体" panose="02010609060101010101" pitchFamily="49" charset="-122"/>
            </a:endParaRPr>
          </a:p>
        </p:txBody>
      </p:sp>
      <p:sp>
        <p:nvSpPr>
          <p:cNvPr id="10" name="文本框 1"/>
          <p:cNvSpPr txBox="1"/>
          <p:nvPr/>
        </p:nvSpPr>
        <p:spPr>
          <a:xfrm>
            <a:off x="723900" y="1072515"/>
            <a:ext cx="7856220" cy="4573560"/>
          </a:xfrm>
          <a:prstGeom prst="rect">
            <a:avLst/>
          </a:prstGeom>
          <a:noFill/>
        </p:spPr>
        <p:txBody>
          <a:bodyPr wrap="square" rtlCol="0">
            <a:spAutoFit/>
          </a:bodyPr>
          <a:lstStyle/>
          <a:p>
            <a:pPr>
              <a:lnSpc>
                <a:spcPct val="130000"/>
              </a:lnSpc>
            </a:pPr>
            <a:r>
              <a:rPr lang="en-US" altLang="zh-CN" sz="2800" dirty="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QR </a:t>
            </a:r>
            <a:r>
              <a:rPr lang="zh-CN" altLang="zh-CN" sz="2800" dirty="0" smtClean="0">
                <a:latin typeface="Times New Roman" pitchFamily="18" charset="0"/>
                <a:cs typeface="Times New Roman" pitchFamily="18" charset="0"/>
              </a:rPr>
              <a:t>方法</a:t>
            </a:r>
            <a:r>
              <a:rPr lang="zh-CN" altLang="zh-CN" sz="2800" dirty="0" smtClean="0">
                <a:latin typeface="Times New Roman" pitchFamily="18" charset="0"/>
                <a:cs typeface="Times New Roman" pitchFamily="18" charset="0"/>
              </a:rPr>
              <a:t>是目前计算中小型矩阵全部特征值问题的最有效方法之一，也是一种变换方法。首先，将原始矩阵变换成</a:t>
            </a:r>
            <a:r>
              <a:rPr lang="zh-CN" altLang="zh-CN" sz="2800" dirty="0" smtClean="0">
                <a:latin typeface="Times New Roman" pitchFamily="18" charset="0"/>
                <a:cs typeface="Times New Roman" pitchFamily="18" charset="0"/>
              </a:rPr>
              <a:t>上</a:t>
            </a:r>
            <a:r>
              <a:rPr lang="en-US" altLang="zh-CN" sz="2800" dirty="0" smtClean="0">
                <a:latin typeface="Times New Roman" pitchFamily="18" charset="0"/>
                <a:cs typeface="Times New Roman" pitchFamily="18" charset="0"/>
              </a:rPr>
              <a:t> </a:t>
            </a:r>
            <a:r>
              <a:rPr lang="en-US" altLang="zh-CN" sz="2800" dirty="0" err="1" smtClean="0">
                <a:latin typeface="Times New Roman" pitchFamily="18" charset="0"/>
                <a:cs typeface="Times New Roman" pitchFamily="18" charset="0"/>
              </a:rPr>
              <a:t>Hessenberg</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矩阵</a:t>
            </a:r>
            <a:r>
              <a:rPr lang="en-US" altLang="zh-CN" sz="2800"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B</a:t>
            </a:r>
            <a:r>
              <a:rPr lang="zh-CN" altLang="en-US"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或</a:t>
            </a:r>
            <a:r>
              <a:rPr lang="zh-CN" altLang="zh-CN" sz="2800" dirty="0" smtClean="0">
                <a:latin typeface="Times New Roman" pitchFamily="18" charset="0"/>
                <a:cs typeface="Times New Roman" pitchFamily="18" charset="0"/>
              </a:rPr>
              <a:t>对称</a:t>
            </a:r>
            <a:r>
              <a:rPr lang="zh-CN" altLang="zh-CN" sz="2800" dirty="0" smtClean="0">
                <a:latin typeface="Times New Roman" pitchFamily="18" charset="0"/>
                <a:cs typeface="Times New Roman" pitchFamily="18" charset="0"/>
              </a:rPr>
              <a:t>三对角阵</a:t>
            </a:r>
            <a:r>
              <a:rPr lang="zh-CN" altLang="en-US"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然后，再</a:t>
            </a:r>
            <a:r>
              <a:rPr lang="zh-CN" altLang="zh-CN" sz="2800" dirty="0" smtClean="0">
                <a:latin typeface="Times New Roman" pitchFamily="18" charset="0"/>
                <a:cs typeface="Times New Roman" pitchFamily="18" charset="0"/>
              </a:rPr>
              <a:t>用</a:t>
            </a:r>
            <a:r>
              <a:rPr lang="en-US" altLang="zh-CN" sz="2800"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QR </a:t>
            </a:r>
            <a:r>
              <a:rPr lang="zh-CN" altLang="zh-CN" sz="2800" dirty="0" smtClean="0">
                <a:latin typeface="Times New Roman" pitchFamily="18" charset="0"/>
                <a:cs typeface="Times New Roman" pitchFamily="18" charset="0"/>
              </a:rPr>
              <a:t>方法</a:t>
            </a:r>
            <a:r>
              <a:rPr lang="zh-CN" altLang="zh-CN" sz="2800" dirty="0" smtClean="0">
                <a:latin typeface="Times New Roman" pitchFamily="18" charset="0"/>
                <a:cs typeface="Times New Roman" pitchFamily="18" charset="0"/>
              </a:rPr>
              <a:t>计算</a:t>
            </a:r>
            <a:r>
              <a:rPr lang="en-US" altLang="zh-CN" sz="2800"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B </a:t>
            </a:r>
            <a:r>
              <a:rPr lang="zh-CN" altLang="zh-CN" sz="2800" dirty="0" smtClean="0">
                <a:latin typeface="Times New Roman" pitchFamily="18" charset="0"/>
                <a:cs typeface="Times New Roman" pitchFamily="18" charset="0"/>
              </a:rPr>
              <a:t>的</a:t>
            </a:r>
            <a:r>
              <a:rPr lang="zh-CN" altLang="zh-CN" sz="2800" dirty="0" smtClean="0">
                <a:latin typeface="Times New Roman" pitchFamily="18" charset="0"/>
                <a:cs typeface="Times New Roman" pitchFamily="18" charset="0"/>
              </a:rPr>
              <a:t>全部特征值问题。</a:t>
            </a:r>
            <a:r>
              <a:rPr lang="en-US" altLang="zh-CN" sz="2800" i="1" dirty="0" smtClean="0">
                <a:latin typeface="Times New Roman" pitchFamily="18" charset="0"/>
                <a:cs typeface="Times New Roman" pitchFamily="18" charset="0"/>
              </a:rPr>
              <a:t>QR </a:t>
            </a:r>
            <a:r>
              <a:rPr lang="zh-CN" altLang="zh-CN" sz="2800" dirty="0" smtClean="0">
                <a:latin typeface="Times New Roman" pitchFamily="18" charset="0"/>
                <a:cs typeface="Times New Roman" pitchFamily="18" charset="0"/>
              </a:rPr>
              <a:t>方法</a:t>
            </a:r>
            <a:r>
              <a:rPr lang="zh-CN" altLang="zh-CN" sz="2800" dirty="0" smtClean="0">
                <a:latin typeface="Times New Roman" pitchFamily="18" charset="0"/>
                <a:cs typeface="Times New Roman" pitchFamily="18" charset="0"/>
              </a:rPr>
              <a:t>具有收敛快，算法稳定等特点</a:t>
            </a:r>
            <a:r>
              <a:rPr lang="zh-CN" altLang="zh-CN" sz="2800" dirty="0" smtClean="0">
                <a:latin typeface="Times New Roman" pitchFamily="18" charset="0"/>
                <a:cs typeface="Times New Roman" pitchFamily="18" charset="0"/>
              </a:rPr>
              <a:t>。</a:t>
            </a:r>
            <a:endParaRPr lang="en-US" altLang="zh-CN" sz="2800" dirty="0" smtClean="0">
              <a:latin typeface="Times New Roman" pitchFamily="18" charset="0"/>
              <a:cs typeface="Times New Roman" pitchFamily="18" charset="0"/>
            </a:endParaRPr>
          </a:p>
          <a:p>
            <a:pPr>
              <a:lnSpc>
                <a:spcPct val="130000"/>
              </a:lnSpc>
            </a:pPr>
            <a:r>
              <a:rPr lang="en-US" altLang="zh-CN" sz="2800" dirty="0" smtClean="0"/>
              <a:t>        </a:t>
            </a:r>
            <a:r>
              <a:rPr lang="zh-CN" altLang="zh-CN" sz="2800" dirty="0" smtClean="0"/>
              <a:t>设矩阵</a:t>
            </a:r>
            <a:r>
              <a:rPr lang="en-US" altLang="zh-CN" sz="2800" dirty="0" smtClean="0"/>
              <a:t>                 </a:t>
            </a:r>
            <a:r>
              <a:rPr lang="zh-CN" altLang="zh-CN" sz="2800" dirty="0" smtClean="0"/>
              <a:t>是非</a:t>
            </a:r>
            <a:r>
              <a:rPr lang="zh-CN" altLang="zh-CN" sz="2800" dirty="0" smtClean="0"/>
              <a:t>奇异矩阵。</a:t>
            </a:r>
            <a:r>
              <a:rPr lang="zh-CN" altLang="zh-CN" sz="2800" dirty="0" smtClean="0"/>
              <a:t>那么可以</a:t>
            </a:r>
            <a:r>
              <a:rPr lang="zh-CN" altLang="zh-CN" sz="2800" dirty="0" smtClean="0"/>
              <a:t>通过将</a:t>
            </a:r>
            <a:r>
              <a:rPr lang="en-US" altLang="zh-CN" sz="2800" dirty="0" smtClean="0"/>
              <a:t> </a:t>
            </a:r>
            <a:r>
              <a:rPr lang="en-US" altLang="zh-CN" sz="2800" i="1" dirty="0" smtClean="0">
                <a:latin typeface="Times New Roman" pitchFamily="18" charset="0"/>
                <a:cs typeface="Times New Roman" pitchFamily="18" charset="0"/>
              </a:rPr>
              <a:t>A </a:t>
            </a:r>
            <a:r>
              <a:rPr lang="zh-CN" altLang="zh-CN" sz="2800" dirty="0" smtClean="0"/>
              <a:t>的</a:t>
            </a:r>
            <a:r>
              <a:rPr lang="zh-CN" altLang="zh-CN" sz="2800" dirty="0" smtClean="0"/>
              <a:t>列正交化，得到</a:t>
            </a:r>
            <a:r>
              <a:rPr lang="en-US" altLang="zh-CN" sz="2800" dirty="0" smtClean="0"/>
              <a:t> </a:t>
            </a:r>
            <a:r>
              <a:rPr lang="en-US" altLang="zh-CN" sz="2800" i="1" dirty="0" smtClean="0">
                <a:latin typeface="Times New Roman" pitchFamily="18" charset="0"/>
                <a:cs typeface="Times New Roman" pitchFamily="18" charset="0"/>
              </a:rPr>
              <a:t>A </a:t>
            </a:r>
            <a:r>
              <a:rPr lang="zh-CN" altLang="zh-CN" sz="2800" dirty="0" smtClean="0"/>
              <a:t>的</a:t>
            </a:r>
            <a:r>
              <a:rPr lang="zh-CN" altLang="zh-CN" sz="2800" dirty="0" smtClean="0"/>
              <a:t>正交三角分解</a:t>
            </a:r>
            <a:endParaRPr lang="zh-CN" altLang="zh-CN" sz="2800" dirty="0" smtClean="0">
              <a:latin typeface="Times New Roman" pitchFamily="18" charset="0"/>
              <a:cs typeface="Times New Roman" pitchFamily="18" charset="0"/>
            </a:endParaRPr>
          </a:p>
        </p:txBody>
      </p:sp>
      <p:graphicFrame>
        <p:nvGraphicFramePr>
          <p:cNvPr id="353286" name="Object 6"/>
          <p:cNvGraphicFramePr>
            <a:graphicFrameLocks noChangeAspect="1"/>
          </p:cNvGraphicFramePr>
          <p:nvPr/>
        </p:nvGraphicFramePr>
        <p:xfrm>
          <a:off x="2781300" y="4514850"/>
          <a:ext cx="1525588" cy="571500"/>
        </p:xfrm>
        <a:graphic>
          <a:graphicData uri="http://schemas.openxmlformats.org/presentationml/2006/ole">
            <p:oleObj spid="_x0000_s353286" name="Equation" r:id="rId3" imgW="609480" imgH="228600" progId="Equation.DSMT4">
              <p:embed/>
            </p:oleObj>
          </a:graphicData>
        </a:graphic>
      </p:graphicFrame>
      <p:graphicFrame>
        <p:nvGraphicFramePr>
          <p:cNvPr id="353287" name="Object 7"/>
          <p:cNvGraphicFramePr>
            <a:graphicFrameLocks noChangeAspect="1"/>
          </p:cNvGraphicFramePr>
          <p:nvPr/>
        </p:nvGraphicFramePr>
        <p:xfrm>
          <a:off x="3879850" y="5676900"/>
          <a:ext cx="1173163" cy="474663"/>
        </p:xfrm>
        <a:graphic>
          <a:graphicData uri="http://schemas.openxmlformats.org/presentationml/2006/ole">
            <p:oleObj spid="_x0000_s353287" name="Equation" r:id="rId4" imgW="469800" imgH="190440" progId="Equation.DSMT4">
              <p:embed/>
            </p:oleObj>
          </a:graphicData>
        </a:graphic>
      </p:graphicFrame>
      <p:sp>
        <p:nvSpPr>
          <p:cNvPr id="13"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29</a:t>
            </a:fld>
            <a:endParaRPr lang="zh-CN" altLang="en-US" sz="10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矩形 4"/>
          <p:cNvSpPr>
            <a:spLocks noChangeArrowheads="1"/>
          </p:cNvSpPr>
          <p:nvPr/>
        </p:nvSpPr>
        <p:spPr bwMode="auto">
          <a:xfrm>
            <a:off x="406401" y="745068"/>
            <a:ext cx="8359775" cy="707886"/>
          </a:xfrm>
          <a:prstGeom prst="rect">
            <a:avLst/>
          </a:prstGeom>
          <a:noFill/>
          <a:ln w="9525">
            <a:noFill/>
            <a:miter lim="800000"/>
            <a:headEnd/>
            <a:tailEnd/>
          </a:ln>
        </p:spPr>
        <p:txBody>
          <a:bodyPr>
            <a:spAutoFit/>
          </a:bodyPr>
          <a:lstStyle/>
          <a:p>
            <a:pPr algn="ctr">
              <a:defRPr/>
            </a:pPr>
            <a:r>
              <a:rPr lang="zh-CN" altLang="en-US" sz="4000" dirty="0" smtClean="0">
                <a:solidFill>
                  <a:srgbClr val="0000FF"/>
                </a:solidFill>
                <a:latin typeface="Times New Roman" pitchFamily="18" charset="0"/>
                <a:ea typeface="楷体" pitchFamily="49" charset="-122"/>
              </a:rPr>
              <a:t>第一节    引言</a:t>
            </a:r>
            <a:endParaRPr lang="zh-CN" altLang="en-US" sz="4000" dirty="0">
              <a:solidFill>
                <a:srgbClr val="0000FF"/>
              </a:solidFill>
              <a:latin typeface="楷体" pitchFamily="49" charset="-122"/>
              <a:ea typeface="楷体" pitchFamily="49" charset="-122"/>
            </a:endParaRPr>
          </a:p>
        </p:txBody>
      </p:sp>
      <p:cxnSp>
        <p:nvCxnSpPr>
          <p:cNvPr id="11" name="直接连接符 10"/>
          <p:cNvCxnSpPr/>
          <p:nvPr/>
        </p:nvCxnSpPr>
        <p:spPr>
          <a:xfrm>
            <a:off x="0" y="1888819"/>
            <a:ext cx="9144000" cy="0"/>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17" name="Text Box 3"/>
          <p:cNvSpPr txBox="1">
            <a:spLocks noChangeArrowheads="1"/>
          </p:cNvSpPr>
          <p:nvPr/>
        </p:nvSpPr>
        <p:spPr bwMode="auto">
          <a:xfrm>
            <a:off x="1403350" y="2848347"/>
            <a:ext cx="7385808"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Times New Roman" pitchFamily="18" charset="0"/>
                <a:ea typeface="楷体" pitchFamily="49" charset="-122"/>
              </a:rPr>
              <a:t>一、矩阵的特征值和特征向量</a:t>
            </a:r>
            <a:endParaRPr lang="zh-CN" altLang="en-US" sz="3200" dirty="0">
              <a:latin typeface="楷体" pitchFamily="49" charset="-122"/>
              <a:ea typeface="楷体" pitchFamily="49" charset="-122"/>
            </a:endParaRPr>
          </a:p>
        </p:txBody>
      </p:sp>
      <p:sp>
        <p:nvSpPr>
          <p:cNvPr id="18" name="Text Box 3"/>
          <p:cNvSpPr txBox="1">
            <a:spLocks noChangeArrowheads="1"/>
          </p:cNvSpPr>
          <p:nvPr/>
        </p:nvSpPr>
        <p:spPr bwMode="auto">
          <a:xfrm>
            <a:off x="1403351" y="3741580"/>
            <a:ext cx="7331216" cy="584775"/>
          </a:xfrm>
          <a:prstGeom prst="rect">
            <a:avLst/>
          </a:prstGeom>
          <a:noFill/>
          <a:ln w="9525">
            <a:noFill/>
            <a:miter lim="800000"/>
            <a:headEnd/>
            <a:tailEnd/>
          </a:ln>
          <a:effectLst>
            <a:outerShdw sx="1000" sy="1000" algn="ctr" rotWithShape="0">
              <a:schemeClr val="tx2"/>
            </a:outerShdw>
          </a:effectLst>
        </p:spPr>
        <p:txBody>
          <a:bodyPr wrap="square">
            <a:spAutoFit/>
          </a:bodyPr>
          <a:lstStyle/>
          <a:p>
            <a:pPr>
              <a:defRPr/>
            </a:pPr>
            <a:r>
              <a:rPr lang="zh-CN" altLang="en-US" sz="3200" dirty="0" smtClean="0">
                <a:latin typeface="楷体" pitchFamily="49" charset="-122"/>
                <a:ea typeface="楷体" pitchFamily="49" charset="-122"/>
              </a:rPr>
              <a:t>二、求解方法</a:t>
            </a:r>
            <a:endParaRPr lang="zh-CN" altLang="en-US" sz="3200" dirty="0">
              <a:latin typeface="楷体" pitchFamily="49" charset="-122"/>
              <a:ea typeface="楷体" pitchFamily="49" charset="-122"/>
            </a:endParaRPr>
          </a:p>
        </p:txBody>
      </p:sp>
      <p:sp>
        <p:nvSpPr>
          <p:cNvPr id="14"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3</a:t>
            </a:fld>
            <a:endParaRPr lang="zh-CN" altLang="en-US" sz="1000" dirty="0">
              <a:latin typeface="Times New Roman" pitchFamily="18" charset="0"/>
              <a:cs typeface="Times New Roman"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016000" y="230416"/>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rPr>
              <a:t>、</a:t>
            </a:r>
            <a:r>
              <a:rPr lang="en-US" altLang="zh-CN" sz="3200" dirty="0" smtClean="0">
                <a:solidFill>
                  <a:srgbClr val="FFFF00"/>
                </a:solidFill>
                <a:latin typeface="Times New Roman" panose="02020603050405020304" pitchFamily="18" charset="0"/>
                <a:ea typeface="楷体" panose="02010609060101010101" pitchFamily="49" charset="-122"/>
                <a:sym typeface="+mn-ea"/>
              </a:rPr>
              <a:t>QR</a:t>
            </a:r>
            <a:r>
              <a:rPr lang="zh-CN" altLang="en-US" sz="3200" dirty="0" smtClean="0">
                <a:solidFill>
                  <a:srgbClr val="FFFF00"/>
                </a:solidFill>
                <a:latin typeface="Times New Roman" panose="02020603050405020304" pitchFamily="18" charset="0"/>
                <a:ea typeface="楷体" panose="02010609060101010101" pitchFamily="49" charset="-122"/>
                <a:sym typeface="+mn-ea"/>
              </a:rPr>
              <a:t>算法的推导</a:t>
            </a:r>
          </a:p>
          <a:p>
            <a:pPr marL="342900" indent="-342900"/>
            <a:endParaRPr lang="zh-CN" altLang="zh-CN" sz="3200" dirty="0" smtClean="0">
              <a:solidFill>
                <a:srgbClr val="FFFF00"/>
              </a:solidFill>
              <a:latin typeface="Times New Roman" panose="02020603050405020304" pitchFamily="18" charset="0"/>
              <a:ea typeface="楷体" panose="02010609060101010101" pitchFamily="49" charset="-122"/>
            </a:endParaRPr>
          </a:p>
        </p:txBody>
      </p:sp>
      <p:pic>
        <p:nvPicPr>
          <p:cNvPr id="379908" name="Picture 4" descr="C:\Users\Jinliang Yang\AppData\Roaming\Tencent\Users\99690380\QQ\WinTemp\RichOle\]%R{{AZLNLRD]1}H[$NN57R.png"/>
          <p:cNvPicPr>
            <a:picLocks noChangeAspect="1" noChangeArrowheads="1"/>
          </p:cNvPicPr>
          <p:nvPr/>
        </p:nvPicPr>
        <p:blipFill>
          <a:blip r:embed="rId2" cstate="print"/>
          <a:srcRect/>
          <a:stretch>
            <a:fillRect/>
          </a:stretch>
        </p:blipFill>
        <p:spPr bwMode="auto">
          <a:xfrm>
            <a:off x="914399" y="971550"/>
            <a:ext cx="6435090" cy="5372100"/>
          </a:xfrm>
          <a:prstGeom prst="rect">
            <a:avLst/>
          </a:prstGeom>
          <a:noFill/>
        </p:spPr>
      </p:pic>
      <p:sp>
        <p:nvSpPr>
          <p:cNvPr id="7"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30</a:t>
            </a:fld>
            <a:endParaRPr lang="zh-CN" altLang="en-US" sz="1000" dirty="0">
              <a:latin typeface="Times New Roman" pitchFamily="18" charset="0"/>
              <a:cs typeface="Times New Roman"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文本框 2"/>
          <p:cNvSpPr txBox="1"/>
          <p:nvPr/>
        </p:nvSpPr>
        <p:spPr>
          <a:xfrm>
            <a:off x="590551" y="1289050"/>
            <a:ext cx="8229600" cy="3453253"/>
          </a:xfrm>
          <a:prstGeom prst="rect">
            <a:avLst/>
          </a:prstGeom>
          <a:noFill/>
        </p:spPr>
        <p:txBody>
          <a:bodyPr wrap="square" rtlCol="0">
            <a:spAutoFit/>
          </a:bodyPr>
          <a:lstStyle/>
          <a:p>
            <a:pPr>
              <a:lnSpc>
                <a:spcPct val="130000"/>
              </a:lnSpc>
            </a:pPr>
            <a:r>
              <a:rPr lang="en-US" altLang="zh-CN" sz="2800" dirty="0" smtClean="0"/>
              <a:t>        </a:t>
            </a:r>
            <a:r>
              <a:rPr lang="zh-CN" altLang="en-US" sz="2800" dirty="0" smtClean="0"/>
              <a:t>有</a:t>
            </a:r>
            <a:r>
              <a:rPr lang="zh-CN" altLang="en-US" sz="2800" dirty="0"/>
              <a:t>结论表明，在一定条件下，    </a:t>
            </a:r>
            <a:r>
              <a:rPr lang="zh-CN" altLang="en-US" sz="2800" dirty="0" smtClean="0"/>
              <a:t>  的</a:t>
            </a:r>
            <a:r>
              <a:rPr lang="zh-CN" altLang="en-US" sz="2800" dirty="0"/>
              <a:t>对角元以下的元素都趋于零，</a:t>
            </a:r>
            <a:r>
              <a:rPr lang="zh-CN" altLang="en-US" sz="2800" dirty="0" smtClean="0"/>
              <a:t>即       </a:t>
            </a:r>
            <a:r>
              <a:rPr lang="zh-CN" altLang="en-US" sz="2800" dirty="0"/>
              <a:t>趋于一个</a:t>
            </a:r>
            <a:r>
              <a:rPr lang="zh-CN" altLang="en-US" sz="2800" dirty="0" smtClean="0"/>
              <a:t>上 </a:t>
            </a:r>
            <a:r>
              <a:rPr lang="zh-CN" altLang="en-US" sz="2800" dirty="0" smtClean="0">
                <a:latin typeface="Times New Roman" pitchFamily="18" charset="0"/>
                <a:cs typeface="Times New Roman" pitchFamily="18" charset="0"/>
              </a:rPr>
              <a:t>Hessenberg</a:t>
            </a:r>
            <a:r>
              <a:rPr lang="zh-CN" altLang="en-US" sz="2800" dirty="0"/>
              <a:t>矩阵。</a:t>
            </a:r>
          </a:p>
          <a:p>
            <a:pPr>
              <a:lnSpc>
                <a:spcPct val="130000"/>
              </a:lnSpc>
            </a:pPr>
            <a:r>
              <a:rPr lang="en-US" altLang="zh-CN" sz="2800" dirty="0" smtClean="0"/>
              <a:t>        </a:t>
            </a:r>
            <a:r>
              <a:rPr lang="zh-CN" altLang="en-US" sz="2800" dirty="0" smtClean="0"/>
              <a:t>把</a:t>
            </a:r>
            <a:r>
              <a:rPr lang="zh-CN" altLang="en-US" sz="2800" dirty="0"/>
              <a:t>矩阵 </a:t>
            </a:r>
            <a:r>
              <a:rPr lang="en-US" altLang="zh-CN" sz="2800" i="1" dirty="0" smtClean="0">
                <a:latin typeface="Times New Roman" pitchFamily="18" charset="0"/>
                <a:cs typeface="Times New Roman" pitchFamily="18" charset="0"/>
              </a:rPr>
              <a:t>A</a:t>
            </a:r>
            <a:r>
              <a:rPr lang="zh-CN" altLang="en-US" sz="2800" dirty="0" smtClean="0"/>
              <a:t> </a:t>
            </a:r>
            <a:r>
              <a:rPr lang="zh-CN" altLang="en-US" sz="2800" dirty="0"/>
              <a:t>约化为</a:t>
            </a:r>
            <a:r>
              <a:rPr lang="zh-CN" altLang="en-US" sz="2800" dirty="0" smtClean="0"/>
              <a:t>上 </a:t>
            </a:r>
            <a:r>
              <a:rPr lang="zh-CN" altLang="en-US" sz="2800" dirty="0" smtClean="0">
                <a:latin typeface="Times New Roman" pitchFamily="18" charset="0"/>
                <a:cs typeface="Times New Roman" pitchFamily="18" charset="0"/>
              </a:rPr>
              <a:t>Hessenberg </a:t>
            </a:r>
            <a:r>
              <a:rPr lang="zh-CN" altLang="en-US" sz="2800" dirty="0" smtClean="0"/>
              <a:t>矩阵</a:t>
            </a:r>
            <a:r>
              <a:rPr lang="zh-CN" altLang="en-US" sz="2800" dirty="0"/>
              <a:t>，然后求矩阵的特征值和对应的特征向量，</a:t>
            </a:r>
            <a:r>
              <a:rPr lang="zh-CN" altLang="en-US" sz="2800" dirty="0" smtClean="0"/>
              <a:t>就是 </a:t>
            </a:r>
            <a:r>
              <a:rPr lang="zh-CN" altLang="en-US" sz="2800" i="1" dirty="0" smtClean="0">
                <a:latin typeface="Times New Roman" pitchFamily="18" charset="0"/>
                <a:cs typeface="Times New Roman" pitchFamily="18" charset="0"/>
              </a:rPr>
              <a:t>QR </a:t>
            </a:r>
            <a:r>
              <a:rPr lang="zh-CN" altLang="en-US" sz="2800" dirty="0" smtClean="0"/>
              <a:t>方法</a:t>
            </a:r>
            <a:r>
              <a:rPr lang="zh-CN" altLang="en-US" sz="2800" dirty="0"/>
              <a:t>的基本思路</a:t>
            </a:r>
            <a:r>
              <a:rPr lang="zh-CN" altLang="en-US" sz="2800" dirty="0" smtClean="0"/>
              <a:t>。</a:t>
            </a:r>
            <a:endParaRPr lang="zh-CN" altLang="en-US" sz="2000" dirty="0"/>
          </a:p>
        </p:txBody>
      </p:sp>
      <p:graphicFrame>
        <p:nvGraphicFramePr>
          <p:cNvPr id="8" name="对象 -2147481783"/>
          <p:cNvGraphicFramePr>
            <a:graphicFrameLocks/>
          </p:cNvGraphicFramePr>
          <p:nvPr/>
        </p:nvGraphicFramePr>
        <p:xfrm>
          <a:off x="6143625" y="1373188"/>
          <a:ext cx="442913" cy="508000"/>
        </p:xfrm>
        <a:graphic>
          <a:graphicData uri="http://schemas.openxmlformats.org/presentationml/2006/ole">
            <p:oleObj spid="_x0000_s235523" r:id="rId3" imgW="177569" imgH="202936" progId="Equation.DSMT4">
              <p:embed/>
            </p:oleObj>
          </a:graphicData>
        </a:graphic>
      </p:graphicFrame>
      <p:sp>
        <p:nvSpPr>
          <p:cNvPr id="15" name="Rectangle 7"/>
          <p:cNvSpPr>
            <a:spLocks noChangeArrowheads="1"/>
          </p:cNvSpPr>
          <p:nvPr/>
        </p:nvSpPr>
        <p:spPr bwMode="auto">
          <a:xfrm>
            <a:off x="1016000" y="230416"/>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rPr>
              <a:t>、</a:t>
            </a:r>
            <a:r>
              <a:rPr lang="en-US" altLang="zh-CN" sz="3200" dirty="0" smtClean="0">
                <a:solidFill>
                  <a:srgbClr val="FFFF00"/>
                </a:solidFill>
                <a:latin typeface="Times New Roman" panose="02020603050405020304" pitchFamily="18" charset="0"/>
                <a:ea typeface="楷体" panose="02010609060101010101" pitchFamily="49" charset="-122"/>
                <a:sym typeface="+mn-ea"/>
              </a:rPr>
              <a:t>QR</a:t>
            </a:r>
            <a:r>
              <a:rPr lang="zh-CN" altLang="en-US" sz="3200" dirty="0" smtClean="0">
                <a:solidFill>
                  <a:srgbClr val="FFFF00"/>
                </a:solidFill>
                <a:latin typeface="Times New Roman" panose="02020603050405020304" pitchFamily="18" charset="0"/>
                <a:ea typeface="楷体" panose="02010609060101010101" pitchFamily="49" charset="-122"/>
                <a:sym typeface="+mn-ea"/>
              </a:rPr>
              <a:t>算法的推导</a:t>
            </a:r>
          </a:p>
          <a:p>
            <a:pPr marL="342900" indent="-342900"/>
            <a:endParaRPr lang="zh-CN" altLang="zh-CN" sz="3200" dirty="0" smtClean="0">
              <a:solidFill>
                <a:srgbClr val="FFFF00"/>
              </a:solidFill>
              <a:latin typeface="Times New Roman" panose="02020603050405020304" pitchFamily="18" charset="0"/>
              <a:ea typeface="楷体" panose="02010609060101010101" pitchFamily="49" charset="-122"/>
            </a:endParaRPr>
          </a:p>
        </p:txBody>
      </p:sp>
      <p:graphicFrame>
        <p:nvGraphicFramePr>
          <p:cNvPr id="235526" name="图片 5" descr="image310"/>
          <p:cNvGraphicFramePr>
            <a:graphicFrameLocks/>
          </p:cNvGraphicFramePr>
          <p:nvPr/>
        </p:nvGraphicFramePr>
        <p:xfrm>
          <a:off x="4418013" y="1990725"/>
          <a:ext cx="442912" cy="508000"/>
        </p:xfrm>
        <a:graphic>
          <a:graphicData uri="http://schemas.openxmlformats.org/presentationml/2006/ole">
            <p:oleObj spid="_x0000_s235526" r:id="rId4" imgW="177569" imgH="202936" progId="Equation.DSMT4">
              <p:embed/>
            </p:oleObj>
          </a:graphicData>
        </a:graphic>
      </p:graphicFrame>
      <p:sp>
        <p:nvSpPr>
          <p:cNvPr id="1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31</a:t>
            </a:fld>
            <a:endParaRPr lang="zh-CN" altLang="en-US" sz="10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4399" y="927100"/>
            <a:ext cx="7905751" cy="1212640"/>
          </a:xfrm>
          <a:prstGeom prst="rect">
            <a:avLst/>
          </a:prstGeom>
          <a:noFill/>
        </p:spPr>
        <p:txBody>
          <a:bodyPr wrap="square" rtlCol="0">
            <a:spAutoFit/>
          </a:bodyPr>
          <a:lstStyle/>
          <a:p>
            <a:pPr>
              <a:lnSpc>
                <a:spcPct val="130000"/>
              </a:lnSpc>
            </a:pPr>
            <a:r>
              <a:rPr lang="zh-CN" altLang="en-US" sz="2800" dirty="0" smtClean="0"/>
              <a:t>用平面旋转矩阵</a:t>
            </a:r>
            <a:r>
              <a:rPr lang="zh-CN" altLang="en-US" sz="2800" dirty="0" smtClean="0"/>
              <a:t>左</a:t>
            </a:r>
            <a:r>
              <a:rPr lang="zh-CN" altLang="en-US" sz="2800" dirty="0" smtClean="0"/>
              <a:t>乘 </a:t>
            </a:r>
            <a:r>
              <a:rPr lang="zh-CN" altLang="en-US" sz="2800" i="1"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A</a:t>
            </a:r>
            <a:r>
              <a:rPr lang="zh-CN" altLang="en-US" sz="2800" dirty="0" smtClean="0"/>
              <a:t>，可以将</a:t>
            </a:r>
            <a:r>
              <a:rPr lang="zh-CN" altLang="zh-CN" sz="2800" dirty="0" smtClean="0"/>
              <a:t>第</a:t>
            </a:r>
            <a:r>
              <a:rPr lang="en-US" altLang="zh-CN" sz="2800" dirty="0" smtClean="0"/>
              <a:t> </a:t>
            </a:r>
            <a:r>
              <a:rPr lang="en-US" altLang="zh-CN" sz="2800" i="1" dirty="0" smtClean="0">
                <a:latin typeface="Times New Roman" pitchFamily="18" charset="0"/>
                <a:cs typeface="Times New Roman" pitchFamily="18" charset="0"/>
              </a:rPr>
              <a:t> </a:t>
            </a:r>
            <a:r>
              <a:rPr lang="en-US" altLang="zh-CN" sz="2800" i="1" dirty="0" err="1" smtClean="0">
                <a:latin typeface="Times New Roman" pitchFamily="18" charset="0"/>
                <a:cs typeface="Times New Roman" pitchFamily="18" charset="0"/>
              </a:rPr>
              <a:t>i</a:t>
            </a:r>
            <a:r>
              <a:rPr lang="en-US" altLang="zh-CN" sz="2800" i="1" dirty="0" smtClean="0">
                <a:latin typeface="Times New Roman" pitchFamily="18" charset="0"/>
                <a:cs typeface="Times New Roman" pitchFamily="18" charset="0"/>
              </a:rPr>
              <a:t> </a:t>
            </a:r>
            <a:r>
              <a:rPr lang="zh-CN" altLang="zh-CN" sz="2800" dirty="0" smtClean="0"/>
              <a:t>行</a:t>
            </a:r>
            <a:r>
              <a:rPr lang="zh-CN" altLang="zh-CN" sz="2800" dirty="0" smtClean="0"/>
              <a:t>第</a:t>
            </a:r>
            <a:r>
              <a:rPr lang="en-US" altLang="zh-CN" sz="2800" i="1"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j </a:t>
            </a:r>
            <a:r>
              <a:rPr lang="zh-CN" altLang="zh-CN" sz="2800" dirty="0" smtClean="0"/>
              <a:t>列</a:t>
            </a:r>
            <a:r>
              <a:rPr lang="zh-CN" altLang="zh-CN" sz="2800" dirty="0" smtClean="0"/>
              <a:t>的元素化为零。</a:t>
            </a:r>
            <a:endParaRPr lang="zh-CN" altLang="en-US" sz="2800" dirty="0"/>
          </a:p>
        </p:txBody>
      </p:sp>
      <p:graphicFrame>
        <p:nvGraphicFramePr>
          <p:cNvPr id="5" name="对象 -2147481700"/>
          <p:cNvGraphicFramePr>
            <a:graphicFrameLocks noChangeAspect="1"/>
          </p:cNvGraphicFramePr>
          <p:nvPr/>
        </p:nvGraphicFramePr>
        <p:xfrm>
          <a:off x="1009650" y="1868488"/>
          <a:ext cx="7027863" cy="4846637"/>
        </p:xfrm>
        <a:graphic>
          <a:graphicData uri="http://schemas.openxmlformats.org/presentationml/2006/ole">
            <p:oleObj spid="_x0000_s380930" r:id="rId3" imgW="3517900" imgH="2425700" progId="Equation.DSMT4">
              <p:embed/>
            </p:oleObj>
          </a:graphicData>
        </a:graphic>
      </p:graphicFrame>
      <p:sp>
        <p:nvSpPr>
          <p:cNvPr id="15" name="Rectangle 7"/>
          <p:cNvSpPr>
            <a:spLocks noChangeArrowheads="1"/>
          </p:cNvSpPr>
          <p:nvPr/>
        </p:nvSpPr>
        <p:spPr bwMode="auto">
          <a:xfrm>
            <a:off x="1016000" y="230416"/>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rPr>
              <a:t>、</a:t>
            </a:r>
            <a:r>
              <a:rPr lang="en-US" altLang="zh-CN" sz="3200" dirty="0" smtClean="0">
                <a:solidFill>
                  <a:srgbClr val="FFFF00"/>
                </a:solidFill>
                <a:latin typeface="Times New Roman" panose="02020603050405020304" pitchFamily="18" charset="0"/>
                <a:ea typeface="楷体" panose="02010609060101010101" pitchFamily="49" charset="-122"/>
                <a:sym typeface="+mn-ea"/>
              </a:rPr>
              <a:t>QR</a:t>
            </a:r>
            <a:r>
              <a:rPr lang="zh-CN" altLang="en-US" sz="3200" dirty="0" smtClean="0">
                <a:solidFill>
                  <a:srgbClr val="FFFF00"/>
                </a:solidFill>
                <a:latin typeface="Times New Roman" panose="02020603050405020304" pitchFamily="18" charset="0"/>
                <a:ea typeface="楷体" panose="02010609060101010101" pitchFamily="49" charset="-122"/>
                <a:sym typeface="+mn-ea"/>
              </a:rPr>
              <a:t>算法的推导</a:t>
            </a:r>
          </a:p>
          <a:p>
            <a:pPr marL="342900" indent="-342900"/>
            <a:endParaRPr lang="zh-CN" altLang="zh-CN" sz="3200" dirty="0" smtClean="0">
              <a:solidFill>
                <a:srgbClr val="FFFF00"/>
              </a:solidFill>
              <a:latin typeface="Times New Roman" panose="02020603050405020304" pitchFamily="18" charset="0"/>
              <a:ea typeface="楷体" panose="02010609060101010101" pitchFamily="49" charset="-122"/>
            </a:endParaRPr>
          </a:p>
        </p:txBody>
      </p:sp>
      <p:sp>
        <p:nvSpPr>
          <p:cNvPr id="9"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32</a:t>
            </a:fld>
            <a:endParaRPr lang="zh-CN" altLang="en-US" sz="10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016000" y="230416"/>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r>
              <a:rPr lang="zh-CN" altLang="en-US" sz="3200" dirty="0" smtClean="0">
                <a:solidFill>
                  <a:srgbClr val="FFFF00"/>
                </a:solidFill>
                <a:latin typeface="Times New Roman" panose="02020603050405020304" pitchFamily="18" charset="0"/>
                <a:ea typeface="楷体" panose="02010609060101010101" pitchFamily="49" charset="-122"/>
              </a:rPr>
              <a:t>二</a:t>
            </a:r>
            <a:r>
              <a:rPr lang="zh-CN" altLang="en-US" sz="3200" dirty="0" smtClean="0">
                <a:solidFill>
                  <a:srgbClr val="FFFF00"/>
                </a:solidFill>
                <a:latin typeface="Times New Roman" panose="02020603050405020304" pitchFamily="18" charset="0"/>
                <a:ea typeface="楷体" panose="02010609060101010101" pitchFamily="49" charset="-122"/>
              </a:rPr>
              <a:t>、</a:t>
            </a:r>
            <a:r>
              <a:rPr lang="en-US" altLang="zh-CN" sz="3200" dirty="0" smtClean="0">
                <a:solidFill>
                  <a:srgbClr val="FFFF00"/>
                </a:solidFill>
                <a:latin typeface="Times New Roman" panose="02020603050405020304" pitchFamily="18" charset="0"/>
                <a:ea typeface="楷体" panose="02010609060101010101" pitchFamily="49" charset="-122"/>
                <a:sym typeface="+mn-ea"/>
              </a:rPr>
              <a:t>QR</a:t>
            </a:r>
            <a:r>
              <a:rPr lang="zh-CN" altLang="en-US" sz="3200" dirty="0" smtClean="0">
                <a:solidFill>
                  <a:srgbClr val="FFFF00"/>
                </a:solidFill>
                <a:latin typeface="Times New Roman" panose="02020603050405020304" pitchFamily="18" charset="0"/>
                <a:ea typeface="楷体" panose="02010609060101010101" pitchFamily="49" charset="-122"/>
                <a:sym typeface="+mn-ea"/>
              </a:rPr>
              <a:t>算法</a:t>
            </a:r>
            <a:endParaRPr lang="zh-CN" altLang="en-US" sz="3200" dirty="0" smtClean="0">
              <a:solidFill>
                <a:srgbClr val="FFFF00"/>
              </a:solidFill>
              <a:latin typeface="Times New Roman" panose="02020603050405020304" pitchFamily="18" charset="0"/>
              <a:ea typeface="楷体" panose="02010609060101010101" pitchFamily="49" charset="-122"/>
              <a:sym typeface="+mn-ea"/>
            </a:endParaRPr>
          </a:p>
          <a:p>
            <a:pPr marL="342900" indent="-342900"/>
            <a:endParaRPr lang="zh-CN" altLang="zh-CN" sz="3200" dirty="0" smtClean="0">
              <a:solidFill>
                <a:srgbClr val="FFFF00"/>
              </a:solidFill>
              <a:latin typeface="Times New Roman" panose="02020603050405020304" pitchFamily="18" charset="0"/>
              <a:ea typeface="楷体" panose="02010609060101010101" pitchFamily="49" charset="-122"/>
            </a:endParaRPr>
          </a:p>
        </p:txBody>
      </p:sp>
      <p:sp>
        <p:nvSpPr>
          <p:cNvPr id="5" name="文本框 2"/>
          <p:cNvSpPr txBox="1"/>
          <p:nvPr/>
        </p:nvSpPr>
        <p:spPr>
          <a:xfrm>
            <a:off x="514350" y="842010"/>
            <a:ext cx="829595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2800" dirty="0" smtClean="0">
                <a:solidFill>
                  <a:srgbClr val="0000FF"/>
                </a:solidFill>
              </a:rPr>
              <a:t>【</a:t>
            </a:r>
            <a:r>
              <a:rPr lang="zh-CN" altLang="en-US" sz="2800" dirty="0" smtClean="0">
                <a:solidFill>
                  <a:srgbClr val="0000FF"/>
                </a:solidFill>
                <a:latin typeface="黑体" pitchFamily="49" charset="-122"/>
                <a:ea typeface="黑体" pitchFamily="49" charset="-122"/>
              </a:rPr>
              <a:t>定理</a:t>
            </a:r>
            <a:r>
              <a:rPr lang="en-US" altLang="zh-CN" sz="2800" dirty="0" smtClean="0">
                <a:solidFill>
                  <a:srgbClr val="0000FF"/>
                </a:solidFill>
                <a:latin typeface="黑体" pitchFamily="49" charset="-122"/>
                <a:ea typeface="黑体" pitchFamily="49" charset="-122"/>
              </a:rPr>
              <a:t>7-4</a:t>
            </a:r>
            <a:r>
              <a:rPr lang="en-US" altLang="zh-CN" sz="2800" dirty="0" smtClean="0">
                <a:solidFill>
                  <a:srgbClr val="0000FF"/>
                </a:solidFill>
              </a:rPr>
              <a:t>】 </a:t>
            </a:r>
            <a:r>
              <a:rPr lang="zh-CN" altLang="en-US" sz="2800" dirty="0" smtClean="0">
                <a:solidFill>
                  <a:srgbClr val="0000FF"/>
                </a:solidFill>
                <a:latin typeface="黑体" pitchFamily="49" charset="-122"/>
                <a:ea typeface="黑体" pitchFamily="49" charset="-122"/>
              </a:rPr>
              <a:t>矩阵 </a:t>
            </a:r>
            <a:r>
              <a:rPr lang="en-US" altLang="zh-CN" sz="2800" i="1" dirty="0" smtClean="0">
                <a:solidFill>
                  <a:srgbClr val="0000FF"/>
                </a:solidFill>
                <a:latin typeface="Times New Roman" pitchFamily="18" charset="0"/>
                <a:ea typeface="黑体" pitchFamily="49" charset="-122"/>
                <a:cs typeface="Times New Roman" pitchFamily="18" charset="0"/>
              </a:rPr>
              <a:t>A</a:t>
            </a:r>
            <a:r>
              <a:rPr lang="en-US" altLang="zh-CN" sz="2800" dirty="0" smtClean="0">
                <a:solidFill>
                  <a:srgbClr val="0000FF"/>
                </a:solidFill>
                <a:latin typeface="黑体" pitchFamily="49" charset="-122"/>
                <a:ea typeface="黑体" pitchFamily="49" charset="-122"/>
              </a:rPr>
              <a:t> </a:t>
            </a:r>
            <a:r>
              <a:rPr lang="zh-CN" altLang="en-US" sz="2800" dirty="0" smtClean="0">
                <a:solidFill>
                  <a:srgbClr val="0000FF"/>
                </a:solidFill>
                <a:latin typeface="黑体" pitchFamily="49" charset="-122"/>
                <a:ea typeface="黑体" pitchFamily="49" charset="-122"/>
              </a:rPr>
              <a:t>的 </a:t>
            </a:r>
            <a:r>
              <a:rPr lang="zh-CN" altLang="en-US" sz="2800" dirty="0" smtClean="0">
                <a:solidFill>
                  <a:srgbClr val="0000FF"/>
                </a:solidFill>
                <a:latin typeface="Times New Roman" pitchFamily="18" charset="0"/>
                <a:ea typeface="黑体" pitchFamily="49" charset="-122"/>
                <a:cs typeface="Times New Roman" pitchFamily="18" charset="0"/>
              </a:rPr>
              <a:t>QR </a:t>
            </a:r>
            <a:r>
              <a:rPr lang="zh-CN" altLang="en-US" sz="2800" dirty="0" smtClean="0">
                <a:solidFill>
                  <a:srgbClr val="0000FF"/>
                </a:solidFill>
                <a:latin typeface="黑体" pitchFamily="49" charset="-122"/>
                <a:ea typeface="黑体" pitchFamily="49" charset="-122"/>
              </a:rPr>
              <a:t>分解</a:t>
            </a:r>
            <a:r>
              <a:rPr lang="zh-CN" altLang="en-US" sz="2800" dirty="0" smtClean="0">
                <a:solidFill>
                  <a:srgbClr val="0000FF"/>
                </a:solidFill>
                <a:latin typeface="黑体" pitchFamily="49" charset="-122"/>
                <a:ea typeface="黑体" pitchFamily="49" charset="-122"/>
              </a:rPr>
              <a:t>算法</a:t>
            </a:r>
            <a:endParaRPr lang="en-US" altLang="zh-CN" sz="2800" dirty="0">
              <a:solidFill>
                <a:srgbClr val="0000FF"/>
              </a:solidFill>
              <a:latin typeface="黑体" pitchFamily="49" charset="-122"/>
              <a:ea typeface="黑体" pitchFamily="49" charset="-122"/>
            </a:endParaRPr>
          </a:p>
        </p:txBody>
      </p:sp>
      <p:sp>
        <p:nvSpPr>
          <p:cNvPr id="7" name="文本框 26"/>
          <p:cNvSpPr txBox="1"/>
          <p:nvPr/>
        </p:nvSpPr>
        <p:spPr>
          <a:xfrm>
            <a:off x="519431" y="1472565"/>
            <a:ext cx="8357870" cy="5133713"/>
          </a:xfrm>
          <a:prstGeom prst="rect">
            <a:avLst/>
          </a:prstGeom>
          <a:noFill/>
        </p:spPr>
        <p:txBody>
          <a:bodyPr wrap="square" rtlCol="0">
            <a:spAutoFit/>
          </a:bodyPr>
          <a:lstStyle/>
          <a:p>
            <a:pPr>
              <a:lnSpc>
                <a:spcPct val="130000"/>
              </a:lnSpc>
            </a:pPr>
            <a:r>
              <a:rPr lang="zh-CN" altLang="en-US" sz="2800" dirty="0" smtClean="0"/>
              <a:t>（</a:t>
            </a:r>
            <a:r>
              <a:rPr lang="zh-CN" altLang="en-US" sz="2800" dirty="0">
                <a:latin typeface="Times New Roman" pitchFamily="18" charset="0"/>
                <a:cs typeface="Times New Roman" pitchFamily="18" charset="0"/>
              </a:rPr>
              <a:t>1</a:t>
            </a:r>
            <a:r>
              <a:rPr lang="zh-CN" altLang="en-US" sz="2800" dirty="0"/>
              <a:t>）记                      </a:t>
            </a:r>
            <a:r>
              <a:rPr lang="zh-CN" altLang="en-US" sz="2800" dirty="0" smtClean="0"/>
              <a:t>      </a:t>
            </a:r>
            <a:r>
              <a:rPr lang="zh-CN" altLang="en-US" sz="2800" dirty="0"/>
              <a:t>。</a:t>
            </a:r>
          </a:p>
          <a:p>
            <a:pPr>
              <a:lnSpc>
                <a:spcPct val="130000"/>
              </a:lnSpc>
            </a:pPr>
            <a:r>
              <a:rPr lang="zh-CN" altLang="en-US" sz="2800" dirty="0"/>
              <a:t>（</a:t>
            </a:r>
            <a:r>
              <a:rPr lang="zh-CN" altLang="en-US" sz="2800" dirty="0">
                <a:latin typeface="Times New Roman" pitchFamily="18" charset="0"/>
                <a:cs typeface="Times New Roman" pitchFamily="18" charset="0"/>
              </a:rPr>
              <a:t>2</a:t>
            </a:r>
            <a:r>
              <a:rPr lang="zh-CN" altLang="en-US" sz="2800" dirty="0"/>
              <a:t>）对于                       ，令           是</a:t>
            </a:r>
            <a:r>
              <a:rPr lang="zh-CN" altLang="en-US" sz="2800" dirty="0" smtClean="0"/>
              <a:t>满足使</a:t>
            </a:r>
            <a:endParaRPr lang="en-US" altLang="zh-CN" sz="2800" dirty="0" smtClean="0"/>
          </a:p>
          <a:p>
            <a:pPr>
              <a:lnSpc>
                <a:spcPct val="130000"/>
              </a:lnSpc>
            </a:pPr>
            <a:r>
              <a:rPr lang="en-US" altLang="zh-CN" sz="2800" dirty="0" smtClean="0"/>
              <a:t> </a:t>
            </a:r>
            <a:r>
              <a:rPr lang="en-US" altLang="zh-CN" sz="2800" dirty="0" smtClean="0"/>
              <a:t> </a:t>
            </a:r>
            <a:r>
              <a:rPr lang="zh-CN" altLang="en-US" sz="2800" dirty="0" smtClean="0"/>
              <a:t>                   的</a:t>
            </a:r>
            <a:r>
              <a:rPr lang="zh-CN" altLang="en-US" sz="2800" dirty="0" smtClean="0">
                <a:latin typeface="Times New Roman" pitchFamily="18" charset="0"/>
                <a:cs typeface="Times New Roman" pitchFamily="18" charset="0"/>
              </a:rPr>
              <a:t>第 </a:t>
            </a:r>
            <a:r>
              <a:rPr lang="en-US" altLang="zh-CN" sz="2800" i="1" dirty="0" err="1" smtClean="0">
                <a:latin typeface="Times New Roman" pitchFamily="18" charset="0"/>
                <a:cs typeface="Times New Roman" pitchFamily="18" charset="0"/>
              </a:rPr>
              <a:t>i</a:t>
            </a:r>
            <a:r>
              <a:rPr lang="zh-CN" altLang="en-US" sz="2800" i="1" dirty="0" smtClean="0">
                <a:latin typeface="Times New Roman" pitchFamily="18" charset="0"/>
                <a:cs typeface="Times New Roman" pitchFamily="18" charset="0"/>
              </a:rPr>
              <a:t> </a:t>
            </a:r>
            <a:r>
              <a:rPr lang="zh-CN" altLang="en-US" sz="2800" dirty="0" smtClean="0">
                <a:latin typeface="Times New Roman" pitchFamily="18" charset="0"/>
                <a:cs typeface="Times New Roman" pitchFamily="18" charset="0"/>
              </a:rPr>
              <a:t>列 </a:t>
            </a:r>
            <a:r>
              <a:rPr lang="en-US" altLang="zh-CN" sz="2800" i="1" dirty="0" smtClean="0">
                <a:latin typeface="Times New Roman" pitchFamily="18" charset="0"/>
                <a:cs typeface="Times New Roman" pitchFamily="18" charset="0"/>
              </a:rPr>
              <a:t>j</a:t>
            </a:r>
            <a:r>
              <a:rPr lang="zh-CN" altLang="en-US" sz="2800" i="1" dirty="0" smtClean="0">
                <a:latin typeface="Times New Roman" pitchFamily="18" charset="0"/>
                <a:cs typeface="Times New Roman" pitchFamily="18" charset="0"/>
              </a:rPr>
              <a:t> </a:t>
            </a:r>
            <a:r>
              <a:rPr lang="zh-CN" altLang="en-US" sz="2800" dirty="0" smtClean="0"/>
              <a:t>行</a:t>
            </a:r>
            <a:r>
              <a:rPr lang="zh-CN" altLang="en-US" sz="2800" dirty="0"/>
              <a:t>元素为零的旋转矩阵，令</a:t>
            </a:r>
          </a:p>
          <a:p>
            <a:pPr>
              <a:lnSpc>
                <a:spcPct val="130000"/>
              </a:lnSpc>
            </a:pPr>
            <a:endParaRPr lang="zh-CN" altLang="en-US" sz="2800" dirty="0"/>
          </a:p>
          <a:p>
            <a:pPr>
              <a:lnSpc>
                <a:spcPct val="130000"/>
              </a:lnSpc>
            </a:pPr>
            <a:endParaRPr lang="zh-CN" altLang="en-US" sz="2800" dirty="0"/>
          </a:p>
          <a:p>
            <a:pPr>
              <a:lnSpc>
                <a:spcPct val="130000"/>
              </a:lnSpc>
            </a:pPr>
            <a:endParaRPr lang="zh-CN" altLang="en-US" sz="2800" dirty="0"/>
          </a:p>
          <a:p>
            <a:pPr>
              <a:lnSpc>
                <a:spcPct val="130000"/>
              </a:lnSpc>
            </a:pPr>
            <a:endParaRPr lang="zh-CN" altLang="en-US" sz="2800" dirty="0"/>
          </a:p>
          <a:p>
            <a:pPr>
              <a:lnSpc>
                <a:spcPct val="130000"/>
              </a:lnSpc>
            </a:pPr>
            <a:endParaRPr lang="zh-CN" altLang="en-US" sz="2800" dirty="0"/>
          </a:p>
          <a:p>
            <a:pPr>
              <a:lnSpc>
                <a:spcPct val="130000"/>
              </a:lnSpc>
            </a:pPr>
            <a:r>
              <a:rPr lang="zh-CN" altLang="en-US" sz="2800" dirty="0" smtClean="0"/>
              <a:t>       及</a:t>
            </a:r>
            <a:endParaRPr lang="zh-CN" altLang="en-US" sz="2000" dirty="0"/>
          </a:p>
        </p:txBody>
      </p:sp>
      <p:graphicFrame>
        <p:nvGraphicFramePr>
          <p:cNvPr id="9" name="对象 -2147481661"/>
          <p:cNvGraphicFramePr>
            <a:graphicFrameLocks/>
          </p:cNvGraphicFramePr>
          <p:nvPr/>
        </p:nvGraphicFramePr>
        <p:xfrm>
          <a:off x="2057400" y="1546225"/>
          <a:ext cx="2317750" cy="604838"/>
        </p:xfrm>
        <a:graphic>
          <a:graphicData uri="http://schemas.openxmlformats.org/presentationml/2006/ole">
            <p:oleObj spid="_x0000_s358402" r:id="rId3" imgW="927100" imgH="241300" progId="Equation.DSMT4">
              <p:embed/>
            </p:oleObj>
          </a:graphicData>
        </a:graphic>
      </p:graphicFrame>
      <p:graphicFrame>
        <p:nvGraphicFramePr>
          <p:cNvPr id="10" name="对象 -2147481767"/>
          <p:cNvGraphicFramePr>
            <a:graphicFrameLocks noChangeAspect="1"/>
          </p:cNvGraphicFramePr>
          <p:nvPr/>
        </p:nvGraphicFramePr>
        <p:xfrm>
          <a:off x="2316163" y="2160588"/>
          <a:ext cx="2124075" cy="442912"/>
        </p:xfrm>
        <a:graphic>
          <a:graphicData uri="http://schemas.openxmlformats.org/presentationml/2006/ole">
            <p:oleObj spid="_x0000_s358403" r:id="rId4" imgW="825142" imgH="177723" progId="Equation.DSMT4">
              <p:embed/>
            </p:oleObj>
          </a:graphicData>
        </a:graphic>
      </p:graphicFrame>
      <p:graphicFrame>
        <p:nvGraphicFramePr>
          <p:cNvPr id="11" name="对象 -2147481766"/>
          <p:cNvGraphicFramePr>
            <a:graphicFrameLocks noChangeAspect="1"/>
          </p:cNvGraphicFramePr>
          <p:nvPr/>
        </p:nvGraphicFramePr>
        <p:xfrm>
          <a:off x="5297488" y="2160588"/>
          <a:ext cx="965200" cy="479425"/>
        </p:xfrm>
        <a:graphic>
          <a:graphicData uri="http://schemas.openxmlformats.org/presentationml/2006/ole">
            <p:oleObj spid="_x0000_s358404" r:id="rId5" imgW="393529" imgH="190417" progId="Equation.DSMT4">
              <p:embed/>
            </p:oleObj>
          </a:graphicData>
        </a:graphic>
      </p:graphicFrame>
      <p:graphicFrame>
        <p:nvGraphicFramePr>
          <p:cNvPr id="12" name="对象 -2147481765"/>
          <p:cNvGraphicFramePr>
            <a:graphicFrameLocks noChangeAspect="1"/>
          </p:cNvGraphicFramePr>
          <p:nvPr/>
        </p:nvGraphicFramePr>
        <p:xfrm>
          <a:off x="1279525" y="2682875"/>
          <a:ext cx="1249363" cy="508000"/>
        </p:xfrm>
        <a:graphic>
          <a:graphicData uri="http://schemas.openxmlformats.org/presentationml/2006/ole">
            <p:oleObj spid="_x0000_s358405" r:id="rId6" imgW="507780" imgH="203112" progId="Equation.DSMT4">
              <p:embed/>
            </p:oleObj>
          </a:graphicData>
        </a:graphic>
      </p:graphicFrame>
      <p:graphicFrame>
        <p:nvGraphicFramePr>
          <p:cNvPr id="15" name="对象 -2147481662"/>
          <p:cNvGraphicFramePr>
            <a:graphicFrameLocks noChangeAspect="1"/>
          </p:cNvGraphicFramePr>
          <p:nvPr/>
        </p:nvGraphicFramePr>
        <p:xfrm>
          <a:off x="406400" y="3359150"/>
          <a:ext cx="8393113" cy="2638425"/>
        </p:xfrm>
        <a:graphic>
          <a:graphicData uri="http://schemas.openxmlformats.org/presentationml/2006/ole">
            <p:oleObj spid="_x0000_s358408" r:id="rId7" imgW="4000500" imgH="1257300" progId="Equation.DSMT4">
              <p:embed/>
            </p:oleObj>
          </a:graphicData>
        </a:graphic>
      </p:graphicFrame>
      <p:graphicFrame>
        <p:nvGraphicFramePr>
          <p:cNvPr id="17" name="对象 -2147481761"/>
          <p:cNvGraphicFramePr>
            <a:graphicFrameLocks noChangeAspect="1"/>
          </p:cNvGraphicFramePr>
          <p:nvPr/>
        </p:nvGraphicFramePr>
        <p:xfrm>
          <a:off x="2273300" y="6108700"/>
          <a:ext cx="4271963" cy="496888"/>
        </p:xfrm>
        <a:graphic>
          <a:graphicData uri="http://schemas.openxmlformats.org/presentationml/2006/ole">
            <p:oleObj spid="_x0000_s358409" r:id="rId8" imgW="1853396" imgH="215806" progId="Equation.DSMT4">
              <p:embed/>
            </p:oleObj>
          </a:graphicData>
        </a:graphic>
      </p:graphicFrame>
      <p:sp>
        <p:nvSpPr>
          <p:cNvPr id="19"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33</a:t>
            </a:fld>
            <a:endParaRPr lang="zh-CN" altLang="en-US" sz="1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016000" y="230416"/>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r>
              <a:rPr lang="zh-CN" altLang="en-US" sz="3200" dirty="0" smtClean="0">
                <a:solidFill>
                  <a:srgbClr val="FFFF00"/>
                </a:solidFill>
                <a:latin typeface="Times New Roman" panose="02020603050405020304" pitchFamily="18" charset="0"/>
                <a:ea typeface="楷体" panose="02010609060101010101" pitchFamily="49" charset="-122"/>
              </a:rPr>
              <a:t>二</a:t>
            </a:r>
            <a:r>
              <a:rPr lang="zh-CN" altLang="en-US" sz="3200" dirty="0" smtClean="0">
                <a:solidFill>
                  <a:srgbClr val="FFFF00"/>
                </a:solidFill>
                <a:latin typeface="Times New Roman" panose="02020603050405020304" pitchFamily="18" charset="0"/>
                <a:ea typeface="楷体" panose="02010609060101010101" pitchFamily="49" charset="-122"/>
              </a:rPr>
              <a:t>、</a:t>
            </a:r>
            <a:r>
              <a:rPr lang="en-US" altLang="zh-CN" sz="3200" dirty="0" smtClean="0">
                <a:solidFill>
                  <a:srgbClr val="FFFF00"/>
                </a:solidFill>
                <a:latin typeface="Times New Roman" panose="02020603050405020304" pitchFamily="18" charset="0"/>
                <a:ea typeface="楷体" panose="02010609060101010101" pitchFamily="49" charset="-122"/>
                <a:sym typeface="+mn-ea"/>
              </a:rPr>
              <a:t>QR</a:t>
            </a:r>
            <a:r>
              <a:rPr lang="zh-CN" altLang="en-US" sz="3200" dirty="0" smtClean="0">
                <a:solidFill>
                  <a:srgbClr val="FFFF00"/>
                </a:solidFill>
                <a:latin typeface="Times New Roman" panose="02020603050405020304" pitchFamily="18" charset="0"/>
                <a:ea typeface="楷体" panose="02010609060101010101" pitchFamily="49" charset="-122"/>
                <a:sym typeface="+mn-ea"/>
              </a:rPr>
              <a:t>算法</a:t>
            </a:r>
            <a:endParaRPr lang="zh-CN" altLang="en-US" sz="3200" dirty="0" smtClean="0">
              <a:solidFill>
                <a:srgbClr val="FFFF00"/>
              </a:solidFill>
              <a:latin typeface="Times New Roman" panose="02020603050405020304" pitchFamily="18" charset="0"/>
              <a:ea typeface="楷体" panose="02010609060101010101" pitchFamily="49" charset="-122"/>
              <a:sym typeface="+mn-ea"/>
            </a:endParaRPr>
          </a:p>
          <a:p>
            <a:pPr marL="342900" indent="-342900"/>
            <a:endParaRPr lang="zh-CN" altLang="zh-CN" sz="3200" dirty="0" smtClean="0">
              <a:solidFill>
                <a:srgbClr val="FFFF00"/>
              </a:solidFill>
              <a:latin typeface="Times New Roman" panose="02020603050405020304" pitchFamily="18" charset="0"/>
              <a:ea typeface="楷体" panose="02010609060101010101" pitchFamily="49" charset="-122"/>
            </a:endParaRPr>
          </a:p>
        </p:txBody>
      </p:sp>
      <p:sp>
        <p:nvSpPr>
          <p:cNvPr id="5" name="文本框 2"/>
          <p:cNvSpPr txBox="1"/>
          <p:nvPr/>
        </p:nvSpPr>
        <p:spPr>
          <a:xfrm>
            <a:off x="514350" y="842010"/>
            <a:ext cx="829595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2800" dirty="0" smtClean="0">
                <a:solidFill>
                  <a:srgbClr val="0000FF"/>
                </a:solidFill>
              </a:rPr>
              <a:t>【</a:t>
            </a:r>
            <a:r>
              <a:rPr lang="zh-CN" altLang="en-US" sz="2800" dirty="0" smtClean="0">
                <a:solidFill>
                  <a:srgbClr val="0000FF"/>
                </a:solidFill>
                <a:latin typeface="黑体" pitchFamily="49" charset="-122"/>
                <a:ea typeface="黑体" pitchFamily="49" charset="-122"/>
              </a:rPr>
              <a:t>定理</a:t>
            </a:r>
            <a:r>
              <a:rPr lang="en-US" altLang="zh-CN" sz="2800" dirty="0" smtClean="0">
                <a:solidFill>
                  <a:srgbClr val="0000FF"/>
                </a:solidFill>
                <a:latin typeface="黑体" pitchFamily="49" charset="-122"/>
                <a:ea typeface="黑体" pitchFamily="49" charset="-122"/>
              </a:rPr>
              <a:t>7-4</a:t>
            </a:r>
            <a:r>
              <a:rPr lang="en-US" altLang="zh-CN" sz="2800" dirty="0" smtClean="0">
                <a:solidFill>
                  <a:srgbClr val="0000FF"/>
                </a:solidFill>
              </a:rPr>
              <a:t>】 </a:t>
            </a:r>
            <a:r>
              <a:rPr lang="zh-CN" altLang="en-US" sz="2800" dirty="0" smtClean="0">
                <a:solidFill>
                  <a:srgbClr val="0000FF"/>
                </a:solidFill>
                <a:latin typeface="黑体" pitchFamily="49" charset="-122"/>
                <a:ea typeface="黑体" pitchFamily="49" charset="-122"/>
              </a:rPr>
              <a:t>矩阵 </a:t>
            </a:r>
            <a:r>
              <a:rPr lang="en-US" altLang="zh-CN" sz="2800" i="1" dirty="0" smtClean="0">
                <a:solidFill>
                  <a:srgbClr val="0000FF"/>
                </a:solidFill>
                <a:latin typeface="Times New Roman" pitchFamily="18" charset="0"/>
                <a:ea typeface="黑体" pitchFamily="49" charset="-122"/>
                <a:cs typeface="Times New Roman" pitchFamily="18" charset="0"/>
              </a:rPr>
              <a:t>A</a:t>
            </a:r>
            <a:r>
              <a:rPr lang="en-US" altLang="zh-CN" sz="2800" dirty="0" smtClean="0">
                <a:solidFill>
                  <a:srgbClr val="0000FF"/>
                </a:solidFill>
                <a:latin typeface="黑体" pitchFamily="49" charset="-122"/>
                <a:ea typeface="黑体" pitchFamily="49" charset="-122"/>
              </a:rPr>
              <a:t> </a:t>
            </a:r>
            <a:r>
              <a:rPr lang="zh-CN" altLang="en-US" sz="2800" dirty="0" smtClean="0">
                <a:solidFill>
                  <a:srgbClr val="0000FF"/>
                </a:solidFill>
                <a:latin typeface="黑体" pitchFamily="49" charset="-122"/>
                <a:ea typeface="黑体" pitchFamily="49" charset="-122"/>
              </a:rPr>
              <a:t>的 </a:t>
            </a:r>
            <a:r>
              <a:rPr lang="zh-CN" altLang="en-US" sz="2800" dirty="0" smtClean="0">
                <a:solidFill>
                  <a:srgbClr val="0000FF"/>
                </a:solidFill>
                <a:latin typeface="Times New Roman" pitchFamily="18" charset="0"/>
                <a:ea typeface="黑体" pitchFamily="49" charset="-122"/>
                <a:cs typeface="Times New Roman" pitchFamily="18" charset="0"/>
              </a:rPr>
              <a:t>QR </a:t>
            </a:r>
            <a:r>
              <a:rPr lang="zh-CN" altLang="en-US" sz="2800" dirty="0" smtClean="0">
                <a:solidFill>
                  <a:srgbClr val="0000FF"/>
                </a:solidFill>
                <a:latin typeface="黑体" pitchFamily="49" charset="-122"/>
                <a:ea typeface="黑体" pitchFamily="49" charset="-122"/>
              </a:rPr>
              <a:t>分解</a:t>
            </a:r>
            <a:r>
              <a:rPr lang="zh-CN" altLang="en-US" sz="2800" dirty="0" smtClean="0">
                <a:solidFill>
                  <a:srgbClr val="0000FF"/>
                </a:solidFill>
                <a:latin typeface="黑体" pitchFamily="49" charset="-122"/>
                <a:ea typeface="黑体" pitchFamily="49" charset="-122"/>
              </a:rPr>
              <a:t>算法</a:t>
            </a:r>
            <a:endParaRPr lang="en-US" altLang="zh-CN" sz="2800" dirty="0">
              <a:solidFill>
                <a:srgbClr val="0000FF"/>
              </a:solidFill>
              <a:latin typeface="黑体" pitchFamily="49" charset="-122"/>
              <a:ea typeface="黑体" pitchFamily="49" charset="-122"/>
            </a:endParaRPr>
          </a:p>
        </p:txBody>
      </p:sp>
      <p:sp>
        <p:nvSpPr>
          <p:cNvPr id="7" name="文本框 26"/>
          <p:cNvSpPr txBox="1"/>
          <p:nvPr/>
        </p:nvSpPr>
        <p:spPr>
          <a:xfrm>
            <a:off x="519431" y="1472565"/>
            <a:ext cx="8357870" cy="4573560"/>
          </a:xfrm>
          <a:prstGeom prst="rect">
            <a:avLst/>
          </a:prstGeom>
          <a:noFill/>
        </p:spPr>
        <p:txBody>
          <a:bodyPr wrap="square" rtlCol="0">
            <a:spAutoFit/>
          </a:bodyPr>
          <a:lstStyle/>
          <a:p>
            <a:pPr>
              <a:lnSpc>
                <a:spcPct val="130000"/>
              </a:lnSpc>
            </a:pPr>
            <a:r>
              <a:rPr lang="zh-CN" altLang="en-US" sz="2800" dirty="0" smtClean="0"/>
              <a:t>（</a:t>
            </a:r>
            <a:r>
              <a:rPr lang="en-US" altLang="zh-CN" sz="2800" dirty="0" smtClean="0">
                <a:latin typeface="Times New Roman" pitchFamily="18" charset="0"/>
                <a:cs typeface="Times New Roman" pitchFamily="18" charset="0"/>
              </a:rPr>
              <a:t>3</a:t>
            </a:r>
            <a:r>
              <a:rPr lang="zh-CN" altLang="en-US" sz="2800" dirty="0" smtClean="0"/>
              <a:t>） </a:t>
            </a:r>
            <a:endParaRPr lang="en-US" altLang="zh-CN" sz="2800" dirty="0" smtClean="0"/>
          </a:p>
          <a:p>
            <a:pPr>
              <a:lnSpc>
                <a:spcPct val="130000"/>
              </a:lnSpc>
            </a:pPr>
            <a:r>
              <a:rPr lang="zh-CN" altLang="en-US" sz="2800" dirty="0" smtClean="0"/>
              <a:t>其中：</a:t>
            </a:r>
            <a:endParaRPr lang="en-US" altLang="zh-CN" sz="2800" dirty="0" smtClean="0"/>
          </a:p>
          <a:p>
            <a:pPr>
              <a:lnSpc>
                <a:spcPct val="130000"/>
              </a:lnSpc>
            </a:pPr>
            <a:endParaRPr lang="en-US" altLang="zh-CN" sz="2800" dirty="0" smtClean="0"/>
          </a:p>
          <a:p>
            <a:pPr>
              <a:lnSpc>
                <a:spcPct val="130000"/>
              </a:lnSpc>
            </a:pPr>
            <a:r>
              <a:rPr lang="zh-CN" altLang="zh-CN" sz="2800" dirty="0" smtClean="0"/>
              <a:t>考虑</a:t>
            </a:r>
            <a:r>
              <a:rPr lang="zh-CN" altLang="zh-CN" sz="2800" dirty="0" smtClean="0"/>
              <a:t>到</a:t>
            </a:r>
            <a:r>
              <a:rPr lang="en-US" altLang="zh-CN" sz="2800" dirty="0" smtClean="0"/>
              <a:t>  </a:t>
            </a:r>
            <a:r>
              <a:rPr lang="zh-CN" altLang="en-US" sz="2800" i="1" dirty="0" smtClean="0">
                <a:latin typeface="Times New Roman" pitchFamily="18" charset="0"/>
                <a:ea typeface="黑体" pitchFamily="49" charset="-122"/>
                <a:cs typeface="Times New Roman" pitchFamily="18" charset="0"/>
              </a:rPr>
              <a:t>R</a:t>
            </a:r>
            <a:r>
              <a:rPr lang="en-US" altLang="zh-CN" sz="2800" dirty="0" smtClean="0">
                <a:latin typeface="Times New Roman" pitchFamily="18" charset="0"/>
                <a:ea typeface="黑体" pitchFamily="49" charset="-122"/>
                <a:cs typeface="Times New Roman" pitchFamily="18" charset="0"/>
              </a:rPr>
              <a:t>(</a:t>
            </a:r>
            <a:r>
              <a:rPr lang="en-US" altLang="zh-CN" sz="2800" i="1" dirty="0" err="1" smtClean="0">
                <a:latin typeface="Times New Roman" pitchFamily="18" charset="0"/>
                <a:ea typeface="黑体" pitchFamily="49" charset="-122"/>
                <a:cs typeface="Times New Roman" pitchFamily="18" charset="0"/>
              </a:rPr>
              <a:t>i</a:t>
            </a:r>
            <a:r>
              <a:rPr lang="en-US" altLang="zh-CN" sz="2800" dirty="0" smtClean="0">
                <a:latin typeface="Times New Roman" pitchFamily="18" charset="0"/>
                <a:ea typeface="黑体" pitchFamily="49" charset="-122"/>
                <a:cs typeface="Times New Roman" pitchFamily="18" charset="0"/>
              </a:rPr>
              <a:t>, </a:t>
            </a:r>
            <a:r>
              <a:rPr lang="en-US" altLang="zh-CN" sz="2800" i="1" dirty="0" smtClean="0">
                <a:latin typeface="Times New Roman" pitchFamily="18" charset="0"/>
                <a:ea typeface="黑体" pitchFamily="49" charset="-122"/>
                <a:cs typeface="Times New Roman" pitchFamily="18" charset="0"/>
              </a:rPr>
              <a:t>j</a:t>
            </a:r>
            <a:r>
              <a:rPr lang="en-US" altLang="zh-CN" sz="2800" dirty="0" smtClean="0">
                <a:latin typeface="Times New Roman" pitchFamily="18" charset="0"/>
                <a:ea typeface="黑体" pitchFamily="49" charset="-122"/>
                <a:cs typeface="Times New Roman" pitchFamily="18" charset="0"/>
              </a:rPr>
              <a:t>)</a:t>
            </a:r>
            <a:r>
              <a:rPr lang="en-US" altLang="zh-CN" sz="2800" i="1" dirty="0" smtClean="0">
                <a:latin typeface="Times New Roman" pitchFamily="18" charset="0"/>
                <a:ea typeface="黑体" pitchFamily="49" charset="-122"/>
                <a:cs typeface="Times New Roman" pitchFamily="18" charset="0"/>
              </a:rPr>
              <a:t> </a:t>
            </a:r>
            <a:r>
              <a:rPr lang="zh-CN" altLang="zh-CN" sz="2800" dirty="0" smtClean="0"/>
              <a:t>是</a:t>
            </a:r>
            <a:r>
              <a:rPr lang="zh-CN" altLang="zh-CN" sz="2800" dirty="0" smtClean="0"/>
              <a:t>正交矩阵，因此</a:t>
            </a:r>
            <a:r>
              <a:rPr lang="en-US" altLang="zh-CN" sz="2800" dirty="0" smtClean="0"/>
              <a:t> </a:t>
            </a:r>
            <a:r>
              <a:rPr lang="zh-CN" altLang="en-US" sz="2800" i="1" dirty="0" smtClean="0">
                <a:latin typeface="Times New Roman" pitchFamily="18" charset="0"/>
                <a:ea typeface="黑体" pitchFamily="49" charset="-122"/>
                <a:cs typeface="Times New Roman" pitchFamily="18" charset="0"/>
              </a:rPr>
              <a:t>R</a:t>
            </a:r>
            <a:r>
              <a:rPr lang="en-US" altLang="zh-CN" sz="2800" i="1" baseline="30000" dirty="0" smtClean="0">
                <a:latin typeface="Times New Roman" pitchFamily="18" charset="0"/>
                <a:ea typeface="黑体" pitchFamily="49" charset="-122"/>
                <a:cs typeface="Times New Roman" pitchFamily="18" charset="0"/>
              </a:rPr>
              <a:t>T</a:t>
            </a:r>
            <a:r>
              <a:rPr lang="en-US" altLang="zh-CN" sz="2800" dirty="0" smtClean="0">
                <a:latin typeface="Times New Roman" pitchFamily="18" charset="0"/>
                <a:ea typeface="黑体" pitchFamily="49" charset="-122"/>
                <a:cs typeface="Times New Roman" pitchFamily="18" charset="0"/>
              </a:rPr>
              <a:t>(</a:t>
            </a:r>
            <a:r>
              <a:rPr lang="en-US" altLang="zh-CN" sz="2800" i="1" dirty="0" err="1" smtClean="0">
                <a:latin typeface="Times New Roman" pitchFamily="18" charset="0"/>
                <a:ea typeface="黑体" pitchFamily="49" charset="-122"/>
                <a:cs typeface="Times New Roman" pitchFamily="18" charset="0"/>
              </a:rPr>
              <a:t>i</a:t>
            </a:r>
            <a:r>
              <a:rPr lang="en-US" altLang="zh-CN" sz="2800" dirty="0" smtClean="0">
                <a:latin typeface="Times New Roman" pitchFamily="18" charset="0"/>
                <a:ea typeface="黑体" pitchFamily="49" charset="-122"/>
                <a:cs typeface="Times New Roman" pitchFamily="18" charset="0"/>
              </a:rPr>
              <a:t>, </a:t>
            </a:r>
            <a:r>
              <a:rPr lang="en-US" altLang="zh-CN" sz="2800" i="1" dirty="0" smtClean="0">
                <a:latin typeface="Times New Roman" pitchFamily="18" charset="0"/>
                <a:ea typeface="黑体" pitchFamily="49" charset="-122"/>
                <a:cs typeface="Times New Roman" pitchFamily="18" charset="0"/>
              </a:rPr>
              <a:t>j</a:t>
            </a:r>
            <a:r>
              <a:rPr lang="en-US" altLang="zh-CN" sz="2800" dirty="0" smtClean="0">
                <a:latin typeface="Times New Roman" pitchFamily="18" charset="0"/>
                <a:ea typeface="黑体" pitchFamily="49" charset="-122"/>
                <a:cs typeface="Times New Roman" pitchFamily="18" charset="0"/>
              </a:rPr>
              <a:t>) </a:t>
            </a:r>
            <a:r>
              <a:rPr lang="zh-CN" altLang="zh-CN" sz="2800" dirty="0" smtClean="0"/>
              <a:t>也</a:t>
            </a:r>
            <a:r>
              <a:rPr lang="zh-CN" altLang="zh-CN" sz="2800" dirty="0" smtClean="0"/>
              <a:t>是正交矩阵，从而</a:t>
            </a:r>
            <a:r>
              <a:rPr lang="en-US" altLang="zh-CN" sz="2800" dirty="0" smtClean="0"/>
              <a:t> </a:t>
            </a:r>
            <a:r>
              <a:rPr lang="en-US" altLang="zh-CN" sz="2800" i="1" dirty="0" err="1" smtClean="0">
                <a:latin typeface="Times New Roman" pitchFamily="18" charset="0"/>
                <a:ea typeface="黑体" pitchFamily="49" charset="-122"/>
                <a:cs typeface="Times New Roman" pitchFamily="18" charset="0"/>
              </a:rPr>
              <a:t>Q</a:t>
            </a:r>
            <a:r>
              <a:rPr lang="en-US" altLang="zh-CN" sz="2800" i="1" baseline="-25000" dirty="0" err="1" smtClean="0">
                <a:latin typeface="Times New Roman" pitchFamily="18" charset="0"/>
                <a:ea typeface="黑体" pitchFamily="49" charset="-122"/>
                <a:cs typeface="Times New Roman" pitchFamily="18" charset="0"/>
              </a:rPr>
              <a:t>i</a:t>
            </a:r>
            <a:r>
              <a:rPr lang="en-US" altLang="zh-CN" sz="2800" dirty="0" smtClean="0"/>
              <a:t> </a:t>
            </a:r>
            <a:r>
              <a:rPr lang="zh-CN" altLang="zh-CN" sz="2800" dirty="0" smtClean="0"/>
              <a:t>是</a:t>
            </a:r>
            <a:r>
              <a:rPr lang="zh-CN" altLang="zh-CN" sz="2800" dirty="0" smtClean="0"/>
              <a:t>正交矩阵，更进一步地，</a:t>
            </a:r>
            <a:r>
              <a:rPr lang="en-US" altLang="zh-CN" sz="2800" dirty="0" smtClean="0"/>
              <a:t> </a:t>
            </a:r>
            <a:r>
              <a:rPr lang="en-US" altLang="zh-CN" sz="2800" i="1" dirty="0" smtClean="0">
                <a:latin typeface="Times New Roman" pitchFamily="18" charset="0"/>
                <a:ea typeface="黑体" pitchFamily="49" charset="-122"/>
                <a:cs typeface="Times New Roman" pitchFamily="18" charset="0"/>
              </a:rPr>
              <a:t>Q </a:t>
            </a:r>
            <a:r>
              <a:rPr lang="zh-CN" altLang="zh-CN" sz="2800" dirty="0" smtClean="0"/>
              <a:t>是</a:t>
            </a:r>
            <a:r>
              <a:rPr lang="zh-CN" altLang="zh-CN" sz="2800" dirty="0" smtClean="0"/>
              <a:t>正交矩阵。这说明，用上述算法，将矩阵</a:t>
            </a:r>
            <a:r>
              <a:rPr lang="en-US" altLang="zh-CN" sz="2800" dirty="0" smtClean="0"/>
              <a:t> </a:t>
            </a:r>
            <a:r>
              <a:rPr lang="en-US" altLang="zh-CN" sz="2800" i="1" dirty="0" smtClean="0">
                <a:latin typeface="Times New Roman" pitchFamily="18" charset="0"/>
                <a:ea typeface="黑体" pitchFamily="49" charset="-122"/>
                <a:cs typeface="Times New Roman" pitchFamily="18" charset="0"/>
              </a:rPr>
              <a:t> </a:t>
            </a:r>
            <a:r>
              <a:rPr lang="en-US" altLang="zh-CN" sz="2800" i="1" dirty="0" smtClean="0">
                <a:latin typeface="Times New Roman" pitchFamily="18" charset="0"/>
                <a:ea typeface="黑体" pitchFamily="49" charset="-122"/>
                <a:cs typeface="Times New Roman" pitchFamily="18" charset="0"/>
              </a:rPr>
              <a:t>A </a:t>
            </a:r>
            <a:r>
              <a:rPr lang="zh-CN" altLang="zh-CN" sz="2800" dirty="0" smtClean="0"/>
              <a:t>约</a:t>
            </a:r>
            <a:r>
              <a:rPr lang="zh-CN" altLang="zh-CN" sz="2800" dirty="0" smtClean="0"/>
              <a:t>化成一个正交矩阵和一个上三角矩阵的乘积。而且，这种分解是唯一的。</a:t>
            </a:r>
            <a:endParaRPr lang="en-US" altLang="zh-CN" sz="2800" dirty="0" smtClean="0"/>
          </a:p>
        </p:txBody>
      </p:sp>
      <p:graphicFrame>
        <p:nvGraphicFramePr>
          <p:cNvPr id="9" name="对象 -2147481661"/>
          <p:cNvGraphicFramePr>
            <a:graphicFrameLocks/>
          </p:cNvGraphicFramePr>
          <p:nvPr/>
        </p:nvGraphicFramePr>
        <p:xfrm>
          <a:off x="2416175" y="1555750"/>
          <a:ext cx="4000500" cy="509588"/>
        </p:xfrm>
        <a:graphic>
          <a:graphicData uri="http://schemas.openxmlformats.org/presentationml/2006/ole">
            <p:oleObj spid="_x0000_s381954" name="Equation" r:id="rId3" imgW="1600200" imgH="203040" progId="Equation.DSMT4">
              <p:embed/>
            </p:oleObj>
          </a:graphicData>
        </a:graphic>
      </p:graphicFrame>
      <p:graphicFrame>
        <p:nvGraphicFramePr>
          <p:cNvPr id="11" name="对象 -2147481766"/>
          <p:cNvGraphicFramePr>
            <a:graphicFrameLocks noChangeAspect="1"/>
          </p:cNvGraphicFramePr>
          <p:nvPr/>
        </p:nvGraphicFramePr>
        <p:xfrm>
          <a:off x="2192338" y="2376488"/>
          <a:ext cx="4889500" cy="544512"/>
        </p:xfrm>
        <a:graphic>
          <a:graphicData uri="http://schemas.openxmlformats.org/presentationml/2006/ole">
            <p:oleObj spid="_x0000_s381956" name="Equation" r:id="rId4" imgW="1993680" imgH="215640" progId="Equation.DSMT4">
              <p:embed/>
            </p:oleObj>
          </a:graphicData>
        </a:graphic>
      </p:graphicFrame>
      <p:sp>
        <p:nvSpPr>
          <p:cNvPr id="13"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34</a:t>
            </a:fld>
            <a:endParaRPr lang="zh-CN" altLang="en-US" sz="1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016000" y="230416"/>
            <a:ext cx="8128000" cy="682168"/>
          </a:xfrm>
          <a:prstGeom prst="rect">
            <a:avLst/>
          </a:prstGeom>
          <a:noFill/>
          <a:ln w="9525">
            <a:noFill/>
            <a:miter lim="800000"/>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r>
              <a:rPr lang="zh-CN" altLang="en-US" sz="3200" dirty="0" smtClean="0">
                <a:solidFill>
                  <a:srgbClr val="FFFF00"/>
                </a:solidFill>
                <a:latin typeface="Times New Roman" panose="02020603050405020304" pitchFamily="18" charset="0"/>
                <a:ea typeface="楷体" panose="02010609060101010101" pitchFamily="49" charset="-122"/>
              </a:rPr>
              <a:t>二</a:t>
            </a:r>
            <a:r>
              <a:rPr lang="zh-CN" altLang="en-US" sz="3200" dirty="0" smtClean="0">
                <a:solidFill>
                  <a:srgbClr val="FFFF00"/>
                </a:solidFill>
                <a:latin typeface="Times New Roman" panose="02020603050405020304" pitchFamily="18" charset="0"/>
                <a:ea typeface="楷体" panose="02010609060101010101" pitchFamily="49" charset="-122"/>
              </a:rPr>
              <a:t>、</a:t>
            </a:r>
            <a:r>
              <a:rPr lang="en-US" altLang="zh-CN" sz="3200" dirty="0" smtClean="0">
                <a:solidFill>
                  <a:srgbClr val="FFFF00"/>
                </a:solidFill>
                <a:latin typeface="Times New Roman" panose="02020603050405020304" pitchFamily="18" charset="0"/>
                <a:ea typeface="楷体" panose="02010609060101010101" pitchFamily="49" charset="-122"/>
                <a:sym typeface="+mn-ea"/>
              </a:rPr>
              <a:t>QR</a:t>
            </a:r>
            <a:r>
              <a:rPr lang="zh-CN" altLang="en-US" sz="3200" dirty="0" smtClean="0">
                <a:solidFill>
                  <a:srgbClr val="FFFF00"/>
                </a:solidFill>
                <a:latin typeface="Times New Roman" panose="02020603050405020304" pitchFamily="18" charset="0"/>
                <a:ea typeface="楷体" panose="02010609060101010101" pitchFamily="49" charset="-122"/>
                <a:sym typeface="+mn-ea"/>
              </a:rPr>
              <a:t>算法</a:t>
            </a:r>
            <a:endParaRPr lang="zh-CN" altLang="en-US" sz="3200" dirty="0" smtClean="0">
              <a:solidFill>
                <a:srgbClr val="FFFF00"/>
              </a:solidFill>
              <a:latin typeface="Times New Roman" panose="02020603050405020304" pitchFamily="18" charset="0"/>
              <a:ea typeface="楷体" panose="02010609060101010101" pitchFamily="49" charset="-122"/>
              <a:sym typeface="+mn-ea"/>
            </a:endParaRPr>
          </a:p>
          <a:p>
            <a:pPr marL="342900" indent="-342900"/>
            <a:endParaRPr lang="zh-CN" altLang="zh-CN" sz="3200" dirty="0" smtClean="0">
              <a:solidFill>
                <a:srgbClr val="FFFF00"/>
              </a:solidFill>
              <a:latin typeface="Times New Roman" panose="02020603050405020304" pitchFamily="18" charset="0"/>
              <a:ea typeface="楷体" panose="02010609060101010101" pitchFamily="49" charset="-122"/>
            </a:endParaRPr>
          </a:p>
        </p:txBody>
      </p:sp>
      <p:sp>
        <p:nvSpPr>
          <p:cNvPr id="5" name="文本框 2"/>
          <p:cNvSpPr txBox="1"/>
          <p:nvPr/>
        </p:nvSpPr>
        <p:spPr>
          <a:xfrm>
            <a:off x="514350" y="842010"/>
            <a:ext cx="829595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2800" dirty="0" smtClean="0">
                <a:solidFill>
                  <a:srgbClr val="0000FF"/>
                </a:solidFill>
              </a:rPr>
              <a:t>【</a:t>
            </a:r>
            <a:r>
              <a:rPr lang="zh-CN" altLang="en-US" sz="2800" dirty="0" smtClean="0">
                <a:solidFill>
                  <a:srgbClr val="0000FF"/>
                </a:solidFill>
                <a:latin typeface="黑体" pitchFamily="49" charset="-122"/>
                <a:ea typeface="黑体" pitchFamily="49" charset="-122"/>
              </a:rPr>
              <a:t>定理</a:t>
            </a:r>
            <a:r>
              <a:rPr lang="en-US" altLang="zh-CN" sz="2800" dirty="0" smtClean="0">
                <a:solidFill>
                  <a:srgbClr val="0000FF"/>
                </a:solidFill>
                <a:latin typeface="黑体" pitchFamily="49" charset="-122"/>
                <a:ea typeface="黑体" pitchFamily="49" charset="-122"/>
              </a:rPr>
              <a:t>7-5</a:t>
            </a:r>
            <a:r>
              <a:rPr lang="en-US" altLang="zh-CN" sz="2800" dirty="0" smtClean="0">
                <a:solidFill>
                  <a:srgbClr val="0000FF"/>
                </a:solidFill>
              </a:rPr>
              <a:t>】 </a:t>
            </a:r>
            <a:r>
              <a:rPr lang="zh-CN" altLang="en-US" sz="2800" dirty="0" smtClean="0">
                <a:solidFill>
                  <a:srgbClr val="0000FF"/>
                </a:solidFill>
                <a:latin typeface="Times New Roman" pitchFamily="18" charset="0"/>
                <a:ea typeface="黑体" pitchFamily="49" charset="-122"/>
                <a:cs typeface="Times New Roman" pitchFamily="18" charset="0"/>
              </a:rPr>
              <a:t>QR </a:t>
            </a:r>
            <a:r>
              <a:rPr lang="zh-CN" altLang="en-US" sz="2800" dirty="0" smtClean="0">
                <a:solidFill>
                  <a:srgbClr val="0000FF"/>
                </a:solidFill>
                <a:latin typeface="黑体" pitchFamily="49" charset="-122"/>
                <a:ea typeface="黑体" pitchFamily="49" charset="-122"/>
              </a:rPr>
              <a:t>算法</a:t>
            </a:r>
            <a:endParaRPr lang="en-US" altLang="zh-CN" sz="2800" dirty="0">
              <a:solidFill>
                <a:srgbClr val="0000FF"/>
              </a:solidFill>
              <a:latin typeface="黑体" pitchFamily="49" charset="-122"/>
              <a:ea typeface="黑体" pitchFamily="49" charset="-122"/>
            </a:endParaRPr>
          </a:p>
        </p:txBody>
      </p:sp>
      <p:pic>
        <p:nvPicPr>
          <p:cNvPr id="382980" name="Picture 4" descr="C:\Users\Jinliang Yang\AppData\Roaming\Tencent\Users\99690380\QQ\WinTemp\RichOle\_CX$VECS~46NPM4]`~ILS`U.png"/>
          <p:cNvPicPr>
            <a:picLocks noChangeAspect="1" noChangeArrowheads="1"/>
          </p:cNvPicPr>
          <p:nvPr/>
        </p:nvPicPr>
        <p:blipFill>
          <a:blip r:embed="rId2" cstate="print"/>
          <a:srcRect/>
          <a:stretch>
            <a:fillRect/>
          </a:stretch>
        </p:blipFill>
        <p:spPr bwMode="auto">
          <a:xfrm>
            <a:off x="647700" y="1676400"/>
            <a:ext cx="7086600" cy="3629025"/>
          </a:xfrm>
          <a:prstGeom prst="rect">
            <a:avLst/>
          </a:prstGeom>
          <a:noFill/>
        </p:spPr>
      </p:pic>
      <p:sp>
        <p:nvSpPr>
          <p:cNvPr id="8"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35</a:t>
            </a:fld>
            <a:endParaRPr lang="zh-CN" altLang="en-US" sz="1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Rectangle 2"/>
          <p:cNvSpPr txBox="1">
            <a:spLocks noChangeArrowheads="1"/>
          </p:cNvSpPr>
          <p:nvPr/>
        </p:nvSpPr>
        <p:spPr bwMode="auto">
          <a:xfrm>
            <a:off x="0" y="218018"/>
            <a:ext cx="9144000" cy="1341967"/>
          </a:xfrm>
          <a:prstGeom prst="rect">
            <a:avLst/>
          </a:prstGeom>
          <a:noFill/>
          <a:ln w="9525">
            <a:noFill/>
            <a:miter lim="800000"/>
            <a:headEnd/>
            <a:tailEnd/>
          </a:ln>
        </p:spPr>
        <p:txBody>
          <a:bodyPr anchor="ctr"/>
          <a:lstStyle/>
          <a:p>
            <a:pPr algn="ctr"/>
            <a:r>
              <a:rPr lang="zh-CN" altLang="en-US" sz="4800">
                <a:latin typeface="Times New Roman" pitchFamily="18" charset="0"/>
                <a:ea typeface="华文楷体" pitchFamily="2" charset="-122"/>
                <a:cs typeface="Times New Roman" pitchFamily="18" charset="0"/>
              </a:rPr>
              <a:t>小  结</a:t>
            </a:r>
          </a:p>
        </p:txBody>
      </p:sp>
      <p:graphicFrame>
        <p:nvGraphicFramePr>
          <p:cNvPr id="51" name="图示 50"/>
          <p:cNvGraphicFramePr/>
          <p:nvPr/>
        </p:nvGraphicFramePr>
        <p:xfrm>
          <a:off x="239005" y="1717237"/>
          <a:ext cx="8154368" cy="44515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36</a:t>
            </a:fld>
            <a:endParaRPr lang="zh-CN" altLang="en-US" sz="10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1">
                                            <p:graphicEl>
                                              <a:dgm id="{F981EA73-E29D-47A7-9F95-41F4B4024A2F}"/>
                                            </p:graphicEl>
                                          </p:spTgt>
                                        </p:tgtEl>
                                        <p:attrNameLst>
                                          <p:attrName>style.visibility</p:attrName>
                                        </p:attrNameLst>
                                      </p:cBhvr>
                                      <p:to>
                                        <p:strVal val="visible"/>
                                      </p:to>
                                    </p:set>
                                    <p:animEffect transition="in" filter="wipe(up)">
                                      <p:cBhvr>
                                        <p:cTn id="7" dur="500"/>
                                        <p:tgtEl>
                                          <p:spTgt spid="51">
                                            <p:graphicEl>
                                              <a:dgm id="{F981EA73-E29D-47A7-9F95-41F4B4024A2F}"/>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1">
                                            <p:graphicEl>
                                              <a:dgm id="{2BBB32B3-2239-48C2-ADF5-AEF1C770ED0E}"/>
                                            </p:graphicEl>
                                          </p:spTgt>
                                        </p:tgtEl>
                                        <p:attrNameLst>
                                          <p:attrName>style.visibility</p:attrName>
                                        </p:attrNameLst>
                                      </p:cBhvr>
                                      <p:to>
                                        <p:strVal val="visible"/>
                                      </p:to>
                                    </p:set>
                                    <p:animEffect transition="in" filter="wipe(left)">
                                      <p:cBhvr>
                                        <p:cTn id="10" dur="500"/>
                                        <p:tgtEl>
                                          <p:spTgt spid="51">
                                            <p:graphicEl>
                                              <a:dgm id="{2BBB32B3-2239-48C2-ADF5-AEF1C770ED0E}"/>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51">
                                            <p:graphicEl>
                                              <a:dgm id="{3366896A-BF52-4257-A2B2-9C9C925E40FB}"/>
                                            </p:graphicEl>
                                          </p:spTgt>
                                        </p:tgtEl>
                                        <p:attrNameLst>
                                          <p:attrName>style.visibility</p:attrName>
                                        </p:attrNameLst>
                                      </p:cBhvr>
                                      <p:to>
                                        <p:strVal val="visible"/>
                                      </p:to>
                                    </p:set>
                                    <p:animEffect transition="in" filter="wipe(up)">
                                      <p:cBhvr>
                                        <p:cTn id="15" dur="500"/>
                                        <p:tgtEl>
                                          <p:spTgt spid="51">
                                            <p:graphicEl>
                                              <a:dgm id="{3366896A-BF52-4257-A2B2-9C9C925E40FB}"/>
                                            </p:graphic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1">
                                            <p:graphicEl>
                                              <a:dgm id="{AFBACF74-409D-4102-824A-D9B6B4CE89B7}"/>
                                            </p:graphicEl>
                                          </p:spTgt>
                                        </p:tgtEl>
                                        <p:attrNameLst>
                                          <p:attrName>style.visibility</p:attrName>
                                        </p:attrNameLst>
                                      </p:cBhvr>
                                      <p:to>
                                        <p:strVal val="visible"/>
                                      </p:to>
                                    </p:set>
                                    <p:animEffect transition="in" filter="wipe(left)">
                                      <p:cBhvr>
                                        <p:cTn id="18" dur="500"/>
                                        <p:tgtEl>
                                          <p:spTgt spid="51">
                                            <p:graphicEl>
                                              <a:dgm id="{AFBACF74-409D-4102-824A-D9B6B4CE89B7}"/>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1">
                                            <p:graphicEl>
                                              <a:dgm id="{205A9B42-8E8C-45F2-82A6-4040E0A1E34D}"/>
                                            </p:graphicEl>
                                          </p:spTgt>
                                        </p:tgtEl>
                                        <p:attrNameLst>
                                          <p:attrName>style.visibility</p:attrName>
                                        </p:attrNameLst>
                                      </p:cBhvr>
                                      <p:to>
                                        <p:strVal val="visible"/>
                                      </p:to>
                                    </p:set>
                                    <p:animEffect transition="in" filter="wipe(up)">
                                      <p:cBhvr>
                                        <p:cTn id="23" dur="500"/>
                                        <p:tgtEl>
                                          <p:spTgt spid="51">
                                            <p:graphicEl>
                                              <a:dgm id="{205A9B42-8E8C-45F2-82A6-4040E0A1E34D}"/>
                                            </p:graphicEl>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1">
                                            <p:graphicEl>
                                              <a:dgm id="{8E827079-0A14-4D32-B0B3-2772D58A35BB}"/>
                                            </p:graphicEl>
                                          </p:spTgt>
                                        </p:tgtEl>
                                        <p:attrNameLst>
                                          <p:attrName>style.visibility</p:attrName>
                                        </p:attrNameLst>
                                      </p:cBhvr>
                                      <p:to>
                                        <p:strVal val="visible"/>
                                      </p:to>
                                    </p:set>
                                    <p:animEffect transition="in" filter="wipe(left)">
                                      <p:cBhvr>
                                        <p:cTn id="26" dur="500"/>
                                        <p:tgtEl>
                                          <p:spTgt spid="51">
                                            <p:graphicEl>
                                              <a:dgm id="{8E827079-0A14-4D32-B0B3-2772D58A35B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1" grpId="0">
        <p:bldSub>
          <a:bldDgm bld="one"/>
        </p:bldSub>
      </p:bldGraphic>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31"/>
          <p:cNvGrpSpPr/>
          <p:nvPr/>
        </p:nvGrpSpPr>
        <p:grpSpPr bwMode="auto">
          <a:xfrm>
            <a:off x="5003801" y="2491274"/>
            <a:ext cx="3744913" cy="3816351"/>
            <a:chOff x="0" y="0"/>
            <a:chExt cx="2722" cy="2721"/>
          </a:xfrm>
        </p:grpSpPr>
        <p:sp>
          <p:nvSpPr>
            <p:cNvPr id="60421" name="任意多边形 51202"/>
            <p:cNvSpPr>
              <a:spLocks noChangeArrowheads="1"/>
            </p:cNvSpPr>
            <p:nvPr/>
          </p:nvSpPr>
          <p:spPr bwMode="auto">
            <a:xfrm>
              <a:off x="0" y="4"/>
              <a:ext cx="2722" cy="268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20" y="10800"/>
                  </a:moveTo>
                  <a:cubicBezTo>
                    <a:pt x="320" y="16588"/>
                    <a:pt x="5012" y="21280"/>
                    <a:pt x="10800" y="21280"/>
                  </a:cubicBezTo>
                  <a:cubicBezTo>
                    <a:pt x="16588" y="21280"/>
                    <a:pt x="21280" y="16588"/>
                    <a:pt x="21280" y="10800"/>
                  </a:cubicBezTo>
                  <a:cubicBezTo>
                    <a:pt x="21280" y="5012"/>
                    <a:pt x="16588" y="320"/>
                    <a:pt x="10800" y="320"/>
                  </a:cubicBezTo>
                  <a:cubicBezTo>
                    <a:pt x="5012" y="320"/>
                    <a:pt x="320" y="5012"/>
                    <a:pt x="320" y="10800"/>
                  </a:cubicBezTo>
                  <a:close/>
                </a:path>
              </a:pathLst>
            </a:custGeom>
            <a:solidFill>
              <a:srgbClr val="DDF2FF"/>
            </a:solidFill>
            <a:ln w="9525">
              <a:noFill/>
              <a:round/>
            </a:ln>
          </p:spPr>
          <p:txBody>
            <a:bodyPr/>
            <a:lstStyle/>
            <a:p>
              <a:endParaRPr lang="zh-CN" altLang="en-US"/>
            </a:p>
          </p:txBody>
        </p:sp>
        <p:sp>
          <p:nvSpPr>
            <p:cNvPr id="60422" name="未知"/>
            <p:cNvSpPr>
              <a:spLocks noChangeArrowheads="1"/>
            </p:cNvSpPr>
            <p:nvPr/>
          </p:nvSpPr>
          <p:spPr bwMode="auto">
            <a:xfrm>
              <a:off x="407" y="2192"/>
              <a:ext cx="325" cy="244"/>
            </a:xfrm>
            <a:custGeom>
              <a:avLst/>
              <a:gdLst>
                <a:gd name="T0" fmla="*/ 0 w 363"/>
                <a:gd name="T1" fmla="*/ 9 h 272"/>
                <a:gd name="T2" fmla="*/ 17 w 363"/>
                <a:gd name="T3" fmla="*/ 27 h 272"/>
                <a:gd name="T4" fmla="*/ 34 w 363"/>
                <a:gd name="T5" fmla="*/ 44 h 272"/>
                <a:gd name="T6" fmla="*/ 52 w 363"/>
                <a:gd name="T7" fmla="*/ 53 h 272"/>
                <a:gd name="T8" fmla="*/ 60 w 363"/>
                <a:gd name="T9" fmla="*/ 53 h 272"/>
                <a:gd name="T10" fmla="*/ 69 w 363"/>
                <a:gd name="T11" fmla="*/ 35 h 272"/>
                <a:gd name="T12" fmla="*/ 60 w 363"/>
                <a:gd name="T13" fmla="*/ 35 h 272"/>
                <a:gd name="T14" fmla="*/ 52 w 363"/>
                <a:gd name="T15" fmla="*/ 35 h 272"/>
                <a:gd name="T16" fmla="*/ 42 w 363"/>
                <a:gd name="T17" fmla="*/ 35 h 272"/>
                <a:gd name="T18" fmla="*/ 42 w 363"/>
                <a:gd name="T19" fmla="*/ 27 h 272"/>
                <a:gd name="T20" fmla="*/ 52 w 363"/>
                <a:gd name="T21" fmla="*/ 18 h 272"/>
                <a:gd name="T22" fmla="*/ 42 w 363"/>
                <a:gd name="T23" fmla="*/ 9 h 272"/>
                <a:gd name="T24" fmla="*/ 42 w 363"/>
                <a:gd name="T25" fmla="*/ 18 h 272"/>
                <a:gd name="T26" fmla="*/ 34 w 363"/>
                <a:gd name="T27" fmla="*/ 27 h 272"/>
                <a:gd name="T28" fmla="*/ 27 w 363"/>
                <a:gd name="T29" fmla="*/ 27 h 272"/>
                <a:gd name="T30" fmla="*/ 17 w 363"/>
                <a:gd name="T31" fmla="*/ 18 h 272"/>
                <a:gd name="T32" fmla="*/ 27 w 363"/>
                <a:gd name="T33" fmla="*/ 18 h 272"/>
                <a:gd name="T34" fmla="*/ 17 w 363"/>
                <a:gd name="T35" fmla="*/ 9 h 272"/>
                <a:gd name="T36" fmla="*/ 9 w 363"/>
                <a:gd name="T37" fmla="*/ 0 h 272"/>
                <a:gd name="T38" fmla="*/ 12 w 363"/>
                <a:gd name="T39" fmla="*/ 12 h 272"/>
                <a:gd name="T40" fmla="*/ 5 w 363"/>
                <a:gd name="T41" fmla="*/ 9 h 272"/>
                <a:gd name="T42" fmla="*/ 0 w 363"/>
                <a:gd name="T43" fmla="*/ 9 h 2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3"/>
                <a:gd name="T67" fmla="*/ 0 h 272"/>
                <a:gd name="T68" fmla="*/ 363 w 363"/>
                <a:gd name="T69" fmla="*/ 272 h 2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3" h="272">
                  <a:moveTo>
                    <a:pt x="0" y="45"/>
                  </a:moveTo>
                  <a:lnTo>
                    <a:pt x="90" y="136"/>
                  </a:lnTo>
                  <a:lnTo>
                    <a:pt x="181" y="227"/>
                  </a:lnTo>
                  <a:lnTo>
                    <a:pt x="272" y="272"/>
                  </a:lnTo>
                  <a:lnTo>
                    <a:pt x="317" y="272"/>
                  </a:lnTo>
                  <a:lnTo>
                    <a:pt x="363" y="181"/>
                  </a:lnTo>
                  <a:lnTo>
                    <a:pt x="317" y="181"/>
                  </a:lnTo>
                  <a:lnTo>
                    <a:pt x="272" y="181"/>
                  </a:lnTo>
                  <a:lnTo>
                    <a:pt x="226" y="181"/>
                  </a:lnTo>
                  <a:lnTo>
                    <a:pt x="226" y="136"/>
                  </a:lnTo>
                  <a:lnTo>
                    <a:pt x="272" y="91"/>
                  </a:lnTo>
                  <a:lnTo>
                    <a:pt x="226" y="45"/>
                  </a:lnTo>
                  <a:lnTo>
                    <a:pt x="226" y="91"/>
                  </a:lnTo>
                  <a:lnTo>
                    <a:pt x="181" y="136"/>
                  </a:lnTo>
                  <a:lnTo>
                    <a:pt x="136" y="136"/>
                  </a:lnTo>
                  <a:lnTo>
                    <a:pt x="90" y="91"/>
                  </a:lnTo>
                  <a:lnTo>
                    <a:pt x="136" y="91"/>
                  </a:lnTo>
                  <a:lnTo>
                    <a:pt x="90" y="45"/>
                  </a:lnTo>
                  <a:lnTo>
                    <a:pt x="45" y="0"/>
                  </a:lnTo>
                  <a:lnTo>
                    <a:pt x="61" y="57"/>
                  </a:lnTo>
                  <a:lnTo>
                    <a:pt x="28" y="45"/>
                  </a:lnTo>
                  <a:lnTo>
                    <a:pt x="0" y="45"/>
                  </a:lnTo>
                  <a:close/>
                </a:path>
              </a:pathLst>
            </a:custGeom>
            <a:solidFill>
              <a:srgbClr val="DDF2FF"/>
            </a:solidFill>
            <a:ln w="9525">
              <a:noFill/>
              <a:round/>
            </a:ln>
          </p:spPr>
          <p:txBody>
            <a:bodyPr/>
            <a:lstStyle/>
            <a:p>
              <a:endParaRPr lang="zh-CN" altLang="en-US"/>
            </a:p>
          </p:txBody>
        </p:sp>
        <p:sp>
          <p:nvSpPr>
            <p:cNvPr id="60423" name="未知"/>
            <p:cNvSpPr>
              <a:spLocks noChangeArrowheads="1"/>
            </p:cNvSpPr>
            <p:nvPr/>
          </p:nvSpPr>
          <p:spPr bwMode="auto">
            <a:xfrm>
              <a:off x="871" y="836"/>
              <a:ext cx="420" cy="1885"/>
            </a:xfrm>
            <a:custGeom>
              <a:avLst/>
              <a:gdLst>
                <a:gd name="T0" fmla="*/ 162 w 420"/>
                <a:gd name="T1" fmla="*/ 1 h 1885"/>
                <a:gd name="T2" fmla="*/ 56 w 420"/>
                <a:gd name="T3" fmla="*/ 561 h 1885"/>
                <a:gd name="T4" fmla="*/ 122 w 420"/>
                <a:gd name="T5" fmla="*/ 1185 h 1885"/>
                <a:gd name="T6" fmla="*/ 383 w 420"/>
                <a:gd name="T7" fmla="*/ 1785 h 1885"/>
                <a:gd name="T8" fmla="*/ 343 w 420"/>
                <a:gd name="T9" fmla="*/ 1785 h 1885"/>
                <a:gd name="T10" fmla="*/ 70 w 420"/>
                <a:gd name="T11" fmla="*/ 1209 h 1885"/>
                <a:gd name="T12" fmla="*/ 15 w 420"/>
                <a:gd name="T13" fmla="*/ 487 h 1885"/>
                <a:gd name="T14" fmla="*/ 162 w 420"/>
                <a:gd name="T15" fmla="*/ 1 h 1885"/>
                <a:gd name="T16" fmla="*/ 0 60000 65536"/>
                <a:gd name="T17" fmla="*/ 0 60000 65536"/>
                <a:gd name="T18" fmla="*/ 0 60000 65536"/>
                <a:gd name="T19" fmla="*/ 0 60000 65536"/>
                <a:gd name="T20" fmla="*/ 0 60000 65536"/>
                <a:gd name="T21" fmla="*/ 0 60000 65536"/>
                <a:gd name="T22" fmla="*/ 0 60000 65536"/>
                <a:gd name="T23" fmla="*/ 0 60000 65536"/>
                <a:gd name="T24" fmla="*/ 0 w 420"/>
                <a:gd name="T25" fmla="*/ 0 h 1885"/>
                <a:gd name="T26" fmla="*/ 420 w 420"/>
                <a:gd name="T27" fmla="*/ 1885 h 18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0" h="1885">
                  <a:moveTo>
                    <a:pt x="162" y="1"/>
                  </a:moveTo>
                  <a:cubicBezTo>
                    <a:pt x="173" y="0"/>
                    <a:pt x="62" y="364"/>
                    <a:pt x="56" y="561"/>
                  </a:cubicBezTo>
                  <a:cubicBezTo>
                    <a:pt x="50" y="758"/>
                    <a:pt x="67" y="981"/>
                    <a:pt x="122" y="1185"/>
                  </a:cubicBezTo>
                  <a:cubicBezTo>
                    <a:pt x="176" y="1389"/>
                    <a:pt x="347" y="1685"/>
                    <a:pt x="383" y="1785"/>
                  </a:cubicBezTo>
                  <a:cubicBezTo>
                    <a:pt x="420" y="1885"/>
                    <a:pt x="395" y="1881"/>
                    <a:pt x="343" y="1785"/>
                  </a:cubicBezTo>
                  <a:cubicBezTo>
                    <a:pt x="291" y="1689"/>
                    <a:pt x="125" y="1425"/>
                    <a:pt x="70" y="1209"/>
                  </a:cubicBezTo>
                  <a:cubicBezTo>
                    <a:pt x="15" y="993"/>
                    <a:pt x="0" y="688"/>
                    <a:pt x="15" y="487"/>
                  </a:cubicBezTo>
                  <a:cubicBezTo>
                    <a:pt x="30" y="286"/>
                    <a:pt x="132" y="102"/>
                    <a:pt x="162" y="1"/>
                  </a:cubicBezTo>
                  <a:close/>
                </a:path>
              </a:pathLst>
            </a:custGeom>
            <a:solidFill>
              <a:srgbClr val="DDF2FF"/>
            </a:solidFill>
            <a:ln w="9525">
              <a:noFill/>
              <a:round/>
            </a:ln>
          </p:spPr>
          <p:txBody>
            <a:bodyPr/>
            <a:lstStyle/>
            <a:p>
              <a:endParaRPr lang="zh-CN" altLang="en-US"/>
            </a:p>
          </p:txBody>
        </p:sp>
        <p:sp>
          <p:nvSpPr>
            <p:cNvPr id="60424" name="未知"/>
            <p:cNvSpPr>
              <a:spLocks noChangeArrowheads="1"/>
            </p:cNvSpPr>
            <p:nvPr/>
          </p:nvSpPr>
          <p:spPr bwMode="auto">
            <a:xfrm>
              <a:off x="1234" y="804"/>
              <a:ext cx="429" cy="1836"/>
            </a:xfrm>
            <a:custGeom>
              <a:avLst/>
              <a:gdLst>
                <a:gd name="T0" fmla="*/ 0 w 429"/>
                <a:gd name="T1" fmla="*/ 25 h 1836"/>
                <a:gd name="T2" fmla="*/ 375 w 429"/>
                <a:gd name="T3" fmla="*/ 1835 h 1836"/>
                <a:gd name="T4" fmla="*/ 429 w 429"/>
                <a:gd name="T5" fmla="*/ 1836 h 1836"/>
                <a:gd name="T6" fmla="*/ 37 w 429"/>
                <a:gd name="T7" fmla="*/ 0 h 1836"/>
                <a:gd name="T8" fmla="*/ 0 w 429"/>
                <a:gd name="T9" fmla="*/ 25 h 1836"/>
                <a:gd name="T10" fmla="*/ 0 60000 65536"/>
                <a:gd name="T11" fmla="*/ 0 60000 65536"/>
                <a:gd name="T12" fmla="*/ 0 60000 65536"/>
                <a:gd name="T13" fmla="*/ 0 60000 65536"/>
                <a:gd name="T14" fmla="*/ 0 60000 65536"/>
                <a:gd name="T15" fmla="*/ 0 w 429"/>
                <a:gd name="T16" fmla="*/ 0 h 1836"/>
                <a:gd name="T17" fmla="*/ 429 w 429"/>
                <a:gd name="T18" fmla="*/ 1836 h 1836"/>
              </a:gdLst>
              <a:ahLst/>
              <a:cxnLst>
                <a:cxn ang="T10">
                  <a:pos x="T0" y="T1"/>
                </a:cxn>
                <a:cxn ang="T11">
                  <a:pos x="T2" y="T3"/>
                </a:cxn>
                <a:cxn ang="T12">
                  <a:pos x="T4" y="T5"/>
                </a:cxn>
                <a:cxn ang="T13">
                  <a:pos x="T6" y="T7"/>
                </a:cxn>
                <a:cxn ang="T14">
                  <a:pos x="T8" y="T9"/>
                </a:cxn>
              </a:cxnLst>
              <a:rect l="T15" t="T16" r="T17" b="T18"/>
              <a:pathLst>
                <a:path w="429" h="1836">
                  <a:moveTo>
                    <a:pt x="0" y="25"/>
                  </a:moveTo>
                  <a:lnTo>
                    <a:pt x="375" y="1835"/>
                  </a:lnTo>
                  <a:lnTo>
                    <a:pt x="429" y="1836"/>
                  </a:lnTo>
                  <a:lnTo>
                    <a:pt x="37" y="0"/>
                  </a:lnTo>
                  <a:lnTo>
                    <a:pt x="0" y="25"/>
                  </a:lnTo>
                  <a:close/>
                </a:path>
              </a:pathLst>
            </a:custGeom>
            <a:solidFill>
              <a:srgbClr val="DDF2FF"/>
            </a:solidFill>
            <a:ln w="9525">
              <a:noFill/>
              <a:round/>
            </a:ln>
          </p:spPr>
          <p:txBody>
            <a:bodyPr/>
            <a:lstStyle/>
            <a:p>
              <a:endParaRPr lang="zh-CN" altLang="en-US"/>
            </a:p>
          </p:txBody>
        </p:sp>
        <p:sp>
          <p:nvSpPr>
            <p:cNvPr id="60425" name="未知"/>
            <p:cNvSpPr>
              <a:spLocks noChangeArrowheads="1"/>
            </p:cNvSpPr>
            <p:nvPr/>
          </p:nvSpPr>
          <p:spPr bwMode="auto">
            <a:xfrm>
              <a:off x="1481" y="661"/>
              <a:ext cx="600" cy="1899"/>
            </a:xfrm>
            <a:custGeom>
              <a:avLst/>
              <a:gdLst>
                <a:gd name="T0" fmla="*/ 0 w 600"/>
                <a:gd name="T1" fmla="*/ 67 h 1899"/>
                <a:gd name="T2" fmla="*/ 91 w 600"/>
                <a:gd name="T3" fmla="*/ 168 h 1899"/>
                <a:gd name="T4" fmla="*/ 347 w 600"/>
                <a:gd name="T5" fmla="*/ 552 h 1899"/>
                <a:gd name="T6" fmla="*/ 512 w 600"/>
                <a:gd name="T7" fmla="*/ 1146 h 1899"/>
                <a:gd name="T8" fmla="*/ 539 w 600"/>
                <a:gd name="T9" fmla="*/ 1612 h 1899"/>
                <a:gd name="T10" fmla="*/ 457 w 600"/>
                <a:gd name="T11" fmla="*/ 1859 h 1899"/>
                <a:gd name="T12" fmla="*/ 503 w 600"/>
                <a:gd name="T13" fmla="*/ 1850 h 1899"/>
                <a:gd name="T14" fmla="*/ 583 w 600"/>
                <a:gd name="T15" fmla="*/ 1611 h 1899"/>
                <a:gd name="T16" fmla="*/ 567 w 600"/>
                <a:gd name="T17" fmla="*/ 1146 h 1899"/>
                <a:gd name="T18" fmla="*/ 384 w 600"/>
                <a:gd name="T19" fmla="*/ 524 h 1899"/>
                <a:gd name="T20" fmla="*/ 82 w 600"/>
                <a:gd name="T21" fmla="*/ 76 h 1899"/>
                <a:gd name="T22" fmla="*/ 0 w 600"/>
                <a:gd name="T23" fmla="*/ 67 h 18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0"/>
                <a:gd name="T37" fmla="*/ 0 h 1899"/>
                <a:gd name="T38" fmla="*/ 600 w 600"/>
                <a:gd name="T39" fmla="*/ 1899 h 189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0" h="1899">
                  <a:moveTo>
                    <a:pt x="0" y="67"/>
                  </a:moveTo>
                  <a:cubicBezTo>
                    <a:pt x="2" y="82"/>
                    <a:pt x="33" y="87"/>
                    <a:pt x="91" y="168"/>
                  </a:cubicBezTo>
                  <a:cubicBezTo>
                    <a:pt x="149" y="249"/>
                    <a:pt x="277" y="389"/>
                    <a:pt x="347" y="552"/>
                  </a:cubicBezTo>
                  <a:cubicBezTo>
                    <a:pt x="417" y="715"/>
                    <a:pt x="480" y="969"/>
                    <a:pt x="512" y="1146"/>
                  </a:cubicBezTo>
                  <a:cubicBezTo>
                    <a:pt x="544" y="1323"/>
                    <a:pt x="548" y="1493"/>
                    <a:pt x="539" y="1612"/>
                  </a:cubicBezTo>
                  <a:cubicBezTo>
                    <a:pt x="530" y="1731"/>
                    <a:pt x="463" y="1819"/>
                    <a:pt x="457" y="1859"/>
                  </a:cubicBezTo>
                  <a:cubicBezTo>
                    <a:pt x="451" y="1899"/>
                    <a:pt x="482" y="1891"/>
                    <a:pt x="503" y="1850"/>
                  </a:cubicBezTo>
                  <a:cubicBezTo>
                    <a:pt x="524" y="1809"/>
                    <a:pt x="572" y="1728"/>
                    <a:pt x="583" y="1611"/>
                  </a:cubicBezTo>
                  <a:cubicBezTo>
                    <a:pt x="594" y="1494"/>
                    <a:pt x="600" y="1327"/>
                    <a:pt x="567" y="1146"/>
                  </a:cubicBezTo>
                  <a:cubicBezTo>
                    <a:pt x="534" y="965"/>
                    <a:pt x="465" y="702"/>
                    <a:pt x="384" y="524"/>
                  </a:cubicBezTo>
                  <a:cubicBezTo>
                    <a:pt x="303" y="346"/>
                    <a:pt x="146" y="152"/>
                    <a:pt x="82" y="76"/>
                  </a:cubicBezTo>
                  <a:cubicBezTo>
                    <a:pt x="18" y="0"/>
                    <a:pt x="17" y="69"/>
                    <a:pt x="0" y="67"/>
                  </a:cubicBezTo>
                  <a:close/>
                </a:path>
              </a:pathLst>
            </a:custGeom>
            <a:solidFill>
              <a:srgbClr val="DDF2FF"/>
            </a:solidFill>
            <a:ln w="9525">
              <a:noFill/>
              <a:round/>
            </a:ln>
          </p:spPr>
          <p:txBody>
            <a:bodyPr/>
            <a:lstStyle/>
            <a:p>
              <a:endParaRPr lang="zh-CN" altLang="en-US"/>
            </a:p>
          </p:txBody>
        </p:sp>
        <p:sp>
          <p:nvSpPr>
            <p:cNvPr id="60426" name="未知"/>
            <p:cNvSpPr>
              <a:spLocks noChangeArrowheads="1"/>
            </p:cNvSpPr>
            <p:nvPr/>
          </p:nvSpPr>
          <p:spPr bwMode="auto">
            <a:xfrm>
              <a:off x="2113" y="863"/>
              <a:ext cx="338" cy="1494"/>
            </a:xfrm>
            <a:custGeom>
              <a:avLst/>
              <a:gdLst>
                <a:gd name="T0" fmla="*/ 26 w 338"/>
                <a:gd name="T1" fmla="*/ 73 h 1494"/>
                <a:gd name="T2" fmla="*/ 136 w 338"/>
                <a:gd name="T3" fmla="*/ 194 h 1494"/>
                <a:gd name="T4" fmla="*/ 282 w 338"/>
                <a:gd name="T5" fmla="*/ 706 h 1494"/>
                <a:gd name="T6" fmla="*/ 282 w 338"/>
                <a:gd name="T7" fmla="*/ 1118 h 1494"/>
                <a:gd name="T8" fmla="*/ 218 w 338"/>
                <a:gd name="T9" fmla="*/ 1319 h 1494"/>
                <a:gd name="T10" fmla="*/ 132 w 338"/>
                <a:gd name="T11" fmla="*/ 1475 h 1494"/>
                <a:gd name="T12" fmla="*/ 206 w 338"/>
                <a:gd name="T13" fmla="*/ 1433 h 1494"/>
                <a:gd name="T14" fmla="*/ 312 w 338"/>
                <a:gd name="T15" fmla="*/ 1163 h 1494"/>
                <a:gd name="T16" fmla="*/ 337 w 338"/>
                <a:gd name="T17" fmla="*/ 871 h 1494"/>
                <a:gd name="T18" fmla="*/ 309 w 338"/>
                <a:gd name="T19" fmla="*/ 615 h 1494"/>
                <a:gd name="T20" fmla="*/ 172 w 338"/>
                <a:gd name="T21" fmla="*/ 149 h 1494"/>
                <a:gd name="T22" fmla="*/ 34 w 338"/>
                <a:gd name="T23" fmla="*/ 23 h 1494"/>
                <a:gd name="T24" fmla="*/ 26 w 338"/>
                <a:gd name="T25" fmla="*/ 73 h 14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8"/>
                <a:gd name="T40" fmla="*/ 0 h 1494"/>
                <a:gd name="T41" fmla="*/ 338 w 338"/>
                <a:gd name="T42" fmla="*/ 1494 h 14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8" h="1494">
                  <a:moveTo>
                    <a:pt x="26" y="73"/>
                  </a:moveTo>
                  <a:cubicBezTo>
                    <a:pt x="43" y="102"/>
                    <a:pt x="93" y="88"/>
                    <a:pt x="136" y="194"/>
                  </a:cubicBezTo>
                  <a:cubicBezTo>
                    <a:pt x="179" y="300"/>
                    <a:pt x="258" y="552"/>
                    <a:pt x="282" y="706"/>
                  </a:cubicBezTo>
                  <a:cubicBezTo>
                    <a:pt x="306" y="860"/>
                    <a:pt x="293" y="1016"/>
                    <a:pt x="282" y="1118"/>
                  </a:cubicBezTo>
                  <a:cubicBezTo>
                    <a:pt x="271" y="1220"/>
                    <a:pt x="243" y="1260"/>
                    <a:pt x="218" y="1319"/>
                  </a:cubicBezTo>
                  <a:cubicBezTo>
                    <a:pt x="193" y="1378"/>
                    <a:pt x="134" y="1456"/>
                    <a:pt x="132" y="1475"/>
                  </a:cubicBezTo>
                  <a:cubicBezTo>
                    <a:pt x="130" y="1494"/>
                    <a:pt x="176" y="1485"/>
                    <a:pt x="206" y="1433"/>
                  </a:cubicBezTo>
                  <a:cubicBezTo>
                    <a:pt x="235" y="1381"/>
                    <a:pt x="290" y="1257"/>
                    <a:pt x="312" y="1163"/>
                  </a:cubicBezTo>
                  <a:cubicBezTo>
                    <a:pt x="334" y="1069"/>
                    <a:pt x="338" y="962"/>
                    <a:pt x="337" y="871"/>
                  </a:cubicBezTo>
                  <a:cubicBezTo>
                    <a:pt x="336" y="780"/>
                    <a:pt x="336" y="735"/>
                    <a:pt x="309" y="615"/>
                  </a:cubicBezTo>
                  <a:cubicBezTo>
                    <a:pt x="282" y="495"/>
                    <a:pt x="218" y="248"/>
                    <a:pt x="172" y="149"/>
                  </a:cubicBezTo>
                  <a:cubicBezTo>
                    <a:pt x="126" y="50"/>
                    <a:pt x="58" y="36"/>
                    <a:pt x="34" y="23"/>
                  </a:cubicBezTo>
                  <a:cubicBezTo>
                    <a:pt x="10" y="10"/>
                    <a:pt x="0" y="0"/>
                    <a:pt x="26" y="73"/>
                  </a:cubicBezTo>
                  <a:close/>
                </a:path>
              </a:pathLst>
            </a:custGeom>
            <a:solidFill>
              <a:srgbClr val="DDF2FF"/>
            </a:solidFill>
            <a:ln w="9525">
              <a:noFill/>
              <a:round/>
            </a:ln>
          </p:spPr>
          <p:txBody>
            <a:bodyPr/>
            <a:lstStyle/>
            <a:p>
              <a:endParaRPr lang="zh-CN" altLang="en-US"/>
            </a:p>
          </p:txBody>
        </p:sp>
        <p:sp>
          <p:nvSpPr>
            <p:cNvPr id="60427" name="未知"/>
            <p:cNvSpPr>
              <a:spLocks noChangeArrowheads="1"/>
            </p:cNvSpPr>
            <p:nvPr/>
          </p:nvSpPr>
          <p:spPr bwMode="auto">
            <a:xfrm>
              <a:off x="400" y="1322"/>
              <a:ext cx="573" cy="1290"/>
            </a:xfrm>
            <a:custGeom>
              <a:avLst/>
              <a:gdLst>
                <a:gd name="T0" fmla="*/ 2 w 573"/>
                <a:gd name="T1" fmla="*/ 129 h 1290"/>
                <a:gd name="T2" fmla="*/ 48 w 573"/>
                <a:gd name="T3" fmla="*/ 65 h 1290"/>
                <a:gd name="T4" fmla="*/ 84 w 573"/>
                <a:gd name="T5" fmla="*/ 522 h 1290"/>
                <a:gd name="T6" fmla="*/ 241 w 573"/>
                <a:gd name="T7" fmla="*/ 909 h 1290"/>
                <a:gd name="T8" fmla="*/ 396 w 573"/>
                <a:gd name="T9" fmla="*/ 1106 h 1290"/>
                <a:gd name="T10" fmla="*/ 568 w 573"/>
                <a:gd name="T11" fmla="*/ 1286 h 1290"/>
                <a:gd name="T12" fmla="*/ 363 w 573"/>
                <a:gd name="T13" fmla="*/ 1130 h 1290"/>
                <a:gd name="T14" fmla="*/ 183 w 573"/>
                <a:gd name="T15" fmla="*/ 909 h 1290"/>
                <a:gd name="T16" fmla="*/ 38 w 573"/>
                <a:gd name="T17" fmla="*/ 540 h 1290"/>
                <a:gd name="T18" fmla="*/ 2 w 573"/>
                <a:gd name="T19" fmla="*/ 129 h 12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3"/>
                <a:gd name="T31" fmla="*/ 0 h 1290"/>
                <a:gd name="T32" fmla="*/ 573 w 573"/>
                <a:gd name="T33" fmla="*/ 1290 h 129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3" h="1290">
                  <a:moveTo>
                    <a:pt x="2" y="129"/>
                  </a:moveTo>
                  <a:cubicBezTo>
                    <a:pt x="4" y="50"/>
                    <a:pt x="34" y="0"/>
                    <a:pt x="48" y="65"/>
                  </a:cubicBezTo>
                  <a:cubicBezTo>
                    <a:pt x="62" y="130"/>
                    <a:pt x="52" y="381"/>
                    <a:pt x="84" y="522"/>
                  </a:cubicBezTo>
                  <a:cubicBezTo>
                    <a:pt x="116" y="663"/>
                    <a:pt x="189" y="812"/>
                    <a:pt x="241" y="909"/>
                  </a:cubicBezTo>
                  <a:cubicBezTo>
                    <a:pt x="293" y="1006"/>
                    <a:pt x="341" y="1043"/>
                    <a:pt x="396" y="1106"/>
                  </a:cubicBezTo>
                  <a:cubicBezTo>
                    <a:pt x="450" y="1169"/>
                    <a:pt x="573" y="1283"/>
                    <a:pt x="568" y="1286"/>
                  </a:cubicBezTo>
                  <a:cubicBezTo>
                    <a:pt x="562" y="1290"/>
                    <a:pt x="428" y="1193"/>
                    <a:pt x="363" y="1130"/>
                  </a:cubicBezTo>
                  <a:cubicBezTo>
                    <a:pt x="299" y="1068"/>
                    <a:pt x="237" y="1007"/>
                    <a:pt x="183" y="909"/>
                  </a:cubicBezTo>
                  <a:cubicBezTo>
                    <a:pt x="129" y="811"/>
                    <a:pt x="68" y="670"/>
                    <a:pt x="38" y="540"/>
                  </a:cubicBezTo>
                  <a:cubicBezTo>
                    <a:pt x="8" y="410"/>
                    <a:pt x="0" y="208"/>
                    <a:pt x="2" y="129"/>
                  </a:cubicBezTo>
                  <a:close/>
                </a:path>
              </a:pathLst>
            </a:custGeom>
            <a:solidFill>
              <a:srgbClr val="DDF2FF"/>
            </a:solidFill>
            <a:ln w="9525">
              <a:noFill/>
              <a:round/>
            </a:ln>
          </p:spPr>
          <p:txBody>
            <a:bodyPr/>
            <a:lstStyle/>
            <a:p>
              <a:endParaRPr lang="zh-CN" altLang="en-US"/>
            </a:p>
          </p:txBody>
        </p:sp>
        <p:sp>
          <p:nvSpPr>
            <p:cNvPr id="60428" name="未知"/>
            <p:cNvSpPr>
              <a:spLocks noChangeArrowheads="1"/>
            </p:cNvSpPr>
            <p:nvPr/>
          </p:nvSpPr>
          <p:spPr bwMode="auto">
            <a:xfrm>
              <a:off x="1381" y="118"/>
              <a:ext cx="655" cy="192"/>
            </a:xfrm>
            <a:custGeom>
              <a:avLst/>
              <a:gdLst>
                <a:gd name="T0" fmla="*/ 4 w 731"/>
                <a:gd name="T1" fmla="*/ 37 h 214"/>
                <a:gd name="T2" fmla="*/ 49 w 731"/>
                <a:gd name="T3" fmla="*/ 9 h 214"/>
                <a:gd name="T4" fmla="*/ 87 w 731"/>
                <a:gd name="T5" fmla="*/ 4 h 214"/>
                <a:gd name="T6" fmla="*/ 121 w 731"/>
                <a:gd name="T7" fmla="*/ 4 h 214"/>
                <a:gd name="T8" fmla="*/ 139 w 731"/>
                <a:gd name="T9" fmla="*/ 12 h 214"/>
                <a:gd name="T10" fmla="*/ 108 w 731"/>
                <a:gd name="T11" fmla="*/ 10 h 214"/>
                <a:gd name="T12" fmla="*/ 51 w 731"/>
                <a:gd name="T13" fmla="*/ 15 h 214"/>
                <a:gd name="T14" fmla="*/ 11 w 731"/>
                <a:gd name="T15" fmla="*/ 39 h 214"/>
                <a:gd name="T16" fmla="*/ 4 w 731"/>
                <a:gd name="T17" fmla="*/ 37 h 2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1"/>
                <a:gd name="T28" fmla="*/ 0 h 214"/>
                <a:gd name="T29" fmla="*/ 731 w 731"/>
                <a:gd name="T30" fmla="*/ 214 h 2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1" h="214">
                  <a:moveTo>
                    <a:pt x="17" y="187"/>
                  </a:moveTo>
                  <a:cubicBezTo>
                    <a:pt x="0" y="176"/>
                    <a:pt x="182" y="71"/>
                    <a:pt x="255" y="41"/>
                  </a:cubicBezTo>
                  <a:cubicBezTo>
                    <a:pt x="328" y="11"/>
                    <a:pt x="394" y="8"/>
                    <a:pt x="456" y="4"/>
                  </a:cubicBezTo>
                  <a:cubicBezTo>
                    <a:pt x="518" y="0"/>
                    <a:pt x="585" y="7"/>
                    <a:pt x="629" y="16"/>
                  </a:cubicBezTo>
                  <a:cubicBezTo>
                    <a:pt x="673" y="25"/>
                    <a:pt x="731" y="55"/>
                    <a:pt x="720" y="61"/>
                  </a:cubicBezTo>
                  <a:cubicBezTo>
                    <a:pt x="709" y="67"/>
                    <a:pt x="641" y="47"/>
                    <a:pt x="565" y="50"/>
                  </a:cubicBezTo>
                  <a:cubicBezTo>
                    <a:pt x="489" y="53"/>
                    <a:pt x="349" y="53"/>
                    <a:pt x="264" y="77"/>
                  </a:cubicBezTo>
                  <a:cubicBezTo>
                    <a:pt x="179" y="101"/>
                    <a:pt x="94" y="178"/>
                    <a:pt x="53" y="196"/>
                  </a:cubicBezTo>
                  <a:cubicBezTo>
                    <a:pt x="12" y="214"/>
                    <a:pt x="24" y="189"/>
                    <a:pt x="17" y="187"/>
                  </a:cubicBezTo>
                  <a:close/>
                </a:path>
              </a:pathLst>
            </a:custGeom>
            <a:solidFill>
              <a:srgbClr val="DDF2FF"/>
            </a:solidFill>
            <a:ln w="9525">
              <a:noFill/>
              <a:round/>
            </a:ln>
          </p:spPr>
          <p:txBody>
            <a:bodyPr/>
            <a:lstStyle/>
            <a:p>
              <a:endParaRPr lang="zh-CN" altLang="en-US"/>
            </a:p>
          </p:txBody>
        </p:sp>
        <p:sp>
          <p:nvSpPr>
            <p:cNvPr id="60429" name="未知"/>
            <p:cNvSpPr>
              <a:spLocks noChangeArrowheads="1"/>
            </p:cNvSpPr>
            <p:nvPr/>
          </p:nvSpPr>
          <p:spPr bwMode="auto">
            <a:xfrm>
              <a:off x="1533" y="386"/>
              <a:ext cx="504" cy="82"/>
            </a:xfrm>
            <a:custGeom>
              <a:avLst/>
              <a:gdLst>
                <a:gd name="T0" fmla="*/ 0 w 563"/>
                <a:gd name="T1" fmla="*/ 0 h 91"/>
                <a:gd name="T2" fmla="*/ 12 w 563"/>
                <a:gd name="T3" fmla="*/ 8 h 91"/>
                <a:gd name="T4" fmla="*/ 58 w 563"/>
                <a:gd name="T5" fmla="*/ 5 h 91"/>
                <a:gd name="T6" fmla="*/ 101 w 563"/>
                <a:gd name="T7" fmla="*/ 8 h 91"/>
                <a:gd name="T8" fmla="*/ 97 w 563"/>
                <a:gd name="T9" fmla="*/ 15 h 91"/>
                <a:gd name="T10" fmla="*/ 56 w 563"/>
                <a:gd name="T11" fmla="*/ 12 h 91"/>
                <a:gd name="T12" fmla="*/ 7 w 563"/>
                <a:gd name="T13" fmla="*/ 19 h 91"/>
                <a:gd name="T14" fmla="*/ 0 60000 65536"/>
                <a:gd name="T15" fmla="*/ 0 60000 65536"/>
                <a:gd name="T16" fmla="*/ 0 60000 65536"/>
                <a:gd name="T17" fmla="*/ 0 60000 65536"/>
                <a:gd name="T18" fmla="*/ 0 60000 65536"/>
                <a:gd name="T19" fmla="*/ 0 60000 65536"/>
                <a:gd name="T20" fmla="*/ 0 60000 65536"/>
                <a:gd name="T21" fmla="*/ 0 w 563"/>
                <a:gd name="T22" fmla="*/ 0 h 91"/>
                <a:gd name="T23" fmla="*/ 563 w 563"/>
                <a:gd name="T24" fmla="*/ 91 h 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3" h="91">
                  <a:moveTo>
                    <a:pt x="0" y="0"/>
                  </a:moveTo>
                  <a:cubicBezTo>
                    <a:pt x="11" y="6"/>
                    <a:pt x="12" y="34"/>
                    <a:pt x="64" y="37"/>
                  </a:cubicBezTo>
                  <a:cubicBezTo>
                    <a:pt x="116" y="40"/>
                    <a:pt x="233" y="18"/>
                    <a:pt x="311" y="18"/>
                  </a:cubicBezTo>
                  <a:cubicBezTo>
                    <a:pt x="389" y="18"/>
                    <a:pt x="497" y="28"/>
                    <a:pt x="530" y="37"/>
                  </a:cubicBezTo>
                  <a:cubicBezTo>
                    <a:pt x="563" y="46"/>
                    <a:pt x="551" y="70"/>
                    <a:pt x="512" y="73"/>
                  </a:cubicBezTo>
                  <a:cubicBezTo>
                    <a:pt x="473" y="76"/>
                    <a:pt x="372" y="52"/>
                    <a:pt x="293" y="55"/>
                  </a:cubicBezTo>
                  <a:cubicBezTo>
                    <a:pt x="214" y="58"/>
                    <a:pt x="90" y="84"/>
                    <a:pt x="37" y="91"/>
                  </a:cubicBezTo>
                </a:path>
              </a:pathLst>
            </a:custGeom>
            <a:solidFill>
              <a:srgbClr val="DDF2FF"/>
            </a:solidFill>
            <a:ln w="9525">
              <a:noFill/>
              <a:round/>
            </a:ln>
          </p:spPr>
          <p:txBody>
            <a:bodyPr/>
            <a:lstStyle/>
            <a:p>
              <a:endParaRPr lang="zh-CN" altLang="en-US"/>
            </a:p>
          </p:txBody>
        </p:sp>
        <p:sp>
          <p:nvSpPr>
            <p:cNvPr id="60430" name="未知"/>
            <p:cNvSpPr>
              <a:spLocks noChangeArrowheads="1"/>
            </p:cNvSpPr>
            <p:nvPr/>
          </p:nvSpPr>
          <p:spPr bwMode="auto">
            <a:xfrm>
              <a:off x="1254" y="0"/>
              <a:ext cx="204" cy="247"/>
            </a:xfrm>
            <a:custGeom>
              <a:avLst/>
              <a:gdLst>
                <a:gd name="T0" fmla="*/ 0 w 228"/>
                <a:gd name="T1" fmla="*/ 51 h 276"/>
                <a:gd name="T2" fmla="*/ 30 w 228"/>
                <a:gd name="T3" fmla="*/ 7 h 276"/>
                <a:gd name="T4" fmla="*/ 40 w 228"/>
                <a:gd name="T5" fmla="*/ 9 h 276"/>
                <a:gd name="T6" fmla="*/ 10 w 228"/>
                <a:gd name="T7" fmla="*/ 51 h 276"/>
                <a:gd name="T8" fmla="*/ 0 60000 65536"/>
                <a:gd name="T9" fmla="*/ 0 60000 65536"/>
                <a:gd name="T10" fmla="*/ 0 60000 65536"/>
                <a:gd name="T11" fmla="*/ 0 60000 65536"/>
                <a:gd name="T12" fmla="*/ 0 w 228"/>
                <a:gd name="T13" fmla="*/ 0 h 276"/>
                <a:gd name="T14" fmla="*/ 228 w 228"/>
                <a:gd name="T15" fmla="*/ 276 h 276"/>
              </a:gdLst>
              <a:ahLst/>
              <a:cxnLst>
                <a:cxn ang="T8">
                  <a:pos x="T0" y="T1"/>
                </a:cxn>
                <a:cxn ang="T9">
                  <a:pos x="T2" y="T3"/>
                </a:cxn>
                <a:cxn ang="T10">
                  <a:pos x="T4" y="T5"/>
                </a:cxn>
                <a:cxn ang="T11">
                  <a:pos x="T6" y="T7"/>
                </a:cxn>
              </a:cxnLst>
              <a:rect l="T12" t="T13" r="T14" b="T15"/>
              <a:pathLst>
                <a:path w="228" h="276">
                  <a:moveTo>
                    <a:pt x="0" y="276"/>
                  </a:moveTo>
                  <a:cubicBezTo>
                    <a:pt x="26" y="236"/>
                    <a:pt x="121" y="76"/>
                    <a:pt x="156" y="38"/>
                  </a:cubicBezTo>
                  <a:cubicBezTo>
                    <a:pt x="191" y="0"/>
                    <a:pt x="228" y="9"/>
                    <a:pt x="211" y="47"/>
                  </a:cubicBezTo>
                  <a:cubicBezTo>
                    <a:pt x="194" y="85"/>
                    <a:pt x="85" y="222"/>
                    <a:pt x="52" y="268"/>
                  </a:cubicBezTo>
                </a:path>
              </a:pathLst>
            </a:custGeom>
            <a:solidFill>
              <a:srgbClr val="DDF2FF"/>
            </a:solidFill>
            <a:ln w="9525">
              <a:noFill/>
              <a:round/>
            </a:ln>
          </p:spPr>
          <p:txBody>
            <a:bodyPr/>
            <a:lstStyle/>
            <a:p>
              <a:endParaRPr lang="zh-CN" altLang="en-US"/>
            </a:p>
          </p:txBody>
        </p:sp>
        <p:sp>
          <p:nvSpPr>
            <p:cNvPr id="60431" name="未知"/>
            <p:cNvSpPr>
              <a:spLocks noChangeArrowheads="1"/>
            </p:cNvSpPr>
            <p:nvPr/>
          </p:nvSpPr>
          <p:spPr bwMode="auto">
            <a:xfrm>
              <a:off x="1065" y="25"/>
              <a:ext cx="67" cy="287"/>
            </a:xfrm>
            <a:custGeom>
              <a:avLst/>
              <a:gdLst>
                <a:gd name="T0" fmla="*/ 1 w 75"/>
                <a:gd name="T1" fmla="*/ 10 h 320"/>
                <a:gd name="T2" fmla="*/ 7 w 75"/>
                <a:gd name="T3" fmla="*/ 57 h 320"/>
                <a:gd name="T4" fmla="*/ 13 w 75"/>
                <a:gd name="T5" fmla="*/ 52 h 320"/>
                <a:gd name="T6" fmla="*/ 5 w 75"/>
                <a:gd name="T7" fmla="*/ 8 h 320"/>
                <a:gd name="T8" fmla="*/ 1 w 75"/>
                <a:gd name="T9" fmla="*/ 10 h 320"/>
                <a:gd name="T10" fmla="*/ 0 60000 65536"/>
                <a:gd name="T11" fmla="*/ 0 60000 65536"/>
                <a:gd name="T12" fmla="*/ 0 60000 65536"/>
                <a:gd name="T13" fmla="*/ 0 60000 65536"/>
                <a:gd name="T14" fmla="*/ 0 60000 65536"/>
                <a:gd name="T15" fmla="*/ 0 w 75"/>
                <a:gd name="T16" fmla="*/ 0 h 320"/>
                <a:gd name="T17" fmla="*/ 75 w 75"/>
                <a:gd name="T18" fmla="*/ 320 h 320"/>
              </a:gdLst>
              <a:ahLst/>
              <a:cxnLst>
                <a:cxn ang="T10">
                  <a:pos x="T0" y="T1"/>
                </a:cxn>
                <a:cxn ang="T11">
                  <a:pos x="T2" y="T3"/>
                </a:cxn>
                <a:cxn ang="T12">
                  <a:pos x="T4" y="T5"/>
                </a:cxn>
                <a:cxn ang="T13">
                  <a:pos x="T6" y="T7"/>
                </a:cxn>
                <a:cxn ang="T14">
                  <a:pos x="T8" y="T9"/>
                </a:cxn>
              </a:cxnLst>
              <a:rect l="T15" t="T16" r="T17" b="T18"/>
              <a:pathLst>
                <a:path w="75" h="320">
                  <a:moveTo>
                    <a:pt x="1" y="46"/>
                  </a:moveTo>
                  <a:cubicBezTo>
                    <a:pt x="2" y="87"/>
                    <a:pt x="24" y="248"/>
                    <a:pt x="36" y="285"/>
                  </a:cubicBezTo>
                  <a:cubicBezTo>
                    <a:pt x="50" y="320"/>
                    <a:pt x="75" y="307"/>
                    <a:pt x="74" y="266"/>
                  </a:cubicBezTo>
                  <a:cubicBezTo>
                    <a:pt x="73" y="225"/>
                    <a:pt x="40" y="74"/>
                    <a:pt x="28" y="37"/>
                  </a:cubicBezTo>
                  <a:cubicBezTo>
                    <a:pt x="16" y="0"/>
                    <a:pt x="0" y="5"/>
                    <a:pt x="1" y="46"/>
                  </a:cubicBezTo>
                  <a:close/>
                </a:path>
              </a:pathLst>
            </a:custGeom>
            <a:solidFill>
              <a:srgbClr val="DDF2FF"/>
            </a:solidFill>
            <a:ln w="9525">
              <a:noFill/>
              <a:round/>
            </a:ln>
          </p:spPr>
          <p:txBody>
            <a:bodyPr/>
            <a:lstStyle/>
            <a:p>
              <a:endParaRPr lang="zh-CN" altLang="en-US"/>
            </a:p>
          </p:txBody>
        </p:sp>
        <p:sp>
          <p:nvSpPr>
            <p:cNvPr id="60432" name="未知"/>
            <p:cNvSpPr>
              <a:spLocks noChangeArrowheads="1"/>
            </p:cNvSpPr>
            <p:nvPr/>
          </p:nvSpPr>
          <p:spPr bwMode="auto">
            <a:xfrm>
              <a:off x="530" y="846"/>
              <a:ext cx="1687" cy="607"/>
            </a:xfrm>
            <a:custGeom>
              <a:avLst/>
              <a:gdLst>
                <a:gd name="T0" fmla="*/ 18 w 1883"/>
                <a:gd name="T1" fmla="*/ 99 h 677"/>
                <a:gd name="T2" fmla="*/ 78 w 1883"/>
                <a:gd name="T3" fmla="*/ 115 h 677"/>
                <a:gd name="T4" fmla="*/ 181 w 1883"/>
                <a:gd name="T5" fmla="*/ 112 h 677"/>
                <a:gd name="T6" fmla="*/ 275 w 1883"/>
                <a:gd name="T7" fmla="*/ 76 h 677"/>
                <a:gd name="T8" fmla="*/ 349 w 1883"/>
                <a:gd name="T9" fmla="*/ 10 h 677"/>
                <a:gd name="T10" fmla="*/ 357 w 1883"/>
                <a:gd name="T11" fmla="*/ 18 h 677"/>
                <a:gd name="T12" fmla="*/ 349 w 1883"/>
                <a:gd name="T13" fmla="*/ 28 h 677"/>
                <a:gd name="T14" fmla="*/ 280 w 1883"/>
                <a:gd name="T15" fmla="*/ 89 h 677"/>
                <a:gd name="T16" fmla="*/ 185 w 1883"/>
                <a:gd name="T17" fmla="*/ 124 h 677"/>
                <a:gd name="T18" fmla="*/ 78 w 1883"/>
                <a:gd name="T19" fmla="*/ 128 h 677"/>
                <a:gd name="T20" fmla="*/ 12 w 1883"/>
                <a:gd name="T21" fmla="*/ 112 h 677"/>
                <a:gd name="T22" fmla="*/ 10 w 1883"/>
                <a:gd name="T23" fmla="*/ 107 h 6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83"/>
                <a:gd name="T37" fmla="*/ 0 h 677"/>
                <a:gd name="T38" fmla="*/ 1883 w 1883"/>
                <a:gd name="T39" fmla="*/ 677 h 6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83" h="677">
                  <a:moveTo>
                    <a:pt x="95" y="511"/>
                  </a:moveTo>
                  <a:cubicBezTo>
                    <a:pt x="145" y="525"/>
                    <a:pt x="266" y="583"/>
                    <a:pt x="406" y="594"/>
                  </a:cubicBezTo>
                  <a:cubicBezTo>
                    <a:pt x="546" y="605"/>
                    <a:pt x="765" y="609"/>
                    <a:pt x="936" y="575"/>
                  </a:cubicBezTo>
                  <a:cubicBezTo>
                    <a:pt x="1107" y="541"/>
                    <a:pt x="1284" y="480"/>
                    <a:pt x="1430" y="392"/>
                  </a:cubicBezTo>
                  <a:cubicBezTo>
                    <a:pt x="1576" y="304"/>
                    <a:pt x="1741" y="98"/>
                    <a:pt x="1812" y="49"/>
                  </a:cubicBezTo>
                  <a:cubicBezTo>
                    <a:pt x="1883" y="0"/>
                    <a:pt x="1858" y="80"/>
                    <a:pt x="1858" y="95"/>
                  </a:cubicBezTo>
                  <a:cubicBezTo>
                    <a:pt x="1858" y="110"/>
                    <a:pt x="1880" y="79"/>
                    <a:pt x="1812" y="140"/>
                  </a:cubicBezTo>
                  <a:cubicBezTo>
                    <a:pt x="1744" y="201"/>
                    <a:pt x="1590" y="375"/>
                    <a:pt x="1449" y="458"/>
                  </a:cubicBezTo>
                  <a:cubicBezTo>
                    <a:pt x="1308" y="541"/>
                    <a:pt x="1138" y="604"/>
                    <a:pt x="964" y="639"/>
                  </a:cubicBezTo>
                  <a:cubicBezTo>
                    <a:pt x="790" y="674"/>
                    <a:pt x="557" y="677"/>
                    <a:pt x="406" y="666"/>
                  </a:cubicBezTo>
                  <a:cubicBezTo>
                    <a:pt x="255" y="655"/>
                    <a:pt x="118" y="595"/>
                    <a:pt x="59" y="575"/>
                  </a:cubicBezTo>
                  <a:cubicBezTo>
                    <a:pt x="0" y="555"/>
                    <a:pt x="51" y="554"/>
                    <a:pt x="49" y="548"/>
                  </a:cubicBezTo>
                </a:path>
              </a:pathLst>
            </a:custGeom>
            <a:solidFill>
              <a:srgbClr val="DDF2FF"/>
            </a:solidFill>
            <a:ln w="9525">
              <a:noFill/>
              <a:round/>
            </a:ln>
          </p:spPr>
          <p:txBody>
            <a:bodyPr/>
            <a:lstStyle/>
            <a:p>
              <a:endParaRPr lang="zh-CN" altLang="en-US"/>
            </a:p>
          </p:txBody>
        </p:sp>
        <p:sp>
          <p:nvSpPr>
            <p:cNvPr id="60433" name="未知"/>
            <p:cNvSpPr>
              <a:spLocks noChangeArrowheads="1"/>
            </p:cNvSpPr>
            <p:nvPr/>
          </p:nvSpPr>
          <p:spPr bwMode="auto">
            <a:xfrm>
              <a:off x="109" y="984"/>
              <a:ext cx="2576" cy="1099"/>
            </a:xfrm>
            <a:custGeom>
              <a:avLst/>
              <a:gdLst>
                <a:gd name="T0" fmla="*/ 10 w 2876"/>
                <a:gd name="T1" fmla="*/ 151 h 1226"/>
                <a:gd name="T2" fmla="*/ 12 w 2876"/>
                <a:gd name="T3" fmla="*/ 152 h 1226"/>
                <a:gd name="T4" fmla="*/ 82 w 2876"/>
                <a:gd name="T5" fmla="*/ 205 h 1226"/>
                <a:gd name="T6" fmla="*/ 179 w 2876"/>
                <a:gd name="T7" fmla="*/ 223 h 1226"/>
                <a:gd name="T8" fmla="*/ 295 w 2876"/>
                <a:gd name="T9" fmla="*/ 219 h 1226"/>
                <a:gd name="T10" fmla="*/ 411 w 2876"/>
                <a:gd name="T11" fmla="*/ 176 h 1226"/>
                <a:gd name="T12" fmla="*/ 498 w 2876"/>
                <a:gd name="T13" fmla="*/ 103 h 1226"/>
                <a:gd name="T14" fmla="*/ 542 w 2876"/>
                <a:gd name="T15" fmla="*/ 13 h 1226"/>
                <a:gd name="T16" fmla="*/ 548 w 2876"/>
                <a:gd name="T17" fmla="*/ 27 h 1226"/>
                <a:gd name="T18" fmla="*/ 534 w 2876"/>
                <a:gd name="T19" fmla="*/ 66 h 1226"/>
                <a:gd name="T20" fmla="*/ 498 w 2876"/>
                <a:gd name="T21" fmla="*/ 121 h 1226"/>
                <a:gd name="T22" fmla="*/ 411 w 2876"/>
                <a:gd name="T23" fmla="*/ 191 h 1226"/>
                <a:gd name="T24" fmla="*/ 298 w 2876"/>
                <a:gd name="T25" fmla="*/ 229 h 1226"/>
                <a:gd name="T26" fmla="*/ 182 w 2876"/>
                <a:gd name="T27" fmla="*/ 237 h 1226"/>
                <a:gd name="T28" fmla="*/ 83 w 2876"/>
                <a:gd name="T29" fmla="*/ 219 h 1226"/>
                <a:gd name="T30" fmla="*/ 27 w 2876"/>
                <a:gd name="T31" fmla="*/ 183 h 1226"/>
                <a:gd name="T32" fmla="*/ 10 w 2876"/>
                <a:gd name="T33" fmla="*/ 151 h 12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76"/>
                <a:gd name="T52" fmla="*/ 0 h 1226"/>
                <a:gd name="T53" fmla="*/ 2876 w 2876"/>
                <a:gd name="T54" fmla="*/ 1226 h 12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76" h="1226">
                  <a:moveTo>
                    <a:pt x="53" y="779"/>
                  </a:moveTo>
                  <a:cubicBezTo>
                    <a:pt x="1" y="724"/>
                    <a:pt x="0" y="741"/>
                    <a:pt x="62" y="788"/>
                  </a:cubicBezTo>
                  <a:cubicBezTo>
                    <a:pt x="124" y="835"/>
                    <a:pt x="283" y="1001"/>
                    <a:pt x="428" y="1062"/>
                  </a:cubicBezTo>
                  <a:cubicBezTo>
                    <a:pt x="573" y="1123"/>
                    <a:pt x="747" y="1142"/>
                    <a:pt x="931" y="1153"/>
                  </a:cubicBezTo>
                  <a:cubicBezTo>
                    <a:pt x="1115" y="1164"/>
                    <a:pt x="1331" y="1167"/>
                    <a:pt x="1534" y="1126"/>
                  </a:cubicBezTo>
                  <a:cubicBezTo>
                    <a:pt x="1737" y="1085"/>
                    <a:pt x="1969" y="1006"/>
                    <a:pt x="2147" y="907"/>
                  </a:cubicBezTo>
                  <a:cubicBezTo>
                    <a:pt x="2325" y="808"/>
                    <a:pt x="2486" y="672"/>
                    <a:pt x="2600" y="532"/>
                  </a:cubicBezTo>
                  <a:cubicBezTo>
                    <a:pt x="2714" y="392"/>
                    <a:pt x="2790" y="130"/>
                    <a:pt x="2833" y="65"/>
                  </a:cubicBezTo>
                  <a:cubicBezTo>
                    <a:pt x="2876" y="0"/>
                    <a:pt x="2868" y="93"/>
                    <a:pt x="2860" y="139"/>
                  </a:cubicBezTo>
                  <a:cubicBezTo>
                    <a:pt x="2852" y="185"/>
                    <a:pt x="2830" y="260"/>
                    <a:pt x="2787" y="340"/>
                  </a:cubicBezTo>
                  <a:cubicBezTo>
                    <a:pt x="2744" y="420"/>
                    <a:pt x="2707" y="515"/>
                    <a:pt x="2600" y="622"/>
                  </a:cubicBezTo>
                  <a:cubicBezTo>
                    <a:pt x="2493" y="729"/>
                    <a:pt x="2320" y="892"/>
                    <a:pt x="2146" y="985"/>
                  </a:cubicBezTo>
                  <a:cubicBezTo>
                    <a:pt x="1972" y="1078"/>
                    <a:pt x="1752" y="1142"/>
                    <a:pt x="1553" y="1181"/>
                  </a:cubicBezTo>
                  <a:cubicBezTo>
                    <a:pt x="1354" y="1220"/>
                    <a:pt x="1135" y="1226"/>
                    <a:pt x="949" y="1217"/>
                  </a:cubicBezTo>
                  <a:cubicBezTo>
                    <a:pt x="763" y="1208"/>
                    <a:pt x="571" y="1172"/>
                    <a:pt x="437" y="1126"/>
                  </a:cubicBezTo>
                  <a:cubicBezTo>
                    <a:pt x="303" y="1080"/>
                    <a:pt x="209" y="1001"/>
                    <a:pt x="145" y="943"/>
                  </a:cubicBezTo>
                  <a:cubicBezTo>
                    <a:pt x="81" y="885"/>
                    <a:pt x="72" y="813"/>
                    <a:pt x="53" y="779"/>
                  </a:cubicBezTo>
                  <a:close/>
                </a:path>
              </a:pathLst>
            </a:custGeom>
            <a:solidFill>
              <a:srgbClr val="DDF2FF"/>
            </a:solidFill>
            <a:ln w="9525">
              <a:noFill/>
              <a:round/>
            </a:ln>
          </p:spPr>
          <p:txBody>
            <a:bodyPr/>
            <a:lstStyle/>
            <a:p>
              <a:endParaRPr lang="zh-CN" altLang="en-US"/>
            </a:p>
          </p:txBody>
        </p:sp>
        <p:sp>
          <p:nvSpPr>
            <p:cNvPr id="60434" name="未知"/>
            <p:cNvSpPr>
              <a:spLocks noChangeArrowheads="1"/>
            </p:cNvSpPr>
            <p:nvPr/>
          </p:nvSpPr>
          <p:spPr bwMode="auto">
            <a:xfrm>
              <a:off x="684" y="1813"/>
              <a:ext cx="1961" cy="706"/>
            </a:xfrm>
            <a:custGeom>
              <a:avLst/>
              <a:gdLst>
                <a:gd name="T0" fmla="*/ 4 w 2189"/>
                <a:gd name="T1" fmla="*/ 125 h 788"/>
                <a:gd name="T2" fmla="*/ 27 w 2189"/>
                <a:gd name="T3" fmla="*/ 133 h 788"/>
                <a:gd name="T4" fmla="*/ 109 w 2189"/>
                <a:gd name="T5" fmla="*/ 140 h 788"/>
                <a:gd name="T6" fmla="*/ 191 w 2189"/>
                <a:gd name="T7" fmla="*/ 130 h 788"/>
                <a:gd name="T8" fmla="*/ 294 w 2189"/>
                <a:gd name="T9" fmla="*/ 93 h 788"/>
                <a:gd name="T10" fmla="*/ 369 w 2189"/>
                <a:gd name="T11" fmla="*/ 42 h 788"/>
                <a:gd name="T12" fmla="*/ 416 w 2189"/>
                <a:gd name="T13" fmla="*/ 4 h 788"/>
                <a:gd name="T14" fmla="*/ 399 w 2189"/>
                <a:gd name="T15" fmla="*/ 31 h 788"/>
                <a:gd name="T16" fmla="*/ 365 w 2189"/>
                <a:gd name="T17" fmla="*/ 62 h 788"/>
                <a:gd name="T18" fmla="*/ 291 w 2189"/>
                <a:gd name="T19" fmla="*/ 107 h 788"/>
                <a:gd name="T20" fmla="*/ 200 w 2189"/>
                <a:gd name="T21" fmla="*/ 142 h 788"/>
                <a:gd name="T22" fmla="*/ 114 w 2189"/>
                <a:gd name="T23" fmla="*/ 151 h 788"/>
                <a:gd name="T24" fmla="*/ 20 w 2189"/>
                <a:gd name="T25" fmla="*/ 142 h 788"/>
                <a:gd name="T26" fmla="*/ 4 w 2189"/>
                <a:gd name="T27" fmla="*/ 125 h 7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89"/>
                <a:gd name="T43" fmla="*/ 0 h 788"/>
                <a:gd name="T44" fmla="*/ 2189 w 2189"/>
                <a:gd name="T45" fmla="*/ 788 h 7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89" h="788">
                  <a:moveTo>
                    <a:pt x="7" y="650"/>
                  </a:moveTo>
                  <a:cubicBezTo>
                    <a:pt x="14" y="642"/>
                    <a:pt x="49" y="683"/>
                    <a:pt x="143" y="695"/>
                  </a:cubicBezTo>
                  <a:cubicBezTo>
                    <a:pt x="237" y="707"/>
                    <a:pt x="430" y="725"/>
                    <a:pt x="572" y="722"/>
                  </a:cubicBezTo>
                  <a:cubicBezTo>
                    <a:pt x="714" y="719"/>
                    <a:pt x="833" y="716"/>
                    <a:pt x="993" y="676"/>
                  </a:cubicBezTo>
                  <a:cubicBezTo>
                    <a:pt x="1153" y="636"/>
                    <a:pt x="1377" y="560"/>
                    <a:pt x="1532" y="484"/>
                  </a:cubicBezTo>
                  <a:cubicBezTo>
                    <a:pt x="1687" y="408"/>
                    <a:pt x="1820" y="298"/>
                    <a:pt x="1925" y="219"/>
                  </a:cubicBezTo>
                  <a:cubicBezTo>
                    <a:pt x="2030" y="140"/>
                    <a:pt x="2137" y="18"/>
                    <a:pt x="2163" y="9"/>
                  </a:cubicBezTo>
                  <a:cubicBezTo>
                    <a:pt x="2189" y="0"/>
                    <a:pt x="2125" y="112"/>
                    <a:pt x="2081" y="164"/>
                  </a:cubicBezTo>
                  <a:cubicBezTo>
                    <a:pt x="2037" y="216"/>
                    <a:pt x="1992" y="254"/>
                    <a:pt x="1898" y="320"/>
                  </a:cubicBezTo>
                  <a:cubicBezTo>
                    <a:pt x="1804" y="386"/>
                    <a:pt x="1657" y="489"/>
                    <a:pt x="1514" y="558"/>
                  </a:cubicBezTo>
                  <a:cubicBezTo>
                    <a:pt x="1371" y="627"/>
                    <a:pt x="1193" y="693"/>
                    <a:pt x="1039" y="731"/>
                  </a:cubicBezTo>
                  <a:cubicBezTo>
                    <a:pt x="885" y="769"/>
                    <a:pt x="748" y="784"/>
                    <a:pt x="591" y="786"/>
                  </a:cubicBezTo>
                  <a:cubicBezTo>
                    <a:pt x="434" y="788"/>
                    <a:pt x="195" y="764"/>
                    <a:pt x="98" y="741"/>
                  </a:cubicBezTo>
                  <a:cubicBezTo>
                    <a:pt x="1" y="718"/>
                    <a:pt x="0" y="658"/>
                    <a:pt x="7" y="650"/>
                  </a:cubicBezTo>
                  <a:close/>
                </a:path>
              </a:pathLst>
            </a:custGeom>
            <a:solidFill>
              <a:srgbClr val="DDF2FF"/>
            </a:solidFill>
            <a:ln w="9525">
              <a:noFill/>
              <a:round/>
            </a:ln>
          </p:spPr>
          <p:txBody>
            <a:bodyPr/>
            <a:lstStyle/>
            <a:p>
              <a:endParaRPr lang="zh-CN" altLang="en-US"/>
            </a:p>
          </p:txBody>
        </p:sp>
        <p:sp>
          <p:nvSpPr>
            <p:cNvPr id="60435" name="未知"/>
            <p:cNvSpPr>
              <a:spLocks noChangeArrowheads="1"/>
            </p:cNvSpPr>
            <p:nvPr/>
          </p:nvSpPr>
          <p:spPr bwMode="auto">
            <a:xfrm>
              <a:off x="1409" y="199"/>
              <a:ext cx="1273" cy="1017"/>
            </a:xfrm>
            <a:custGeom>
              <a:avLst/>
              <a:gdLst>
                <a:gd name="T0" fmla="*/ 56 w 1421"/>
                <a:gd name="T1" fmla="*/ 63 h 1134"/>
                <a:gd name="T2" fmla="*/ 50 w 1421"/>
                <a:gd name="T3" fmla="*/ 58 h 1134"/>
                <a:gd name="T4" fmla="*/ 42 w 1421"/>
                <a:gd name="T5" fmla="*/ 74 h 1134"/>
                <a:gd name="T6" fmla="*/ 23 w 1421"/>
                <a:gd name="T7" fmla="*/ 83 h 1134"/>
                <a:gd name="T8" fmla="*/ 16 w 1421"/>
                <a:gd name="T9" fmla="*/ 74 h 1134"/>
                <a:gd name="T10" fmla="*/ 10 w 1421"/>
                <a:gd name="T11" fmla="*/ 82 h 1134"/>
                <a:gd name="T12" fmla="*/ 4 w 1421"/>
                <a:gd name="T13" fmla="*/ 88 h 1134"/>
                <a:gd name="T14" fmla="*/ 29 w 1421"/>
                <a:gd name="T15" fmla="*/ 88 h 1134"/>
                <a:gd name="T16" fmla="*/ 10 w 1421"/>
                <a:gd name="T17" fmla="*/ 109 h 1134"/>
                <a:gd name="T18" fmla="*/ 4 w 1421"/>
                <a:gd name="T19" fmla="*/ 128 h 1134"/>
                <a:gd name="T20" fmla="*/ 10 w 1421"/>
                <a:gd name="T21" fmla="*/ 147 h 1134"/>
                <a:gd name="T22" fmla="*/ 16 w 1421"/>
                <a:gd name="T23" fmla="*/ 154 h 1134"/>
                <a:gd name="T24" fmla="*/ 4 w 1421"/>
                <a:gd name="T25" fmla="*/ 160 h 1134"/>
                <a:gd name="T26" fmla="*/ 38 w 1421"/>
                <a:gd name="T27" fmla="*/ 156 h 1134"/>
                <a:gd name="T28" fmla="*/ 16 w 1421"/>
                <a:gd name="T29" fmla="*/ 210 h 1134"/>
                <a:gd name="T30" fmla="*/ 22 w 1421"/>
                <a:gd name="T31" fmla="*/ 214 h 1134"/>
                <a:gd name="T32" fmla="*/ 47 w 1421"/>
                <a:gd name="T33" fmla="*/ 169 h 1134"/>
                <a:gd name="T34" fmla="*/ 57 w 1421"/>
                <a:gd name="T35" fmla="*/ 160 h 1134"/>
                <a:gd name="T36" fmla="*/ 47 w 1421"/>
                <a:gd name="T37" fmla="*/ 143 h 1134"/>
                <a:gd name="T38" fmla="*/ 56 w 1421"/>
                <a:gd name="T39" fmla="*/ 152 h 1134"/>
                <a:gd name="T40" fmla="*/ 116 w 1421"/>
                <a:gd name="T41" fmla="*/ 136 h 1134"/>
                <a:gd name="T42" fmla="*/ 158 w 1421"/>
                <a:gd name="T43" fmla="*/ 159 h 1134"/>
                <a:gd name="T44" fmla="*/ 185 w 1421"/>
                <a:gd name="T45" fmla="*/ 194 h 1134"/>
                <a:gd name="T46" fmla="*/ 191 w 1421"/>
                <a:gd name="T47" fmla="*/ 188 h 1134"/>
                <a:gd name="T48" fmla="*/ 259 w 1421"/>
                <a:gd name="T49" fmla="*/ 200 h 1134"/>
                <a:gd name="T50" fmla="*/ 251 w 1421"/>
                <a:gd name="T51" fmla="*/ 188 h 1134"/>
                <a:gd name="T52" fmla="*/ 257 w 1421"/>
                <a:gd name="T53" fmla="*/ 153 h 1134"/>
                <a:gd name="T54" fmla="*/ 224 w 1421"/>
                <a:gd name="T55" fmla="*/ 89 h 1134"/>
                <a:gd name="T56" fmla="*/ 194 w 1421"/>
                <a:gd name="T57" fmla="*/ 44 h 1134"/>
                <a:gd name="T58" fmla="*/ 166 w 1421"/>
                <a:gd name="T59" fmla="*/ 20 h 1134"/>
                <a:gd name="T60" fmla="*/ 127 w 1421"/>
                <a:gd name="T61" fmla="*/ 0 h 1134"/>
                <a:gd name="T62" fmla="*/ 133 w 1421"/>
                <a:gd name="T63" fmla="*/ 18 h 1134"/>
                <a:gd name="T64" fmla="*/ 100 w 1421"/>
                <a:gd name="T65" fmla="*/ 4 h 1134"/>
                <a:gd name="T66" fmla="*/ 90 w 1421"/>
                <a:gd name="T67" fmla="*/ 18 h 1134"/>
                <a:gd name="T68" fmla="*/ 82 w 1421"/>
                <a:gd name="T69" fmla="*/ 37 h 1134"/>
                <a:gd name="T70" fmla="*/ 136 w 1421"/>
                <a:gd name="T71" fmla="*/ 46 h 1134"/>
                <a:gd name="T72" fmla="*/ 121 w 1421"/>
                <a:gd name="T73" fmla="*/ 66 h 1134"/>
                <a:gd name="T74" fmla="*/ 108 w 1421"/>
                <a:gd name="T75" fmla="*/ 71 h 1134"/>
                <a:gd name="T76" fmla="*/ 82 w 1421"/>
                <a:gd name="T77" fmla="*/ 63 h 1134"/>
                <a:gd name="T78" fmla="*/ 55 w 1421"/>
                <a:gd name="T79" fmla="*/ 46 h 11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21"/>
                <a:gd name="T121" fmla="*/ 0 h 1134"/>
                <a:gd name="T122" fmla="*/ 1421 w 1421"/>
                <a:gd name="T123" fmla="*/ 1134 h 113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21" h="1134">
                  <a:moveTo>
                    <a:pt x="287" y="273"/>
                  </a:moveTo>
                  <a:lnTo>
                    <a:pt x="287" y="318"/>
                  </a:lnTo>
                  <a:lnTo>
                    <a:pt x="253" y="336"/>
                  </a:lnTo>
                  <a:lnTo>
                    <a:pt x="259" y="294"/>
                  </a:lnTo>
                  <a:lnTo>
                    <a:pt x="223" y="318"/>
                  </a:lnTo>
                  <a:lnTo>
                    <a:pt x="214" y="384"/>
                  </a:lnTo>
                  <a:lnTo>
                    <a:pt x="154" y="396"/>
                  </a:lnTo>
                  <a:lnTo>
                    <a:pt x="121" y="423"/>
                  </a:lnTo>
                  <a:lnTo>
                    <a:pt x="85" y="423"/>
                  </a:lnTo>
                  <a:lnTo>
                    <a:pt x="79" y="387"/>
                  </a:lnTo>
                  <a:lnTo>
                    <a:pt x="46" y="387"/>
                  </a:lnTo>
                  <a:lnTo>
                    <a:pt x="46" y="420"/>
                  </a:lnTo>
                  <a:lnTo>
                    <a:pt x="13" y="426"/>
                  </a:lnTo>
                  <a:lnTo>
                    <a:pt x="15" y="454"/>
                  </a:lnTo>
                  <a:lnTo>
                    <a:pt x="60" y="454"/>
                  </a:lnTo>
                  <a:lnTo>
                    <a:pt x="151" y="454"/>
                  </a:lnTo>
                  <a:lnTo>
                    <a:pt x="105" y="545"/>
                  </a:lnTo>
                  <a:lnTo>
                    <a:pt x="46" y="561"/>
                  </a:lnTo>
                  <a:cubicBezTo>
                    <a:pt x="30" y="571"/>
                    <a:pt x="16" y="588"/>
                    <a:pt x="10" y="603"/>
                  </a:cubicBezTo>
                  <a:cubicBezTo>
                    <a:pt x="4" y="618"/>
                    <a:pt x="0" y="639"/>
                    <a:pt x="7" y="654"/>
                  </a:cubicBezTo>
                  <a:lnTo>
                    <a:pt x="49" y="693"/>
                  </a:lnTo>
                  <a:lnTo>
                    <a:pt x="46" y="753"/>
                  </a:lnTo>
                  <a:lnTo>
                    <a:pt x="76" y="762"/>
                  </a:lnTo>
                  <a:lnTo>
                    <a:pt x="85" y="795"/>
                  </a:lnTo>
                  <a:lnTo>
                    <a:pt x="46" y="792"/>
                  </a:lnTo>
                  <a:lnTo>
                    <a:pt x="16" y="822"/>
                  </a:lnTo>
                  <a:lnTo>
                    <a:pt x="121" y="837"/>
                  </a:lnTo>
                  <a:lnTo>
                    <a:pt x="196" y="801"/>
                  </a:lnTo>
                  <a:lnTo>
                    <a:pt x="166" y="975"/>
                  </a:lnTo>
                  <a:lnTo>
                    <a:pt x="82" y="1068"/>
                  </a:lnTo>
                  <a:cubicBezTo>
                    <a:pt x="65" y="1093"/>
                    <a:pt x="49" y="1116"/>
                    <a:pt x="67" y="1125"/>
                  </a:cubicBezTo>
                  <a:cubicBezTo>
                    <a:pt x="85" y="1134"/>
                    <a:pt x="101" y="1124"/>
                    <a:pt x="118" y="1101"/>
                  </a:cubicBezTo>
                  <a:lnTo>
                    <a:pt x="193" y="957"/>
                  </a:lnTo>
                  <a:lnTo>
                    <a:pt x="241" y="862"/>
                  </a:lnTo>
                  <a:lnTo>
                    <a:pt x="287" y="862"/>
                  </a:lnTo>
                  <a:lnTo>
                    <a:pt x="295" y="816"/>
                  </a:lnTo>
                  <a:lnTo>
                    <a:pt x="256" y="792"/>
                  </a:lnTo>
                  <a:lnTo>
                    <a:pt x="250" y="732"/>
                  </a:lnTo>
                  <a:lnTo>
                    <a:pt x="287" y="726"/>
                  </a:lnTo>
                  <a:lnTo>
                    <a:pt x="287" y="771"/>
                  </a:lnTo>
                  <a:lnTo>
                    <a:pt x="400" y="696"/>
                  </a:lnTo>
                  <a:cubicBezTo>
                    <a:pt x="454" y="684"/>
                    <a:pt x="550" y="687"/>
                    <a:pt x="610" y="696"/>
                  </a:cubicBezTo>
                  <a:cubicBezTo>
                    <a:pt x="670" y="705"/>
                    <a:pt x="728" y="734"/>
                    <a:pt x="763" y="753"/>
                  </a:cubicBezTo>
                  <a:cubicBezTo>
                    <a:pt x="798" y="772"/>
                    <a:pt x="801" y="784"/>
                    <a:pt x="820" y="810"/>
                  </a:cubicBezTo>
                  <a:lnTo>
                    <a:pt x="877" y="908"/>
                  </a:lnTo>
                  <a:lnTo>
                    <a:pt x="967" y="998"/>
                  </a:lnTo>
                  <a:lnTo>
                    <a:pt x="925" y="906"/>
                  </a:lnTo>
                  <a:cubicBezTo>
                    <a:pt x="930" y="900"/>
                    <a:pt x="904" y="939"/>
                    <a:pt x="997" y="963"/>
                  </a:cubicBezTo>
                  <a:cubicBezTo>
                    <a:pt x="1090" y="987"/>
                    <a:pt x="1170" y="1000"/>
                    <a:pt x="1228" y="1011"/>
                  </a:cubicBezTo>
                  <a:lnTo>
                    <a:pt x="1348" y="1029"/>
                  </a:lnTo>
                  <a:lnTo>
                    <a:pt x="1375" y="998"/>
                  </a:lnTo>
                  <a:lnTo>
                    <a:pt x="1300" y="960"/>
                  </a:lnTo>
                  <a:lnTo>
                    <a:pt x="1421" y="953"/>
                  </a:lnTo>
                  <a:lnTo>
                    <a:pt x="1336" y="785"/>
                  </a:lnTo>
                  <a:cubicBezTo>
                    <a:pt x="1307" y="722"/>
                    <a:pt x="1273" y="630"/>
                    <a:pt x="1244" y="575"/>
                  </a:cubicBezTo>
                  <a:cubicBezTo>
                    <a:pt x="1166" y="463"/>
                    <a:pt x="1188" y="486"/>
                    <a:pt x="1162" y="456"/>
                  </a:cubicBezTo>
                  <a:lnTo>
                    <a:pt x="1107" y="383"/>
                  </a:lnTo>
                  <a:lnTo>
                    <a:pt x="1007" y="227"/>
                  </a:lnTo>
                  <a:lnTo>
                    <a:pt x="924" y="154"/>
                  </a:lnTo>
                  <a:lnTo>
                    <a:pt x="860" y="99"/>
                  </a:lnTo>
                  <a:lnTo>
                    <a:pt x="709" y="0"/>
                  </a:lnTo>
                  <a:lnTo>
                    <a:pt x="664" y="0"/>
                  </a:lnTo>
                  <a:lnTo>
                    <a:pt x="730" y="81"/>
                  </a:lnTo>
                  <a:lnTo>
                    <a:pt x="695" y="91"/>
                  </a:lnTo>
                  <a:lnTo>
                    <a:pt x="634" y="24"/>
                  </a:lnTo>
                  <a:lnTo>
                    <a:pt x="520" y="15"/>
                  </a:lnTo>
                  <a:lnTo>
                    <a:pt x="493" y="51"/>
                  </a:lnTo>
                  <a:lnTo>
                    <a:pt x="469" y="93"/>
                  </a:lnTo>
                  <a:lnTo>
                    <a:pt x="436" y="153"/>
                  </a:lnTo>
                  <a:lnTo>
                    <a:pt x="430" y="189"/>
                  </a:lnTo>
                  <a:lnTo>
                    <a:pt x="706" y="186"/>
                  </a:lnTo>
                  <a:lnTo>
                    <a:pt x="712" y="234"/>
                  </a:lnTo>
                  <a:lnTo>
                    <a:pt x="628" y="291"/>
                  </a:lnTo>
                  <a:lnTo>
                    <a:pt x="634" y="342"/>
                  </a:lnTo>
                  <a:lnTo>
                    <a:pt x="574" y="399"/>
                  </a:lnTo>
                  <a:lnTo>
                    <a:pt x="565" y="363"/>
                  </a:lnTo>
                  <a:lnTo>
                    <a:pt x="505" y="366"/>
                  </a:lnTo>
                  <a:cubicBezTo>
                    <a:pt x="481" y="359"/>
                    <a:pt x="448" y="339"/>
                    <a:pt x="423" y="318"/>
                  </a:cubicBezTo>
                  <a:lnTo>
                    <a:pt x="355" y="243"/>
                  </a:lnTo>
                  <a:lnTo>
                    <a:pt x="283" y="234"/>
                  </a:lnTo>
                  <a:lnTo>
                    <a:pt x="287" y="318"/>
                  </a:lnTo>
                </a:path>
              </a:pathLst>
            </a:custGeom>
            <a:solidFill>
              <a:srgbClr val="DDF2FF"/>
            </a:solidFill>
            <a:ln w="9525">
              <a:noFill/>
              <a:round/>
            </a:ln>
          </p:spPr>
          <p:txBody>
            <a:bodyPr/>
            <a:lstStyle/>
            <a:p>
              <a:endParaRPr lang="zh-CN" altLang="en-US"/>
            </a:p>
          </p:txBody>
        </p:sp>
        <p:sp>
          <p:nvSpPr>
            <p:cNvPr id="60436" name="未知"/>
            <p:cNvSpPr>
              <a:spLocks noChangeArrowheads="1"/>
            </p:cNvSpPr>
            <p:nvPr/>
          </p:nvSpPr>
          <p:spPr bwMode="auto">
            <a:xfrm>
              <a:off x="1619" y="207"/>
              <a:ext cx="209" cy="188"/>
            </a:xfrm>
            <a:custGeom>
              <a:avLst/>
              <a:gdLst>
                <a:gd name="T0" fmla="*/ 4 w 233"/>
                <a:gd name="T1" fmla="*/ 34 h 210"/>
                <a:gd name="T2" fmla="*/ 0 w 233"/>
                <a:gd name="T3" fmla="*/ 38 h 210"/>
                <a:gd name="T4" fmla="*/ 16 w 233"/>
                <a:gd name="T5" fmla="*/ 40 h 210"/>
                <a:gd name="T6" fmla="*/ 25 w 233"/>
                <a:gd name="T7" fmla="*/ 39 h 210"/>
                <a:gd name="T8" fmla="*/ 28 w 233"/>
                <a:gd name="T9" fmla="*/ 35 h 210"/>
                <a:gd name="T10" fmla="*/ 30 w 233"/>
                <a:gd name="T11" fmla="*/ 21 h 210"/>
                <a:gd name="T12" fmla="*/ 46 w 233"/>
                <a:gd name="T13" fmla="*/ 15 h 210"/>
                <a:gd name="T14" fmla="*/ 31 w 233"/>
                <a:gd name="T15" fmla="*/ 0 h 210"/>
                <a:gd name="T16" fmla="*/ 32 w 233"/>
                <a:gd name="T17" fmla="*/ 9 h 210"/>
                <a:gd name="T18" fmla="*/ 24 w 233"/>
                <a:gd name="T19" fmla="*/ 11 h 210"/>
                <a:gd name="T20" fmla="*/ 22 w 233"/>
                <a:gd name="T21" fmla="*/ 17 h 210"/>
                <a:gd name="T22" fmla="*/ 11 w 233"/>
                <a:gd name="T23" fmla="*/ 15 h 210"/>
                <a:gd name="T24" fmla="*/ 12 w 233"/>
                <a:gd name="T25" fmla="*/ 30 h 210"/>
                <a:gd name="T26" fmla="*/ 4 w 233"/>
                <a:gd name="T27" fmla="*/ 34 h 2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3"/>
                <a:gd name="T43" fmla="*/ 0 h 210"/>
                <a:gd name="T44" fmla="*/ 233 w 233"/>
                <a:gd name="T45" fmla="*/ 210 h 2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3" h="210">
                  <a:moveTo>
                    <a:pt x="18" y="177"/>
                  </a:moveTo>
                  <a:lnTo>
                    <a:pt x="0" y="201"/>
                  </a:lnTo>
                  <a:lnTo>
                    <a:pt x="78" y="210"/>
                  </a:lnTo>
                  <a:lnTo>
                    <a:pt x="132" y="204"/>
                  </a:lnTo>
                  <a:lnTo>
                    <a:pt x="147" y="183"/>
                  </a:lnTo>
                  <a:lnTo>
                    <a:pt x="153" y="111"/>
                  </a:lnTo>
                  <a:lnTo>
                    <a:pt x="233" y="82"/>
                  </a:lnTo>
                  <a:lnTo>
                    <a:pt x="159" y="0"/>
                  </a:lnTo>
                  <a:lnTo>
                    <a:pt x="165" y="48"/>
                  </a:lnTo>
                  <a:lnTo>
                    <a:pt x="123" y="57"/>
                  </a:lnTo>
                  <a:lnTo>
                    <a:pt x="117" y="87"/>
                  </a:lnTo>
                  <a:cubicBezTo>
                    <a:pt x="78" y="99"/>
                    <a:pt x="61" y="65"/>
                    <a:pt x="54" y="78"/>
                  </a:cubicBezTo>
                  <a:lnTo>
                    <a:pt x="57" y="159"/>
                  </a:lnTo>
                  <a:lnTo>
                    <a:pt x="18" y="177"/>
                  </a:lnTo>
                  <a:close/>
                </a:path>
              </a:pathLst>
            </a:custGeom>
            <a:solidFill>
              <a:srgbClr val="DDF2FF"/>
            </a:solidFill>
            <a:ln w="9525">
              <a:noFill/>
              <a:round/>
            </a:ln>
          </p:spPr>
          <p:txBody>
            <a:bodyPr/>
            <a:lstStyle/>
            <a:p>
              <a:endParaRPr lang="zh-CN" altLang="en-US"/>
            </a:p>
          </p:txBody>
        </p:sp>
        <p:sp>
          <p:nvSpPr>
            <p:cNvPr id="60437" name="未知"/>
            <p:cNvSpPr>
              <a:spLocks noChangeArrowheads="1"/>
            </p:cNvSpPr>
            <p:nvPr/>
          </p:nvSpPr>
          <p:spPr bwMode="auto">
            <a:xfrm>
              <a:off x="1254" y="155"/>
              <a:ext cx="451" cy="348"/>
            </a:xfrm>
            <a:custGeom>
              <a:avLst/>
              <a:gdLst>
                <a:gd name="T0" fmla="*/ 19 w 504"/>
                <a:gd name="T1" fmla="*/ 72 h 388"/>
                <a:gd name="T2" fmla="*/ 27 w 504"/>
                <a:gd name="T3" fmla="*/ 72 h 388"/>
                <a:gd name="T4" fmla="*/ 44 w 504"/>
                <a:gd name="T5" fmla="*/ 66 h 388"/>
                <a:gd name="T6" fmla="*/ 49 w 504"/>
                <a:gd name="T7" fmla="*/ 66 h 388"/>
                <a:gd name="T8" fmla="*/ 57 w 504"/>
                <a:gd name="T9" fmla="*/ 66 h 388"/>
                <a:gd name="T10" fmla="*/ 61 w 504"/>
                <a:gd name="T11" fmla="*/ 72 h 388"/>
                <a:gd name="T12" fmla="*/ 61 w 504"/>
                <a:gd name="T13" fmla="*/ 64 h 388"/>
                <a:gd name="T14" fmla="*/ 70 w 504"/>
                <a:gd name="T15" fmla="*/ 53 h 388"/>
                <a:gd name="T16" fmla="*/ 79 w 504"/>
                <a:gd name="T17" fmla="*/ 53 h 388"/>
                <a:gd name="T18" fmla="*/ 61 w 504"/>
                <a:gd name="T19" fmla="*/ 46 h 388"/>
                <a:gd name="T20" fmla="*/ 55 w 504"/>
                <a:gd name="T21" fmla="*/ 53 h 388"/>
                <a:gd name="T22" fmla="*/ 35 w 504"/>
                <a:gd name="T23" fmla="*/ 53 h 388"/>
                <a:gd name="T24" fmla="*/ 44 w 504"/>
                <a:gd name="T25" fmla="*/ 46 h 388"/>
                <a:gd name="T26" fmla="*/ 44 w 504"/>
                <a:gd name="T27" fmla="*/ 37 h 388"/>
                <a:gd name="T28" fmla="*/ 52 w 504"/>
                <a:gd name="T29" fmla="*/ 37 h 388"/>
                <a:gd name="T30" fmla="*/ 61 w 504"/>
                <a:gd name="T31" fmla="*/ 31 h 388"/>
                <a:gd name="T32" fmla="*/ 74 w 504"/>
                <a:gd name="T33" fmla="*/ 39 h 388"/>
                <a:gd name="T34" fmla="*/ 82 w 504"/>
                <a:gd name="T35" fmla="*/ 31 h 388"/>
                <a:gd name="T36" fmla="*/ 88 w 504"/>
                <a:gd name="T37" fmla="*/ 20 h 388"/>
                <a:gd name="T38" fmla="*/ 85 w 504"/>
                <a:gd name="T39" fmla="*/ 16 h 388"/>
                <a:gd name="T40" fmla="*/ 95 w 504"/>
                <a:gd name="T41" fmla="*/ 13 h 388"/>
                <a:gd name="T42" fmla="*/ 95 w 504"/>
                <a:gd name="T43" fmla="*/ 7 h 388"/>
                <a:gd name="T44" fmla="*/ 88 w 504"/>
                <a:gd name="T45" fmla="*/ 4 h 388"/>
                <a:gd name="T46" fmla="*/ 67 w 504"/>
                <a:gd name="T47" fmla="*/ 4 h 388"/>
                <a:gd name="T48" fmla="*/ 41 w 504"/>
                <a:gd name="T49" fmla="*/ 14 h 388"/>
                <a:gd name="T50" fmla="*/ 37 w 504"/>
                <a:gd name="T51" fmla="*/ 20 h 388"/>
                <a:gd name="T52" fmla="*/ 28 w 504"/>
                <a:gd name="T53" fmla="*/ 20 h 388"/>
                <a:gd name="T54" fmla="*/ 15 w 504"/>
                <a:gd name="T55" fmla="*/ 25 h 388"/>
                <a:gd name="T56" fmla="*/ 12 w 504"/>
                <a:gd name="T57" fmla="*/ 29 h 388"/>
                <a:gd name="T58" fmla="*/ 10 w 504"/>
                <a:gd name="T59" fmla="*/ 37 h 388"/>
                <a:gd name="T60" fmla="*/ 10 w 504"/>
                <a:gd name="T61" fmla="*/ 46 h 388"/>
                <a:gd name="T62" fmla="*/ 4 w 504"/>
                <a:gd name="T63" fmla="*/ 48 h 388"/>
                <a:gd name="T64" fmla="*/ 4 w 504"/>
                <a:gd name="T65" fmla="*/ 66 h 388"/>
                <a:gd name="T66" fmla="*/ 10 w 504"/>
                <a:gd name="T67" fmla="*/ 66 h 388"/>
                <a:gd name="T68" fmla="*/ 11 w 504"/>
                <a:gd name="T69" fmla="*/ 58 h 388"/>
                <a:gd name="T70" fmla="*/ 28 w 504"/>
                <a:gd name="T71" fmla="*/ 59 h 388"/>
                <a:gd name="T72" fmla="*/ 25 w 504"/>
                <a:gd name="T73" fmla="*/ 65 h 388"/>
                <a:gd name="T74" fmla="*/ 17 w 504"/>
                <a:gd name="T75" fmla="*/ 66 h 388"/>
                <a:gd name="T76" fmla="*/ 19 w 504"/>
                <a:gd name="T77" fmla="*/ 72 h 3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4"/>
                <a:gd name="T118" fmla="*/ 0 h 388"/>
                <a:gd name="T119" fmla="*/ 504 w 504"/>
                <a:gd name="T120" fmla="*/ 388 h 3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4" h="388">
                  <a:moveTo>
                    <a:pt x="97" y="367"/>
                  </a:moveTo>
                  <a:lnTo>
                    <a:pt x="142" y="367"/>
                  </a:lnTo>
                  <a:cubicBezTo>
                    <a:pt x="164" y="362"/>
                    <a:pt x="180" y="340"/>
                    <a:pt x="231" y="337"/>
                  </a:cubicBezTo>
                  <a:cubicBezTo>
                    <a:pt x="282" y="334"/>
                    <a:pt x="244" y="337"/>
                    <a:pt x="261" y="337"/>
                  </a:cubicBezTo>
                  <a:lnTo>
                    <a:pt x="303" y="340"/>
                  </a:lnTo>
                  <a:lnTo>
                    <a:pt x="324" y="367"/>
                  </a:lnTo>
                  <a:lnTo>
                    <a:pt x="324" y="322"/>
                  </a:lnTo>
                  <a:lnTo>
                    <a:pt x="369" y="276"/>
                  </a:lnTo>
                  <a:lnTo>
                    <a:pt x="414" y="276"/>
                  </a:lnTo>
                  <a:lnTo>
                    <a:pt x="324" y="231"/>
                  </a:lnTo>
                  <a:lnTo>
                    <a:pt x="291" y="277"/>
                  </a:lnTo>
                  <a:lnTo>
                    <a:pt x="188" y="276"/>
                  </a:lnTo>
                  <a:lnTo>
                    <a:pt x="233" y="231"/>
                  </a:lnTo>
                  <a:lnTo>
                    <a:pt x="233" y="185"/>
                  </a:lnTo>
                  <a:lnTo>
                    <a:pt x="278" y="185"/>
                  </a:lnTo>
                  <a:lnTo>
                    <a:pt x="321" y="163"/>
                  </a:lnTo>
                  <a:lnTo>
                    <a:pt x="393" y="202"/>
                  </a:lnTo>
                  <a:lnTo>
                    <a:pt x="438" y="160"/>
                  </a:lnTo>
                  <a:lnTo>
                    <a:pt x="462" y="106"/>
                  </a:lnTo>
                  <a:lnTo>
                    <a:pt x="456" y="82"/>
                  </a:lnTo>
                  <a:lnTo>
                    <a:pt x="504" y="67"/>
                  </a:lnTo>
                  <a:lnTo>
                    <a:pt x="501" y="34"/>
                  </a:lnTo>
                  <a:lnTo>
                    <a:pt x="465" y="10"/>
                  </a:lnTo>
                  <a:cubicBezTo>
                    <a:pt x="441" y="6"/>
                    <a:pt x="394" y="0"/>
                    <a:pt x="354" y="10"/>
                  </a:cubicBezTo>
                  <a:cubicBezTo>
                    <a:pt x="306" y="13"/>
                    <a:pt x="248" y="56"/>
                    <a:pt x="222" y="73"/>
                  </a:cubicBezTo>
                  <a:lnTo>
                    <a:pt x="195" y="103"/>
                  </a:lnTo>
                  <a:lnTo>
                    <a:pt x="147" y="106"/>
                  </a:lnTo>
                  <a:lnTo>
                    <a:pt x="81" y="130"/>
                  </a:lnTo>
                  <a:cubicBezTo>
                    <a:pt x="68" y="137"/>
                    <a:pt x="71" y="139"/>
                    <a:pt x="66" y="148"/>
                  </a:cubicBezTo>
                  <a:cubicBezTo>
                    <a:pt x="61" y="157"/>
                    <a:pt x="54" y="171"/>
                    <a:pt x="52" y="185"/>
                  </a:cubicBezTo>
                  <a:cubicBezTo>
                    <a:pt x="38" y="210"/>
                    <a:pt x="58" y="222"/>
                    <a:pt x="52" y="231"/>
                  </a:cubicBezTo>
                  <a:lnTo>
                    <a:pt x="15" y="241"/>
                  </a:lnTo>
                  <a:cubicBezTo>
                    <a:pt x="9" y="259"/>
                    <a:pt x="0" y="292"/>
                    <a:pt x="15" y="340"/>
                  </a:cubicBezTo>
                  <a:cubicBezTo>
                    <a:pt x="30" y="388"/>
                    <a:pt x="46" y="347"/>
                    <a:pt x="54" y="340"/>
                  </a:cubicBezTo>
                  <a:lnTo>
                    <a:pt x="60" y="298"/>
                  </a:lnTo>
                  <a:lnTo>
                    <a:pt x="147" y="301"/>
                  </a:lnTo>
                  <a:lnTo>
                    <a:pt x="132" y="331"/>
                  </a:lnTo>
                  <a:lnTo>
                    <a:pt x="87" y="337"/>
                  </a:lnTo>
                  <a:lnTo>
                    <a:pt x="97" y="367"/>
                  </a:lnTo>
                  <a:close/>
                </a:path>
              </a:pathLst>
            </a:custGeom>
            <a:solidFill>
              <a:srgbClr val="DDF2FF"/>
            </a:solidFill>
            <a:ln w="9525">
              <a:noFill/>
              <a:round/>
            </a:ln>
          </p:spPr>
          <p:txBody>
            <a:bodyPr/>
            <a:lstStyle/>
            <a:p>
              <a:endParaRPr lang="zh-CN" altLang="en-US"/>
            </a:p>
          </p:txBody>
        </p:sp>
        <p:sp>
          <p:nvSpPr>
            <p:cNvPr id="60438" name="未知"/>
            <p:cNvSpPr>
              <a:spLocks noChangeArrowheads="1"/>
            </p:cNvSpPr>
            <p:nvPr/>
          </p:nvSpPr>
          <p:spPr bwMode="auto">
            <a:xfrm>
              <a:off x="1329" y="70"/>
              <a:ext cx="174" cy="156"/>
            </a:xfrm>
            <a:custGeom>
              <a:avLst/>
              <a:gdLst>
                <a:gd name="T0" fmla="*/ 0 w 194"/>
                <a:gd name="T1" fmla="*/ 35 h 174"/>
                <a:gd name="T2" fmla="*/ 7 w 194"/>
                <a:gd name="T3" fmla="*/ 26 h 174"/>
                <a:gd name="T4" fmla="*/ 20 w 194"/>
                <a:gd name="T5" fmla="*/ 25 h 174"/>
                <a:gd name="T6" fmla="*/ 27 w 194"/>
                <a:gd name="T7" fmla="*/ 18 h 174"/>
                <a:gd name="T8" fmla="*/ 28 w 194"/>
                <a:gd name="T9" fmla="*/ 13 h 174"/>
                <a:gd name="T10" fmla="*/ 39 w 194"/>
                <a:gd name="T11" fmla="*/ 11 h 174"/>
                <a:gd name="T12" fmla="*/ 33 w 194"/>
                <a:gd name="T13" fmla="*/ 5 h 174"/>
                <a:gd name="T14" fmla="*/ 27 w 194"/>
                <a:gd name="T15" fmla="*/ 6 h 174"/>
                <a:gd name="T16" fmla="*/ 20 w 194"/>
                <a:gd name="T17" fmla="*/ 0 h 174"/>
                <a:gd name="T18" fmla="*/ 14 w 194"/>
                <a:gd name="T19" fmla="*/ 7 h 174"/>
                <a:gd name="T20" fmla="*/ 0 w 194"/>
                <a:gd name="T21" fmla="*/ 17 h 174"/>
                <a:gd name="T22" fmla="*/ 0 w 194"/>
                <a:gd name="T23" fmla="*/ 35 h 1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4"/>
                <a:gd name="T37" fmla="*/ 0 h 174"/>
                <a:gd name="T38" fmla="*/ 194 w 194"/>
                <a:gd name="T39" fmla="*/ 174 h 1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4" h="174">
                  <a:moveTo>
                    <a:pt x="0" y="174"/>
                  </a:moveTo>
                  <a:lnTo>
                    <a:pt x="33" y="135"/>
                  </a:lnTo>
                  <a:lnTo>
                    <a:pt x="105" y="132"/>
                  </a:lnTo>
                  <a:lnTo>
                    <a:pt x="138" y="93"/>
                  </a:lnTo>
                  <a:lnTo>
                    <a:pt x="141" y="69"/>
                  </a:lnTo>
                  <a:lnTo>
                    <a:pt x="194" y="54"/>
                  </a:lnTo>
                  <a:lnTo>
                    <a:pt x="168" y="27"/>
                  </a:lnTo>
                  <a:lnTo>
                    <a:pt x="135" y="30"/>
                  </a:lnTo>
                  <a:lnTo>
                    <a:pt x="99" y="0"/>
                  </a:lnTo>
                  <a:lnTo>
                    <a:pt x="72" y="33"/>
                  </a:lnTo>
                  <a:lnTo>
                    <a:pt x="0" y="87"/>
                  </a:lnTo>
                  <a:lnTo>
                    <a:pt x="0" y="174"/>
                  </a:lnTo>
                  <a:close/>
                </a:path>
              </a:pathLst>
            </a:custGeom>
            <a:solidFill>
              <a:srgbClr val="DDF2FF"/>
            </a:solidFill>
            <a:ln w="9525">
              <a:noFill/>
              <a:round/>
            </a:ln>
          </p:spPr>
          <p:txBody>
            <a:bodyPr/>
            <a:lstStyle/>
            <a:p>
              <a:endParaRPr lang="zh-CN" altLang="en-US"/>
            </a:p>
          </p:txBody>
        </p:sp>
        <p:sp>
          <p:nvSpPr>
            <p:cNvPr id="60439" name="未知"/>
            <p:cNvSpPr>
              <a:spLocks noChangeArrowheads="1"/>
            </p:cNvSpPr>
            <p:nvPr/>
          </p:nvSpPr>
          <p:spPr bwMode="auto">
            <a:xfrm>
              <a:off x="0" y="77"/>
              <a:ext cx="1460" cy="1790"/>
            </a:xfrm>
            <a:custGeom>
              <a:avLst/>
              <a:gdLst>
                <a:gd name="T0" fmla="*/ 203 w 1630"/>
                <a:gd name="T1" fmla="*/ 4 h 1996"/>
                <a:gd name="T2" fmla="*/ 166 w 1630"/>
                <a:gd name="T3" fmla="*/ 16 h 1996"/>
                <a:gd name="T4" fmla="*/ 107 w 1630"/>
                <a:gd name="T5" fmla="*/ 53 h 1996"/>
                <a:gd name="T6" fmla="*/ 51 w 1630"/>
                <a:gd name="T7" fmla="*/ 118 h 1996"/>
                <a:gd name="T8" fmla="*/ 21 w 1630"/>
                <a:gd name="T9" fmla="*/ 175 h 1996"/>
                <a:gd name="T10" fmla="*/ 4 w 1630"/>
                <a:gd name="T11" fmla="*/ 248 h 1996"/>
                <a:gd name="T12" fmla="*/ 4 w 1630"/>
                <a:gd name="T13" fmla="*/ 324 h 1996"/>
                <a:gd name="T14" fmla="*/ 13 w 1630"/>
                <a:gd name="T15" fmla="*/ 349 h 1996"/>
                <a:gd name="T16" fmla="*/ 27 w 1630"/>
                <a:gd name="T17" fmla="*/ 361 h 1996"/>
                <a:gd name="T18" fmla="*/ 37 w 1630"/>
                <a:gd name="T19" fmla="*/ 390 h 1996"/>
                <a:gd name="T20" fmla="*/ 41 w 1630"/>
                <a:gd name="T21" fmla="*/ 376 h 1996"/>
                <a:gd name="T22" fmla="*/ 47 w 1630"/>
                <a:gd name="T23" fmla="*/ 354 h 1996"/>
                <a:gd name="T24" fmla="*/ 52 w 1630"/>
                <a:gd name="T25" fmla="*/ 317 h 1996"/>
                <a:gd name="T26" fmla="*/ 73 w 1630"/>
                <a:gd name="T27" fmla="*/ 298 h 1996"/>
                <a:gd name="T28" fmla="*/ 73 w 1630"/>
                <a:gd name="T29" fmla="*/ 317 h 1996"/>
                <a:gd name="T30" fmla="*/ 75 w 1630"/>
                <a:gd name="T31" fmla="*/ 331 h 1996"/>
                <a:gd name="T32" fmla="*/ 67 w 1630"/>
                <a:gd name="T33" fmla="*/ 359 h 1996"/>
                <a:gd name="T34" fmla="*/ 91 w 1630"/>
                <a:gd name="T35" fmla="*/ 315 h 1996"/>
                <a:gd name="T36" fmla="*/ 102 w 1630"/>
                <a:gd name="T37" fmla="*/ 294 h 1996"/>
                <a:gd name="T38" fmla="*/ 144 w 1630"/>
                <a:gd name="T39" fmla="*/ 294 h 1996"/>
                <a:gd name="T40" fmla="*/ 158 w 1630"/>
                <a:gd name="T41" fmla="*/ 284 h 1996"/>
                <a:gd name="T42" fmla="*/ 152 w 1630"/>
                <a:gd name="T43" fmla="*/ 302 h 1996"/>
                <a:gd name="T44" fmla="*/ 166 w 1630"/>
                <a:gd name="T45" fmla="*/ 317 h 1996"/>
                <a:gd name="T46" fmla="*/ 176 w 1630"/>
                <a:gd name="T47" fmla="*/ 284 h 1996"/>
                <a:gd name="T48" fmla="*/ 146 w 1630"/>
                <a:gd name="T49" fmla="*/ 265 h 1996"/>
                <a:gd name="T50" fmla="*/ 125 w 1630"/>
                <a:gd name="T51" fmla="*/ 251 h 1996"/>
                <a:gd name="T52" fmla="*/ 128 w 1630"/>
                <a:gd name="T53" fmla="*/ 239 h 1996"/>
                <a:gd name="T54" fmla="*/ 148 w 1630"/>
                <a:gd name="T55" fmla="*/ 230 h 1996"/>
                <a:gd name="T56" fmla="*/ 184 w 1630"/>
                <a:gd name="T57" fmla="*/ 216 h 1996"/>
                <a:gd name="T58" fmla="*/ 201 w 1630"/>
                <a:gd name="T59" fmla="*/ 225 h 1996"/>
                <a:gd name="T60" fmla="*/ 219 w 1630"/>
                <a:gd name="T61" fmla="*/ 226 h 1996"/>
                <a:gd name="T62" fmla="*/ 242 w 1630"/>
                <a:gd name="T63" fmla="*/ 224 h 1996"/>
                <a:gd name="T64" fmla="*/ 219 w 1630"/>
                <a:gd name="T65" fmla="*/ 291 h 1996"/>
                <a:gd name="T66" fmla="*/ 242 w 1630"/>
                <a:gd name="T67" fmla="*/ 275 h 1996"/>
                <a:gd name="T68" fmla="*/ 245 w 1630"/>
                <a:gd name="T69" fmla="*/ 253 h 1996"/>
                <a:gd name="T70" fmla="*/ 265 w 1630"/>
                <a:gd name="T71" fmla="*/ 238 h 1996"/>
                <a:gd name="T72" fmla="*/ 272 w 1630"/>
                <a:gd name="T73" fmla="*/ 222 h 1996"/>
                <a:gd name="T74" fmla="*/ 297 w 1630"/>
                <a:gd name="T75" fmla="*/ 219 h 1996"/>
                <a:gd name="T76" fmla="*/ 311 w 1630"/>
                <a:gd name="T77" fmla="*/ 204 h 1996"/>
                <a:gd name="T78" fmla="*/ 298 w 1630"/>
                <a:gd name="T79" fmla="*/ 202 h 1996"/>
                <a:gd name="T80" fmla="*/ 285 w 1630"/>
                <a:gd name="T81" fmla="*/ 188 h 1996"/>
                <a:gd name="T82" fmla="*/ 255 w 1630"/>
                <a:gd name="T83" fmla="*/ 174 h 1996"/>
                <a:gd name="T84" fmla="*/ 225 w 1630"/>
                <a:gd name="T85" fmla="*/ 178 h 1996"/>
                <a:gd name="T86" fmla="*/ 198 w 1630"/>
                <a:gd name="T87" fmla="*/ 146 h 1996"/>
                <a:gd name="T88" fmla="*/ 185 w 1630"/>
                <a:gd name="T89" fmla="*/ 142 h 1996"/>
                <a:gd name="T90" fmla="*/ 200 w 1630"/>
                <a:gd name="T91" fmla="*/ 132 h 1996"/>
                <a:gd name="T92" fmla="*/ 188 w 1630"/>
                <a:gd name="T93" fmla="*/ 123 h 1996"/>
                <a:gd name="T94" fmla="*/ 176 w 1630"/>
                <a:gd name="T95" fmla="*/ 115 h 1996"/>
                <a:gd name="T96" fmla="*/ 165 w 1630"/>
                <a:gd name="T97" fmla="*/ 101 h 1996"/>
                <a:gd name="T98" fmla="*/ 166 w 1630"/>
                <a:gd name="T99" fmla="*/ 88 h 1996"/>
                <a:gd name="T100" fmla="*/ 190 w 1630"/>
                <a:gd name="T101" fmla="*/ 93 h 1996"/>
                <a:gd name="T102" fmla="*/ 176 w 1630"/>
                <a:gd name="T103" fmla="*/ 85 h 1996"/>
                <a:gd name="T104" fmla="*/ 176 w 1630"/>
                <a:gd name="T105" fmla="*/ 76 h 1996"/>
                <a:gd name="T106" fmla="*/ 198 w 1630"/>
                <a:gd name="T107" fmla="*/ 66 h 1996"/>
                <a:gd name="T108" fmla="*/ 201 w 1630"/>
                <a:gd name="T109" fmla="*/ 53 h 1996"/>
                <a:gd name="T110" fmla="*/ 217 w 1630"/>
                <a:gd name="T111" fmla="*/ 48 h 1996"/>
                <a:gd name="T112" fmla="*/ 225 w 1630"/>
                <a:gd name="T113" fmla="*/ 27 h 1996"/>
                <a:gd name="T114" fmla="*/ 226 w 1630"/>
                <a:gd name="T115" fmla="*/ 4 h 199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30"/>
                <a:gd name="T175" fmla="*/ 0 h 1996"/>
                <a:gd name="T176" fmla="*/ 1630 w 1630"/>
                <a:gd name="T177" fmla="*/ 1996 h 199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30" h="1996">
                  <a:moveTo>
                    <a:pt x="1125" y="0"/>
                  </a:moveTo>
                  <a:lnTo>
                    <a:pt x="1061" y="9"/>
                  </a:lnTo>
                  <a:lnTo>
                    <a:pt x="952" y="52"/>
                  </a:lnTo>
                  <a:lnTo>
                    <a:pt x="868" y="82"/>
                  </a:lnTo>
                  <a:lnTo>
                    <a:pt x="768" y="137"/>
                  </a:lnTo>
                  <a:lnTo>
                    <a:pt x="558" y="275"/>
                  </a:lnTo>
                  <a:lnTo>
                    <a:pt x="403" y="430"/>
                  </a:lnTo>
                  <a:lnTo>
                    <a:pt x="266" y="604"/>
                  </a:lnTo>
                  <a:cubicBezTo>
                    <a:pt x="226" y="660"/>
                    <a:pt x="189" y="720"/>
                    <a:pt x="163" y="769"/>
                  </a:cubicBezTo>
                  <a:cubicBezTo>
                    <a:pt x="135" y="828"/>
                    <a:pt x="129" y="844"/>
                    <a:pt x="110" y="896"/>
                  </a:cubicBezTo>
                  <a:lnTo>
                    <a:pt x="46" y="1079"/>
                  </a:lnTo>
                  <a:lnTo>
                    <a:pt x="10" y="1271"/>
                  </a:lnTo>
                  <a:lnTo>
                    <a:pt x="0" y="1445"/>
                  </a:lnTo>
                  <a:lnTo>
                    <a:pt x="19" y="1655"/>
                  </a:lnTo>
                  <a:lnTo>
                    <a:pt x="58" y="1735"/>
                  </a:lnTo>
                  <a:lnTo>
                    <a:pt x="73" y="1786"/>
                  </a:lnTo>
                  <a:lnTo>
                    <a:pt x="103" y="1777"/>
                  </a:lnTo>
                  <a:lnTo>
                    <a:pt x="145" y="1849"/>
                  </a:lnTo>
                  <a:lnTo>
                    <a:pt x="157" y="1957"/>
                  </a:lnTo>
                  <a:lnTo>
                    <a:pt x="190" y="1996"/>
                  </a:lnTo>
                  <a:lnTo>
                    <a:pt x="247" y="1993"/>
                  </a:lnTo>
                  <a:lnTo>
                    <a:pt x="214" y="1927"/>
                  </a:lnTo>
                  <a:lnTo>
                    <a:pt x="199" y="1834"/>
                  </a:lnTo>
                  <a:lnTo>
                    <a:pt x="250" y="1819"/>
                  </a:lnTo>
                  <a:lnTo>
                    <a:pt x="253" y="1705"/>
                  </a:lnTo>
                  <a:lnTo>
                    <a:pt x="277" y="1630"/>
                  </a:lnTo>
                  <a:lnTo>
                    <a:pt x="286" y="1591"/>
                  </a:lnTo>
                  <a:lnTo>
                    <a:pt x="379" y="1525"/>
                  </a:lnTo>
                  <a:lnTo>
                    <a:pt x="325" y="1627"/>
                  </a:lnTo>
                  <a:lnTo>
                    <a:pt x="385" y="1621"/>
                  </a:lnTo>
                  <a:lnTo>
                    <a:pt x="358" y="1666"/>
                  </a:lnTo>
                  <a:cubicBezTo>
                    <a:pt x="359" y="1678"/>
                    <a:pt x="395" y="1678"/>
                    <a:pt x="394" y="1696"/>
                  </a:cubicBezTo>
                  <a:cubicBezTo>
                    <a:pt x="393" y="1714"/>
                    <a:pt x="359" y="1754"/>
                    <a:pt x="352" y="1777"/>
                  </a:cubicBezTo>
                  <a:cubicBezTo>
                    <a:pt x="345" y="1800"/>
                    <a:pt x="330" y="1841"/>
                    <a:pt x="352" y="1834"/>
                  </a:cubicBezTo>
                  <a:cubicBezTo>
                    <a:pt x="374" y="1827"/>
                    <a:pt x="464" y="1769"/>
                    <a:pt x="484" y="1732"/>
                  </a:cubicBezTo>
                  <a:lnTo>
                    <a:pt x="475" y="1609"/>
                  </a:lnTo>
                  <a:lnTo>
                    <a:pt x="517" y="1558"/>
                  </a:lnTo>
                  <a:lnTo>
                    <a:pt x="526" y="1504"/>
                  </a:lnTo>
                  <a:lnTo>
                    <a:pt x="568" y="1570"/>
                  </a:lnTo>
                  <a:lnTo>
                    <a:pt x="754" y="1507"/>
                  </a:lnTo>
                  <a:lnTo>
                    <a:pt x="748" y="1438"/>
                  </a:lnTo>
                  <a:lnTo>
                    <a:pt x="823" y="1462"/>
                  </a:lnTo>
                  <a:lnTo>
                    <a:pt x="844" y="1513"/>
                  </a:lnTo>
                  <a:lnTo>
                    <a:pt x="799" y="1549"/>
                  </a:lnTo>
                  <a:cubicBezTo>
                    <a:pt x="793" y="1567"/>
                    <a:pt x="793" y="1585"/>
                    <a:pt x="808" y="1624"/>
                  </a:cubicBezTo>
                  <a:cubicBezTo>
                    <a:pt x="823" y="1663"/>
                    <a:pt x="859" y="1649"/>
                    <a:pt x="868" y="1633"/>
                  </a:cubicBezTo>
                  <a:lnTo>
                    <a:pt x="865" y="1528"/>
                  </a:lnTo>
                  <a:lnTo>
                    <a:pt x="922" y="1462"/>
                  </a:lnTo>
                  <a:lnTo>
                    <a:pt x="826" y="1417"/>
                  </a:lnTo>
                  <a:lnTo>
                    <a:pt x="763" y="1357"/>
                  </a:lnTo>
                  <a:lnTo>
                    <a:pt x="742" y="1300"/>
                  </a:lnTo>
                  <a:lnTo>
                    <a:pt x="652" y="1288"/>
                  </a:lnTo>
                  <a:lnTo>
                    <a:pt x="664" y="1255"/>
                  </a:lnTo>
                  <a:lnTo>
                    <a:pt x="670" y="1225"/>
                  </a:lnTo>
                  <a:lnTo>
                    <a:pt x="733" y="1222"/>
                  </a:lnTo>
                  <a:lnTo>
                    <a:pt x="769" y="1180"/>
                  </a:lnTo>
                  <a:lnTo>
                    <a:pt x="835" y="1090"/>
                  </a:lnTo>
                  <a:lnTo>
                    <a:pt x="958" y="1105"/>
                  </a:lnTo>
                  <a:lnTo>
                    <a:pt x="991" y="1153"/>
                  </a:lnTo>
                  <a:lnTo>
                    <a:pt x="1042" y="1155"/>
                  </a:lnTo>
                  <a:lnTo>
                    <a:pt x="1105" y="1090"/>
                  </a:lnTo>
                  <a:lnTo>
                    <a:pt x="1147" y="1156"/>
                  </a:lnTo>
                  <a:lnTo>
                    <a:pt x="1216" y="1132"/>
                  </a:lnTo>
                  <a:lnTo>
                    <a:pt x="1261" y="1153"/>
                  </a:lnTo>
                  <a:lnTo>
                    <a:pt x="1147" y="1360"/>
                  </a:lnTo>
                  <a:lnTo>
                    <a:pt x="1147" y="1492"/>
                  </a:lnTo>
                  <a:lnTo>
                    <a:pt x="1189" y="1492"/>
                  </a:lnTo>
                  <a:lnTo>
                    <a:pt x="1261" y="1411"/>
                  </a:lnTo>
                  <a:lnTo>
                    <a:pt x="1258" y="1327"/>
                  </a:lnTo>
                  <a:lnTo>
                    <a:pt x="1279" y="1294"/>
                  </a:lnTo>
                  <a:lnTo>
                    <a:pt x="1294" y="1243"/>
                  </a:lnTo>
                  <a:lnTo>
                    <a:pt x="1384" y="1219"/>
                  </a:lnTo>
                  <a:lnTo>
                    <a:pt x="1372" y="1162"/>
                  </a:lnTo>
                  <a:lnTo>
                    <a:pt x="1420" y="1135"/>
                  </a:lnTo>
                  <a:lnTo>
                    <a:pt x="1459" y="1117"/>
                  </a:lnTo>
                  <a:lnTo>
                    <a:pt x="1552" y="1120"/>
                  </a:lnTo>
                  <a:lnTo>
                    <a:pt x="1591" y="1063"/>
                  </a:lnTo>
                  <a:lnTo>
                    <a:pt x="1618" y="1042"/>
                  </a:lnTo>
                  <a:lnTo>
                    <a:pt x="1630" y="1024"/>
                  </a:lnTo>
                  <a:lnTo>
                    <a:pt x="1555" y="1036"/>
                  </a:lnTo>
                  <a:lnTo>
                    <a:pt x="1555" y="985"/>
                  </a:lnTo>
                  <a:lnTo>
                    <a:pt x="1483" y="958"/>
                  </a:lnTo>
                  <a:lnTo>
                    <a:pt x="1459" y="985"/>
                  </a:lnTo>
                  <a:lnTo>
                    <a:pt x="1330" y="889"/>
                  </a:lnTo>
                  <a:lnTo>
                    <a:pt x="1276" y="931"/>
                  </a:lnTo>
                  <a:lnTo>
                    <a:pt x="1177" y="913"/>
                  </a:lnTo>
                  <a:lnTo>
                    <a:pt x="1186" y="841"/>
                  </a:lnTo>
                  <a:lnTo>
                    <a:pt x="1033" y="748"/>
                  </a:lnTo>
                  <a:lnTo>
                    <a:pt x="970" y="763"/>
                  </a:lnTo>
                  <a:lnTo>
                    <a:pt x="970" y="724"/>
                  </a:lnTo>
                  <a:lnTo>
                    <a:pt x="1003" y="685"/>
                  </a:lnTo>
                  <a:lnTo>
                    <a:pt x="1039" y="676"/>
                  </a:lnTo>
                  <a:lnTo>
                    <a:pt x="1006" y="619"/>
                  </a:lnTo>
                  <a:lnTo>
                    <a:pt x="979" y="631"/>
                  </a:lnTo>
                  <a:lnTo>
                    <a:pt x="979" y="574"/>
                  </a:lnTo>
                  <a:lnTo>
                    <a:pt x="913" y="592"/>
                  </a:lnTo>
                  <a:lnTo>
                    <a:pt x="904" y="514"/>
                  </a:lnTo>
                  <a:lnTo>
                    <a:pt x="861" y="520"/>
                  </a:lnTo>
                  <a:lnTo>
                    <a:pt x="816" y="430"/>
                  </a:lnTo>
                  <a:lnTo>
                    <a:pt x="868" y="445"/>
                  </a:lnTo>
                  <a:lnTo>
                    <a:pt x="910" y="484"/>
                  </a:lnTo>
                  <a:lnTo>
                    <a:pt x="994" y="481"/>
                  </a:lnTo>
                  <a:lnTo>
                    <a:pt x="967" y="433"/>
                  </a:lnTo>
                  <a:lnTo>
                    <a:pt x="913" y="436"/>
                  </a:lnTo>
                  <a:lnTo>
                    <a:pt x="877" y="400"/>
                  </a:lnTo>
                  <a:lnTo>
                    <a:pt x="919" y="391"/>
                  </a:lnTo>
                  <a:lnTo>
                    <a:pt x="970" y="397"/>
                  </a:lnTo>
                  <a:lnTo>
                    <a:pt x="1033" y="334"/>
                  </a:lnTo>
                  <a:lnTo>
                    <a:pt x="1000" y="289"/>
                  </a:lnTo>
                  <a:lnTo>
                    <a:pt x="1048" y="277"/>
                  </a:lnTo>
                  <a:lnTo>
                    <a:pt x="1144" y="283"/>
                  </a:lnTo>
                  <a:lnTo>
                    <a:pt x="1129" y="247"/>
                  </a:lnTo>
                  <a:lnTo>
                    <a:pt x="1171" y="205"/>
                  </a:lnTo>
                  <a:lnTo>
                    <a:pt x="1174" y="136"/>
                  </a:lnTo>
                  <a:lnTo>
                    <a:pt x="1222" y="46"/>
                  </a:lnTo>
                  <a:lnTo>
                    <a:pt x="1180" y="13"/>
                  </a:lnTo>
                  <a:lnTo>
                    <a:pt x="1125" y="0"/>
                  </a:lnTo>
                  <a:close/>
                </a:path>
              </a:pathLst>
            </a:custGeom>
            <a:solidFill>
              <a:srgbClr val="DDF2FF"/>
            </a:solidFill>
            <a:ln w="9525">
              <a:noFill/>
              <a:round/>
            </a:ln>
          </p:spPr>
          <p:txBody>
            <a:bodyPr/>
            <a:lstStyle/>
            <a:p>
              <a:endParaRPr lang="zh-CN" altLang="en-US"/>
            </a:p>
          </p:txBody>
        </p:sp>
        <p:sp>
          <p:nvSpPr>
            <p:cNvPr id="60440" name="未知"/>
            <p:cNvSpPr>
              <a:spLocks noChangeArrowheads="1"/>
            </p:cNvSpPr>
            <p:nvPr/>
          </p:nvSpPr>
          <p:spPr bwMode="auto">
            <a:xfrm>
              <a:off x="958" y="2375"/>
              <a:ext cx="400" cy="295"/>
            </a:xfrm>
            <a:custGeom>
              <a:avLst/>
              <a:gdLst>
                <a:gd name="T0" fmla="*/ 0 w 446"/>
                <a:gd name="T1" fmla="*/ 31 h 329"/>
                <a:gd name="T2" fmla="*/ 0 w 446"/>
                <a:gd name="T3" fmla="*/ 50 h 329"/>
                <a:gd name="T4" fmla="*/ 22 w 446"/>
                <a:gd name="T5" fmla="*/ 58 h 329"/>
                <a:gd name="T6" fmla="*/ 35 w 446"/>
                <a:gd name="T7" fmla="*/ 59 h 329"/>
                <a:gd name="T8" fmla="*/ 47 w 446"/>
                <a:gd name="T9" fmla="*/ 63 h 329"/>
                <a:gd name="T10" fmla="*/ 63 w 446"/>
                <a:gd name="T11" fmla="*/ 64 h 329"/>
                <a:gd name="T12" fmla="*/ 81 w 446"/>
                <a:gd name="T13" fmla="*/ 64 h 329"/>
                <a:gd name="T14" fmla="*/ 83 w 446"/>
                <a:gd name="T15" fmla="*/ 58 h 329"/>
                <a:gd name="T16" fmla="*/ 74 w 446"/>
                <a:gd name="T17" fmla="*/ 48 h 329"/>
                <a:gd name="T18" fmla="*/ 74 w 446"/>
                <a:gd name="T19" fmla="*/ 39 h 329"/>
                <a:gd name="T20" fmla="*/ 59 w 446"/>
                <a:gd name="T21" fmla="*/ 31 h 329"/>
                <a:gd name="T22" fmla="*/ 61 w 446"/>
                <a:gd name="T23" fmla="*/ 18 h 329"/>
                <a:gd name="T24" fmla="*/ 50 w 446"/>
                <a:gd name="T25" fmla="*/ 12 h 329"/>
                <a:gd name="T26" fmla="*/ 48 w 446"/>
                <a:gd name="T27" fmla="*/ 22 h 329"/>
                <a:gd name="T28" fmla="*/ 39 w 446"/>
                <a:gd name="T29" fmla="*/ 16 h 329"/>
                <a:gd name="T30" fmla="*/ 33 w 446"/>
                <a:gd name="T31" fmla="*/ 20 h 329"/>
                <a:gd name="T32" fmla="*/ 35 w 446"/>
                <a:gd name="T33" fmla="*/ 10 h 329"/>
                <a:gd name="T34" fmla="*/ 22 w 446"/>
                <a:gd name="T35" fmla="*/ 7 h 329"/>
                <a:gd name="T36" fmla="*/ 22 w 446"/>
                <a:gd name="T37" fmla="*/ 22 h 329"/>
                <a:gd name="T38" fmla="*/ 28 w 446"/>
                <a:gd name="T39" fmla="*/ 36 h 329"/>
                <a:gd name="T40" fmla="*/ 14 w 446"/>
                <a:gd name="T41" fmla="*/ 39 h 329"/>
                <a:gd name="T42" fmla="*/ 7 w 446"/>
                <a:gd name="T43" fmla="*/ 31 h 329"/>
                <a:gd name="T44" fmla="*/ 0 w 446"/>
                <a:gd name="T45" fmla="*/ 31 h 3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6"/>
                <a:gd name="T70" fmla="*/ 0 h 329"/>
                <a:gd name="T71" fmla="*/ 446 w 446"/>
                <a:gd name="T72" fmla="*/ 329 h 3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6" h="329">
                  <a:moveTo>
                    <a:pt x="0" y="162"/>
                  </a:moveTo>
                  <a:lnTo>
                    <a:pt x="0" y="258"/>
                  </a:lnTo>
                  <a:lnTo>
                    <a:pt x="109" y="295"/>
                  </a:lnTo>
                  <a:lnTo>
                    <a:pt x="183" y="309"/>
                  </a:lnTo>
                  <a:lnTo>
                    <a:pt x="240" y="318"/>
                  </a:lnTo>
                  <a:lnTo>
                    <a:pt x="318" y="327"/>
                  </a:lnTo>
                  <a:lnTo>
                    <a:pt x="414" y="324"/>
                  </a:lnTo>
                  <a:cubicBezTo>
                    <a:pt x="432" y="319"/>
                    <a:pt x="446" y="329"/>
                    <a:pt x="427" y="295"/>
                  </a:cubicBezTo>
                  <a:cubicBezTo>
                    <a:pt x="408" y="261"/>
                    <a:pt x="389" y="265"/>
                    <a:pt x="382" y="250"/>
                  </a:cubicBezTo>
                  <a:lnTo>
                    <a:pt x="382" y="204"/>
                  </a:lnTo>
                  <a:lnTo>
                    <a:pt x="309" y="159"/>
                  </a:lnTo>
                  <a:cubicBezTo>
                    <a:pt x="298" y="140"/>
                    <a:pt x="333" y="144"/>
                    <a:pt x="315" y="90"/>
                  </a:cubicBezTo>
                  <a:cubicBezTo>
                    <a:pt x="297" y="36"/>
                    <a:pt x="266" y="53"/>
                    <a:pt x="255" y="57"/>
                  </a:cubicBezTo>
                  <a:lnTo>
                    <a:pt x="246" y="114"/>
                  </a:lnTo>
                  <a:lnTo>
                    <a:pt x="204" y="84"/>
                  </a:lnTo>
                  <a:lnTo>
                    <a:pt x="168" y="99"/>
                  </a:lnTo>
                  <a:lnTo>
                    <a:pt x="180" y="48"/>
                  </a:lnTo>
                  <a:cubicBezTo>
                    <a:pt x="171" y="38"/>
                    <a:pt x="135" y="0"/>
                    <a:pt x="111" y="36"/>
                  </a:cubicBezTo>
                  <a:cubicBezTo>
                    <a:pt x="87" y="72"/>
                    <a:pt x="104" y="89"/>
                    <a:pt x="109" y="114"/>
                  </a:cubicBezTo>
                  <a:lnTo>
                    <a:pt x="144" y="186"/>
                  </a:lnTo>
                  <a:lnTo>
                    <a:pt x="75" y="195"/>
                  </a:lnTo>
                  <a:lnTo>
                    <a:pt x="36" y="162"/>
                  </a:lnTo>
                  <a:lnTo>
                    <a:pt x="0" y="162"/>
                  </a:lnTo>
                  <a:close/>
                </a:path>
              </a:pathLst>
            </a:custGeom>
            <a:solidFill>
              <a:srgbClr val="DDF2FF"/>
            </a:solidFill>
            <a:ln w="9525">
              <a:noFill/>
              <a:round/>
            </a:ln>
          </p:spPr>
          <p:txBody>
            <a:bodyPr/>
            <a:lstStyle/>
            <a:p>
              <a:endParaRPr lang="zh-CN" altLang="en-US"/>
            </a:p>
          </p:txBody>
        </p:sp>
        <p:sp>
          <p:nvSpPr>
            <p:cNvPr id="60441" name="未知"/>
            <p:cNvSpPr>
              <a:spLocks noChangeArrowheads="1"/>
            </p:cNvSpPr>
            <p:nvPr/>
          </p:nvSpPr>
          <p:spPr bwMode="auto">
            <a:xfrm>
              <a:off x="864" y="2292"/>
              <a:ext cx="395" cy="131"/>
            </a:xfrm>
            <a:custGeom>
              <a:avLst/>
              <a:gdLst>
                <a:gd name="T0" fmla="*/ 4 w 441"/>
                <a:gd name="T1" fmla="*/ 16 h 146"/>
                <a:gd name="T2" fmla="*/ 12 w 441"/>
                <a:gd name="T3" fmla="*/ 28 h 146"/>
                <a:gd name="T4" fmla="*/ 32 w 441"/>
                <a:gd name="T5" fmla="*/ 22 h 146"/>
                <a:gd name="T6" fmla="*/ 42 w 441"/>
                <a:gd name="T7" fmla="*/ 13 h 146"/>
                <a:gd name="T8" fmla="*/ 50 w 441"/>
                <a:gd name="T9" fmla="*/ 22 h 146"/>
                <a:gd name="T10" fmla="*/ 58 w 441"/>
                <a:gd name="T11" fmla="*/ 20 h 146"/>
                <a:gd name="T12" fmla="*/ 66 w 441"/>
                <a:gd name="T13" fmla="*/ 22 h 146"/>
                <a:gd name="T14" fmla="*/ 66 w 441"/>
                <a:gd name="T15" fmla="*/ 13 h 146"/>
                <a:gd name="T16" fmla="*/ 73 w 441"/>
                <a:gd name="T17" fmla="*/ 6 h 146"/>
                <a:gd name="T18" fmla="*/ 77 w 441"/>
                <a:gd name="T19" fmla="*/ 12 h 146"/>
                <a:gd name="T20" fmla="*/ 82 w 441"/>
                <a:gd name="T21" fmla="*/ 4 h 146"/>
                <a:gd name="T22" fmla="*/ 73 w 441"/>
                <a:gd name="T23" fmla="*/ 0 h 146"/>
                <a:gd name="T24" fmla="*/ 58 w 441"/>
                <a:gd name="T25" fmla="*/ 13 h 146"/>
                <a:gd name="T26" fmla="*/ 46 w 441"/>
                <a:gd name="T27" fmla="*/ 4 h 146"/>
                <a:gd name="T28" fmla="*/ 37 w 441"/>
                <a:gd name="T29" fmla="*/ 11 h 146"/>
                <a:gd name="T30" fmla="*/ 27 w 441"/>
                <a:gd name="T31" fmla="*/ 14 h 146"/>
                <a:gd name="T32" fmla="*/ 24 w 441"/>
                <a:gd name="T33" fmla="*/ 16 h 146"/>
                <a:gd name="T34" fmla="*/ 21 w 441"/>
                <a:gd name="T35" fmla="*/ 16 h 146"/>
                <a:gd name="T36" fmla="*/ 12 w 441"/>
                <a:gd name="T37" fmla="*/ 11 h 146"/>
                <a:gd name="T38" fmla="*/ 4 w 441"/>
                <a:gd name="T39" fmla="*/ 16 h 1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1"/>
                <a:gd name="T61" fmla="*/ 0 h 146"/>
                <a:gd name="T62" fmla="*/ 441 w 441"/>
                <a:gd name="T63" fmla="*/ 146 h 1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1" h="146">
                  <a:moveTo>
                    <a:pt x="6" y="78"/>
                  </a:moveTo>
                  <a:cubicBezTo>
                    <a:pt x="0" y="90"/>
                    <a:pt x="33" y="136"/>
                    <a:pt x="60" y="141"/>
                  </a:cubicBezTo>
                  <a:cubicBezTo>
                    <a:pt x="87" y="146"/>
                    <a:pt x="143" y="123"/>
                    <a:pt x="169" y="110"/>
                  </a:cubicBezTo>
                  <a:lnTo>
                    <a:pt x="216" y="66"/>
                  </a:lnTo>
                  <a:lnTo>
                    <a:pt x="260" y="110"/>
                  </a:lnTo>
                  <a:lnTo>
                    <a:pt x="303" y="99"/>
                  </a:lnTo>
                  <a:lnTo>
                    <a:pt x="351" y="110"/>
                  </a:lnTo>
                  <a:lnTo>
                    <a:pt x="351" y="64"/>
                  </a:lnTo>
                  <a:lnTo>
                    <a:pt x="384" y="30"/>
                  </a:lnTo>
                  <a:cubicBezTo>
                    <a:pt x="392" y="29"/>
                    <a:pt x="363" y="66"/>
                    <a:pt x="402" y="60"/>
                  </a:cubicBezTo>
                  <a:cubicBezTo>
                    <a:pt x="441" y="54"/>
                    <a:pt x="433" y="28"/>
                    <a:pt x="429" y="18"/>
                  </a:cubicBezTo>
                  <a:lnTo>
                    <a:pt x="378" y="0"/>
                  </a:lnTo>
                  <a:lnTo>
                    <a:pt x="305" y="64"/>
                  </a:lnTo>
                  <a:lnTo>
                    <a:pt x="237" y="12"/>
                  </a:lnTo>
                  <a:lnTo>
                    <a:pt x="192" y="54"/>
                  </a:lnTo>
                  <a:lnTo>
                    <a:pt x="144" y="75"/>
                  </a:lnTo>
                  <a:lnTo>
                    <a:pt x="129" y="84"/>
                  </a:lnTo>
                  <a:lnTo>
                    <a:pt x="108" y="78"/>
                  </a:lnTo>
                  <a:cubicBezTo>
                    <a:pt x="97" y="73"/>
                    <a:pt x="99" y="60"/>
                    <a:pt x="60" y="54"/>
                  </a:cubicBezTo>
                  <a:cubicBezTo>
                    <a:pt x="21" y="48"/>
                    <a:pt x="17" y="73"/>
                    <a:pt x="6" y="78"/>
                  </a:cubicBezTo>
                  <a:close/>
                </a:path>
              </a:pathLst>
            </a:custGeom>
            <a:solidFill>
              <a:srgbClr val="DDF2FF"/>
            </a:solidFill>
            <a:ln w="9525">
              <a:noFill/>
              <a:round/>
            </a:ln>
          </p:spPr>
          <p:txBody>
            <a:bodyPr/>
            <a:lstStyle/>
            <a:p>
              <a:endParaRPr lang="zh-CN" altLang="en-US"/>
            </a:p>
          </p:txBody>
        </p:sp>
        <p:sp>
          <p:nvSpPr>
            <p:cNvPr id="60442" name="未知"/>
            <p:cNvSpPr>
              <a:spLocks noChangeArrowheads="1"/>
            </p:cNvSpPr>
            <p:nvPr/>
          </p:nvSpPr>
          <p:spPr bwMode="auto">
            <a:xfrm>
              <a:off x="155" y="1888"/>
              <a:ext cx="134" cy="178"/>
            </a:xfrm>
            <a:custGeom>
              <a:avLst/>
              <a:gdLst>
                <a:gd name="T0" fmla="*/ 0 w 150"/>
                <a:gd name="T1" fmla="*/ 0 h 198"/>
                <a:gd name="T2" fmla="*/ 4 w 150"/>
                <a:gd name="T3" fmla="*/ 13 h 198"/>
                <a:gd name="T4" fmla="*/ 9 w 150"/>
                <a:gd name="T5" fmla="*/ 24 h 198"/>
                <a:gd name="T6" fmla="*/ 17 w 150"/>
                <a:gd name="T7" fmla="*/ 38 h 198"/>
                <a:gd name="T8" fmla="*/ 23 w 150"/>
                <a:gd name="T9" fmla="*/ 40 h 198"/>
                <a:gd name="T10" fmla="*/ 28 w 150"/>
                <a:gd name="T11" fmla="*/ 32 h 198"/>
                <a:gd name="T12" fmla="*/ 21 w 150"/>
                <a:gd name="T13" fmla="*/ 32 h 198"/>
                <a:gd name="T14" fmla="*/ 21 w 150"/>
                <a:gd name="T15" fmla="*/ 21 h 198"/>
                <a:gd name="T16" fmla="*/ 15 w 150"/>
                <a:gd name="T17" fmla="*/ 17 h 198"/>
                <a:gd name="T18" fmla="*/ 19 w 150"/>
                <a:gd name="T19" fmla="*/ 4 h 198"/>
                <a:gd name="T20" fmla="*/ 9 w 150"/>
                <a:gd name="T21" fmla="*/ 7 h 198"/>
                <a:gd name="T22" fmla="*/ 0 w 150"/>
                <a:gd name="T23" fmla="*/ 0 h 1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0"/>
                <a:gd name="T37" fmla="*/ 0 h 198"/>
                <a:gd name="T38" fmla="*/ 150 w 150"/>
                <a:gd name="T39" fmla="*/ 198 h 19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0" h="198">
                  <a:moveTo>
                    <a:pt x="0" y="0"/>
                  </a:moveTo>
                  <a:lnTo>
                    <a:pt x="15" y="63"/>
                  </a:lnTo>
                  <a:lnTo>
                    <a:pt x="45" y="120"/>
                  </a:lnTo>
                  <a:lnTo>
                    <a:pt x="90" y="186"/>
                  </a:lnTo>
                  <a:lnTo>
                    <a:pt x="123" y="198"/>
                  </a:lnTo>
                  <a:lnTo>
                    <a:pt x="150" y="162"/>
                  </a:lnTo>
                  <a:lnTo>
                    <a:pt x="114" y="162"/>
                  </a:lnTo>
                  <a:lnTo>
                    <a:pt x="111" y="102"/>
                  </a:lnTo>
                  <a:lnTo>
                    <a:pt x="78" y="84"/>
                  </a:lnTo>
                  <a:lnTo>
                    <a:pt x="99" y="21"/>
                  </a:lnTo>
                  <a:lnTo>
                    <a:pt x="48" y="36"/>
                  </a:lnTo>
                  <a:lnTo>
                    <a:pt x="0" y="0"/>
                  </a:lnTo>
                  <a:close/>
                </a:path>
              </a:pathLst>
            </a:custGeom>
            <a:solidFill>
              <a:srgbClr val="DDF2FF"/>
            </a:solidFill>
            <a:ln w="9525">
              <a:noFill/>
              <a:round/>
            </a:ln>
          </p:spPr>
          <p:txBody>
            <a:bodyPr/>
            <a:lstStyle/>
            <a:p>
              <a:endParaRPr lang="zh-CN" altLang="en-US"/>
            </a:p>
          </p:txBody>
        </p:sp>
        <p:sp>
          <p:nvSpPr>
            <p:cNvPr id="60443" name="未知"/>
            <p:cNvSpPr>
              <a:spLocks noChangeArrowheads="1"/>
            </p:cNvSpPr>
            <p:nvPr/>
          </p:nvSpPr>
          <p:spPr bwMode="auto">
            <a:xfrm>
              <a:off x="285" y="1807"/>
              <a:ext cx="80" cy="263"/>
            </a:xfrm>
            <a:custGeom>
              <a:avLst/>
              <a:gdLst>
                <a:gd name="T0" fmla="*/ 10 w 90"/>
                <a:gd name="T1" fmla="*/ 0 h 293"/>
                <a:gd name="T2" fmla="*/ 4 w 90"/>
                <a:gd name="T3" fmla="*/ 16 h 293"/>
                <a:gd name="T4" fmla="*/ 2 w 90"/>
                <a:gd name="T5" fmla="*/ 22 h 293"/>
                <a:gd name="T6" fmla="*/ 0 w 90"/>
                <a:gd name="T7" fmla="*/ 31 h 293"/>
                <a:gd name="T8" fmla="*/ 6 w 90"/>
                <a:gd name="T9" fmla="*/ 31 h 293"/>
                <a:gd name="T10" fmla="*/ 8 w 90"/>
                <a:gd name="T11" fmla="*/ 39 h 293"/>
                <a:gd name="T12" fmla="*/ 4 w 90"/>
                <a:gd name="T13" fmla="*/ 46 h 293"/>
                <a:gd name="T14" fmla="*/ 11 w 90"/>
                <a:gd name="T15" fmla="*/ 58 h 293"/>
                <a:gd name="T16" fmla="*/ 16 w 90"/>
                <a:gd name="T17" fmla="*/ 58 h 293"/>
                <a:gd name="T18" fmla="*/ 11 w 90"/>
                <a:gd name="T19" fmla="*/ 52 h 293"/>
                <a:gd name="T20" fmla="*/ 12 w 90"/>
                <a:gd name="T21" fmla="*/ 35 h 293"/>
                <a:gd name="T22" fmla="*/ 8 w 90"/>
                <a:gd name="T23" fmla="*/ 31 h 293"/>
                <a:gd name="T24" fmla="*/ 4 w 90"/>
                <a:gd name="T25" fmla="*/ 25 h 293"/>
                <a:gd name="T26" fmla="*/ 10 w 90"/>
                <a:gd name="T27" fmla="*/ 18 h 293"/>
                <a:gd name="T28" fmla="*/ 16 w 90"/>
                <a:gd name="T29" fmla="*/ 13 h 293"/>
                <a:gd name="T30" fmla="*/ 10 w 90"/>
                <a:gd name="T31" fmla="*/ 0 h 2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0"/>
                <a:gd name="T49" fmla="*/ 0 h 293"/>
                <a:gd name="T50" fmla="*/ 90 w 90"/>
                <a:gd name="T51" fmla="*/ 293 h 29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0" h="293">
                  <a:moveTo>
                    <a:pt x="56" y="0"/>
                  </a:moveTo>
                  <a:lnTo>
                    <a:pt x="29" y="78"/>
                  </a:lnTo>
                  <a:lnTo>
                    <a:pt x="2" y="111"/>
                  </a:lnTo>
                  <a:lnTo>
                    <a:pt x="0" y="157"/>
                  </a:lnTo>
                  <a:lnTo>
                    <a:pt x="35" y="162"/>
                  </a:lnTo>
                  <a:lnTo>
                    <a:pt x="45" y="202"/>
                  </a:lnTo>
                  <a:lnTo>
                    <a:pt x="17" y="231"/>
                  </a:lnTo>
                  <a:lnTo>
                    <a:pt x="65" y="291"/>
                  </a:lnTo>
                  <a:lnTo>
                    <a:pt x="90" y="293"/>
                  </a:lnTo>
                  <a:lnTo>
                    <a:pt x="62" y="261"/>
                  </a:lnTo>
                  <a:lnTo>
                    <a:pt x="71" y="177"/>
                  </a:lnTo>
                  <a:lnTo>
                    <a:pt x="45" y="157"/>
                  </a:lnTo>
                  <a:lnTo>
                    <a:pt x="29" y="129"/>
                  </a:lnTo>
                  <a:lnTo>
                    <a:pt x="56" y="93"/>
                  </a:lnTo>
                  <a:lnTo>
                    <a:pt x="90" y="66"/>
                  </a:lnTo>
                  <a:lnTo>
                    <a:pt x="56" y="0"/>
                  </a:lnTo>
                  <a:close/>
                </a:path>
              </a:pathLst>
            </a:custGeom>
            <a:solidFill>
              <a:srgbClr val="DDF2FF"/>
            </a:solidFill>
            <a:ln w="9525">
              <a:noFill/>
              <a:round/>
            </a:ln>
          </p:spPr>
          <p:txBody>
            <a:bodyPr/>
            <a:lstStyle/>
            <a:p>
              <a:endParaRPr lang="zh-CN" altLang="en-US"/>
            </a:p>
          </p:txBody>
        </p:sp>
        <p:sp>
          <p:nvSpPr>
            <p:cNvPr id="60444" name="未知"/>
            <p:cNvSpPr>
              <a:spLocks noChangeArrowheads="1"/>
            </p:cNvSpPr>
            <p:nvPr/>
          </p:nvSpPr>
          <p:spPr bwMode="auto">
            <a:xfrm>
              <a:off x="405" y="1600"/>
              <a:ext cx="258" cy="224"/>
            </a:xfrm>
            <a:custGeom>
              <a:avLst/>
              <a:gdLst>
                <a:gd name="T0" fmla="*/ 0 w 288"/>
                <a:gd name="T1" fmla="*/ 51 h 249"/>
                <a:gd name="T2" fmla="*/ 4 w 288"/>
                <a:gd name="T3" fmla="*/ 44 h 249"/>
                <a:gd name="T4" fmla="*/ 12 w 288"/>
                <a:gd name="T5" fmla="*/ 44 h 249"/>
                <a:gd name="T6" fmla="*/ 13 w 288"/>
                <a:gd name="T7" fmla="*/ 36 h 249"/>
                <a:gd name="T8" fmla="*/ 30 w 288"/>
                <a:gd name="T9" fmla="*/ 29 h 249"/>
                <a:gd name="T10" fmla="*/ 35 w 288"/>
                <a:gd name="T11" fmla="*/ 32 h 249"/>
                <a:gd name="T12" fmla="*/ 34 w 288"/>
                <a:gd name="T13" fmla="*/ 4 h 249"/>
                <a:gd name="T14" fmla="*/ 44 w 288"/>
                <a:gd name="T15" fmla="*/ 0 h 249"/>
                <a:gd name="T16" fmla="*/ 56 w 288"/>
                <a:gd name="T17" fmla="*/ 9 h 249"/>
                <a:gd name="T18" fmla="*/ 47 w 288"/>
                <a:gd name="T19" fmla="*/ 8 h 249"/>
                <a:gd name="T20" fmla="*/ 42 w 288"/>
                <a:gd name="T21" fmla="*/ 13 h 249"/>
                <a:gd name="T22" fmla="*/ 47 w 288"/>
                <a:gd name="T23" fmla="*/ 31 h 249"/>
                <a:gd name="T24" fmla="*/ 35 w 288"/>
                <a:gd name="T25" fmla="*/ 42 h 249"/>
                <a:gd name="T26" fmla="*/ 0 w 288"/>
                <a:gd name="T27" fmla="*/ 51 h 2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8"/>
                <a:gd name="T43" fmla="*/ 0 h 249"/>
                <a:gd name="T44" fmla="*/ 288 w 288"/>
                <a:gd name="T45" fmla="*/ 249 h 24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8" h="249">
                  <a:moveTo>
                    <a:pt x="0" y="249"/>
                  </a:moveTo>
                  <a:lnTo>
                    <a:pt x="12" y="213"/>
                  </a:lnTo>
                  <a:lnTo>
                    <a:pt x="66" y="216"/>
                  </a:lnTo>
                  <a:lnTo>
                    <a:pt x="69" y="180"/>
                  </a:lnTo>
                  <a:lnTo>
                    <a:pt x="156" y="147"/>
                  </a:lnTo>
                  <a:lnTo>
                    <a:pt x="183" y="161"/>
                  </a:lnTo>
                  <a:lnTo>
                    <a:pt x="171" y="15"/>
                  </a:lnTo>
                  <a:lnTo>
                    <a:pt x="228" y="0"/>
                  </a:lnTo>
                  <a:lnTo>
                    <a:pt x="288" y="45"/>
                  </a:lnTo>
                  <a:lnTo>
                    <a:pt x="246" y="39"/>
                  </a:lnTo>
                  <a:lnTo>
                    <a:pt x="219" y="63"/>
                  </a:lnTo>
                  <a:lnTo>
                    <a:pt x="243" y="150"/>
                  </a:lnTo>
                  <a:lnTo>
                    <a:pt x="183" y="206"/>
                  </a:lnTo>
                  <a:lnTo>
                    <a:pt x="0" y="249"/>
                  </a:lnTo>
                  <a:close/>
                </a:path>
              </a:pathLst>
            </a:custGeom>
            <a:solidFill>
              <a:srgbClr val="DDF2FF"/>
            </a:solidFill>
            <a:ln w="9525">
              <a:noFill/>
              <a:round/>
            </a:ln>
          </p:spPr>
          <p:txBody>
            <a:bodyPr/>
            <a:lstStyle/>
            <a:p>
              <a:endParaRPr lang="zh-CN" altLang="en-US"/>
            </a:p>
          </p:txBody>
        </p:sp>
        <p:sp>
          <p:nvSpPr>
            <p:cNvPr id="60445" name="任意多边形 51226"/>
            <p:cNvSpPr>
              <a:spLocks noChangeArrowheads="1"/>
            </p:cNvSpPr>
            <p:nvPr/>
          </p:nvSpPr>
          <p:spPr bwMode="auto">
            <a:xfrm rot="10800000">
              <a:off x="772" y="240"/>
              <a:ext cx="812" cy="6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600"/>
                <a:gd name="T31" fmla="*/ 0 h 21600"/>
                <a:gd name="T32" fmla="*/ 21600 w 21600"/>
                <a:gd name="T33" fmla="*/ 21600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92" y="10800"/>
                  </a:moveTo>
                  <a:cubicBezTo>
                    <a:pt x="1492" y="15941"/>
                    <a:pt x="5659" y="20108"/>
                    <a:pt x="10800" y="20108"/>
                  </a:cubicBezTo>
                  <a:cubicBezTo>
                    <a:pt x="15941" y="20108"/>
                    <a:pt x="20108" y="15941"/>
                    <a:pt x="20108" y="10800"/>
                  </a:cubicBezTo>
                  <a:cubicBezTo>
                    <a:pt x="20108" y="5659"/>
                    <a:pt x="15941" y="1492"/>
                    <a:pt x="10800" y="1492"/>
                  </a:cubicBezTo>
                  <a:cubicBezTo>
                    <a:pt x="5659" y="1492"/>
                    <a:pt x="1492" y="5659"/>
                    <a:pt x="1492" y="10800"/>
                  </a:cubicBezTo>
                  <a:close/>
                </a:path>
              </a:pathLst>
            </a:custGeom>
            <a:solidFill>
              <a:srgbClr val="DDF2FF"/>
            </a:solidFill>
            <a:ln w="9525">
              <a:noFill/>
              <a:round/>
            </a:ln>
          </p:spPr>
          <p:txBody>
            <a:bodyPr/>
            <a:lstStyle/>
            <a:p>
              <a:endParaRPr lang="zh-CN" altLang="en-US"/>
            </a:p>
          </p:txBody>
        </p:sp>
      </p:grpSp>
      <p:pic>
        <p:nvPicPr>
          <p:cNvPr id="60420" name="图片 51228"/>
          <p:cNvPicPr>
            <a:picLocks noChangeAspect="1" noChangeArrowheads="1"/>
          </p:cNvPicPr>
          <p:nvPr/>
        </p:nvPicPr>
        <p:blipFill>
          <a:blip r:embed="rId4" cstate="print"/>
          <a:srcRect/>
          <a:stretch>
            <a:fillRect/>
          </a:stretch>
        </p:blipFill>
        <p:spPr bwMode="auto">
          <a:xfrm>
            <a:off x="1297934" y="1674855"/>
            <a:ext cx="6498289" cy="193056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0420"/>
                                        </p:tgtEl>
                                        <p:attrNameLst>
                                          <p:attrName>style.visibility</p:attrName>
                                        </p:attrNameLst>
                                      </p:cBhvr>
                                      <p:to>
                                        <p:strVal val="visible"/>
                                      </p:to>
                                    </p:set>
                                    <p:animEffect transition="in" filter="wipe(down)">
                                      <p:cBhvr>
                                        <p:cTn id="7" dur="580">
                                          <p:stCondLst>
                                            <p:cond delay="0"/>
                                          </p:stCondLst>
                                        </p:cTn>
                                        <p:tgtEl>
                                          <p:spTgt spid="60420"/>
                                        </p:tgtEl>
                                      </p:cBhvr>
                                    </p:animEffect>
                                    <p:anim calcmode="lin" valueType="num">
                                      <p:cBhvr>
                                        <p:cTn id="8" dur="1822" tmFilter="0,0; 0.14,0.36; 0.43,0.73; 0.71,0.91; 1.0,1.0">
                                          <p:stCondLst>
                                            <p:cond delay="0"/>
                                          </p:stCondLst>
                                        </p:cTn>
                                        <p:tgtEl>
                                          <p:spTgt spid="604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04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04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04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0420"/>
                                        </p:tgtEl>
                                        <p:attrNameLst>
                                          <p:attrName>ppt_y</p:attrName>
                                        </p:attrNameLst>
                                      </p:cBhvr>
                                      <p:tavLst>
                                        <p:tav tm="0" fmla="#ppt_y-sin(pi*$)/81">
                                          <p:val>
                                            <p:fltVal val="0"/>
                                          </p:val>
                                        </p:tav>
                                        <p:tav tm="100000">
                                          <p:val>
                                            <p:fltVal val="1"/>
                                          </p:val>
                                        </p:tav>
                                      </p:tavLst>
                                    </p:anim>
                                    <p:animScale>
                                      <p:cBhvr>
                                        <p:cTn id="13" dur="26">
                                          <p:stCondLst>
                                            <p:cond delay="650"/>
                                          </p:stCondLst>
                                        </p:cTn>
                                        <p:tgtEl>
                                          <p:spTgt spid="60420"/>
                                        </p:tgtEl>
                                      </p:cBhvr>
                                      <p:to x="100000" y="60000"/>
                                    </p:animScale>
                                    <p:animScale>
                                      <p:cBhvr>
                                        <p:cTn id="14" dur="166" decel="50000">
                                          <p:stCondLst>
                                            <p:cond delay="676"/>
                                          </p:stCondLst>
                                        </p:cTn>
                                        <p:tgtEl>
                                          <p:spTgt spid="60420"/>
                                        </p:tgtEl>
                                      </p:cBhvr>
                                      <p:to x="100000" y="100000"/>
                                    </p:animScale>
                                    <p:animScale>
                                      <p:cBhvr>
                                        <p:cTn id="15" dur="26">
                                          <p:stCondLst>
                                            <p:cond delay="1312"/>
                                          </p:stCondLst>
                                        </p:cTn>
                                        <p:tgtEl>
                                          <p:spTgt spid="60420"/>
                                        </p:tgtEl>
                                      </p:cBhvr>
                                      <p:to x="100000" y="80000"/>
                                    </p:animScale>
                                    <p:animScale>
                                      <p:cBhvr>
                                        <p:cTn id="16" dur="166" decel="50000">
                                          <p:stCondLst>
                                            <p:cond delay="1338"/>
                                          </p:stCondLst>
                                        </p:cTn>
                                        <p:tgtEl>
                                          <p:spTgt spid="60420"/>
                                        </p:tgtEl>
                                      </p:cBhvr>
                                      <p:to x="100000" y="100000"/>
                                    </p:animScale>
                                    <p:animScale>
                                      <p:cBhvr>
                                        <p:cTn id="17" dur="26">
                                          <p:stCondLst>
                                            <p:cond delay="1642"/>
                                          </p:stCondLst>
                                        </p:cTn>
                                        <p:tgtEl>
                                          <p:spTgt spid="60420"/>
                                        </p:tgtEl>
                                      </p:cBhvr>
                                      <p:to x="100000" y="90000"/>
                                    </p:animScale>
                                    <p:animScale>
                                      <p:cBhvr>
                                        <p:cTn id="18" dur="166" decel="50000">
                                          <p:stCondLst>
                                            <p:cond delay="1668"/>
                                          </p:stCondLst>
                                        </p:cTn>
                                        <p:tgtEl>
                                          <p:spTgt spid="60420"/>
                                        </p:tgtEl>
                                      </p:cBhvr>
                                      <p:to x="100000" y="100000"/>
                                    </p:animScale>
                                    <p:animScale>
                                      <p:cBhvr>
                                        <p:cTn id="19" dur="26">
                                          <p:stCondLst>
                                            <p:cond delay="1808"/>
                                          </p:stCondLst>
                                        </p:cTn>
                                        <p:tgtEl>
                                          <p:spTgt spid="60420"/>
                                        </p:tgtEl>
                                      </p:cBhvr>
                                      <p:to x="100000" y="95000"/>
                                    </p:animScale>
                                    <p:animScale>
                                      <p:cBhvr>
                                        <p:cTn id="20" dur="166" decel="50000">
                                          <p:stCondLst>
                                            <p:cond delay="1834"/>
                                          </p:stCondLst>
                                        </p:cTn>
                                        <p:tgtEl>
                                          <p:spTgt spid="604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4</a:t>
            </a:fld>
            <a:endParaRPr lang="zh-CN" altLang="en-US" sz="10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573206" y="1052830"/>
            <a:ext cx="8065827" cy="1821076"/>
          </a:xfrm>
          <a:prstGeom prst="rect">
            <a:avLst/>
          </a:prstGeom>
          <a:noFill/>
        </p:spPr>
        <p:txBody>
          <a:bodyPr wrap="square" rtlCol="0">
            <a:spAutoFit/>
          </a:bodyPr>
          <a:lstStyle/>
          <a:p>
            <a:pPr indent="612000">
              <a:lnSpc>
                <a:spcPct val="120000"/>
              </a:lnSpc>
            </a:pPr>
            <a:r>
              <a:rPr lang="zh-CN" altLang="en-US" sz="2400" dirty="0" smtClean="0"/>
              <a:t>物理</a:t>
            </a:r>
            <a:r>
              <a:rPr lang="zh-CN" altLang="en-US" sz="2400" dirty="0"/>
              <a:t>、力学和工程技术中的很多问题在数学上都归结为求矩阵的特征值问题。例如，振动问题（桥梁的振动、机械的振动、电磁振荡、地震引起的建筑物的振动等），线性系统的稳定性问题等</a:t>
            </a:r>
            <a:r>
              <a:rPr lang="zh-CN" altLang="en-US" sz="2400" dirty="0" smtClean="0"/>
              <a:t>。</a:t>
            </a:r>
            <a:endParaRPr lang="zh-CN" altLang="en-US" sz="2400" dirty="0"/>
          </a:p>
        </p:txBody>
      </p:sp>
      <p:graphicFrame>
        <p:nvGraphicFramePr>
          <p:cNvPr id="3" name="对象 2"/>
          <p:cNvGraphicFramePr>
            <a:graphicFrameLocks/>
          </p:cNvGraphicFramePr>
          <p:nvPr/>
        </p:nvGraphicFramePr>
        <p:xfrm>
          <a:off x="2599159" y="2975396"/>
          <a:ext cx="3436937" cy="2062163"/>
        </p:xfrm>
        <a:graphic>
          <a:graphicData uri="http://schemas.openxmlformats.org/presentationml/2006/ole">
            <p:oleObj spid="_x0000_s1027" r:id="rId5" imgW="1371600" imgH="825500" progId="Equation.DSMT4">
              <p:embed/>
            </p:oleObj>
          </a:graphicData>
        </a:graphic>
      </p:graphicFrame>
      <p:graphicFrame>
        <p:nvGraphicFramePr>
          <p:cNvPr id="5" name="对象 -2147482137"/>
          <p:cNvGraphicFramePr>
            <a:graphicFrameLocks/>
          </p:cNvGraphicFramePr>
          <p:nvPr/>
        </p:nvGraphicFramePr>
        <p:xfrm>
          <a:off x="2953743" y="5824011"/>
          <a:ext cx="3141663" cy="479425"/>
        </p:xfrm>
        <a:graphic>
          <a:graphicData uri="http://schemas.openxmlformats.org/presentationml/2006/ole">
            <p:oleObj spid="_x0000_s1026" r:id="rId6" imgW="1257300" imgH="190500" progId="Equation.DSMT4">
              <p:embed/>
            </p:oleObj>
          </a:graphicData>
        </a:graphic>
      </p:graphicFrame>
      <p:sp>
        <p:nvSpPr>
          <p:cNvPr id="16" name="Rectangle 7"/>
          <p:cNvSpPr>
            <a:spLocks noChangeArrowheads="1"/>
          </p:cNvSpPr>
          <p:nvPr/>
        </p:nvSpPr>
        <p:spPr bwMode="auto">
          <a:xfrm>
            <a:off x="1016000" y="245660"/>
            <a:ext cx="8128000" cy="682168"/>
          </a:xfrm>
          <a:prstGeom prst="rect">
            <a:avLst/>
          </a:prstGeom>
          <a:noFill/>
          <a:ln w="9525">
            <a:noFill/>
            <a:miter lim="800000"/>
          </a:ln>
        </p:spPr>
        <p:txBody>
          <a:body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sym typeface="+mn-ea"/>
              </a:rPr>
              <a:t>矩阵的特征值和特征向量</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sp>
        <p:nvSpPr>
          <p:cNvPr id="17" name="文本框 5"/>
          <p:cNvSpPr txBox="1"/>
          <p:nvPr/>
        </p:nvSpPr>
        <p:spPr>
          <a:xfrm>
            <a:off x="586856" y="3012583"/>
            <a:ext cx="8215951" cy="461665"/>
          </a:xfrm>
          <a:prstGeom prst="rect">
            <a:avLst/>
          </a:prstGeom>
          <a:noFill/>
        </p:spPr>
        <p:txBody>
          <a:bodyPr wrap="square" rtlCol="0">
            <a:spAutoFit/>
          </a:bodyPr>
          <a:lstStyle/>
          <a:p>
            <a:pPr indent="612000"/>
            <a:r>
              <a:rPr lang="zh-CN" altLang="en-US" sz="2400" dirty="0" smtClean="0"/>
              <a:t>设矩阵</a:t>
            </a:r>
            <a:endParaRPr lang="en-US" altLang="zh-CN" sz="2000" dirty="0"/>
          </a:p>
        </p:txBody>
      </p:sp>
      <p:sp>
        <p:nvSpPr>
          <p:cNvPr id="18" name="文本框 5"/>
          <p:cNvSpPr txBox="1"/>
          <p:nvPr/>
        </p:nvSpPr>
        <p:spPr>
          <a:xfrm>
            <a:off x="589128" y="5171239"/>
            <a:ext cx="8215951" cy="461665"/>
          </a:xfrm>
          <a:prstGeom prst="rect">
            <a:avLst/>
          </a:prstGeom>
          <a:noFill/>
        </p:spPr>
        <p:txBody>
          <a:bodyPr wrap="square" rtlCol="0">
            <a:spAutoFit/>
          </a:bodyPr>
          <a:lstStyle/>
          <a:p>
            <a:r>
              <a:rPr lang="zh-CN" altLang="en-US" sz="2400" dirty="0" smtClean="0"/>
              <a:t>求矩阵的特征值，就是求以下代数方程的根。</a:t>
            </a:r>
            <a:endParaRPr lang="en-US" altLang="zh-CN" sz="2400" dirty="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5</a:t>
            </a:fld>
            <a:endParaRPr lang="zh-CN" altLang="en-US" sz="1000" dirty="0">
              <a:latin typeface="Times New Roman" panose="02020603050405020304" pitchFamily="18" charset="0"/>
              <a:cs typeface="Times New Roman" panose="02020603050405020304" pitchFamily="18" charset="0"/>
            </a:endParaRPr>
          </a:p>
        </p:txBody>
      </p:sp>
      <p:graphicFrame>
        <p:nvGraphicFramePr>
          <p:cNvPr id="9" name="对象 -2147482134"/>
          <p:cNvGraphicFramePr>
            <a:graphicFrameLocks/>
          </p:cNvGraphicFramePr>
          <p:nvPr/>
        </p:nvGraphicFramePr>
        <p:xfrm>
          <a:off x="2476349" y="2353360"/>
          <a:ext cx="4224338" cy="539750"/>
        </p:xfrm>
        <a:graphic>
          <a:graphicData uri="http://schemas.openxmlformats.org/presentationml/2006/ole">
            <p:oleObj spid="_x0000_s251908" r:id="rId5" imgW="1688367" imgH="215806" progId="Equation.DSMT4">
              <p:embed/>
            </p:oleObj>
          </a:graphicData>
        </a:graphic>
      </p:graphicFrame>
      <p:sp>
        <p:nvSpPr>
          <p:cNvPr id="16" name="Rectangle 7"/>
          <p:cNvSpPr>
            <a:spLocks noChangeArrowheads="1"/>
          </p:cNvSpPr>
          <p:nvPr/>
        </p:nvSpPr>
        <p:spPr bwMode="auto">
          <a:xfrm>
            <a:off x="1016000" y="245660"/>
            <a:ext cx="8128000" cy="682168"/>
          </a:xfrm>
          <a:prstGeom prst="rect">
            <a:avLst/>
          </a:prstGeom>
          <a:noFill/>
          <a:ln w="9525">
            <a:noFill/>
            <a:miter lim="800000"/>
          </a:ln>
        </p:spPr>
        <p:txBody>
          <a:body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sym typeface="+mn-ea"/>
              </a:rPr>
              <a:t>矩阵的特征值的概念</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graphicFrame>
        <p:nvGraphicFramePr>
          <p:cNvPr id="17" name="对象 -2147482137"/>
          <p:cNvGraphicFramePr>
            <a:graphicFrameLocks/>
          </p:cNvGraphicFramePr>
          <p:nvPr/>
        </p:nvGraphicFramePr>
        <p:xfrm>
          <a:off x="2953743" y="1156395"/>
          <a:ext cx="3141663" cy="479425"/>
        </p:xfrm>
        <a:graphic>
          <a:graphicData uri="http://schemas.openxmlformats.org/presentationml/2006/ole">
            <p:oleObj spid="_x0000_s251909" r:id="rId6" imgW="1257300" imgH="190500" progId="Equation.DSMT4">
              <p:embed/>
            </p:oleObj>
          </a:graphicData>
        </a:graphic>
      </p:graphicFrame>
      <p:grpSp>
        <p:nvGrpSpPr>
          <p:cNvPr id="19" name="组合 18"/>
          <p:cNvGrpSpPr/>
          <p:nvPr/>
        </p:nvGrpSpPr>
        <p:grpSpPr>
          <a:xfrm>
            <a:off x="589128" y="1759239"/>
            <a:ext cx="8215951" cy="492762"/>
            <a:chOff x="589128" y="1718295"/>
            <a:chExt cx="8215951" cy="492762"/>
          </a:xfrm>
        </p:grpSpPr>
        <p:sp>
          <p:nvSpPr>
            <p:cNvPr id="18" name="文本框 5"/>
            <p:cNvSpPr txBox="1"/>
            <p:nvPr/>
          </p:nvSpPr>
          <p:spPr>
            <a:xfrm>
              <a:off x="589128" y="1718295"/>
              <a:ext cx="8215951" cy="461665"/>
            </a:xfrm>
            <a:prstGeom prst="rect">
              <a:avLst/>
            </a:prstGeom>
            <a:noFill/>
          </p:spPr>
          <p:txBody>
            <a:bodyPr wrap="square" rtlCol="0">
              <a:spAutoFit/>
            </a:bodyPr>
            <a:lstStyle/>
            <a:p>
              <a:r>
                <a:rPr lang="zh-CN" altLang="en-US" sz="2400" dirty="0" smtClean="0"/>
                <a:t>称           为 </a:t>
              </a:r>
              <a:r>
                <a:rPr lang="en-US" altLang="zh-CN" sz="2400" i="1" dirty="0" smtClean="0">
                  <a:latin typeface="Times New Roman" pitchFamily="18" charset="0"/>
                  <a:cs typeface="Times New Roman" pitchFamily="18" charset="0"/>
                </a:rPr>
                <a:t>A </a:t>
              </a:r>
              <a:r>
                <a:rPr lang="zh-CN" altLang="en-US" sz="2400" dirty="0" smtClean="0"/>
                <a:t>的特征多项式，上式展开，</a:t>
              </a:r>
              <a:endParaRPr lang="en-US" altLang="zh-CN" sz="2400" dirty="0"/>
            </a:p>
          </p:txBody>
        </p:sp>
        <p:graphicFrame>
          <p:nvGraphicFramePr>
            <p:cNvPr id="251910" name="Object 6" descr="ppt/media/image6.wmf"/>
            <p:cNvGraphicFramePr>
              <a:graphicFrameLocks/>
            </p:cNvGraphicFramePr>
            <p:nvPr/>
          </p:nvGraphicFramePr>
          <p:xfrm>
            <a:off x="1061472" y="1731632"/>
            <a:ext cx="762000" cy="479425"/>
          </p:xfrm>
          <a:graphic>
            <a:graphicData uri="http://schemas.openxmlformats.org/presentationml/2006/ole">
              <p:oleObj spid="_x0000_s251910" name="Equation" r:id="rId7" imgW="304560" imgH="190440" progId="Equation.DSMT4">
                <p:embed/>
              </p:oleObj>
            </a:graphicData>
          </a:graphic>
        </p:graphicFrame>
      </p:grpSp>
      <p:grpSp>
        <p:nvGrpSpPr>
          <p:cNvPr id="20" name="组合 19"/>
          <p:cNvGrpSpPr/>
          <p:nvPr/>
        </p:nvGrpSpPr>
        <p:grpSpPr>
          <a:xfrm>
            <a:off x="591400" y="3085367"/>
            <a:ext cx="8215951" cy="492762"/>
            <a:chOff x="589128" y="1718295"/>
            <a:chExt cx="8215951" cy="492762"/>
          </a:xfrm>
        </p:grpSpPr>
        <p:sp>
          <p:nvSpPr>
            <p:cNvPr id="21" name="文本框 5"/>
            <p:cNvSpPr txBox="1"/>
            <p:nvPr/>
          </p:nvSpPr>
          <p:spPr>
            <a:xfrm>
              <a:off x="589128" y="1718295"/>
              <a:ext cx="8215951" cy="461665"/>
            </a:xfrm>
            <a:prstGeom prst="rect">
              <a:avLst/>
            </a:prstGeom>
            <a:noFill/>
          </p:spPr>
          <p:txBody>
            <a:bodyPr wrap="square" rtlCol="0">
              <a:spAutoFit/>
            </a:bodyPr>
            <a:lstStyle/>
            <a:p>
              <a:r>
                <a:rPr lang="zh-CN" altLang="en-US" sz="2400" dirty="0" smtClean="0"/>
                <a:t>一般           有 </a:t>
              </a:r>
              <a:r>
                <a:rPr lang="en-US" altLang="zh-CN" sz="2400" i="1" dirty="0" smtClean="0">
                  <a:latin typeface="Times New Roman" pitchFamily="18" charset="0"/>
                  <a:cs typeface="Times New Roman" pitchFamily="18" charset="0"/>
                </a:rPr>
                <a:t>n </a:t>
              </a:r>
              <a:r>
                <a:rPr lang="zh-CN" altLang="en-US" sz="2400" dirty="0" smtClean="0"/>
                <a:t>个零点，称为 </a:t>
              </a:r>
              <a:r>
                <a:rPr lang="en-US" altLang="zh-CN" sz="2400" i="1" dirty="0" smtClean="0">
                  <a:latin typeface="Times New Roman" pitchFamily="18" charset="0"/>
                  <a:cs typeface="Times New Roman" pitchFamily="18" charset="0"/>
                </a:rPr>
                <a:t>A </a:t>
              </a:r>
              <a:r>
                <a:rPr lang="zh-CN" altLang="en-US" sz="2400" dirty="0" smtClean="0"/>
                <a:t>的</a:t>
              </a:r>
              <a:r>
                <a:rPr lang="zh-CN" altLang="en-US" sz="2400" dirty="0" smtClean="0">
                  <a:solidFill>
                    <a:srgbClr val="0000FF"/>
                  </a:solidFill>
                </a:rPr>
                <a:t>特征值</a:t>
              </a:r>
              <a:r>
                <a:rPr lang="zh-CN" altLang="en-US" sz="2400" dirty="0" smtClean="0"/>
                <a:t>。</a:t>
              </a:r>
              <a:endParaRPr lang="en-US" altLang="zh-CN" sz="2400" dirty="0"/>
            </a:p>
          </p:txBody>
        </p:sp>
        <p:graphicFrame>
          <p:nvGraphicFramePr>
            <p:cNvPr id="22" name="Object 6" descr="ppt/media/image6.wmf"/>
            <p:cNvGraphicFramePr>
              <a:graphicFrameLocks/>
            </p:cNvGraphicFramePr>
            <p:nvPr/>
          </p:nvGraphicFramePr>
          <p:xfrm>
            <a:off x="1416320" y="1731632"/>
            <a:ext cx="762000" cy="479425"/>
          </p:xfrm>
          <a:graphic>
            <a:graphicData uri="http://schemas.openxmlformats.org/presentationml/2006/ole">
              <p:oleObj spid="_x0000_s251911" name="Equation" r:id="rId8" imgW="304560" imgH="190440" progId="Equation.DSMT4">
                <p:embed/>
              </p:oleObj>
            </a:graphicData>
          </a:graphic>
        </p:graphicFrame>
      </p:grpSp>
      <p:grpSp>
        <p:nvGrpSpPr>
          <p:cNvPr id="29" name="组合 28"/>
          <p:cNvGrpSpPr/>
          <p:nvPr/>
        </p:nvGrpSpPr>
        <p:grpSpPr>
          <a:xfrm>
            <a:off x="593672" y="3797335"/>
            <a:ext cx="8215951" cy="1174065"/>
            <a:chOff x="593672" y="3797335"/>
            <a:chExt cx="8215951" cy="1174065"/>
          </a:xfrm>
        </p:grpSpPr>
        <p:grpSp>
          <p:nvGrpSpPr>
            <p:cNvPr id="23" name="组合 22"/>
            <p:cNvGrpSpPr/>
            <p:nvPr/>
          </p:nvGrpSpPr>
          <p:grpSpPr>
            <a:xfrm>
              <a:off x="593672" y="3797335"/>
              <a:ext cx="8215951" cy="461665"/>
              <a:chOff x="589128" y="1718295"/>
              <a:chExt cx="8215951" cy="461665"/>
            </a:xfrm>
          </p:grpSpPr>
          <p:sp>
            <p:nvSpPr>
              <p:cNvPr id="24" name="文本框 5"/>
              <p:cNvSpPr txBox="1"/>
              <p:nvPr/>
            </p:nvSpPr>
            <p:spPr>
              <a:xfrm>
                <a:off x="589128" y="1718295"/>
                <a:ext cx="8215951" cy="461665"/>
              </a:xfrm>
              <a:prstGeom prst="rect">
                <a:avLst/>
              </a:prstGeom>
              <a:noFill/>
            </p:spPr>
            <p:txBody>
              <a:bodyPr wrap="square" rtlCol="0">
                <a:spAutoFit/>
              </a:bodyPr>
              <a:lstStyle/>
              <a:p>
                <a:pPr indent="612000"/>
                <a:r>
                  <a:rPr lang="zh-CN" altLang="en-US" sz="2400" dirty="0" smtClean="0"/>
                  <a:t>当     是 </a:t>
                </a:r>
                <a:r>
                  <a:rPr lang="en-US" altLang="zh-CN" sz="2400" i="1" dirty="0" smtClean="0">
                    <a:latin typeface="Times New Roman" pitchFamily="18" charset="0"/>
                    <a:cs typeface="Times New Roman" pitchFamily="18" charset="0"/>
                  </a:rPr>
                  <a:t>A </a:t>
                </a:r>
                <a:r>
                  <a:rPr lang="zh-CN" altLang="en-US" sz="2400" dirty="0" smtClean="0"/>
                  <a:t>的特征值时，齐次方程组</a:t>
                </a:r>
                <a:endParaRPr lang="en-US" altLang="zh-CN" sz="2400" dirty="0"/>
              </a:p>
            </p:txBody>
          </p:sp>
          <p:graphicFrame>
            <p:nvGraphicFramePr>
              <p:cNvPr id="25" name="Object 6" descr="ppt/media/image6.wmf"/>
              <p:cNvGraphicFramePr>
                <a:graphicFrameLocks/>
              </p:cNvGraphicFramePr>
              <p:nvPr/>
            </p:nvGraphicFramePr>
            <p:xfrm>
              <a:off x="1651617" y="1762710"/>
              <a:ext cx="317500" cy="415925"/>
            </p:xfrm>
            <a:graphic>
              <a:graphicData uri="http://schemas.openxmlformats.org/presentationml/2006/ole">
                <p:oleObj spid="_x0000_s251912" name="Equation" r:id="rId9" imgW="126720" imgH="164880" progId="Equation.DSMT4">
                  <p:embed/>
                </p:oleObj>
              </a:graphicData>
            </a:graphic>
          </p:graphicFrame>
        </p:grpSp>
        <p:graphicFrame>
          <p:nvGraphicFramePr>
            <p:cNvPr id="251913" name="Object 9" descr="ppt/media/image10.wmf"/>
            <p:cNvGraphicFramePr>
              <a:graphicFrameLocks/>
            </p:cNvGraphicFramePr>
            <p:nvPr/>
          </p:nvGraphicFramePr>
          <p:xfrm>
            <a:off x="3633743" y="4491975"/>
            <a:ext cx="1936750" cy="479425"/>
          </p:xfrm>
          <a:graphic>
            <a:graphicData uri="http://schemas.openxmlformats.org/presentationml/2006/ole">
              <p:oleObj spid="_x0000_s251913" r:id="rId10" imgW="774364" imgH="190417" progId="Equation.DSMT4">
                <p:embed/>
              </p:oleObj>
            </a:graphicData>
          </a:graphic>
        </p:graphicFrame>
      </p:grpSp>
      <p:grpSp>
        <p:nvGrpSpPr>
          <p:cNvPr id="31" name="组合 30"/>
          <p:cNvGrpSpPr/>
          <p:nvPr/>
        </p:nvGrpSpPr>
        <p:grpSpPr>
          <a:xfrm>
            <a:off x="595948" y="5191690"/>
            <a:ext cx="8215951" cy="461665"/>
            <a:chOff x="595948" y="5000618"/>
            <a:chExt cx="8215951" cy="461665"/>
          </a:xfrm>
        </p:grpSpPr>
        <p:sp>
          <p:nvSpPr>
            <p:cNvPr id="27" name="文本框 5"/>
            <p:cNvSpPr txBox="1"/>
            <p:nvPr/>
          </p:nvSpPr>
          <p:spPr>
            <a:xfrm>
              <a:off x="595948" y="5000618"/>
              <a:ext cx="8215951" cy="461665"/>
            </a:xfrm>
            <a:prstGeom prst="rect">
              <a:avLst/>
            </a:prstGeom>
            <a:noFill/>
          </p:spPr>
          <p:txBody>
            <a:bodyPr wrap="square" rtlCol="0">
              <a:spAutoFit/>
            </a:bodyPr>
            <a:lstStyle/>
            <a:p>
              <a:r>
                <a:rPr lang="zh-CN" altLang="en-US" sz="2400" dirty="0" smtClean="0"/>
                <a:t>的非零解 </a:t>
              </a:r>
              <a:r>
                <a:rPr lang="en-US" altLang="zh-CN" sz="2400" i="1" dirty="0" smtClean="0">
                  <a:latin typeface="Times New Roman" pitchFamily="18" charset="0"/>
                  <a:cs typeface="Times New Roman" pitchFamily="18" charset="0"/>
                </a:rPr>
                <a:t>x</a:t>
              </a:r>
              <a:r>
                <a:rPr lang="zh-CN" altLang="en-US" sz="2400" dirty="0" smtClean="0"/>
                <a:t>，称为矩阵 </a:t>
              </a:r>
              <a:r>
                <a:rPr lang="en-US" altLang="zh-CN" sz="2400" i="1" dirty="0" smtClean="0">
                  <a:latin typeface="Times New Roman" pitchFamily="18" charset="0"/>
                  <a:cs typeface="Times New Roman" pitchFamily="18" charset="0"/>
                </a:rPr>
                <a:t>A </a:t>
              </a:r>
              <a:r>
                <a:rPr lang="zh-CN" altLang="en-US" sz="2400" dirty="0" smtClean="0"/>
                <a:t>对应于特征值      的</a:t>
              </a:r>
              <a:r>
                <a:rPr lang="zh-CN" altLang="en-US" sz="2400" dirty="0" smtClean="0">
                  <a:solidFill>
                    <a:srgbClr val="0000FF"/>
                  </a:solidFill>
                </a:rPr>
                <a:t>特征向量</a:t>
              </a:r>
              <a:r>
                <a:rPr lang="zh-CN" altLang="en-US" sz="2400" dirty="0" smtClean="0"/>
                <a:t>。</a:t>
              </a:r>
              <a:endParaRPr lang="en-US" altLang="zh-CN" sz="2400" dirty="0"/>
            </a:p>
          </p:txBody>
        </p:sp>
        <p:graphicFrame>
          <p:nvGraphicFramePr>
            <p:cNvPr id="30" name="Object 6" descr="ppt/media/image6.wmf"/>
            <p:cNvGraphicFramePr>
              <a:graphicFrameLocks/>
            </p:cNvGraphicFramePr>
            <p:nvPr/>
          </p:nvGraphicFramePr>
          <p:xfrm>
            <a:off x="5943832" y="5031388"/>
            <a:ext cx="317500" cy="415925"/>
          </p:xfrm>
          <a:graphic>
            <a:graphicData uri="http://schemas.openxmlformats.org/presentationml/2006/ole">
              <p:oleObj spid="_x0000_s251915" name="Equation" r:id="rId11" imgW="126720" imgH="164880" progId="Equation.DSMT4">
                <p:embed/>
              </p:oleObj>
            </a:graphicData>
          </a:graphic>
        </p:graphicFrame>
      </p:gr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文本框 1"/>
          <p:cNvSpPr txBox="1"/>
          <p:nvPr/>
        </p:nvSpPr>
        <p:spPr>
          <a:xfrm>
            <a:off x="573206" y="1052830"/>
            <a:ext cx="8229600" cy="1684244"/>
          </a:xfrm>
          <a:prstGeom prst="rect">
            <a:avLst/>
          </a:prstGeom>
          <a:noFill/>
        </p:spPr>
        <p:txBody>
          <a:bodyPr wrap="square" rtlCol="0">
            <a:spAutoFit/>
          </a:bodyPr>
          <a:lstStyle/>
          <a:p>
            <a:pPr indent="612000">
              <a:lnSpc>
                <a:spcPct val="150000"/>
              </a:lnSpc>
            </a:pPr>
            <a:r>
              <a:rPr lang="zh-CN" altLang="en-US" sz="2400" dirty="0" smtClean="0"/>
              <a:t>矩阵 </a:t>
            </a:r>
            <a:r>
              <a:rPr lang="en-US" altLang="zh-CN" sz="2400" i="1" dirty="0" smtClean="0">
                <a:latin typeface="Times New Roman" pitchFamily="18" charset="0"/>
                <a:cs typeface="Times New Roman" pitchFamily="18" charset="0"/>
              </a:rPr>
              <a:t>A</a:t>
            </a:r>
            <a:r>
              <a:rPr lang="zh-CN" altLang="en-US" sz="2400" dirty="0" smtClean="0"/>
              <a:t> 的特征值的求解方法：</a:t>
            </a:r>
            <a:endParaRPr lang="en-US" altLang="zh-CN" sz="2400" dirty="0" smtClean="0"/>
          </a:p>
          <a:p>
            <a:pPr indent="612000">
              <a:lnSpc>
                <a:spcPct val="150000"/>
              </a:lnSpc>
              <a:buClr>
                <a:srgbClr val="0000FF"/>
              </a:buClr>
              <a:buFont typeface="Wingdings" pitchFamily="2" charset="2"/>
              <a:buChar char="l"/>
            </a:pPr>
            <a:r>
              <a:rPr lang="zh-CN" altLang="en-US" sz="2400" dirty="0" smtClean="0"/>
              <a:t>当 </a:t>
            </a:r>
            <a:r>
              <a:rPr lang="en-US" altLang="zh-CN" sz="2400" i="1" dirty="0" smtClean="0">
                <a:latin typeface="Times New Roman" pitchFamily="18" charset="0"/>
                <a:cs typeface="Times New Roman" pitchFamily="18" charset="0"/>
              </a:rPr>
              <a:t>n </a:t>
            </a:r>
            <a:r>
              <a:rPr lang="zh-CN" altLang="en-US" sz="2400" dirty="0" smtClean="0"/>
              <a:t>较小时，通过求 </a:t>
            </a:r>
            <a:r>
              <a:rPr lang="el-GR" altLang="zh-CN" sz="2400" i="1" dirty="0" smtClean="0">
                <a:latin typeface="Times New Roman"/>
                <a:cs typeface="Times New Roman"/>
              </a:rPr>
              <a:t>φ</a:t>
            </a:r>
            <a:r>
              <a:rPr lang="en-US" altLang="zh-CN" sz="2400" dirty="0" smtClean="0">
                <a:latin typeface="Times New Roman"/>
                <a:cs typeface="Times New Roman"/>
              </a:rPr>
              <a:t>(</a:t>
            </a:r>
            <a:r>
              <a:rPr lang="el-GR" altLang="zh-CN" sz="2400" i="1" dirty="0" smtClean="0">
                <a:latin typeface="Times New Roman"/>
                <a:cs typeface="Times New Roman"/>
              </a:rPr>
              <a:t>λ</a:t>
            </a:r>
            <a:r>
              <a:rPr lang="en-US" altLang="zh-CN" sz="2400" dirty="0" smtClean="0">
                <a:latin typeface="Times New Roman"/>
                <a:cs typeface="Times New Roman"/>
              </a:rPr>
              <a:t>)=0</a:t>
            </a:r>
            <a:r>
              <a:rPr lang="zh-CN" altLang="en-US" sz="2400" dirty="0" smtClean="0"/>
              <a:t> 的根来获得。</a:t>
            </a:r>
            <a:endParaRPr lang="en-US" altLang="zh-CN" sz="2400" dirty="0" smtClean="0"/>
          </a:p>
          <a:p>
            <a:pPr indent="612000">
              <a:lnSpc>
                <a:spcPct val="150000"/>
              </a:lnSpc>
              <a:buClr>
                <a:srgbClr val="0000FF"/>
              </a:buClr>
              <a:buFont typeface="Wingdings" pitchFamily="2" charset="2"/>
              <a:buChar char="l"/>
            </a:pPr>
            <a:r>
              <a:rPr lang="zh-CN" altLang="en-US" sz="2400" dirty="0" smtClean="0"/>
              <a:t>当 </a:t>
            </a:r>
            <a:r>
              <a:rPr lang="en-US" altLang="zh-CN" sz="2400" i="1" dirty="0" smtClean="0">
                <a:latin typeface="Times New Roman" pitchFamily="18" charset="0"/>
                <a:cs typeface="Times New Roman" pitchFamily="18" charset="0"/>
              </a:rPr>
              <a:t>n </a:t>
            </a:r>
            <a:r>
              <a:rPr lang="zh-CN" altLang="en-US" sz="2400" dirty="0" smtClean="0"/>
              <a:t>较大时，用这种办法求矩阵特征值是不切实际的。</a:t>
            </a:r>
            <a:endParaRPr lang="zh-CN" altLang="en-US" sz="2400" dirty="0"/>
          </a:p>
        </p:txBody>
      </p:sp>
      <p:sp>
        <p:nvSpPr>
          <p:cNvPr id="14"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6</a:t>
            </a:fld>
            <a:endParaRPr lang="zh-CN" altLang="en-US" sz="1000" dirty="0">
              <a:latin typeface="Times New Roman" panose="02020603050405020304" pitchFamily="18" charset="0"/>
              <a:cs typeface="Times New Roman" panose="02020603050405020304" pitchFamily="18" charset="0"/>
            </a:endParaRPr>
          </a:p>
        </p:txBody>
      </p:sp>
      <p:sp>
        <p:nvSpPr>
          <p:cNvPr id="15" name="Rectangle 7"/>
          <p:cNvSpPr>
            <a:spLocks noChangeArrowheads="1"/>
          </p:cNvSpPr>
          <p:nvPr/>
        </p:nvSpPr>
        <p:spPr bwMode="auto">
          <a:xfrm>
            <a:off x="1016000" y="245660"/>
            <a:ext cx="8128000" cy="682168"/>
          </a:xfrm>
          <a:prstGeom prst="rect">
            <a:avLst/>
          </a:prstGeom>
          <a:noFill/>
          <a:ln w="9525">
            <a:noFill/>
            <a:miter lim="800000"/>
          </a:ln>
        </p:spPr>
        <p:txBody>
          <a:body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二、求解方法</a:t>
            </a:r>
          </a:p>
        </p:txBody>
      </p:sp>
      <p:sp>
        <p:nvSpPr>
          <p:cNvPr id="17" name="文本框 1"/>
          <p:cNvSpPr txBox="1"/>
          <p:nvPr/>
        </p:nvSpPr>
        <p:spPr>
          <a:xfrm>
            <a:off x="575478" y="3197838"/>
            <a:ext cx="8065827" cy="535531"/>
          </a:xfrm>
          <a:prstGeom prst="rect">
            <a:avLst/>
          </a:prstGeom>
          <a:noFill/>
        </p:spPr>
        <p:txBody>
          <a:bodyPr wrap="square" rtlCol="0">
            <a:spAutoFit/>
          </a:bodyPr>
          <a:lstStyle/>
          <a:p>
            <a:pPr>
              <a:lnSpc>
                <a:spcPct val="120000"/>
              </a:lnSpc>
            </a:pPr>
            <a:r>
              <a:rPr lang="zh-CN" altLang="en-US" sz="2400" dirty="0" smtClean="0"/>
              <a:t>因此，需要研究矩阵</a:t>
            </a:r>
            <a:r>
              <a:rPr lang="zh-CN" altLang="en-US" sz="2400" dirty="0" smtClean="0">
                <a:latin typeface="Times New Roman" pitchFamily="18" charset="0"/>
                <a:cs typeface="Times New Roman" pitchFamily="18" charset="0"/>
              </a:rPr>
              <a:t> </a:t>
            </a:r>
            <a:r>
              <a:rPr lang="en-US" altLang="zh-CN" sz="2400" i="1" dirty="0" smtClean="0">
                <a:latin typeface="Times New Roman" pitchFamily="18" charset="0"/>
                <a:cs typeface="Times New Roman" pitchFamily="18" charset="0"/>
              </a:rPr>
              <a:t>A</a:t>
            </a:r>
            <a:r>
              <a:rPr lang="zh-CN" altLang="en-US" sz="2400" dirty="0" smtClean="0">
                <a:latin typeface="Times New Roman" pitchFamily="18" charset="0"/>
                <a:cs typeface="Times New Roman" pitchFamily="18" charset="0"/>
              </a:rPr>
              <a:t> </a:t>
            </a:r>
            <a:r>
              <a:rPr lang="zh-CN" altLang="en-US" sz="2400" dirty="0" smtClean="0"/>
              <a:t>的特征值及特征向量的数值解法。</a:t>
            </a:r>
            <a:endParaRPr lang="zh-CN" altLang="en-US" sz="2400" dirty="0"/>
          </a:p>
        </p:txBody>
      </p:sp>
      <p:sp>
        <p:nvSpPr>
          <p:cNvPr id="18" name="文本框 1"/>
          <p:cNvSpPr txBox="1"/>
          <p:nvPr/>
        </p:nvSpPr>
        <p:spPr>
          <a:xfrm>
            <a:off x="575478" y="4044014"/>
            <a:ext cx="8229600" cy="1754326"/>
          </a:xfrm>
          <a:prstGeom prst="rect">
            <a:avLst/>
          </a:prstGeom>
          <a:noFill/>
        </p:spPr>
        <p:txBody>
          <a:bodyPr wrap="square" rtlCol="0">
            <a:spAutoFit/>
          </a:bodyPr>
          <a:lstStyle/>
          <a:p>
            <a:pPr indent="612000">
              <a:lnSpc>
                <a:spcPct val="150000"/>
              </a:lnSpc>
            </a:pPr>
            <a:r>
              <a:rPr lang="zh-CN" altLang="en-US" sz="2400" dirty="0" smtClean="0"/>
              <a:t>本章将介绍一些计算机上常用的两类方法：</a:t>
            </a:r>
            <a:endParaRPr lang="en-US" altLang="zh-CN" sz="2400" dirty="0" smtClean="0"/>
          </a:p>
          <a:p>
            <a:pPr indent="612000">
              <a:lnSpc>
                <a:spcPct val="150000"/>
              </a:lnSpc>
              <a:buClr>
                <a:srgbClr val="0000FF"/>
              </a:buClr>
              <a:buFont typeface="Wingdings" pitchFamily="2" charset="2"/>
              <a:buChar char="l"/>
            </a:pPr>
            <a:r>
              <a:rPr lang="zh-CN" altLang="en-US" sz="2400" dirty="0" smtClean="0"/>
              <a:t>一类是</a:t>
            </a:r>
            <a:r>
              <a:rPr lang="zh-CN" altLang="en-US" sz="2400" dirty="0" smtClean="0">
                <a:solidFill>
                  <a:srgbClr val="0000FF"/>
                </a:solidFill>
              </a:rPr>
              <a:t>幂法</a:t>
            </a:r>
            <a:r>
              <a:rPr lang="zh-CN" altLang="en-US" sz="2400" dirty="0" smtClean="0"/>
              <a:t>及</a:t>
            </a:r>
            <a:r>
              <a:rPr lang="zh-CN" altLang="en-US" sz="2400" dirty="0" smtClean="0">
                <a:solidFill>
                  <a:srgbClr val="0000FF"/>
                </a:solidFill>
              </a:rPr>
              <a:t>反幂法</a:t>
            </a:r>
            <a:r>
              <a:rPr lang="zh-CN" altLang="en-US" sz="2400" dirty="0" smtClean="0"/>
              <a:t>（迭代法）</a:t>
            </a:r>
            <a:endParaRPr lang="en-US" altLang="zh-CN" sz="2400" dirty="0" smtClean="0"/>
          </a:p>
          <a:p>
            <a:pPr indent="612000">
              <a:lnSpc>
                <a:spcPct val="150000"/>
              </a:lnSpc>
              <a:buClr>
                <a:srgbClr val="0000FF"/>
              </a:buClr>
              <a:buFont typeface="Wingdings" pitchFamily="2" charset="2"/>
              <a:buChar char="l"/>
            </a:pPr>
            <a:r>
              <a:rPr lang="zh-CN" altLang="en-US" sz="2400" dirty="0" smtClean="0"/>
              <a:t>一类是</a:t>
            </a:r>
            <a:r>
              <a:rPr lang="zh-CN" altLang="en-US" sz="2400" dirty="0" smtClean="0">
                <a:solidFill>
                  <a:srgbClr val="0000FF"/>
                </a:solidFill>
              </a:rPr>
              <a:t>正交相似变换</a:t>
            </a:r>
            <a:r>
              <a:rPr lang="zh-CN" altLang="en-US" sz="2400" dirty="0" smtClean="0"/>
              <a:t>的方法（变换法）</a:t>
            </a:r>
            <a:endParaRPr lang="zh-CN" altLang="en-US" sz="2400"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animEffect transition="in" filter="wipe(left)">
                                      <p:cBhvr>
                                        <p:cTn id="7" dur="500"/>
                                        <p:tgtEl>
                                          <p:spTgt spid="1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xEl>
                                              <p:pRg st="2" end="2"/>
                                            </p:txEl>
                                          </p:spTgt>
                                        </p:tgtEl>
                                        <p:attrNameLst>
                                          <p:attrName>style.visibility</p:attrName>
                                        </p:attrNameLst>
                                      </p:cBhvr>
                                      <p:to>
                                        <p:strVal val="visible"/>
                                      </p:to>
                                    </p:set>
                                    <p:animEffect transition="in" filter="wipe(left)">
                                      <p:cBhvr>
                                        <p:cTn id="12" dur="500"/>
                                        <p:tgtEl>
                                          <p:spTgt spid="1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wipe(left)">
                                      <p:cBhvr>
                                        <p:cTn id="22" dur="500"/>
                                        <p:tgtEl>
                                          <p:spTgt spid="1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8">
                                            <p:txEl>
                                              <p:pRg st="1" end="1"/>
                                            </p:txEl>
                                          </p:spTgt>
                                        </p:tgtEl>
                                        <p:attrNameLst>
                                          <p:attrName>style.visibility</p:attrName>
                                        </p:attrNameLst>
                                      </p:cBhvr>
                                      <p:to>
                                        <p:strVal val="visible"/>
                                      </p:to>
                                    </p:set>
                                    <p:animEffect transition="in" filter="wipe(left)">
                                      <p:cBhvr>
                                        <p:cTn id="27" dur="500"/>
                                        <p:tgtEl>
                                          <p:spTgt spid="18">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xEl>
                                              <p:pRg st="2" end="2"/>
                                            </p:txEl>
                                          </p:spTgt>
                                        </p:tgtEl>
                                        <p:attrNameLst>
                                          <p:attrName>style.visibility</p:attrName>
                                        </p:attrNameLst>
                                      </p:cBhvr>
                                      <p:to>
                                        <p:strVal val="visible"/>
                                      </p:to>
                                    </p:set>
                                    <p:animEffect transition="in" filter="wipe(left)">
                                      <p:cBhvr>
                                        <p:cTn id="32"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7106" name="矩形 4"/>
          <p:cNvSpPr>
            <a:spLocks noChangeArrowheads="1"/>
          </p:cNvSpPr>
          <p:nvPr/>
        </p:nvSpPr>
        <p:spPr bwMode="auto">
          <a:xfrm>
            <a:off x="406401" y="745068"/>
            <a:ext cx="8359775" cy="706755"/>
          </a:xfrm>
          <a:prstGeom prst="rect">
            <a:avLst/>
          </a:prstGeom>
          <a:noFill/>
          <a:ln w="9525">
            <a:noFill/>
            <a:miter lim="800000"/>
          </a:ln>
        </p:spPr>
        <p:txBody>
          <a:bodyPr>
            <a:spAutoFit/>
          </a:bodyPr>
          <a:lstStyle/>
          <a:p>
            <a:pPr algn="ctr">
              <a:defRPr/>
            </a:pPr>
            <a:r>
              <a:rPr lang="zh-CN" altLang="en-US" sz="4000" dirty="0" smtClean="0">
                <a:solidFill>
                  <a:srgbClr val="0000FF"/>
                </a:solidFill>
                <a:latin typeface="Times New Roman" panose="02020603050405020304" pitchFamily="18" charset="0"/>
                <a:ea typeface="楷体" panose="02010609060101010101" pitchFamily="49" charset="-122"/>
              </a:rPr>
              <a:t>第二节    幂法和反幂法</a:t>
            </a:r>
          </a:p>
        </p:txBody>
      </p:sp>
      <p:cxnSp>
        <p:nvCxnSpPr>
          <p:cNvPr id="11" name="直接连接符 10"/>
          <p:cNvCxnSpPr/>
          <p:nvPr/>
        </p:nvCxnSpPr>
        <p:spPr>
          <a:xfrm>
            <a:off x="0" y="1888819"/>
            <a:ext cx="9144000" cy="0"/>
          </a:xfrm>
          <a:prstGeom prst="line">
            <a:avLst/>
          </a:prstGeom>
          <a:ln w="50800">
            <a:solidFill>
              <a:srgbClr val="FF0000"/>
            </a:solidFill>
            <a:prstDash val="lgDashDot"/>
          </a:ln>
          <a:effectLst>
            <a:outerShdw blurRad="50800" dist="50800" dir="5400000" algn="ctr" rotWithShape="0">
              <a:schemeClr val="bg1"/>
            </a:outerShdw>
          </a:effectLst>
          <a:scene3d>
            <a:camera prst="orthographicFront"/>
            <a:lightRig rig="threePt" dir="t"/>
          </a:scene3d>
          <a:sp3d prstMaterial="matte">
            <a:bevelT w="0" h="0"/>
            <a:bevelB w="0" h="0"/>
          </a:sp3d>
        </p:spPr>
        <p:style>
          <a:lnRef idx="1">
            <a:schemeClr val="accent1"/>
          </a:lnRef>
          <a:fillRef idx="0">
            <a:schemeClr val="accent1"/>
          </a:fillRef>
          <a:effectRef idx="0">
            <a:schemeClr val="accent1"/>
          </a:effectRef>
          <a:fontRef idx="minor">
            <a:schemeClr val="tx1"/>
          </a:fontRef>
        </p:style>
      </p:cxnSp>
      <p:sp>
        <p:nvSpPr>
          <p:cNvPr id="17" name="Text Box 3"/>
          <p:cNvSpPr txBox="1">
            <a:spLocks noChangeArrowheads="1"/>
          </p:cNvSpPr>
          <p:nvPr/>
        </p:nvSpPr>
        <p:spPr bwMode="auto">
          <a:xfrm>
            <a:off x="1403350" y="4111308"/>
            <a:ext cx="7385808" cy="583565"/>
          </a:xfrm>
          <a:prstGeom prst="rect">
            <a:avLst/>
          </a:prstGeom>
          <a:noFill/>
          <a:ln w="9525">
            <a:noFill/>
            <a:miter lim="800000"/>
          </a:ln>
          <a:effectLst>
            <a:outerShdw sx="1000" sy="1000" algn="ctr" rotWithShape="0">
              <a:schemeClr val="tx2"/>
            </a:outerShdw>
          </a:effectLst>
        </p:spPr>
        <p:txBody>
          <a:bodyPr wrap="square">
            <a:spAutoFit/>
          </a:bodyPr>
          <a:lstStyle/>
          <a:p>
            <a:pPr algn="l">
              <a:defRPr/>
            </a:pPr>
            <a:r>
              <a:rPr lang="zh-CN" altLang="en-US" sz="3200" dirty="0" smtClean="0">
                <a:latin typeface="Times New Roman" panose="02020603050405020304" pitchFamily="18" charset="0"/>
                <a:ea typeface="楷体" panose="02010609060101010101" pitchFamily="49" charset="-122"/>
              </a:rPr>
              <a:t>一、幂法</a:t>
            </a:r>
          </a:p>
        </p:txBody>
      </p:sp>
      <p:sp>
        <p:nvSpPr>
          <p:cNvPr id="18" name="Text Box 3"/>
          <p:cNvSpPr txBox="1">
            <a:spLocks noChangeArrowheads="1"/>
          </p:cNvSpPr>
          <p:nvPr/>
        </p:nvSpPr>
        <p:spPr bwMode="auto">
          <a:xfrm>
            <a:off x="1403351" y="4880403"/>
            <a:ext cx="7331216" cy="583565"/>
          </a:xfrm>
          <a:prstGeom prst="rect">
            <a:avLst/>
          </a:prstGeom>
          <a:noFill/>
          <a:ln w="9525">
            <a:noFill/>
            <a:miter lim="800000"/>
          </a:ln>
          <a:effectLst>
            <a:outerShdw sx="1000" sy="1000" algn="ctr" rotWithShape="0">
              <a:schemeClr val="tx2"/>
            </a:outerShdw>
          </a:effectLst>
        </p:spPr>
        <p:txBody>
          <a:bodyPr wrap="square">
            <a:spAutoFit/>
          </a:bodyPr>
          <a:lstStyle/>
          <a:p>
            <a:pPr>
              <a:defRPr/>
            </a:pPr>
            <a:r>
              <a:rPr lang="zh-CN" altLang="en-US" sz="3200" dirty="0" smtClean="0">
                <a:latin typeface="楷体" panose="02010609060101010101" pitchFamily="49" charset="-122"/>
                <a:ea typeface="楷体" panose="02010609060101010101" pitchFamily="49" charset="-122"/>
              </a:rPr>
              <a:t>二、</a:t>
            </a:r>
            <a:r>
              <a:rPr lang="zh-CN" altLang="en-US" sz="3200" dirty="0" smtClean="0">
                <a:latin typeface="Times New Roman" pitchFamily="18" charset="0"/>
                <a:ea typeface="楷体" panose="02010609060101010101" pitchFamily="49" charset="-122"/>
                <a:cs typeface="Times New Roman" pitchFamily="18" charset="0"/>
              </a:rPr>
              <a:t>Rayleigh</a:t>
            </a:r>
            <a:r>
              <a:rPr lang="zh-CN" altLang="en-US" sz="3200" dirty="0" smtClean="0">
                <a:latin typeface="楷体" panose="02010609060101010101" pitchFamily="49" charset="-122"/>
                <a:ea typeface="楷体" panose="02010609060101010101" pitchFamily="49" charset="-122"/>
              </a:rPr>
              <a:t>商加速</a:t>
            </a:r>
          </a:p>
        </p:txBody>
      </p:sp>
      <p:sp>
        <p:nvSpPr>
          <p:cNvPr id="19" name="Text Box 3"/>
          <p:cNvSpPr txBox="1">
            <a:spLocks noChangeArrowheads="1"/>
          </p:cNvSpPr>
          <p:nvPr/>
        </p:nvSpPr>
        <p:spPr bwMode="auto">
          <a:xfrm>
            <a:off x="1403349" y="5650906"/>
            <a:ext cx="7249331" cy="583565"/>
          </a:xfrm>
          <a:prstGeom prst="rect">
            <a:avLst/>
          </a:prstGeom>
          <a:noFill/>
          <a:ln w="9525">
            <a:noFill/>
            <a:miter lim="800000"/>
          </a:ln>
          <a:effectLst>
            <a:outerShdw sx="1000" sy="1000" algn="ctr" rotWithShape="0">
              <a:schemeClr val="tx2"/>
            </a:outerShdw>
          </a:effectLst>
        </p:spPr>
        <p:txBody>
          <a:bodyPr wrap="square">
            <a:spAutoFit/>
          </a:bodyPr>
          <a:lstStyle/>
          <a:p>
            <a:pPr>
              <a:defRPr/>
            </a:pPr>
            <a:r>
              <a:rPr lang="zh-CN" altLang="en-US" sz="3200" dirty="0" smtClean="0">
                <a:latin typeface="Times New Roman" panose="02020603050405020304" pitchFamily="18" charset="0"/>
                <a:ea typeface="楷体" panose="02010609060101010101" pitchFamily="49" charset="-122"/>
              </a:rPr>
              <a:t>三、反幂法</a:t>
            </a:r>
          </a:p>
        </p:txBody>
      </p:sp>
      <p:sp>
        <p:nvSpPr>
          <p:cNvPr id="14"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7</a:t>
            </a:fld>
            <a:endParaRPr lang="zh-CN" altLang="en-US" sz="10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395785" y="2031973"/>
            <a:ext cx="8379725" cy="1865126"/>
          </a:xfrm>
          <a:prstGeom prst="rect">
            <a:avLst/>
          </a:prstGeom>
          <a:noFill/>
        </p:spPr>
        <p:txBody>
          <a:bodyPr wrap="square" rtlCol="0">
            <a:spAutoFit/>
          </a:bodyPr>
          <a:lstStyle/>
          <a:p>
            <a:pPr indent="612000">
              <a:lnSpc>
                <a:spcPct val="120000"/>
              </a:lnSpc>
            </a:pPr>
            <a:r>
              <a:rPr lang="zh-CN" altLang="en-US" sz="2400" dirty="0" smtClean="0">
                <a:solidFill>
                  <a:schemeClr val="accent1"/>
                </a:solidFill>
              </a:rPr>
              <a:t>幂法</a:t>
            </a:r>
            <a:r>
              <a:rPr lang="zh-CN" altLang="en-US" sz="2400" dirty="0">
                <a:solidFill>
                  <a:schemeClr val="accent1"/>
                </a:solidFill>
              </a:rPr>
              <a:t>和反幂法</a:t>
            </a:r>
            <a:r>
              <a:rPr lang="zh-CN" altLang="en-US" sz="2400" dirty="0"/>
              <a:t>是一种</a:t>
            </a:r>
            <a:r>
              <a:rPr lang="zh-CN" altLang="en-US" sz="2400" dirty="0">
                <a:solidFill>
                  <a:schemeClr val="accent1"/>
                </a:solidFill>
              </a:rPr>
              <a:t>迭代法</a:t>
            </a:r>
            <a:r>
              <a:rPr lang="zh-CN" altLang="en-US" sz="2400" dirty="0"/>
              <a:t>。</a:t>
            </a:r>
            <a:r>
              <a:rPr lang="zh-CN" altLang="en-US" sz="2400" dirty="0">
                <a:solidFill>
                  <a:schemeClr val="accent1"/>
                </a:solidFill>
              </a:rPr>
              <a:t>幂法</a:t>
            </a:r>
            <a:r>
              <a:rPr lang="zh-CN" altLang="en-US" sz="2400" dirty="0"/>
              <a:t>主要用于求实矩阵按模最大的特征值及对应的特征向量。当矩阵没有零特征值时，</a:t>
            </a:r>
            <a:r>
              <a:rPr lang="zh-CN" altLang="en-US" sz="2400" dirty="0">
                <a:solidFill>
                  <a:schemeClr val="accent1"/>
                </a:solidFill>
              </a:rPr>
              <a:t>反幂法</a:t>
            </a:r>
            <a:r>
              <a:rPr lang="zh-CN" altLang="en-US" sz="2400" dirty="0"/>
              <a:t>可用于求实矩阵按模最小的特征值及对应的特征向量。</a:t>
            </a:r>
          </a:p>
          <a:p>
            <a:pPr indent="612000">
              <a:lnSpc>
                <a:spcPct val="120000"/>
              </a:lnSpc>
            </a:pPr>
            <a:r>
              <a:rPr lang="zh-CN" altLang="en-US" sz="2400" dirty="0" smtClean="0"/>
              <a:t>幂法</a:t>
            </a:r>
            <a:r>
              <a:rPr lang="zh-CN" altLang="en-US" sz="2400" dirty="0"/>
              <a:t>和反幂法的</a:t>
            </a:r>
            <a:r>
              <a:rPr lang="zh-CN" altLang="en-US" sz="2400" dirty="0">
                <a:solidFill>
                  <a:srgbClr val="0000FF"/>
                </a:solidFill>
              </a:rPr>
              <a:t>优点</a:t>
            </a:r>
            <a:r>
              <a:rPr lang="zh-CN" altLang="en-US" sz="2400" dirty="0"/>
              <a:t>是</a:t>
            </a:r>
            <a:r>
              <a:rPr lang="zh-CN" altLang="en-US" sz="2400" dirty="0">
                <a:solidFill>
                  <a:srgbClr val="0000FF"/>
                </a:solidFill>
              </a:rPr>
              <a:t>方法简单，但收敛速度较慢</a:t>
            </a:r>
            <a:r>
              <a:rPr lang="zh-CN" altLang="en-US" sz="2400" dirty="0"/>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ChangeArrowheads="1"/>
          </p:cNvSpPr>
          <p:nvPr/>
        </p:nvSpPr>
        <p:spPr bwMode="auto">
          <a:xfrm>
            <a:off x="1016000" y="245660"/>
            <a:ext cx="8128000" cy="682168"/>
          </a:xfrm>
          <a:prstGeom prst="rect">
            <a:avLst/>
          </a:prstGeom>
          <a:noFill/>
          <a:ln w="9525">
            <a:noFill/>
            <a:miter lim="800000"/>
          </a:ln>
        </p:spPr>
        <p:txBody>
          <a:body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sym typeface="+mn-ea"/>
              </a:rPr>
              <a:t>幂法</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pic>
        <p:nvPicPr>
          <p:cNvPr id="10" name="对象 -2147482116"/>
          <p:cNvPicPr>
            <a:picLocks noChangeAspect="1"/>
          </p:cNvPicPr>
          <p:nvPr/>
        </p:nvPicPr>
        <p:blipFill>
          <a:blip r:embed="rId3" cstate="print"/>
          <a:stretch>
            <a:fillRect/>
          </a:stretch>
        </p:blipFill>
        <p:spPr>
          <a:xfrm>
            <a:off x="2805748" y="1632754"/>
            <a:ext cx="2398395" cy="368935"/>
          </a:xfrm>
          <a:noFill/>
          <a:ln w="38100">
            <a:noFill/>
            <a:miter/>
          </a:ln>
        </p:spPr>
      </p:pic>
      <p:pic>
        <p:nvPicPr>
          <p:cNvPr id="11" name="对象 -2147482109"/>
          <p:cNvPicPr>
            <a:picLocks noChangeAspect="1"/>
          </p:cNvPicPr>
          <p:nvPr/>
        </p:nvPicPr>
        <p:blipFill>
          <a:blip r:embed="rId4" cstate="print"/>
          <a:stretch>
            <a:fillRect/>
          </a:stretch>
        </p:blipFill>
        <p:spPr>
          <a:xfrm>
            <a:off x="2805748" y="2646214"/>
            <a:ext cx="2346325" cy="361315"/>
          </a:xfrm>
          <a:noFill/>
          <a:ln w="38100">
            <a:noFill/>
            <a:miter/>
          </a:ln>
        </p:spPr>
      </p:pic>
      <p:pic>
        <p:nvPicPr>
          <p:cNvPr id="15" name="对象 -2147482102"/>
          <p:cNvPicPr>
            <a:picLocks noChangeAspect="1"/>
          </p:cNvPicPr>
          <p:nvPr/>
        </p:nvPicPr>
        <p:blipFill>
          <a:blip r:embed="rId5" cstate="print"/>
          <a:stretch>
            <a:fillRect/>
          </a:stretch>
        </p:blipFill>
        <p:spPr>
          <a:xfrm>
            <a:off x="2805748" y="5799624"/>
            <a:ext cx="4643120" cy="802005"/>
          </a:xfrm>
          <a:noFill/>
          <a:ln w="38100">
            <a:noFill/>
            <a:miter/>
          </a:ln>
        </p:spPr>
      </p:pic>
      <p:pic>
        <p:nvPicPr>
          <p:cNvPr id="16" name="对象 -2147482119"/>
          <p:cNvPicPr>
            <a:picLocks noChangeAspect="1"/>
          </p:cNvPicPr>
          <p:nvPr/>
        </p:nvPicPr>
        <p:blipFill>
          <a:blip r:embed="rId6" cstate="print"/>
          <a:stretch>
            <a:fillRect/>
          </a:stretch>
        </p:blipFill>
        <p:spPr>
          <a:xfrm>
            <a:off x="2138998" y="1008549"/>
            <a:ext cx="829945" cy="309880"/>
          </a:xfrm>
          <a:noFill/>
          <a:ln w="38100">
            <a:noFill/>
            <a:miter/>
          </a:ln>
        </p:spPr>
      </p:pic>
      <p:pic>
        <p:nvPicPr>
          <p:cNvPr id="17" name="对象 -2147482118"/>
          <p:cNvPicPr>
            <a:picLocks noChangeAspect="1"/>
          </p:cNvPicPr>
          <p:nvPr/>
        </p:nvPicPr>
        <p:blipFill>
          <a:blip r:embed="rId7" cstate="print"/>
          <a:stretch>
            <a:fillRect/>
          </a:stretch>
        </p:blipFill>
        <p:spPr>
          <a:xfrm>
            <a:off x="5856923" y="1007914"/>
            <a:ext cx="913765" cy="309880"/>
          </a:xfrm>
          <a:noFill/>
          <a:ln w="38100">
            <a:noFill/>
            <a:miter/>
          </a:ln>
        </p:spPr>
      </p:pic>
      <p:pic>
        <p:nvPicPr>
          <p:cNvPr id="18" name="对象 -2147482117"/>
          <p:cNvPicPr>
            <a:picLocks noChangeAspect="1"/>
          </p:cNvPicPr>
          <p:nvPr/>
        </p:nvPicPr>
        <p:blipFill>
          <a:blip r:embed="rId8" cstate="print"/>
          <a:stretch>
            <a:fillRect/>
          </a:stretch>
        </p:blipFill>
        <p:spPr>
          <a:xfrm>
            <a:off x="1212533" y="1318429"/>
            <a:ext cx="986790" cy="292100"/>
          </a:xfrm>
          <a:noFill/>
          <a:ln w="38100">
            <a:noFill/>
            <a:miter/>
          </a:ln>
        </p:spPr>
      </p:pic>
      <p:pic>
        <p:nvPicPr>
          <p:cNvPr id="19" name="对象 -2147482115"/>
          <p:cNvPicPr>
            <a:picLocks noChangeAspect="1"/>
          </p:cNvPicPr>
          <p:nvPr/>
        </p:nvPicPr>
        <p:blipFill>
          <a:blip r:embed="rId9" cstate="print"/>
          <a:stretch>
            <a:fillRect/>
          </a:stretch>
        </p:blipFill>
        <p:spPr>
          <a:xfrm>
            <a:off x="3469958" y="1933109"/>
            <a:ext cx="214630" cy="363220"/>
          </a:xfrm>
          <a:noFill/>
          <a:ln w="38100">
            <a:noFill/>
            <a:miter/>
          </a:ln>
        </p:spPr>
      </p:pic>
      <p:pic>
        <p:nvPicPr>
          <p:cNvPr id="21" name="对象 -2147482111"/>
          <p:cNvPicPr>
            <a:picLocks noChangeAspect="1"/>
          </p:cNvPicPr>
          <p:nvPr/>
        </p:nvPicPr>
        <p:blipFill>
          <a:blip r:embed="rId10" cstate="print"/>
          <a:stretch>
            <a:fillRect/>
          </a:stretch>
        </p:blipFill>
        <p:spPr>
          <a:xfrm>
            <a:off x="1513523" y="2239814"/>
            <a:ext cx="1151255" cy="348615"/>
          </a:xfrm>
          <a:noFill/>
          <a:ln w="38100">
            <a:noFill/>
            <a:miter/>
          </a:ln>
        </p:spPr>
      </p:pic>
      <p:pic>
        <p:nvPicPr>
          <p:cNvPr id="22" name="对象 -2147482115"/>
          <p:cNvPicPr>
            <a:picLocks noChangeAspect="1"/>
          </p:cNvPicPr>
          <p:nvPr/>
        </p:nvPicPr>
        <p:blipFill>
          <a:blip r:embed="rId9" cstate="print"/>
          <a:stretch>
            <a:fillRect/>
          </a:stretch>
        </p:blipFill>
        <p:spPr>
          <a:xfrm>
            <a:off x="4559618" y="2225209"/>
            <a:ext cx="214630" cy="363220"/>
          </a:xfrm>
          <a:noFill/>
          <a:ln w="38100">
            <a:noFill/>
            <a:miter/>
          </a:ln>
        </p:spPr>
      </p:pic>
      <p:pic>
        <p:nvPicPr>
          <p:cNvPr id="23" name="对象 -2147482108"/>
          <p:cNvPicPr>
            <a:picLocks noChangeAspect="1"/>
          </p:cNvPicPr>
          <p:nvPr/>
        </p:nvPicPr>
        <p:blipFill>
          <a:blip r:embed="rId11" cstate="print"/>
          <a:stretch>
            <a:fillRect/>
          </a:stretch>
        </p:blipFill>
        <p:spPr>
          <a:xfrm>
            <a:off x="745808" y="3174534"/>
            <a:ext cx="581025" cy="336550"/>
          </a:xfrm>
          <a:noFill/>
          <a:ln w="38100">
            <a:noFill/>
            <a:miter/>
          </a:ln>
        </p:spPr>
      </p:pic>
      <p:pic>
        <p:nvPicPr>
          <p:cNvPr id="24" name="对象 -2147482107"/>
          <p:cNvPicPr>
            <a:picLocks noChangeAspect="1"/>
          </p:cNvPicPr>
          <p:nvPr/>
        </p:nvPicPr>
        <p:blipFill>
          <a:blip r:embed="rId12" cstate="print"/>
          <a:stretch>
            <a:fillRect/>
          </a:stretch>
        </p:blipFill>
        <p:spPr>
          <a:xfrm>
            <a:off x="3154998" y="3166914"/>
            <a:ext cx="964565" cy="344170"/>
          </a:xfrm>
          <a:noFill/>
          <a:ln w="38100">
            <a:noFill/>
            <a:miter/>
          </a:ln>
        </p:spPr>
      </p:pic>
      <p:sp>
        <p:nvSpPr>
          <p:cNvPr id="33" name="灯片编号占位符 8"/>
          <p:cNvSpPr txBox="1"/>
          <p:nvPr/>
        </p:nvSpPr>
        <p:spPr bwMode="auto">
          <a:xfrm>
            <a:off x="8752484" y="6559552"/>
            <a:ext cx="391516" cy="298449"/>
          </a:xfrm>
          <a:prstGeom prst="rect">
            <a:avLst/>
          </a:prstGeom>
          <a:noFill/>
          <a:ln w="9525">
            <a:noFill/>
            <a:miter lim="800000"/>
          </a:ln>
        </p:spPr>
        <p:txBody>
          <a:bodyPr/>
          <a:lstStyle/>
          <a:p>
            <a:pPr algn="r"/>
            <a:fld id="{15A842D1-B9C2-4083-A525-D0BB730B7459}" type="slidenum">
              <a:rPr lang="zh-CN" altLang="en-US" sz="1000">
                <a:latin typeface="Times New Roman" panose="02020603050405020304" pitchFamily="18" charset="0"/>
                <a:cs typeface="Times New Roman" panose="02020603050405020304" pitchFamily="18" charset="0"/>
              </a:rPr>
              <a:pPr algn="r"/>
              <a:t>8</a:t>
            </a:fld>
            <a:endParaRPr lang="zh-CN" altLang="en-US" sz="1000" dirty="0">
              <a:latin typeface="Times New Roman" panose="02020603050405020304" pitchFamily="18" charset="0"/>
              <a:cs typeface="Times New Roman" panose="02020603050405020304" pitchFamily="18" charset="0"/>
            </a:endParaRPr>
          </a:p>
        </p:txBody>
      </p:sp>
      <p:grpSp>
        <p:nvGrpSpPr>
          <p:cNvPr id="37" name="组合 36"/>
          <p:cNvGrpSpPr/>
          <p:nvPr/>
        </p:nvGrpSpPr>
        <p:grpSpPr>
          <a:xfrm>
            <a:off x="573206" y="1025534"/>
            <a:ext cx="8243248" cy="1007295"/>
            <a:chOff x="573206" y="1052830"/>
            <a:chExt cx="8243248" cy="1007295"/>
          </a:xfrm>
        </p:grpSpPr>
        <p:sp>
          <p:nvSpPr>
            <p:cNvPr id="34" name="文本框 1"/>
            <p:cNvSpPr txBox="1"/>
            <p:nvPr/>
          </p:nvSpPr>
          <p:spPr>
            <a:xfrm>
              <a:off x="573206" y="1052830"/>
              <a:ext cx="8243248" cy="934679"/>
            </a:xfrm>
            <a:prstGeom prst="rect">
              <a:avLst/>
            </a:prstGeom>
            <a:noFill/>
          </p:spPr>
          <p:txBody>
            <a:bodyPr wrap="square" rtlCol="0">
              <a:spAutoFit/>
            </a:bodyPr>
            <a:lstStyle/>
            <a:p>
              <a:pPr indent="612000">
                <a:lnSpc>
                  <a:spcPct val="120000"/>
                </a:lnSpc>
              </a:pPr>
              <a:r>
                <a:rPr lang="zh-CN" altLang="en-US" sz="2400" dirty="0" smtClean="0"/>
                <a:t>设实矩阵                     是</a:t>
              </a:r>
              <a:r>
                <a:rPr lang="zh-CN" altLang="en-US" sz="2400" dirty="0" smtClean="0">
                  <a:solidFill>
                    <a:schemeClr val="accent1"/>
                  </a:solidFill>
                </a:rPr>
                <a:t>非亏损的</a:t>
              </a:r>
              <a:r>
                <a:rPr lang="zh-CN" altLang="en-US" sz="2400" dirty="0" smtClean="0"/>
                <a:t>，其特征值为                  </a:t>
              </a:r>
              <a:endParaRPr lang="en-US" altLang="zh-CN" sz="2400" dirty="0" smtClean="0"/>
            </a:p>
            <a:p>
              <a:pPr indent="612000">
                <a:lnSpc>
                  <a:spcPct val="120000"/>
                </a:lnSpc>
              </a:pPr>
              <a:r>
                <a:rPr lang="zh-CN" altLang="en-US" sz="2400" dirty="0" smtClean="0"/>
                <a:t>            ，对应的特征向量分别为                      。</a:t>
              </a:r>
              <a:endParaRPr lang="zh-CN" altLang="en-US" sz="2400" dirty="0"/>
            </a:p>
          </p:txBody>
        </p:sp>
        <p:graphicFrame>
          <p:nvGraphicFramePr>
            <p:cNvPr id="256002" name="Object 2"/>
            <p:cNvGraphicFramePr>
              <a:graphicFrameLocks noChangeAspect="1"/>
            </p:cNvGraphicFramePr>
            <p:nvPr/>
          </p:nvGraphicFramePr>
          <p:xfrm>
            <a:off x="2589235" y="1062083"/>
            <a:ext cx="1525588" cy="571500"/>
          </p:xfrm>
          <a:graphic>
            <a:graphicData uri="http://schemas.openxmlformats.org/presentationml/2006/ole">
              <p:oleObj spid="_x0000_s256002" name="Equation" r:id="rId13" imgW="609480" imgH="228600" progId="Equation.DSMT4">
                <p:embed/>
              </p:oleObj>
            </a:graphicData>
          </a:graphic>
        </p:graphicFrame>
        <p:graphicFrame>
          <p:nvGraphicFramePr>
            <p:cNvPr id="256003" name="Object 3"/>
            <p:cNvGraphicFramePr>
              <a:graphicFrameLocks noChangeAspect="1"/>
            </p:cNvGraphicFramePr>
            <p:nvPr/>
          </p:nvGraphicFramePr>
          <p:xfrm>
            <a:off x="584153" y="1553712"/>
            <a:ext cx="1647825" cy="506413"/>
          </p:xfrm>
          <a:graphic>
            <a:graphicData uri="http://schemas.openxmlformats.org/presentationml/2006/ole">
              <p:oleObj spid="_x0000_s256003" name="Equation" r:id="rId14" imgW="660240" imgH="203040" progId="Equation.DSMT4">
                <p:embed/>
              </p:oleObj>
            </a:graphicData>
          </a:graphic>
        </p:graphicFrame>
        <p:graphicFrame>
          <p:nvGraphicFramePr>
            <p:cNvPr id="256004" name="Object 4"/>
            <p:cNvGraphicFramePr>
              <a:graphicFrameLocks noChangeAspect="1"/>
            </p:cNvGraphicFramePr>
            <p:nvPr/>
          </p:nvGraphicFramePr>
          <p:xfrm>
            <a:off x="5784945" y="1498600"/>
            <a:ext cx="1712913" cy="508000"/>
          </p:xfrm>
          <a:graphic>
            <a:graphicData uri="http://schemas.openxmlformats.org/presentationml/2006/ole">
              <p:oleObj spid="_x0000_s256004" name="Equation" r:id="rId15" imgW="685800" imgH="203040" progId="Equation.DSMT4">
                <p:embed/>
              </p:oleObj>
            </a:graphicData>
          </a:graphic>
        </p:graphicFrame>
      </p:grpSp>
      <p:grpSp>
        <p:nvGrpSpPr>
          <p:cNvPr id="48" name="组合 47"/>
          <p:cNvGrpSpPr/>
          <p:nvPr/>
        </p:nvGrpSpPr>
        <p:grpSpPr>
          <a:xfrm>
            <a:off x="575478" y="2078702"/>
            <a:ext cx="8243248" cy="535531"/>
            <a:chOff x="575478" y="2119646"/>
            <a:chExt cx="8243248" cy="535531"/>
          </a:xfrm>
        </p:grpSpPr>
        <p:sp>
          <p:nvSpPr>
            <p:cNvPr id="38" name="文本框 1"/>
            <p:cNvSpPr txBox="1"/>
            <p:nvPr/>
          </p:nvSpPr>
          <p:spPr>
            <a:xfrm>
              <a:off x="575478" y="2119646"/>
              <a:ext cx="8243248" cy="535531"/>
            </a:xfrm>
            <a:prstGeom prst="rect">
              <a:avLst/>
            </a:prstGeom>
            <a:noFill/>
          </p:spPr>
          <p:txBody>
            <a:bodyPr wrap="square" rtlCol="0">
              <a:spAutoFit/>
            </a:bodyPr>
            <a:lstStyle/>
            <a:p>
              <a:pPr indent="612000">
                <a:lnSpc>
                  <a:spcPct val="120000"/>
                </a:lnSpc>
              </a:pPr>
              <a:r>
                <a:rPr lang="zh-CN" altLang="en-US" sz="2400" dirty="0" smtClean="0"/>
                <a:t>任取非零的初始向量      ，则可表示为：</a:t>
              </a:r>
              <a:endParaRPr lang="zh-CN" altLang="en-US" sz="2400" dirty="0"/>
            </a:p>
          </p:txBody>
        </p:sp>
        <p:graphicFrame>
          <p:nvGraphicFramePr>
            <p:cNvPr id="256005" name="Object 5"/>
            <p:cNvGraphicFramePr>
              <a:graphicFrameLocks noChangeAspect="1"/>
            </p:cNvGraphicFramePr>
            <p:nvPr/>
          </p:nvGraphicFramePr>
          <p:xfrm>
            <a:off x="4168467" y="2125820"/>
            <a:ext cx="381000" cy="508000"/>
          </p:xfrm>
          <a:graphic>
            <a:graphicData uri="http://schemas.openxmlformats.org/presentationml/2006/ole">
              <p:oleObj spid="_x0000_s256005" name="Equation" r:id="rId16" imgW="152280" imgH="203040" progId="Equation.DSMT4">
                <p:embed/>
              </p:oleObj>
            </a:graphicData>
          </a:graphic>
        </p:graphicFrame>
      </p:grpSp>
      <p:graphicFrame>
        <p:nvGraphicFramePr>
          <p:cNvPr id="256006" name="Object 6"/>
          <p:cNvGraphicFramePr>
            <a:graphicFrameLocks noChangeAspect="1"/>
          </p:cNvGraphicFramePr>
          <p:nvPr/>
        </p:nvGraphicFramePr>
        <p:xfrm>
          <a:off x="2846394" y="2645000"/>
          <a:ext cx="3709988" cy="508000"/>
        </p:xfrm>
        <a:graphic>
          <a:graphicData uri="http://schemas.openxmlformats.org/presentationml/2006/ole">
            <p:oleObj spid="_x0000_s256006" name="Equation" r:id="rId17" imgW="1485720" imgH="203040" progId="Equation.DSMT4">
              <p:embed/>
            </p:oleObj>
          </a:graphicData>
        </a:graphic>
      </p:graphicFrame>
      <p:grpSp>
        <p:nvGrpSpPr>
          <p:cNvPr id="47" name="组合 46"/>
          <p:cNvGrpSpPr/>
          <p:nvPr/>
        </p:nvGrpSpPr>
        <p:grpSpPr>
          <a:xfrm>
            <a:off x="577750" y="3231864"/>
            <a:ext cx="8243248" cy="544721"/>
            <a:chOff x="577750" y="3327400"/>
            <a:chExt cx="8243248" cy="544721"/>
          </a:xfrm>
        </p:grpSpPr>
        <p:sp>
          <p:nvSpPr>
            <p:cNvPr id="43" name="文本框 1"/>
            <p:cNvSpPr txBox="1"/>
            <p:nvPr/>
          </p:nvSpPr>
          <p:spPr>
            <a:xfrm>
              <a:off x="577750" y="3336590"/>
              <a:ext cx="8243248" cy="535531"/>
            </a:xfrm>
            <a:prstGeom prst="rect">
              <a:avLst/>
            </a:prstGeom>
            <a:noFill/>
          </p:spPr>
          <p:txBody>
            <a:bodyPr wrap="square" rtlCol="0">
              <a:spAutoFit/>
            </a:bodyPr>
            <a:lstStyle/>
            <a:p>
              <a:pPr>
                <a:lnSpc>
                  <a:spcPct val="120000"/>
                </a:lnSpc>
              </a:pPr>
              <a:r>
                <a:rPr lang="zh-CN" altLang="en-US" sz="2400" dirty="0" smtClean="0"/>
                <a:t>构造迭代序列：                  ，则有</a:t>
              </a:r>
              <a:endParaRPr lang="zh-CN" altLang="en-US" sz="2400" dirty="0"/>
            </a:p>
          </p:txBody>
        </p:sp>
        <p:graphicFrame>
          <p:nvGraphicFramePr>
            <p:cNvPr id="256008" name="Object 8"/>
            <p:cNvGraphicFramePr>
              <a:graphicFrameLocks noChangeAspect="1"/>
            </p:cNvGraphicFramePr>
            <p:nvPr/>
          </p:nvGraphicFramePr>
          <p:xfrm>
            <a:off x="2764972" y="3327400"/>
            <a:ext cx="1457325" cy="506413"/>
          </p:xfrm>
          <a:graphic>
            <a:graphicData uri="http://schemas.openxmlformats.org/presentationml/2006/ole">
              <p:oleObj spid="_x0000_s256008" name="Equation" r:id="rId18" imgW="583920" imgH="203040" progId="Equation.DSMT4">
                <p:embed/>
              </p:oleObj>
            </a:graphicData>
          </a:graphic>
        </p:graphicFrame>
      </p:grpSp>
      <p:graphicFrame>
        <p:nvGraphicFramePr>
          <p:cNvPr id="256009" name="Object 9"/>
          <p:cNvGraphicFramePr>
            <a:graphicFrameLocks noChangeAspect="1"/>
          </p:cNvGraphicFramePr>
          <p:nvPr/>
        </p:nvGraphicFramePr>
        <p:xfrm>
          <a:off x="1659053" y="3785025"/>
          <a:ext cx="5073650" cy="1014413"/>
        </p:xfrm>
        <a:graphic>
          <a:graphicData uri="http://schemas.openxmlformats.org/presentationml/2006/ole">
            <p:oleObj spid="_x0000_s256009" name="Equation" r:id="rId19" imgW="2031840" imgH="406080" progId="Equation.DSMT4">
              <p:embed/>
            </p:oleObj>
          </a:graphicData>
        </a:graphic>
      </p:graphicFrame>
      <p:graphicFrame>
        <p:nvGraphicFramePr>
          <p:cNvPr id="256010" name="Object 10"/>
          <p:cNvGraphicFramePr>
            <a:graphicFrameLocks noChangeAspect="1"/>
          </p:cNvGraphicFramePr>
          <p:nvPr/>
        </p:nvGraphicFramePr>
        <p:xfrm>
          <a:off x="1618089" y="4803775"/>
          <a:ext cx="6927850" cy="1112838"/>
        </p:xfrm>
        <a:graphic>
          <a:graphicData uri="http://schemas.openxmlformats.org/presentationml/2006/ole">
            <p:oleObj spid="_x0000_s256010" name="Equation" r:id="rId20" imgW="2768400" imgH="444240" progId="Equation.DSMT4">
              <p:embed/>
            </p:oleObj>
          </a:graphicData>
        </a:graphic>
      </p:graphicFrame>
      <p:graphicFrame>
        <p:nvGraphicFramePr>
          <p:cNvPr id="256011" name="Object 11"/>
          <p:cNvGraphicFramePr>
            <a:graphicFrameLocks noChangeAspect="1"/>
          </p:cNvGraphicFramePr>
          <p:nvPr/>
        </p:nvGraphicFramePr>
        <p:xfrm>
          <a:off x="1601884" y="6009726"/>
          <a:ext cx="6794500" cy="539750"/>
        </p:xfrm>
        <a:graphic>
          <a:graphicData uri="http://schemas.openxmlformats.org/presentationml/2006/ole">
            <p:oleObj spid="_x0000_s256011" name="Equation" r:id="rId21" imgW="2717640" imgH="215640" progId="Equation.DSMT4">
              <p:embed/>
            </p:oleObj>
          </a:graphicData>
        </a:graphic>
      </p:graphicFrame>
      <p:sp>
        <p:nvSpPr>
          <p:cNvPr id="49" name="文本框 5"/>
          <p:cNvSpPr txBox="1"/>
          <p:nvPr/>
        </p:nvSpPr>
        <p:spPr>
          <a:xfrm>
            <a:off x="518623" y="6083329"/>
            <a:ext cx="968989" cy="461665"/>
          </a:xfrm>
          <a:prstGeom prst="rect">
            <a:avLst/>
          </a:prstGeom>
          <a:noFill/>
        </p:spPr>
        <p:txBody>
          <a:bodyPr wrap="square" rtlCol="0">
            <a:spAutoFit/>
          </a:bodyPr>
          <a:lstStyle/>
          <a:p>
            <a:r>
              <a:rPr lang="zh-CN" altLang="en-US" sz="2400" dirty="0" smtClean="0"/>
              <a:t>直到</a:t>
            </a:r>
            <a:endParaRPr lang="en-US" altLang="zh-CN"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56006"/>
                                        </p:tgtEl>
                                        <p:attrNameLst>
                                          <p:attrName>style.visibility</p:attrName>
                                        </p:attrNameLst>
                                      </p:cBhvr>
                                      <p:to>
                                        <p:strVal val="visible"/>
                                      </p:to>
                                    </p:set>
                                    <p:animEffect transition="in" filter="wipe(left)">
                                      <p:cBhvr>
                                        <p:cTn id="17" dur="500"/>
                                        <p:tgtEl>
                                          <p:spTgt spid="25600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56009"/>
                                        </p:tgtEl>
                                        <p:attrNameLst>
                                          <p:attrName>style.visibility</p:attrName>
                                        </p:attrNameLst>
                                      </p:cBhvr>
                                      <p:to>
                                        <p:strVal val="visible"/>
                                      </p:to>
                                    </p:set>
                                    <p:animEffect transition="in" filter="wipe(left)">
                                      <p:cBhvr>
                                        <p:cTn id="27" dur="500"/>
                                        <p:tgtEl>
                                          <p:spTgt spid="25600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56010"/>
                                        </p:tgtEl>
                                        <p:attrNameLst>
                                          <p:attrName>style.visibility</p:attrName>
                                        </p:attrNameLst>
                                      </p:cBhvr>
                                      <p:to>
                                        <p:strVal val="visible"/>
                                      </p:to>
                                    </p:set>
                                    <p:animEffect transition="in" filter="wipe(left)">
                                      <p:cBhvr>
                                        <p:cTn id="32" dur="500"/>
                                        <p:tgtEl>
                                          <p:spTgt spid="2560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left)">
                                      <p:cBhvr>
                                        <p:cTn id="37" dur="500"/>
                                        <p:tgtEl>
                                          <p:spTgt spid="49"/>
                                        </p:tgtEl>
                                      </p:cBhvr>
                                    </p:animEffect>
                                  </p:childTnLst>
                                </p:cTn>
                              </p:par>
                              <p:par>
                                <p:cTn id="38" presetID="22" presetClass="entr" presetSubtype="8" fill="hold" nodeType="withEffect">
                                  <p:stCondLst>
                                    <p:cond delay="0"/>
                                  </p:stCondLst>
                                  <p:childTnLst>
                                    <p:set>
                                      <p:cBhvr>
                                        <p:cTn id="39" dur="1" fill="hold">
                                          <p:stCondLst>
                                            <p:cond delay="0"/>
                                          </p:stCondLst>
                                        </p:cTn>
                                        <p:tgtEl>
                                          <p:spTgt spid="256011"/>
                                        </p:tgtEl>
                                        <p:attrNameLst>
                                          <p:attrName>style.visibility</p:attrName>
                                        </p:attrNameLst>
                                      </p:cBhvr>
                                      <p:to>
                                        <p:strVal val="visible"/>
                                      </p:to>
                                    </p:set>
                                    <p:animEffect transition="in" filter="wipe(left)">
                                      <p:cBhvr>
                                        <p:cTn id="40" dur="500"/>
                                        <p:tgtEl>
                                          <p:spTgt spid="256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016000" y="245660"/>
            <a:ext cx="8128000" cy="682168"/>
          </a:xfrm>
          <a:prstGeom prst="rect">
            <a:avLst/>
          </a:prstGeom>
          <a:noFill/>
          <a:ln w="9525">
            <a:noFill/>
            <a:miter lim="800000"/>
          </a:ln>
        </p:spPr>
        <p:txBody>
          <a:bodyPr/>
          <a:lstStyle/>
          <a:p>
            <a:pPr>
              <a:defRPr/>
            </a:pPr>
            <a:r>
              <a:rPr lang="zh-CN" altLang="en-US" sz="3200" dirty="0" smtClean="0">
                <a:solidFill>
                  <a:srgbClr val="FFFF00"/>
                </a:solidFill>
                <a:latin typeface="Times New Roman" panose="02020603050405020304" pitchFamily="18" charset="0"/>
                <a:ea typeface="楷体" panose="02010609060101010101" pitchFamily="49" charset="-122"/>
              </a:rPr>
              <a:t>一、</a:t>
            </a:r>
            <a:r>
              <a:rPr lang="zh-CN" altLang="en-US" sz="3200" dirty="0" smtClean="0">
                <a:solidFill>
                  <a:srgbClr val="FFFF00"/>
                </a:solidFill>
                <a:latin typeface="Times New Roman" panose="02020603050405020304" pitchFamily="18" charset="0"/>
                <a:ea typeface="楷体" panose="02010609060101010101" pitchFamily="49" charset="-122"/>
                <a:sym typeface="+mn-ea"/>
              </a:rPr>
              <a:t>幂法</a:t>
            </a:r>
            <a:endParaRPr lang="zh-CN" altLang="en-US" sz="3200" dirty="0" smtClean="0">
              <a:solidFill>
                <a:srgbClr val="FFFF00"/>
              </a:solidFill>
              <a:latin typeface="Times New Roman" panose="02020603050405020304" pitchFamily="18" charset="0"/>
              <a:ea typeface="楷体" panose="02010609060101010101" pitchFamily="49" charset="-122"/>
            </a:endParaRPr>
          </a:p>
        </p:txBody>
      </p:sp>
      <p:grpSp>
        <p:nvGrpSpPr>
          <p:cNvPr id="15" name="组合 14"/>
          <p:cNvGrpSpPr/>
          <p:nvPr/>
        </p:nvGrpSpPr>
        <p:grpSpPr>
          <a:xfrm>
            <a:off x="627805" y="965727"/>
            <a:ext cx="7396458" cy="1238250"/>
            <a:chOff x="627805" y="965727"/>
            <a:chExt cx="7396458" cy="1238250"/>
          </a:xfrm>
        </p:grpSpPr>
        <p:graphicFrame>
          <p:nvGraphicFramePr>
            <p:cNvPr id="5" name="Object 11"/>
            <p:cNvGraphicFramePr>
              <a:graphicFrameLocks noChangeAspect="1"/>
            </p:cNvGraphicFramePr>
            <p:nvPr/>
          </p:nvGraphicFramePr>
          <p:xfrm>
            <a:off x="1674263" y="965727"/>
            <a:ext cx="6350000" cy="1238250"/>
          </p:xfrm>
          <a:graphic>
            <a:graphicData uri="http://schemas.openxmlformats.org/presentationml/2006/ole">
              <p:oleObj spid="_x0000_s254977" name="Equation" r:id="rId3" imgW="2539800" imgH="495000" progId="Equation.DSMT4">
                <p:embed/>
              </p:oleObj>
            </a:graphicData>
          </a:graphic>
        </p:graphicFrame>
        <p:sp>
          <p:nvSpPr>
            <p:cNvPr id="6" name="文本框 5"/>
            <p:cNvSpPr txBox="1"/>
            <p:nvPr/>
          </p:nvSpPr>
          <p:spPr>
            <a:xfrm>
              <a:off x="627805" y="1060938"/>
              <a:ext cx="1473950" cy="461665"/>
            </a:xfrm>
            <a:prstGeom prst="rect">
              <a:avLst/>
            </a:prstGeom>
            <a:noFill/>
          </p:spPr>
          <p:txBody>
            <a:bodyPr wrap="square" rtlCol="0">
              <a:spAutoFit/>
            </a:bodyPr>
            <a:lstStyle/>
            <a:p>
              <a:r>
                <a:rPr lang="zh-CN" altLang="en-US" sz="2400" dirty="0" smtClean="0"/>
                <a:t>改写为</a:t>
              </a:r>
              <a:endParaRPr lang="en-US" altLang="zh-CN" sz="2000" dirty="0"/>
            </a:p>
          </p:txBody>
        </p:sp>
      </p:grpSp>
      <p:graphicFrame>
        <p:nvGraphicFramePr>
          <p:cNvPr id="254978" name="Object 2"/>
          <p:cNvGraphicFramePr>
            <a:graphicFrameLocks noChangeAspect="1"/>
          </p:cNvGraphicFramePr>
          <p:nvPr/>
        </p:nvGraphicFramePr>
        <p:xfrm>
          <a:off x="1500519" y="2304787"/>
          <a:ext cx="7112000" cy="1238250"/>
        </p:xfrm>
        <a:graphic>
          <a:graphicData uri="http://schemas.openxmlformats.org/presentationml/2006/ole">
            <p:oleObj spid="_x0000_s254978" name="Equation" r:id="rId4" imgW="2844720" imgH="495000" progId="Equation.DSMT4">
              <p:embed/>
            </p:oleObj>
          </a:graphicData>
        </a:graphic>
      </p:graphicFrame>
      <p:grpSp>
        <p:nvGrpSpPr>
          <p:cNvPr id="11" name="组合 10"/>
          <p:cNvGrpSpPr/>
          <p:nvPr/>
        </p:nvGrpSpPr>
        <p:grpSpPr>
          <a:xfrm>
            <a:off x="630076" y="3655508"/>
            <a:ext cx="5306699" cy="508000"/>
            <a:chOff x="630076" y="3914820"/>
            <a:chExt cx="5306699" cy="508000"/>
          </a:xfrm>
        </p:grpSpPr>
        <p:graphicFrame>
          <p:nvGraphicFramePr>
            <p:cNvPr id="254979" name="Object 3"/>
            <p:cNvGraphicFramePr>
              <a:graphicFrameLocks noChangeAspect="1"/>
            </p:cNvGraphicFramePr>
            <p:nvPr/>
          </p:nvGraphicFramePr>
          <p:xfrm>
            <a:off x="1438320" y="3914820"/>
            <a:ext cx="1270000" cy="508000"/>
          </p:xfrm>
          <a:graphic>
            <a:graphicData uri="http://schemas.openxmlformats.org/presentationml/2006/ole">
              <p:oleObj spid="_x0000_s254979" name="Equation" r:id="rId5" imgW="507960" imgH="203040" progId="Equation.DSMT4">
                <p:embed/>
              </p:oleObj>
            </a:graphicData>
          </a:graphic>
        </p:graphicFrame>
        <p:sp>
          <p:nvSpPr>
            <p:cNvPr id="9" name="文本框 5"/>
            <p:cNvSpPr txBox="1"/>
            <p:nvPr/>
          </p:nvSpPr>
          <p:spPr>
            <a:xfrm>
              <a:off x="630076" y="3915642"/>
              <a:ext cx="5306699" cy="461665"/>
            </a:xfrm>
            <a:prstGeom prst="rect">
              <a:avLst/>
            </a:prstGeom>
            <a:noFill/>
          </p:spPr>
          <p:txBody>
            <a:bodyPr wrap="square" rtlCol="0">
              <a:spAutoFit/>
            </a:bodyPr>
            <a:lstStyle/>
            <a:p>
              <a:r>
                <a:rPr lang="zh-CN" altLang="en-US" sz="2400" dirty="0" smtClean="0"/>
                <a:t>讨论                 时的情形：</a:t>
              </a:r>
              <a:endParaRPr lang="en-US" altLang="zh-CN" sz="2000" dirty="0"/>
            </a:p>
          </p:txBody>
        </p:sp>
      </p:grpSp>
      <p:graphicFrame>
        <p:nvGraphicFramePr>
          <p:cNvPr id="254980" name="Object 4"/>
          <p:cNvGraphicFramePr>
            <a:graphicFrameLocks noChangeAspect="1"/>
          </p:cNvGraphicFramePr>
          <p:nvPr/>
        </p:nvGraphicFramePr>
        <p:xfrm>
          <a:off x="2341326" y="4176945"/>
          <a:ext cx="4186237" cy="1173162"/>
        </p:xfrm>
        <a:graphic>
          <a:graphicData uri="http://schemas.openxmlformats.org/presentationml/2006/ole">
            <p:oleObj spid="_x0000_s254980" name="Equation" r:id="rId6" imgW="1676160" imgH="469800" progId="Equation.DSMT4">
              <p:embed/>
            </p:oleObj>
          </a:graphicData>
        </a:graphic>
      </p:graphicFrame>
      <p:graphicFrame>
        <p:nvGraphicFramePr>
          <p:cNvPr id="254981" name="Object 5"/>
          <p:cNvGraphicFramePr>
            <a:graphicFrameLocks noChangeAspect="1"/>
          </p:cNvGraphicFramePr>
          <p:nvPr/>
        </p:nvGraphicFramePr>
        <p:xfrm>
          <a:off x="3578225" y="5559380"/>
          <a:ext cx="1554163" cy="539750"/>
        </p:xfrm>
        <a:graphic>
          <a:graphicData uri="http://schemas.openxmlformats.org/presentationml/2006/ole">
            <p:oleObj spid="_x0000_s254981" name="Equation" r:id="rId7" imgW="622080" imgH="215640" progId="Equation.DSMT4">
              <p:embed/>
            </p:oleObj>
          </a:graphicData>
        </a:graphic>
      </p:graphicFrame>
      <p:graphicFrame>
        <p:nvGraphicFramePr>
          <p:cNvPr id="254982" name="Object 6"/>
          <p:cNvGraphicFramePr>
            <a:graphicFrameLocks noChangeAspect="1"/>
          </p:cNvGraphicFramePr>
          <p:nvPr/>
        </p:nvGraphicFramePr>
        <p:xfrm>
          <a:off x="3392774" y="6152601"/>
          <a:ext cx="1457325" cy="506412"/>
        </p:xfrm>
        <a:graphic>
          <a:graphicData uri="http://schemas.openxmlformats.org/presentationml/2006/ole">
            <p:oleObj spid="_x0000_s254982" name="Equation" r:id="rId8" imgW="583920" imgH="203040" progId="Equation.DSMT4">
              <p:embed/>
            </p:oleObj>
          </a:graphicData>
        </a:graphic>
      </p:graphicFrame>
      <p:sp>
        <p:nvSpPr>
          <p:cNvPr id="14" name="文本框 5"/>
          <p:cNvSpPr txBox="1"/>
          <p:nvPr/>
        </p:nvSpPr>
        <p:spPr>
          <a:xfrm>
            <a:off x="632348" y="5296362"/>
            <a:ext cx="5306699" cy="461665"/>
          </a:xfrm>
          <a:prstGeom prst="rect">
            <a:avLst/>
          </a:prstGeom>
          <a:noFill/>
        </p:spPr>
        <p:txBody>
          <a:bodyPr wrap="square" rtlCol="0">
            <a:spAutoFit/>
          </a:bodyPr>
          <a:lstStyle/>
          <a:p>
            <a:r>
              <a:rPr lang="zh-CN" altLang="en-US" sz="2400" dirty="0" smtClean="0"/>
              <a:t>当</a:t>
            </a:r>
            <a:r>
              <a:rPr lang="zh-CN" altLang="en-US" sz="2400" i="1" dirty="0" smtClean="0">
                <a:latin typeface="Times New Roman" pitchFamily="18" charset="0"/>
                <a:cs typeface="Times New Roman" pitchFamily="18" charset="0"/>
              </a:rPr>
              <a:t> </a:t>
            </a:r>
            <a:r>
              <a:rPr lang="en-US" altLang="zh-CN" sz="2400" i="1" dirty="0" smtClean="0">
                <a:latin typeface="Times New Roman" pitchFamily="18" charset="0"/>
                <a:cs typeface="Times New Roman" pitchFamily="18" charset="0"/>
              </a:rPr>
              <a:t>k </a:t>
            </a:r>
            <a:r>
              <a:rPr lang="zh-CN" altLang="en-US" sz="2400" dirty="0" smtClean="0"/>
              <a:t>足够大时，有</a:t>
            </a:r>
            <a:endParaRPr lang="en-US" altLang="zh-CN" sz="2000" dirty="0"/>
          </a:p>
        </p:txBody>
      </p:sp>
      <p:sp>
        <p:nvSpPr>
          <p:cNvPr id="16" name="灯片编号占位符 8"/>
          <p:cNvSpPr txBox="1">
            <a:spLocks/>
          </p:cNvSpPr>
          <p:nvPr/>
        </p:nvSpPr>
        <p:spPr bwMode="auto">
          <a:xfrm>
            <a:off x="8752484" y="6559552"/>
            <a:ext cx="391516" cy="298449"/>
          </a:xfrm>
          <a:prstGeom prst="rect">
            <a:avLst/>
          </a:prstGeom>
          <a:noFill/>
          <a:ln w="9525">
            <a:noFill/>
            <a:miter lim="800000"/>
            <a:headEnd/>
            <a:tailEnd/>
          </a:ln>
        </p:spPr>
        <p:txBody>
          <a:bodyPr/>
          <a:lstStyle/>
          <a:p>
            <a:pPr algn="r"/>
            <a:fld id="{15A842D1-B9C2-4083-A525-D0BB730B7459}" type="slidenum">
              <a:rPr lang="zh-CN" altLang="en-US" sz="1000">
                <a:latin typeface="Times New Roman" pitchFamily="18" charset="0"/>
                <a:cs typeface="Times New Roman" pitchFamily="18" charset="0"/>
              </a:rPr>
              <a:pPr algn="r"/>
              <a:t>9</a:t>
            </a:fld>
            <a:endParaRPr lang="zh-CN" altLang="en-US" sz="1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4978"/>
                                        </p:tgtEl>
                                        <p:attrNameLst>
                                          <p:attrName>style.visibility</p:attrName>
                                        </p:attrNameLst>
                                      </p:cBhvr>
                                      <p:to>
                                        <p:strVal val="visible"/>
                                      </p:to>
                                    </p:set>
                                    <p:animEffect transition="in" filter="wipe(left)">
                                      <p:cBhvr>
                                        <p:cTn id="12" dur="500"/>
                                        <p:tgtEl>
                                          <p:spTgt spid="25497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54980"/>
                                        </p:tgtEl>
                                        <p:attrNameLst>
                                          <p:attrName>style.visibility</p:attrName>
                                        </p:attrNameLst>
                                      </p:cBhvr>
                                      <p:to>
                                        <p:strVal val="visible"/>
                                      </p:to>
                                    </p:set>
                                    <p:animEffect transition="in" filter="wipe(left)">
                                      <p:cBhvr>
                                        <p:cTn id="22" dur="500"/>
                                        <p:tgtEl>
                                          <p:spTgt spid="25498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54981"/>
                                        </p:tgtEl>
                                        <p:attrNameLst>
                                          <p:attrName>style.visibility</p:attrName>
                                        </p:attrNameLst>
                                      </p:cBhvr>
                                      <p:to>
                                        <p:strVal val="visible"/>
                                      </p:to>
                                    </p:set>
                                    <p:animEffect transition="in" filter="wipe(left)">
                                      <p:cBhvr>
                                        <p:cTn id="32" dur="500"/>
                                        <p:tgtEl>
                                          <p:spTgt spid="25498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54982"/>
                                        </p:tgtEl>
                                        <p:attrNameLst>
                                          <p:attrName>style.visibility</p:attrName>
                                        </p:attrNameLst>
                                      </p:cBhvr>
                                      <p:to>
                                        <p:strVal val="visible"/>
                                      </p:to>
                                    </p:set>
                                    <p:animEffect transition="in" filter="wipe(left)">
                                      <p:cBhvr>
                                        <p:cTn id="37" dur="500"/>
                                        <p:tgtEl>
                                          <p:spTgt spid="2549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9|4.8"/>
</p:tagLst>
</file>

<file path=ppt/tags/tag2.xml><?xml version="1.0" encoding="utf-8"?>
<p:tagLst xmlns:a="http://schemas.openxmlformats.org/drawingml/2006/main" xmlns:r="http://schemas.openxmlformats.org/officeDocument/2006/relationships" xmlns:p="http://schemas.openxmlformats.org/presentationml/2006/main">
  <p:tag name="TIMING" val="|1.9|4.8"/>
</p:tagLst>
</file>

<file path=ppt/tags/tag3.xml><?xml version="1.0" encoding="utf-8"?>
<p:tagLst xmlns:a="http://schemas.openxmlformats.org/drawingml/2006/main" xmlns:r="http://schemas.openxmlformats.org/officeDocument/2006/relationships" xmlns:p="http://schemas.openxmlformats.org/presentationml/2006/main">
  <p:tag name="TIMING" val="|1.9|4.8"/>
</p:tagLst>
</file>

<file path=ppt/tags/tag4.xml><?xml version="1.0" encoding="utf-8"?>
<p:tagLst xmlns:a="http://schemas.openxmlformats.org/drawingml/2006/main" xmlns:r="http://schemas.openxmlformats.org/officeDocument/2006/relationships" xmlns:p="http://schemas.openxmlformats.org/presentationml/2006/main">
  <p:tag name="TIMING" val="|1.9|4.8"/>
</p:tagLst>
</file>

<file path=ppt/tags/tag5.xml><?xml version="1.0" encoding="utf-8"?>
<p:tagLst xmlns:a="http://schemas.openxmlformats.org/drawingml/2006/main" xmlns:r="http://schemas.openxmlformats.org/officeDocument/2006/relationships" xmlns:p="http://schemas.openxmlformats.org/presentationml/2006/main">
  <p:tag name="TIMING" val="|1.9|4.8"/>
</p:tagLst>
</file>

<file path=ppt/tags/tag6.xml><?xml version="1.0" encoding="utf-8"?>
<p:tagLst xmlns:a="http://schemas.openxmlformats.org/drawingml/2006/main" xmlns:r="http://schemas.openxmlformats.org/officeDocument/2006/relationships" xmlns:p="http://schemas.openxmlformats.org/presentationml/2006/main">
  <p:tag name="TIMING" val="|1.9|4.8"/>
</p:tagLst>
</file>

<file path=ppt/tags/tag7.xml><?xml version="1.0" encoding="utf-8"?>
<p:tagLst xmlns:a="http://schemas.openxmlformats.org/drawingml/2006/main" xmlns:r="http://schemas.openxmlformats.org/officeDocument/2006/relationships" xmlns:p="http://schemas.openxmlformats.org/presentationml/2006/main">
  <p:tag name="TIMING" val="|1.9|4.8"/>
</p:tagLst>
</file>

<file path=ppt/tags/tag8.xml><?xml version="1.0" encoding="utf-8"?>
<p:tagLst xmlns:a="http://schemas.openxmlformats.org/drawingml/2006/main" xmlns:r="http://schemas.openxmlformats.org/officeDocument/2006/relationships" xmlns:p="http://schemas.openxmlformats.org/presentationml/2006/main">
  <p:tag name="TIMING" val="|1.9|4.8"/>
</p:tagLst>
</file>

<file path=ppt/tags/tag9.xml><?xml version="1.0" encoding="utf-8"?>
<p:tagLst xmlns:a="http://schemas.openxmlformats.org/drawingml/2006/main" xmlns:r="http://schemas.openxmlformats.org/officeDocument/2006/relationships" xmlns:p="http://schemas.openxmlformats.org/presentationml/2006/main">
  <p:tag name="TIMING" val="|0.2"/>
</p:tagLst>
</file>

<file path=ppt/theme/_rels/theme7.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6000" b="1" i="0" u="none" strike="noStrike" cap="none" normalizeH="0" baseline="0" smtClean="0">
            <a:ln>
              <a:noFill/>
            </a:ln>
            <a:solidFill>
              <a:schemeClr val="tx1"/>
            </a:solidFill>
            <a:effectLst/>
            <a:latin typeface="Arial" panose="020B0604020202020204" pitchFamily="34" charset="0"/>
            <a:ea typeface="华文仿宋" panose="02010600040101010101" pitchFamily="2" charset="-122"/>
          </a:defRPr>
        </a:defPPr>
      </a:lstStyle>
    </a:spDef>
    <a:ln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6000" b="1" i="0" u="none" strike="noStrike" cap="none" normalizeH="0" baseline="0" smtClean="0">
            <a:ln>
              <a:noFill/>
            </a:ln>
            <a:solidFill>
              <a:schemeClr val="tx1"/>
            </a:solidFill>
            <a:effectLst/>
            <a:latin typeface="Arial" panose="020B0604020202020204" pitchFamily="34" charset="0"/>
            <a:ea typeface="华文仿宋" panose="02010600040101010101"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5_sample">
  <a:themeElements>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2_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defRPr>
        </a:defPPr>
      </a:lstStyle>
    </a:lnDef>
  </a:objectDefaults>
  <a:extraClrSchemeLst>
    <a:extraClrScheme>
      <a:clrScheme name="2_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2_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2_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_主题1">
  <a:themeElements>
    <a:clrScheme name="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lnDef>
  </a:objectDefaults>
  <a:extraClrSchemeLst>
    <a:extraClrScheme>
      <a:clrScheme name="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6_sample">
  <a:themeElements>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2_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lnDef>
  </a:objectDefaults>
  <a:extraClrSchemeLst>
    <a:extraClrScheme>
      <a:clrScheme name="2_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2_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2_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7_sample">
  <a:themeElements>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2_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黑体" pitchFamily="2" charset="-122"/>
          </a:defRPr>
        </a:defPPr>
      </a:lstStyle>
    </a:lnDef>
  </a:objectDefaults>
  <a:extraClrSchemeLst>
    <a:extraClrScheme>
      <a:clrScheme name="2_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2_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2_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6000" b="1" i="0" u="none" strike="noStrike" cap="none" normalizeH="0" baseline="0" smtClean="0">
            <a:ln>
              <a:noFill/>
            </a:ln>
            <a:solidFill>
              <a:schemeClr val="tx1"/>
            </a:solidFill>
            <a:effectLst/>
            <a:latin typeface="Arial" panose="020B0604020202020204" pitchFamily="34" charset="0"/>
            <a:ea typeface="华文仿宋" panose="02010600040101010101" pitchFamily="2" charset="-122"/>
          </a:defRPr>
        </a:defPPr>
      </a:lstStyle>
    </a:spDef>
    <a:ln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6000" b="1" i="0" u="none" strike="noStrike" cap="none" normalizeH="0" baseline="0" smtClean="0">
            <a:ln>
              <a:noFill/>
            </a:ln>
            <a:solidFill>
              <a:schemeClr val="tx1"/>
            </a:solidFill>
            <a:effectLst/>
            <a:latin typeface="Arial" panose="020B0604020202020204" pitchFamily="34" charset="0"/>
            <a:ea typeface="华文仿宋" panose="02010600040101010101"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主题1">
  <a:themeElements>
    <a:clrScheme name="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defRPr>
        </a:defPPr>
      </a:lstStyle>
    </a:lnDef>
  </a:objectDefaults>
  <a:extraClrSchemeLst>
    <a:extraClrScheme>
      <a:clrScheme name="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sample">
  <a:themeElements>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2_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defRPr>
        </a:defPPr>
      </a:lstStyle>
    </a:lnDef>
  </a:objectDefaults>
  <a:extraClrSchemeLst>
    <a:extraClrScheme>
      <a:clrScheme name="2_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2_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2_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sample">
  <a:themeElements>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2_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defRPr>
        </a:defPPr>
      </a:lstStyle>
    </a:lnDef>
  </a:objectDefaults>
  <a:extraClrSchemeLst>
    <a:extraClrScheme>
      <a:clrScheme name="2_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2_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2_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主题1">
  <a:themeElements>
    <a:clrScheme name="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38100" algn="ctr">
          <a:solidFill>
            <a:schemeClr val="accent1"/>
          </a:solidFill>
          <a:miter lim="800000"/>
        </a:ln>
      </a:spPr>
      <a:bodyPr wrap="none" anchor="ctr"/>
      <a:lstStyle>
        <a:defPPr>
          <a:defRPr sz="2400">
            <a:effectLst>
              <a:outerShdw blurRad="38100" dist="38100" dir="2700000" algn="tl">
                <a:srgbClr val="000000">
                  <a:alpha val="43137"/>
                </a:srgbClr>
              </a:outerShdw>
            </a:effectLst>
            <a:ea typeface="楷体_GB2312"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defRPr>
        </a:defPPr>
      </a:lstStyle>
    </a:lnDef>
  </a:objectDefaults>
  <a:extraClrSchemeLst>
    <a:extraClrScheme>
      <a:clrScheme name="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4_sample">
  <a:themeElements>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fontScheme name="2_sample">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sz="2800" b="1" i="0" u="none" strike="noStrike" cap="none" normalizeH="0" baseline="0" smtClean="0">
            <a:ln>
              <a:noFill/>
            </a:ln>
            <a:solidFill>
              <a:schemeClr val="tx1"/>
            </a:solidFill>
            <a:effectLst/>
            <a:latin typeface="Times New Roman" panose="02020603050405020304" pitchFamily="18" charset="0"/>
            <a:ea typeface="黑体" panose="02010609060101010101" pitchFamily="49" charset="-122"/>
          </a:defRPr>
        </a:defPPr>
      </a:lstStyle>
    </a:lnDef>
  </a:objectDefaults>
  <a:extraClrSchemeLst>
    <a:extraClrScheme>
      <a:clrScheme name="2_sample 1">
        <a:dk1>
          <a:srgbClr val="000000"/>
        </a:dk1>
        <a:lt1>
          <a:srgbClr val="FFFFFF"/>
        </a:lt1>
        <a:dk2>
          <a:srgbClr val="000798"/>
        </a:dk2>
        <a:lt2>
          <a:srgbClr val="B2B2B2"/>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
      <a:clrScheme name="2_sample 2">
        <a:dk1>
          <a:srgbClr val="000000"/>
        </a:dk1>
        <a:lt1>
          <a:srgbClr val="FFFFFF"/>
        </a:lt1>
        <a:dk2>
          <a:srgbClr val="094332"/>
        </a:dk2>
        <a:lt2>
          <a:srgbClr val="B2B2B2"/>
        </a:lt2>
        <a:accent1>
          <a:srgbClr val="0D6531"/>
        </a:accent1>
        <a:accent2>
          <a:srgbClr val="39AF6E"/>
        </a:accent2>
        <a:accent3>
          <a:srgbClr val="FFFFFF"/>
        </a:accent3>
        <a:accent4>
          <a:srgbClr val="000000"/>
        </a:accent4>
        <a:accent5>
          <a:srgbClr val="AAB8AD"/>
        </a:accent5>
        <a:accent6>
          <a:srgbClr val="339E63"/>
        </a:accent6>
        <a:hlink>
          <a:srgbClr val="93E1A0"/>
        </a:hlink>
        <a:folHlink>
          <a:srgbClr val="1D834B"/>
        </a:folHlink>
      </a:clrScheme>
      <a:clrMap bg1="lt1" tx1="dk1" bg2="lt2" tx2="dk2" accent1="accent1" accent2="accent2" accent3="accent3" accent4="accent4" accent5="accent5" accent6="accent6" hlink="hlink" folHlink="folHlink"/>
    </a:extraClrScheme>
    <a:extraClrScheme>
      <a:clrScheme name="2_sample 3">
        <a:dk1>
          <a:srgbClr val="000000"/>
        </a:dk1>
        <a:lt1>
          <a:srgbClr val="FFFFFF"/>
        </a:lt1>
        <a:dk2>
          <a:srgbClr val="275CA3"/>
        </a:dk2>
        <a:lt2>
          <a:srgbClr val="C0C0C0"/>
        </a:lt2>
        <a:accent1>
          <a:srgbClr val="529EBC"/>
        </a:accent1>
        <a:accent2>
          <a:srgbClr val="55BEE3"/>
        </a:accent2>
        <a:accent3>
          <a:srgbClr val="FFFFFF"/>
        </a:accent3>
        <a:accent4>
          <a:srgbClr val="000000"/>
        </a:accent4>
        <a:accent5>
          <a:srgbClr val="B3CCDA"/>
        </a:accent5>
        <a:accent6>
          <a:srgbClr val="4CACCE"/>
        </a:accent6>
        <a:hlink>
          <a:srgbClr val="9FD4F1"/>
        </a:hlink>
        <a:folHlink>
          <a:srgbClr val="0099CC"/>
        </a:folHlink>
      </a:clrScheme>
      <a:clrMap bg1="lt1" tx1="dk1" bg2="lt2" tx2="dk2" accent1="accent1" accent2="accent2" accent3="accent3" accent4="accent4" accent5="accent5" accent6="accent6" hlink="hlink" folHlink="folHlink"/>
    </a:extraClrScheme>
    <a:extraClrScheme>
      <a:clrScheme name="2_sample 4">
        <a:dk1>
          <a:srgbClr val="000000"/>
        </a:dk1>
        <a:lt1>
          <a:srgbClr val="FFFFFF"/>
        </a:lt1>
        <a:dk2>
          <a:srgbClr val="000798"/>
        </a:dk2>
        <a:lt2>
          <a:srgbClr val="000099"/>
        </a:lt2>
        <a:accent1>
          <a:srgbClr val="1B33E7"/>
        </a:accent1>
        <a:accent2>
          <a:srgbClr val="6699FF"/>
        </a:accent2>
        <a:accent3>
          <a:srgbClr val="FFFFFF"/>
        </a:accent3>
        <a:accent4>
          <a:srgbClr val="000000"/>
        </a:accent4>
        <a:accent5>
          <a:srgbClr val="ABADF1"/>
        </a:accent5>
        <a:accent6>
          <a:srgbClr val="5C8AE7"/>
        </a:accent6>
        <a:hlink>
          <a:srgbClr val="99CCFF"/>
        </a:hlink>
        <a:folHlink>
          <a:srgbClr val="3366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3340</TotalTime>
  <Words>1116</Words>
  <Application>Microsoft Office PowerPoint</Application>
  <PresentationFormat>全屏显示(4:3)</PresentationFormat>
  <Paragraphs>241</Paragraphs>
  <Slides>37</Slides>
  <Notes>17</Notes>
  <HiddenSlides>0</HiddenSlides>
  <MMClips>0</MMClips>
  <ScaleCrop>false</ScaleCrop>
  <HeadingPairs>
    <vt:vector size="6" baseType="variant">
      <vt:variant>
        <vt:lpstr>主题</vt:lpstr>
      </vt:variant>
      <vt:variant>
        <vt:i4>15</vt:i4>
      </vt:variant>
      <vt:variant>
        <vt:lpstr>嵌入 OLE 服务器</vt:lpstr>
      </vt:variant>
      <vt:variant>
        <vt:i4>2</vt:i4>
      </vt:variant>
      <vt:variant>
        <vt:lpstr>幻灯片标题</vt:lpstr>
      </vt:variant>
      <vt:variant>
        <vt:i4>37</vt:i4>
      </vt:variant>
    </vt:vector>
  </HeadingPairs>
  <TitlesOfParts>
    <vt:vector size="54" baseType="lpstr">
      <vt:lpstr>自定义设计方案</vt:lpstr>
      <vt:lpstr>1_自定义设计方案</vt:lpstr>
      <vt:lpstr>主题1</vt:lpstr>
      <vt:lpstr>2_sample</vt:lpstr>
      <vt:lpstr>3_sample</vt:lpstr>
      <vt:lpstr>Office 主题</vt:lpstr>
      <vt:lpstr>平衡</vt:lpstr>
      <vt:lpstr>1_主题1</vt:lpstr>
      <vt:lpstr>4_sample</vt:lpstr>
      <vt:lpstr>5_sample</vt:lpstr>
      <vt:lpstr>1_Office 主题</vt:lpstr>
      <vt:lpstr>2_主题1</vt:lpstr>
      <vt:lpstr>6_sample</vt:lpstr>
      <vt:lpstr>7_sample</vt:lpstr>
      <vt:lpstr>2_Office 主题</vt:lpstr>
      <vt:lpstr>MathType 6.0 Equation</vt:lpstr>
      <vt:lpstr>Equation</vt:lpstr>
      <vt:lpstr>计 算 方 法</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Company>hedy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无源毫米波实时成像 理论与关键技术 </dc:title>
  <dc:creator>gycj</dc:creator>
  <cp:lastModifiedBy>Jinliang Yang</cp:lastModifiedBy>
  <cp:revision>2300</cp:revision>
  <dcterms:created xsi:type="dcterms:W3CDTF">2006-07-15T01:55:00Z</dcterms:created>
  <dcterms:modified xsi:type="dcterms:W3CDTF">2021-03-15T08:08:08Z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