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7" r:id="rId5"/>
    <p:sldMasterId id="2147483699" r:id="rId6"/>
    <p:sldMasterId id="2147483711" r:id="rId7"/>
    <p:sldMasterId id="2147483723" r:id="rId8"/>
    <p:sldMasterId id="2147483736" r:id="rId9"/>
    <p:sldMasterId id="2147483748" r:id="rId10"/>
    <p:sldMasterId id="2147483760" r:id="rId11"/>
    <p:sldMasterId id="2147483772" r:id="rId12"/>
  </p:sldMasterIdLst>
  <p:notesMasterIdLst>
    <p:notesMasterId r:id="rId15"/>
  </p:notesMasterIdLst>
  <p:handoutMasterIdLst>
    <p:handoutMasterId r:id="rId88"/>
  </p:handoutMasterIdLst>
  <p:sldIdLst>
    <p:sldId id="447" r:id="rId13"/>
    <p:sldId id="445" r:id="rId14"/>
    <p:sldId id="474" r:id="rId16"/>
    <p:sldId id="498" r:id="rId17"/>
    <p:sldId id="448" r:id="rId18"/>
    <p:sldId id="500" r:id="rId19"/>
    <p:sldId id="425" r:id="rId20"/>
    <p:sldId id="476" r:id="rId21"/>
    <p:sldId id="477" r:id="rId22"/>
    <p:sldId id="478" r:id="rId23"/>
    <p:sldId id="482" r:id="rId24"/>
    <p:sldId id="479" r:id="rId25"/>
    <p:sldId id="480" r:id="rId26"/>
    <p:sldId id="520" r:id="rId27"/>
    <p:sldId id="481" r:id="rId28"/>
    <p:sldId id="484" r:id="rId29"/>
    <p:sldId id="531" r:id="rId30"/>
    <p:sldId id="527" r:id="rId31"/>
    <p:sldId id="533" r:id="rId32"/>
    <p:sldId id="532" r:id="rId33"/>
    <p:sldId id="489" r:id="rId34"/>
    <p:sldId id="521" r:id="rId35"/>
    <p:sldId id="522" r:id="rId36"/>
    <p:sldId id="528" r:id="rId37"/>
    <p:sldId id="529" r:id="rId38"/>
    <p:sldId id="530" r:id="rId39"/>
    <p:sldId id="534" r:id="rId40"/>
    <p:sldId id="535" r:id="rId41"/>
    <p:sldId id="536" r:id="rId42"/>
    <p:sldId id="538" r:id="rId43"/>
    <p:sldId id="540" r:id="rId44"/>
    <p:sldId id="539" r:id="rId45"/>
    <p:sldId id="541" r:id="rId46"/>
    <p:sldId id="542" r:id="rId47"/>
    <p:sldId id="543" r:id="rId48"/>
    <p:sldId id="544" r:id="rId49"/>
    <p:sldId id="545" r:id="rId50"/>
    <p:sldId id="546" r:id="rId51"/>
    <p:sldId id="547" r:id="rId52"/>
    <p:sldId id="548" r:id="rId53"/>
    <p:sldId id="550" r:id="rId54"/>
    <p:sldId id="552" r:id="rId55"/>
    <p:sldId id="553" r:id="rId56"/>
    <p:sldId id="557" r:id="rId57"/>
    <p:sldId id="558" r:id="rId58"/>
    <p:sldId id="559" r:id="rId59"/>
    <p:sldId id="561" r:id="rId60"/>
    <p:sldId id="562" r:id="rId61"/>
    <p:sldId id="563" r:id="rId62"/>
    <p:sldId id="565" r:id="rId63"/>
    <p:sldId id="570" r:id="rId64"/>
    <p:sldId id="566" r:id="rId65"/>
    <p:sldId id="571" r:id="rId66"/>
    <p:sldId id="572" r:id="rId67"/>
    <p:sldId id="573" r:id="rId68"/>
    <p:sldId id="574" r:id="rId69"/>
    <p:sldId id="575" r:id="rId70"/>
    <p:sldId id="576" r:id="rId71"/>
    <p:sldId id="578" r:id="rId72"/>
    <p:sldId id="580" r:id="rId73"/>
    <p:sldId id="581" r:id="rId74"/>
    <p:sldId id="582" r:id="rId75"/>
    <p:sldId id="583" r:id="rId76"/>
    <p:sldId id="584" r:id="rId77"/>
    <p:sldId id="586" r:id="rId78"/>
    <p:sldId id="587" r:id="rId79"/>
    <p:sldId id="589" r:id="rId80"/>
    <p:sldId id="590" r:id="rId81"/>
    <p:sldId id="591" r:id="rId82"/>
    <p:sldId id="592" r:id="rId83"/>
    <p:sldId id="593" r:id="rId84"/>
    <p:sldId id="420" r:id="rId85"/>
    <p:sldId id="598" r:id="rId86"/>
    <p:sldId id="422" r:id="rId87"/>
  </p:sldIdLst>
  <p:sldSz cx="9144000" cy="6858000" type="screen4x3"/>
  <p:notesSz cx="9881870" cy="676084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00"/>
    <a:srgbClr val="339933"/>
    <a:srgbClr val="FF0066"/>
    <a:srgbClr val="FF3300"/>
    <a:srgbClr val="00FF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1" autoAdjust="0"/>
    <p:restoredTop sz="99072" autoAdjust="0"/>
  </p:normalViewPr>
  <p:slideViewPr>
    <p:cSldViewPr snapToGrid="0">
      <p:cViewPr>
        <p:scale>
          <a:sx n="70" d="100"/>
          <a:sy n="70" d="100"/>
        </p:scale>
        <p:origin x="-348" y="-96"/>
      </p:cViewPr>
      <p:guideLst>
        <p:guide orient="horz" pos="24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Master" Target="slideMasters/slideMaster8.xml"/><Relationship Id="rId89" Type="http://schemas.openxmlformats.org/officeDocument/2006/relationships/presProps" Target="presProps.xml"/><Relationship Id="rId88" Type="http://schemas.openxmlformats.org/officeDocument/2006/relationships/handoutMaster" Target="handoutMasters/handoutMaster1.xml"/><Relationship Id="rId87" Type="http://schemas.openxmlformats.org/officeDocument/2006/relationships/slide" Target="slides/slide74.xml"/><Relationship Id="rId86" Type="http://schemas.openxmlformats.org/officeDocument/2006/relationships/slide" Target="slides/slide73.xml"/><Relationship Id="rId85" Type="http://schemas.openxmlformats.org/officeDocument/2006/relationships/slide" Target="slides/slide72.xml"/><Relationship Id="rId84" Type="http://schemas.openxmlformats.org/officeDocument/2006/relationships/slide" Target="slides/slide71.xml"/><Relationship Id="rId83" Type="http://schemas.openxmlformats.org/officeDocument/2006/relationships/slide" Target="slides/slide70.xml"/><Relationship Id="rId82" Type="http://schemas.openxmlformats.org/officeDocument/2006/relationships/slide" Target="slides/slide69.xml"/><Relationship Id="rId81" Type="http://schemas.openxmlformats.org/officeDocument/2006/relationships/slide" Target="slides/slide68.xml"/><Relationship Id="rId80" Type="http://schemas.openxmlformats.org/officeDocument/2006/relationships/slide" Target="slides/slide67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66.xml"/><Relationship Id="rId78" Type="http://schemas.openxmlformats.org/officeDocument/2006/relationships/slide" Target="slides/slide65.xml"/><Relationship Id="rId77" Type="http://schemas.openxmlformats.org/officeDocument/2006/relationships/slide" Target="slides/slide64.xml"/><Relationship Id="rId76" Type="http://schemas.openxmlformats.org/officeDocument/2006/relationships/slide" Target="slides/slide63.xml"/><Relationship Id="rId75" Type="http://schemas.openxmlformats.org/officeDocument/2006/relationships/slide" Target="slides/slide62.xml"/><Relationship Id="rId74" Type="http://schemas.openxmlformats.org/officeDocument/2006/relationships/slide" Target="slides/slide61.xml"/><Relationship Id="rId73" Type="http://schemas.openxmlformats.org/officeDocument/2006/relationships/slide" Target="slides/slide60.xml"/><Relationship Id="rId72" Type="http://schemas.openxmlformats.org/officeDocument/2006/relationships/slide" Target="slides/slide59.xml"/><Relationship Id="rId71" Type="http://schemas.openxmlformats.org/officeDocument/2006/relationships/slide" Target="slides/slide58.xml"/><Relationship Id="rId70" Type="http://schemas.openxmlformats.org/officeDocument/2006/relationships/slide" Target="slides/slide57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6.xml"/><Relationship Id="rId68" Type="http://schemas.openxmlformats.org/officeDocument/2006/relationships/slide" Target="slides/slide55.xml"/><Relationship Id="rId67" Type="http://schemas.openxmlformats.org/officeDocument/2006/relationships/slide" Target="slides/slide54.xml"/><Relationship Id="rId66" Type="http://schemas.openxmlformats.org/officeDocument/2006/relationships/slide" Target="slides/slide53.xml"/><Relationship Id="rId65" Type="http://schemas.openxmlformats.org/officeDocument/2006/relationships/slide" Target="slides/slide52.xml"/><Relationship Id="rId64" Type="http://schemas.openxmlformats.org/officeDocument/2006/relationships/slide" Target="slides/slide51.xml"/><Relationship Id="rId63" Type="http://schemas.openxmlformats.org/officeDocument/2006/relationships/slide" Target="slides/slide50.xml"/><Relationship Id="rId62" Type="http://schemas.openxmlformats.org/officeDocument/2006/relationships/slide" Target="slides/slide49.xml"/><Relationship Id="rId61" Type="http://schemas.openxmlformats.org/officeDocument/2006/relationships/slide" Target="slides/slide48.xml"/><Relationship Id="rId60" Type="http://schemas.openxmlformats.org/officeDocument/2006/relationships/slide" Target="slides/slide47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6.xml"/><Relationship Id="rId58" Type="http://schemas.openxmlformats.org/officeDocument/2006/relationships/slide" Target="slides/slide45.xml"/><Relationship Id="rId57" Type="http://schemas.openxmlformats.org/officeDocument/2006/relationships/slide" Target="slides/slide44.xml"/><Relationship Id="rId56" Type="http://schemas.openxmlformats.org/officeDocument/2006/relationships/slide" Target="slides/slide43.xml"/><Relationship Id="rId55" Type="http://schemas.openxmlformats.org/officeDocument/2006/relationships/slide" Target="slides/slide42.xml"/><Relationship Id="rId54" Type="http://schemas.openxmlformats.org/officeDocument/2006/relationships/slide" Target="slides/slide41.xml"/><Relationship Id="rId53" Type="http://schemas.openxmlformats.org/officeDocument/2006/relationships/slide" Target="slides/slide40.xml"/><Relationship Id="rId52" Type="http://schemas.openxmlformats.org/officeDocument/2006/relationships/slide" Target="slides/slide39.xml"/><Relationship Id="rId51" Type="http://schemas.openxmlformats.org/officeDocument/2006/relationships/slide" Target="slides/slide38.xml"/><Relationship Id="rId50" Type="http://schemas.openxmlformats.org/officeDocument/2006/relationships/slide" Target="slides/slide37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6.xml"/><Relationship Id="rId48" Type="http://schemas.openxmlformats.org/officeDocument/2006/relationships/slide" Target="slides/slide35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jpeg"/><Relationship Id="rId1" Type="http://schemas.openxmlformats.org/officeDocument/2006/relationships/image" Target="../media/image375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jpeg"/><Relationship Id="rId1" Type="http://schemas.openxmlformats.org/officeDocument/2006/relationships/image" Target="../media/image37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jpeg"/><Relationship Id="rId1" Type="http://schemas.openxmlformats.org/officeDocument/2006/relationships/image" Target="../media/image375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jpeg"/><Relationship Id="rId1" Type="http://schemas.openxmlformats.org/officeDocument/2006/relationships/image" Target="../media/image37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CA2746-FF02-45B4-9E38-43A34301B634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9BDEE6-8133-4F98-94C3-2122DA83254E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拉格朗日插值</a:t>
          </a: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/>
          </a:r>
          <a:endParaRPr lang="zh-CN" altLang="en-US" sz="32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endParaRPr>
        </a:p>
      </dgm:t>
    </dgm:pt>
    <dgm:pt modelId="{567CFCA7-1D34-4B0B-9BC9-0AB855C556F9}" cxnId="{7DA6D275-7268-4336-AF42-200E4AACF3BE}" type="parTrans">
      <dgm:prSet/>
      <dgm:spPr/>
      <dgm:t>
        <a:bodyPr/>
        <a:lstStyle/>
        <a:p>
          <a:endParaRPr lang="zh-CN" altLang="en-US"/>
        </a:p>
      </dgm:t>
    </dgm:pt>
    <dgm:pt modelId="{2676BDB3-3E94-4407-9B6A-95700C009AD7}" cxnId="{7DA6D275-7268-4336-AF42-200E4AACF3BE}" type="sibTrans">
      <dgm:prSet/>
      <dgm:spPr/>
      <dgm:t>
        <a:bodyPr/>
        <a:lstStyle/>
        <a:p>
          <a:endParaRPr lang="zh-CN" altLang="en-US"/>
        </a:p>
      </dgm:t>
    </dgm:pt>
    <dgm:pt modelId="{A0C8AF22-A6CC-497C-8629-0F30518787DD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>差商与牛顿插值</a:t>
          </a:r>
          <a:endParaRPr lang="zh-CN" altLang="en-US" sz="3200" b="1" dirty="0" smtClean="0">
            <a:solidFill>
              <a:schemeClr val="tx1"/>
            </a:solidFill>
            <a:latin typeface="Times New Roman" panose="02020603050405020304" pitchFamily="18" charset="0"/>
            <a:ea typeface="楷体" panose="02010609060101010101" pitchFamily="49" charset="-122"/>
          </a:endParaRPr>
        </a:p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rPr>
            <a:t>差分与等距节点插值</a:t>
          </a: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/>
          </a:r>
          <a:endParaRPr lang="zh-CN" altLang="en-US" sz="3200" b="1" dirty="0" smtClean="0">
            <a:solidFill>
              <a:schemeClr val="tx1"/>
            </a:solidFill>
            <a:latin typeface="Times New Roman" panose="02020603050405020304" pitchFamily="18" charset="0"/>
            <a:ea typeface="楷体" panose="02010609060101010101" pitchFamily="49" charset="-122"/>
          </a:endParaRPr>
        </a:p>
      </dgm:t>
    </dgm:pt>
    <dgm:pt modelId="{4401A234-DBA5-4CEA-A077-543D1851A7ED}" cxnId="{E5D090BA-58E8-4021-9677-881D7982700A}" type="parTrans">
      <dgm:prSet/>
      <dgm:spPr/>
      <dgm:t>
        <a:bodyPr/>
        <a:lstStyle/>
        <a:p>
          <a:endParaRPr lang="zh-CN" altLang="en-US"/>
        </a:p>
      </dgm:t>
    </dgm:pt>
    <dgm:pt modelId="{114C0A2D-2F23-4FAE-B14B-76355FA5E620}" cxnId="{E5D090BA-58E8-4021-9677-881D7982700A}" type="sibTrans">
      <dgm:prSet/>
      <dgm:spPr/>
      <dgm:t>
        <a:bodyPr/>
        <a:lstStyle/>
        <a:p>
          <a:endParaRPr lang="zh-CN" altLang="en-US"/>
        </a:p>
      </dgm:t>
    </dgm:pt>
    <dgm:pt modelId="{CEC9E993-3914-4C8D-B457-FB143B132CF0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rPr>
            <a:t>埃</a:t>
          </a: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rPr>
            <a:t>尔</a:t>
          </a: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rPr>
            <a:t>米特插值</a:t>
          </a:r>
          <a:r>
            <a: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/>
          </a:r>
          <a:endParaRPr lang="zh-CN" altLang="en-US" sz="3200" b="1" dirty="0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endParaRPr>
        </a:p>
      </dgm:t>
    </dgm:pt>
    <dgm:pt modelId="{EB1A04DC-43ED-4DF3-9FEF-EBFD43B2B29B}" cxnId="{330F28D6-92AA-486C-BDEB-5B430045F181}" type="parTrans">
      <dgm:prSet/>
      <dgm:spPr/>
      <dgm:t>
        <a:bodyPr/>
        <a:lstStyle/>
        <a:p>
          <a:endParaRPr lang="zh-CN" altLang="en-US"/>
        </a:p>
      </dgm:t>
    </dgm:pt>
    <dgm:pt modelId="{D3F0D8D6-1A2F-4B45-B671-EE42D0DB8746}" cxnId="{330F28D6-92AA-486C-BDEB-5B430045F181}" type="sibTrans">
      <dgm:prSet/>
      <dgm:spPr/>
      <dgm:t>
        <a:bodyPr/>
        <a:lstStyle/>
        <a:p>
          <a:endParaRPr lang="zh-CN" altLang="en-US"/>
        </a:p>
      </dgm:t>
    </dgm:pt>
    <dgm:pt modelId="{6857FEBA-B116-406B-BF33-32B52267DD1E}" type="pres">
      <dgm:prSet presAssocID="{1ACA2746-FF02-45B4-9E38-43A34301B6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D3A4A-81FE-40EB-B440-BFBB318674A8}" type="pres">
      <dgm:prSet presAssocID="{4F9BDEE6-8133-4F98-94C3-2122DA83254E}" presName="composite" presStyleCnt="0"/>
      <dgm:spPr/>
      <dgm:t>
        <a:bodyPr/>
        <a:lstStyle/>
        <a:p>
          <a:endParaRPr lang="zh-CN" altLang="en-US"/>
        </a:p>
      </dgm:t>
    </dgm:pt>
    <dgm:pt modelId="{F981EA73-E29D-47A7-9F95-41F4B4024A2F}" type="pres">
      <dgm:prSet presAssocID="{4F9BDEE6-8133-4F98-94C3-2122DA83254E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BBB32B3-2239-48C2-ADF5-AEF1C770ED0E}" type="pres">
      <dgm:prSet presAssocID="{4F9BDEE6-8133-4F98-94C3-2122DA83254E}" presName="txShp" presStyleLbl="node1" presStyleIdx="0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F2DC5C-E06C-4641-9D58-71AE170A739F}" type="pres">
      <dgm:prSet presAssocID="{2676BDB3-3E94-4407-9B6A-95700C009AD7}" presName="spacing" presStyleCnt="0"/>
      <dgm:spPr/>
      <dgm:t>
        <a:bodyPr/>
        <a:lstStyle/>
        <a:p>
          <a:endParaRPr lang="zh-CN" altLang="en-US"/>
        </a:p>
      </dgm:t>
    </dgm:pt>
    <dgm:pt modelId="{04DD0D94-1DC7-448D-BDBE-374391896668}" type="pres">
      <dgm:prSet presAssocID="{A0C8AF22-A6CC-497C-8629-0F30518787DD}" presName="composite" presStyleCnt="0"/>
      <dgm:spPr/>
      <dgm:t>
        <a:bodyPr/>
        <a:lstStyle/>
        <a:p>
          <a:endParaRPr lang="zh-CN" altLang="en-US"/>
        </a:p>
      </dgm:t>
    </dgm:pt>
    <dgm:pt modelId="{3366896A-BF52-4257-A2B2-9C9C925E40FB}" type="pres">
      <dgm:prSet presAssocID="{A0C8AF22-A6CC-497C-8629-0F30518787DD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AFBACF74-409D-4102-824A-D9B6B4CE89B7}" type="pres">
      <dgm:prSet presAssocID="{A0C8AF22-A6CC-497C-8629-0F30518787DD}" presName="txShp" presStyleLbl="node1" presStyleIdx="1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F36F1-BB39-4EA9-A569-BD25A460ADEB}" type="pres">
      <dgm:prSet presAssocID="{114C0A2D-2F23-4FAE-B14B-76355FA5E620}" presName="spacing" presStyleCnt="0"/>
      <dgm:spPr/>
      <dgm:t>
        <a:bodyPr/>
        <a:lstStyle/>
        <a:p>
          <a:endParaRPr lang="zh-CN" altLang="en-US"/>
        </a:p>
      </dgm:t>
    </dgm:pt>
    <dgm:pt modelId="{A63A29DA-8BDB-4E76-BFD7-485D1077735A}" type="pres">
      <dgm:prSet presAssocID="{CEC9E993-3914-4C8D-B457-FB143B132CF0}" presName="composite" presStyleCnt="0"/>
      <dgm:spPr/>
      <dgm:t>
        <a:bodyPr/>
        <a:lstStyle/>
        <a:p>
          <a:endParaRPr lang="zh-CN" altLang="en-US"/>
        </a:p>
      </dgm:t>
    </dgm:pt>
    <dgm:pt modelId="{205A9B42-8E8C-45F2-82A6-4040E0A1E34D}" type="pres">
      <dgm:prSet presAssocID="{CEC9E993-3914-4C8D-B457-FB143B132CF0}" presName="imgShp" presStyleLbl="fgImgPlace1" presStyleIdx="2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E827079-0A14-4D32-B0B3-2772D58A35BB}" type="pres">
      <dgm:prSet presAssocID="{CEC9E993-3914-4C8D-B457-FB143B132CF0}" presName="txShp" presStyleLbl="node1" presStyleIdx="2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A6D275-7268-4336-AF42-200E4AACF3BE}" srcId="{1ACA2746-FF02-45B4-9E38-43A34301B634}" destId="{4F9BDEE6-8133-4F98-94C3-2122DA83254E}" srcOrd="0" destOrd="0" parTransId="{567CFCA7-1D34-4B0B-9BC9-0AB855C556F9}" sibTransId="{2676BDB3-3E94-4407-9B6A-95700C009AD7}"/>
    <dgm:cxn modelId="{E5D090BA-58E8-4021-9677-881D7982700A}" srcId="{1ACA2746-FF02-45B4-9E38-43A34301B634}" destId="{A0C8AF22-A6CC-497C-8629-0F30518787DD}" srcOrd="1" destOrd="0" parTransId="{4401A234-DBA5-4CEA-A077-543D1851A7ED}" sibTransId="{114C0A2D-2F23-4FAE-B14B-76355FA5E620}"/>
    <dgm:cxn modelId="{330F28D6-92AA-486C-BDEB-5B430045F181}" srcId="{1ACA2746-FF02-45B4-9E38-43A34301B634}" destId="{CEC9E993-3914-4C8D-B457-FB143B132CF0}" srcOrd="2" destOrd="0" parTransId="{EB1A04DC-43ED-4DF3-9FEF-EBFD43B2B29B}" sibTransId="{D3F0D8D6-1A2F-4B45-B671-EE42D0DB8746}"/>
    <dgm:cxn modelId="{6D54A14F-5BF6-444D-898C-796BE651AD66}" type="presOf" srcId="{1ACA2746-FF02-45B4-9E38-43A34301B634}" destId="{6857FEBA-B116-406B-BF33-32B52267DD1E}" srcOrd="0" destOrd="0" presId="urn:microsoft.com/office/officeart/2005/8/layout/vList3#1"/>
    <dgm:cxn modelId="{6D86D9CD-939F-4500-BCFC-BF85097B9425}" type="presParOf" srcId="{6857FEBA-B116-406B-BF33-32B52267DD1E}" destId="{5AFD3A4A-81FE-40EB-B440-BFBB318674A8}" srcOrd="0" destOrd="0" presId="urn:microsoft.com/office/officeart/2005/8/layout/vList3#1"/>
    <dgm:cxn modelId="{1EBF0DB9-EBDD-476D-906E-0859479A3D38}" type="presParOf" srcId="{5AFD3A4A-81FE-40EB-B440-BFBB318674A8}" destId="{F981EA73-E29D-47A7-9F95-41F4B4024A2F}" srcOrd="0" destOrd="0" presId="urn:microsoft.com/office/officeart/2005/8/layout/vList3#1"/>
    <dgm:cxn modelId="{D24CEE44-DE43-4FE6-9F98-8B9F96D0CBFC}" type="presParOf" srcId="{5AFD3A4A-81FE-40EB-B440-BFBB318674A8}" destId="{2BBB32B3-2239-48C2-ADF5-AEF1C770ED0E}" srcOrd="1" destOrd="0" presId="urn:microsoft.com/office/officeart/2005/8/layout/vList3#1"/>
    <dgm:cxn modelId="{78EB986B-C57A-4F6F-B317-FB2A13F02CA7}" type="presOf" srcId="{4F9BDEE6-8133-4F98-94C3-2122DA83254E}" destId="{2BBB32B3-2239-48C2-ADF5-AEF1C770ED0E}" srcOrd="0" destOrd="0" presId="urn:microsoft.com/office/officeart/2005/8/layout/vList3#1"/>
    <dgm:cxn modelId="{D8FD976E-B18C-457E-BD4C-E189D847AA10}" type="presParOf" srcId="{6857FEBA-B116-406B-BF33-32B52267DD1E}" destId="{F4F2DC5C-E06C-4641-9D58-71AE170A739F}" srcOrd="1" destOrd="0" presId="urn:microsoft.com/office/officeart/2005/8/layout/vList3#1"/>
    <dgm:cxn modelId="{2765C53C-C8FC-42A8-A556-A99E5872DB9D}" type="presOf" srcId="{2676BDB3-3E94-4407-9B6A-95700C009AD7}" destId="{F4F2DC5C-E06C-4641-9D58-71AE170A739F}" srcOrd="0" destOrd="0" presId="urn:microsoft.com/office/officeart/2005/8/layout/vList3#1"/>
    <dgm:cxn modelId="{9F4F4CA3-4B55-49B6-A225-D7CC79C9537A}" type="presParOf" srcId="{6857FEBA-B116-406B-BF33-32B52267DD1E}" destId="{04DD0D94-1DC7-448D-BDBE-374391896668}" srcOrd="2" destOrd="0" presId="urn:microsoft.com/office/officeart/2005/8/layout/vList3#1"/>
    <dgm:cxn modelId="{74DEEC04-F315-4466-934A-15B1A90E3D3E}" type="presParOf" srcId="{04DD0D94-1DC7-448D-BDBE-374391896668}" destId="{3366896A-BF52-4257-A2B2-9C9C925E40FB}" srcOrd="0" destOrd="2" presId="urn:microsoft.com/office/officeart/2005/8/layout/vList3#1"/>
    <dgm:cxn modelId="{7F2068E0-A54F-44D7-BC18-EF5A432AEA7D}" type="presParOf" srcId="{04DD0D94-1DC7-448D-BDBE-374391896668}" destId="{AFBACF74-409D-4102-824A-D9B6B4CE89B7}" srcOrd="1" destOrd="2" presId="urn:microsoft.com/office/officeart/2005/8/layout/vList3#1"/>
    <dgm:cxn modelId="{4EEA0A1D-0A72-4064-BCD9-37B1BCB85136}" type="presOf" srcId="{A0C8AF22-A6CC-497C-8629-0F30518787DD}" destId="{AFBACF74-409D-4102-824A-D9B6B4CE89B7}" srcOrd="0" destOrd="0" presId="urn:microsoft.com/office/officeart/2005/8/layout/vList3#1"/>
    <dgm:cxn modelId="{B65C758C-AA7B-45F0-9CDC-0EDF32C5D26C}" type="presParOf" srcId="{6857FEBA-B116-406B-BF33-32B52267DD1E}" destId="{A11F36F1-BB39-4EA9-A569-BD25A460ADEB}" srcOrd="3" destOrd="0" presId="urn:microsoft.com/office/officeart/2005/8/layout/vList3#1"/>
    <dgm:cxn modelId="{1A0854B1-1317-401B-99FC-3983AA7B2940}" type="presOf" srcId="{114C0A2D-2F23-4FAE-B14B-76355FA5E620}" destId="{A11F36F1-BB39-4EA9-A569-BD25A460ADEB}" srcOrd="0" destOrd="0" presId="urn:microsoft.com/office/officeart/2005/8/layout/vList3#1"/>
    <dgm:cxn modelId="{7272E33B-29E9-4130-A661-3393114B6D5E}" type="presParOf" srcId="{6857FEBA-B116-406B-BF33-32B52267DD1E}" destId="{A63A29DA-8BDB-4E76-BFD7-485D1077735A}" srcOrd="4" destOrd="0" presId="urn:microsoft.com/office/officeart/2005/8/layout/vList3#1"/>
    <dgm:cxn modelId="{EA5EEA3D-FDE0-4CEB-A0C6-BDFDAC3C8EAA}" type="presParOf" srcId="{A63A29DA-8BDB-4E76-BFD7-485D1077735A}" destId="{205A9B42-8E8C-45F2-82A6-4040E0A1E34D}" srcOrd="0" destOrd="4" presId="urn:microsoft.com/office/officeart/2005/8/layout/vList3#1"/>
    <dgm:cxn modelId="{3C21D90B-1161-404D-BC76-9A6E1D7A8EC1}" type="presParOf" srcId="{A63A29DA-8BDB-4E76-BFD7-485D1077735A}" destId="{8E827079-0A14-4D32-B0B3-2772D58A35BB}" srcOrd="1" destOrd="4" presId="urn:microsoft.com/office/officeart/2005/8/layout/vList3#1"/>
    <dgm:cxn modelId="{A5A394C2-10D8-49D0-9602-BABBAAA1C242}" type="presOf" srcId="{CEC9E993-3914-4C8D-B457-FB143B132CF0}" destId="{8E827079-0A14-4D32-B0B3-2772D58A35BB}" srcOrd="0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CA2746-FF02-45B4-9E38-43A34301B634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9BDEE6-8133-4F98-94C3-2122DA83254E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rPr>
            <a:t>分</a:t>
          </a: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rPr>
            <a:t>段低次插值</a:t>
          </a: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/>
          </a:r>
          <a:endParaRPr lang="zh-CN" altLang="en-US" sz="3200" b="1" dirty="0" smtClean="0">
            <a:solidFill>
              <a:schemeClr val="tx1"/>
            </a:solidFill>
            <a:latin typeface="Times New Roman" panose="02020603050405020304" pitchFamily="18" charset="0"/>
            <a:ea typeface="楷体" panose="02010609060101010101" pitchFamily="49" charset="-122"/>
          </a:endParaRPr>
        </a:p>
      </dgm:t>
    </dgm:pt>
    <dgm:pt modelId="{567CFCA7-1D34-4B0B-9BC9-0AB855C556F9}" cxnId="{3C4B4049-66F2-4BA7-98CB-3E648E761AB0}" type="parTrans">
      <dgm:prSet/>
      <dgm:spPr/>
      <dgm:t>
        <a:bodyPr/>
        <a:lstStyle/>
        <a:p>
          <a:endParaRPr lang="zh-CN" altLang="en-US"/>
        </a:p>
      </dgm:t>
    </dgm:pt>
    <dgm:pt modelId="{2676BDB3-3E94-4407-9B6A-95700C009AD7}" cxnId="{3C4B4049-66F2-4BA7-98CB-3E648E761AB0}" type="sibTrans">
      <dgm:prSet/>
      <dgm:spPr/>
      <dgm:t>
        <a:bodyPr/>
        <a:lstStyle/>
        <a:p>
          <a:endParaRPr lang="zh-CN" altLang="en-US"/>
        </a:p>
      </dgm:t>
    </dgm:pt>
    <dgm:pt modelId="{A0C8AF22-A6CC-497C-8629-0F30518787DD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rPr>
            <a:t>三次样条插值</a:t>
          </a: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/>
          </a:r>
          <a:endParaRPr lang="zh-CN" altLang="en-US" sz="3200" b="1" dirty="0" smtClean="0">
            <a:solidFill>
              <a:schemeClr val="tx1"/>
            </a:solidFill>
            <a:latin typeface="Times New Roman" panose="02020603050405020304" pitchFamily="18" charset="0"/>
            <a:ea typeface="楷体" panose="02010609060101010101" pitchFamily="49" charset="-122"/>
          </a:endParaRPr>
        </a:p>
      </dgm:t>
    </dgm:pt>
    <dgm:pt modelId="{4401A234-DBA5-4CEA-A077-543D1851A7ED}" cxnId="{5025042A-7C78-4D5F-A987-D4E9FCAC122F}" type="parTrans">
      <dgm:prSet/>
      <dgm:spPr/>
      <dgm:t>
        <a:bodyPr/>
        <a:lstStyle/>
        <a:p>
          <a:endParaRPr lang="zh-CN" altLang="en-US"/>
        </a:p>
      </dgm:t>
    </dgm:pt>
    <dgm:pt modelId="{114C0A2D-2F23-4FAE-B14B-76355FA5E620}" cxnId="{5025042A-7C78-4D5F-A987-D4E9FCAC122F}" type="sibTrans">
      <dgm:prSet/>
      <dgm:spPr/>
      <dgm:t>
        <a:bodyPr/>
        <a:lstStyle/>
        <a:p>
          <a:endParaRPr lang="zh-CN" altLang="en-US"/>
        </a:p>
      </dgm:t>
    </dgm:pt>
    <dgm:pt modelId="{CEC9E993-3914-4C8D-B457-FB143B132CF0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>曲线拟合</a:t>
          </a:r>
          <a:r>
            <a:rPr lang="zh-CN" altLang="en-US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rPr>
            <a:t/>
          </a:r>
          <a:endParaRPr lang="zh-CN" altLang="en-US" sz="3200" b="1" dirty="0" smtClean="0">
            <a:solidFill>
              <a:schemeClr val="tx1"/>
            </a:solidFill>
            <a:latin typeface="Times New Roman" panose="02020603050405020304" pitchFamily="18" charset="0"/>
            <a:ea typeface="楷体" panose="02010609060101010101" pitchFamily="49" charset="-122"/>
          </a:endParaRPr>
        </a:p>
      </dgm:t>
    </dgm:pt>
    <dgm:pt modelId="{EB1A04DC-43ED-4DF3-9FEF-EBFD43B2B29B}" cxnId="{B05CB5EB-22E0-4965-9B4A-FCA495249E33}" type="parTrans">
      <dgm:prSet/>
      <dgm:spPr/>
      <dgm:t>
        <a:bodyPr/>
        <a:lstStyle/>
        <a:p>
          <a:endParaRPr lang="zh-CN" altLang="en-US"/>
        </a:p>
      </dgm:t>
    </dgm:pt>
    <dgm:pt modelId="{D3F0D8D6-1A2F-4B45-B671-EE42D0DB8746}" cxnId="{B05CB5EB-22E0-4965-9B4A-FCA495249E33}" type="sibTrans">
      <dgm:prSet/>
      <dgm:spPr/>
      <dgm:t>
        <a:bodyPr/>
        <a:lstStyle/>
        <a:p>
          <a:endParaRPr lang="zh-CN" altLang="en-US"/>
        </a:p>
      </dgm:t>
    </dgm:pt>
    <dgm:pt modelId="{6857FEBA-B116-406B-BF33-32B52267DD1E}" type="pres">
      <dgm:prSet presAssocID="{1ACA2746-FF02-45B4-9E38-43A34301B6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D3A4A-81FE-40EB-B440-BFBB318674A8}" type="pres">
      <dgm:prSet presAssocID="{4F9BDEE6-8133-4F98-94C3-2122DA83254E}" presName="composite" presStyleCnt="0"/>
      <dgm:spPr/>
      <dgm:t>
        <a:bodyPr/>
        <a:lstStyle/>
        <a:p>
          <a:endParaRPr lang="zh-CN" altLang="en-US"/>
        </a:p>
      </dgm:t>
    </dgm:pt>
    <dgm:pt modelId="{F981EA73-E29D-47A7-9F95-41F4B4024A2F}" type="pres">
      <dgm:prSet presAssocID="{4F9BDEE6-8133-4F98-94C3-2122DA83254E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BBB32B3-2239-48C2-ADF5-AEF1C770ED0E}" type="pres">
      <dgm:prSet presAssocID="{4F9BDEE6-8133-4F98-94C3-2122DA83254E}" presName="txShp" presStyleLbl="node1" presStyleIdx="0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F2DC5C-E06C-4641-9D58-71AE170A739F}" type="pres">
      <dgm:prSet presAssocID="{2676BDB3-3E94-4407-9B6A-95700C009AD7}" presName="spacing" presStyleCnt="0"/>
      <dgm:spPr/>
      <dgm:t>
        <a:bodyPr/>
        <a:lstStyle/>
        <a:p>
          <a:endParaRPr lang="zh-CN" altLang="en-US"/>
        </a:p>
      </dgm:t>
    </dgm:pt>
    <dgm:pt modelId="{04DD0D94-1DC7-448D-BDBE-374391896668}" type="pres">
      <dgm:prSet presAssocID="{A0C8AF22-A6CC-497C-8629-0F30518787DD}" presName="composite" presStyleCnt="0"/>
      <dgm:spPr/>
      <dgm:t>
        <a:bodyPr/>
        <a:lstStyle/>
        <a:p>
          <a:endParaRPr lang="zh-CN" altLang="en-US"/>
        </a:p>
      </dgm:t>
    </dgm:pt>
    <dgm:pt modelId="{3366896A-BF52-4257-A2B2-9C9C925E40FB}" type="pres">
      <dgm:prSet presAssocID="{A0C8AF22-A6CC-497C-8629-0F30518787DD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AFBACF74-409D-4102-824A-D9B6B4CE89B7}" type="pres">
      <dgm:prSet presAssocID="{A0C8AF22-A6CC-497C-8629-0F30518787DD}" presName="txShp" presStyleLbl="node1" presStyleIdx="1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F36F1-BB39-4EA9-A569-BD25A460ADEB}" type="pres">
      <dgm:prSet presAssocID="{114C0A2D-2F23-4FAE-B14B-76355FA5E620}" presName="spacing" presStyleCnt="0"/>
      <dgm:spPr/>
      <dgm:t>
        <a:bodyPr/>
        <a:lstStyle/>
        <a:p>
          <a:endParaRPr lang="zh-CN" altLang="en-US"/>
        </a:p>
      </dgm:t>
    </dgm:pt>
    <dgm:pt modelId="{A63A29DA-8BDB-4E76-BFD7-485D1077735A}" type="pres">
      <dgm:prSet presAssocID="{CEC9E993-3914-4C8D-B457-FB143B132CF0}" presName="composite" presStyleCnt="0"/>
      <dgm:spPr/>
      <dgm:t>
        <a:bodyPr/>
        <a:lstStyle/>
        <a:p>
          <a:endParaRPr lang="zh-CN" altLang="en-US"/>
        </a:p>
      </dgm:t>
    </dgm:pt>
    <dgm:pt modelId="{205A9B42-8E8C-45F2-82A6-4040E0A1E34D}" type="pres">
      <dgm:prSet presAssocID="{CEC9E993-3914-4C8D-B457-FB143B132CF0}" presName="imgShp" presStyleLbl="fgImgPlace1" presStyleIdx="2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E827079-0A14-4D32-B0B3-2772D58A35BB}" type="pres">
      <dgm:prSet presAssocID="{CEC9E993-3914-4C8D-B457-FB143B132CF0}" presName="txShp" presStyleLbl="node1" presStyleIdx="2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4B4049-66F2-4BA7-98CB-3E648E761AB0}" srcId="{1ACA2746-FF02-45B4-9E38-43A34301B634}" destId="{4F9BDEE6-8133-4F98-94C3-2122DA83254E}" srcOrd="0" destOrd="0" parTransId="{567CFCA7-1D34-4B0B-9BC9-0AB855C556F9}" sibTransId="{2676BDB3-3E94-4407-9B6A-95700C009AD7}"/>
    <dgm:cxn modelId="{5025042A-7C78-4D5F-A987-D4E9FCAC122F}" srcId="{1ACA2746-FF02-45B4-9E38-43A34301B634}" destId="{A0C8AF22-A6CC-497C-8629-0F30518787DD}" srcOrd="1" destOrd="0" parTransId="{4401A234-DBA5-4CEA-A077-543D1851A7ED}" sibTransId="{114C0A2D-2F23-4FAE-B14B-76355FA5E620}"/>
    <dgm:cxn modelId="{B05CB5EB-22E0-4965-9B4A-FCA495249E33}" srcId="{1ACA2746-FF02-45B4-9E38-43A34301B634}" destId="{CEC9E993-3914-4C8D-B457-FB143B132CF0}" srcOrd="2" destOrd="0" parTransId="{EB1A04DC-43ED-4DF3-9FEF-EBFD43B2B29B}" sibTransId="{D3F0D8D6-1A2F-4B45-B671-EE42D0DB8746}"/>
    <dgm:cxn modelId="{1FED862E-FF48-45CF-8A78-ACF25CE2D0A3}" type="presOf" srcId="{1ACA2746-FF02-45B4-9E38-43A34301B634}" destId="{6857FEBA-B116-406B-BF33-32B52267DD1E}" srcOrd="0" destOrd="0" presId="urn:microsoft.com/office/officeart/2005/8/layout/vList3#1"/>
    <dgm:cxn modelId="{8FA2ACF0-493D-4620-AD6E-93403D64EE1B}" type="presParOf" srcId="{6857FEBA-B116-406B-BF33-32B52267DD1E}" destId="{5AFD3A4A-81FE-40EB-B440-BFBB318674A8}" srcOrd="0" destOrd="0" presId="urn:microsoft.com/office/officeart/2005/8/layout/vList3#1"/>
    <dgm:cxn modelId="{C63509E0-220A-4968-B5C9-7790770843A8}" type="presParOf" srcId="{5AFD3A4A-81FE-40EB-B440-BFBB318674A8}" destId="{F981EA73-E29D-47A7-9F95-41F4B4024A2F}" srcOrd="0" destOrd="0" presId="urn:microsoft.com/office/officeart/2005/8/layout/vList3#1"/>
    <dgm:cxn modelId="{B4128FF9-05EF-4F3C-BD6A-D4E9FAEA9190}" type="presParOf" srcId="{5AFD3A4A-81FE-40EB-B440-BFBB318674A8}" destId="{2BBB32B3-2239-48C2-ADF5-AEF1C770ED0E}" srcOrd="1" destOrd="0" presId="urn:microsoft.com/office/officeart/2005/8/layout/vList3#1"/>
    <dgm:cxn modelId="{6E7976DD-691E-4F85-95CC-EC25EEF09963}" type="presOf" srcId="{4F9BDEE6-8133-4F98-94C3-2122DA83254E}" destId="{2BBB32B3-2239-48C2-ADF5-AEF1C770ED0E}" srcOrd="0" destOrd="0" presId="urn:microsoft.com/office/officeart/2005/8/layout/vList3#1"/>
    <dgm:cxn modelId="{0F6F0DA9-3F0A-4055-80A6-ED7DFA3E835E}" type="presParOf" srcId="{6857FEBA-B116-406B-BF33-32B52267DD1E}" destId="{F4F2DC5C-E06C-4641-9D58-71AE170A739F}" srcOrd="1" destOrd="0" presId="urn:microsoft.com/office/officeart/2005/8/layout/vList3#1"/>
    <dgm:cxn modelId="{22A741C5-C7A5-4470-A037-F284582F8E8E}" type="presOf" srcId="{2676BDB3-3E94-4407-9B6A-95700C009AD7}" destId="{F4F2DC5C-E06C-4641-9D58-71AE170A739F}" srcOrd="0" destOrd="0" presId="urn:microsoft.com/office/officeart/2005/8/layout/vList3#1"/>
    <dgm:cxn modelId="{35FA79A0-233B-4D82-8CAB-2A62759A5B1B}" type="presParOf" srcId="{6857FEBA-B116-406B-BF33-32B52267DD1E}" destId="{04DD0D94-1DC7-448D-BDBE-374391896668}" srcOrd="2" destOrd="0" presId="urn:microsoft.com/office/officeart/2005/8/layout/vList3#1"/>
    <dgm:cxn modelId="{B9422478-0B9F-4FFA-AAE8-528935D5D78B}" type="presParOf" srcId="{04DD0D94-1DC7-448D-BDBE-374391896668}" destId="{3366896A-BF52-4257-A2B2-9C9C925E40FB}" srcOrd="0" destOrd="2" presId="urn:microsoft.com/office/officeart/2005/8/layout/vList3#1"/>
    <dgm:cxn modelId="{31289C2F-DC47-4013-96F1-2D9339C0D0F6}" type="presParOf" srcId="{04DD0D94-1DC7-448D-BDBE-374391896668}" destId="{AFBACF74-409D-4102-824A-D9B6B4CE89B7}" srcOrd="1" destOrd="2" presId="urn:microsoft.com/office/officeart/2005/8/layout/vList3#1"/>
    <dgm:cxn modelId="{0156F8BD-C295-4263-95D5-CCC8B06EA682}" type="presOf" srcId="{A0C8AF22-A6CC-497C-8629-0F30518787DD}" destId="{AFBACF74-409D-4102-824A-D9B6B4CE89B7}" srcOrd="0" destOrd="0" presId="urn:microsoft.com/office/officeart/2005/8/layout/vList3#1"/>
    <dgm:cxn modelId="{1656ACE7-D8ED-437E-9A8B-BC7DEB78B5AE}" type="presParOf" srcId="{6857FEBA-B116-406B-BF33-32B52267DD1E}" destId="{A11F36F1-BB39-4EA9-A569-BD25A460ADEB}" srcOrd="3" destOrd="0" presId="urn:microsoft.com/office/officeart/2005/8/layout/vList3#1"/>
    <dgm:cxn modelId="{48D31E2D-61BD-4588-8C71-BD80096A1481}" type="presOf" srcId="{114C0A2D-2F23-4FAE-B14B-76355FA5E620}" destId="{A11F36F1-BB39-4EA9-A569-BD25A460ADEB}" srcOrd="0" destOrd="0" presId="urn:microsoft.com/office/officeart/2005/8/layout/vList3#1"/>
    <dgm:cxn modelId="{3E5E8793-7BCD-49DC-8390-004CDA736860}" type="presParOf" srcId="{6857FEBA-B116-406B-BF33-32B52267DD1E}" destId="{A63A29DA-8BDB-4E76-BFD7-485D1077735A}" srcOrd="4" destOrd="0" presId="urn:microsoft.com/office/officeart/2005/8/layout/vList3#1"/>
    <dgm:cxn modelId="{ABBFAC3D-A74A-4A83-8691-0AC3B03AB379}" type="presParOf" srcId="{A63A29DA-8BDB-4E76-BFD7-485D1077735A}" destId="{205A9B42-8E8C-45F2-82A6-4040E0A1E34D}" srcOrd="0" destOrd="4" presId="urn:microsoft.com/office/officeart/2005/8/layout/vList3#1"/>
    <dgm:cxn modelId="{740AFC0A-EAEE-4DC3-936D-374502A4E88D}" type="presParOf" srcId="{A63A29DA-8BDB-4E76-BFD7-485D1077735A}" destId="{8E827079-0A14-4D32-B0B3-2772D58A35BB}" srcOrd="1" destOrd="4" presId="urn:microsoft.com/office/officeart/2005/8/layout/vList3#1"/>
    <dgm:cxn modelId="{AE7F1723-005F-4393-9176-6C4EBA397F69}" type="presOf" srcId="{CEC9E993-3914-4C8D-B457-FB143B132CF0}" destId="{8E827079-0A14-4D32-B0B3-2772D58A35BB}" srcOrd="0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BB32B3-2239-48C2-ADF5-AEF1C770ED0E}">
      <dsp:nvSpPr>
        <dsp:cNvPr id="0" name=""/>
        <dsp:cNvSpPr/>
      </dsp:nvSpPr>
      <dsp:spPr>
        <a:xfrm rot="10800000">
          <a:off x="1867953" y="196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计算方法的研究内容及特点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968"/>
        <a:ext cx="6055532" cy="1236473"/>
      </dsp:txXfrm>
    </dsp:sp>
    <dsp:sp modelId="{F981EA73-E29D-47A7-9F95-41F4B4024A2F}">
      <dsp:nvSpPr>
        <dsp:cNvPr id="0" name=""/>
        <dsp:cNvSpPr/>
      </dsp:nvSpPr>
      <dsp:spPr>
        <a:xfrm>
          <a:off x="898518" y="196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ACF74-409D-4102-824A-D9B6B4CE89B7}">
      <dsp:nvSpPr>
        <dsp:cNvPr id="0" name=""/>
        <dsp:cNvSpPr/>
      </dsp:nvSpPr>
      <dsp:spPr>
        <a:xfrm rot="10800000">
          <a:off x="1867953" y="160753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楷体" pitchFamily="49" charset="-122"/>
            </a:rPr>
            <a:t>数值计算的误差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607538"/>
        <a:ext cx="6055532" cy="1236473"/>
      </dsp:txXfrm>
    </dsp:sp>
    <dsp:sp modelId="{3366896A-BF52-4257-A2B2-9C9C925E40FB}">
      <dsp:nvSpPr>
        <dsp:cNvPr id="0" name=""/>
        <dsp:cNvSpPr/>
      </dsp:nvSpPr>
      <dsp:spPr>
        <a:xfrm>
          <a:off x="898518" y="160753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27079-0A14-4D32-B0B3-2772D58A35BB}">
      <dsp:nvSpPr>
        <dsp:cNvPr id="0" name=""/>
        <dsp:cNvSpPr/>
      </dsp:nvSpPr>
      <dsp:spPr>
        <a:xfrm rot="10800000">
          <a:off x="1867953" y="3213109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楷体" pitchFamily="49" charset="-122"/>
            </a:rPr>
            <a:t>数值计算的若干原则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3213109"/>
        <a:ext cx="6055532" cy="1236473"/>
      </dsp:txXfrm>
    </dsp:sp>
    <dsp:sp modelId="{205A9B42-8E8C-45F2-82A6-4040E0A1E34D}">
      <dsp:nvSpPr>
        <dsp:cNvPr id="0" name=""/>
        <dsp:cNvSpPr/>
      </dsp:nvSpPr>
      <dsp:spPr>
        <a:xfrm>
          <a:off x="898518" y="3213109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BB32B3-2239-48C2-ADF5-AEF1C770ED0E}">
      <dsp:nvSpPr>
        <dsp:cNvPr id="0" name=""/>
        <dsp:cNvSpPr/>
      </dsp:nvSpPr>
      <dsp:spPr>
        <a:xfrm rot="10800000">
          <a:off x="1867953" y="196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计算方法的研究内容及特点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968"/>
        <a:ext cx="6055532" cy="1236473"/>
      </dsp:txXfrm>
    </dsp:sp>
    <dsp:sp modelId="{F981EA73-E29D-47A7-9F95-41F4B4024A2F}">
      <dsp:nvSpPr>
        <dsp:cNvPr id="0" name=""/>
        <dsp:cNvSpPr/>
      </dsp:nvSpPr>
      <dsp:spPr>
        <a:xfrm>
          <a:off x="898518" y="196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ACF74-409D-4102-824A-D9B6B4CE89B7}">
      <dsp:nvSpPr>
        <dsp:cNvPr id="0" name=""/>
        <dsp:cNvSpPr/>
      </dsp:nvSpPr>
      <dsp:spPr>
        <a:xfrm rot="10800000">
          <a:off x="1867953" y="160753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楷体" pitchFamily="49" charset="-122"/>
            </a:rPr>
            <a:t>数值计算的误差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607538"/>
        <a:ext cx="6055532" cy="1236473"/>
      </dsp:txXfrm>
    </dsp:sp>
    <dsp:sp modelId="{3366896A-BF52-4257-A2B2-9C9C925E40FB}">
      <dsp:nvSpPr>
        <dsp:cNvPr id="0" name=""/>
        <dsp:cNvSpPr/>
      </dsp:nvSpPr>
      <dsp:spPr>
        <a:xfrm>
          <a:off x="898518" y="160753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27079-0A14-4D32-B0B3-2772D58A35BB}">
      <dsp:nvSpPr>
        <dsp:cNvPr id="0" name=""/>
        <dsp:cNvSpPr/>
      </dsp:nvSpPr>
      <dsp:spPr>
        <a:xfrm rot="10800000">
          <a:off x="1867953" y="3213109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楷体" pitchFamily="49" charset="-122"/>
            </a:rPr>
            <a:t>数值计算的若干原则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3213109"/>
        <a:ext cx="6055532" cy="1236473"/>
      </dsp:txXfrm>
    </dsp:sp>
    <dsp:sp modelId="{205A9B42-8E8C-45F2-82A6-4040E0A1E34D}">
      <dsp:nvSpPr>
        <dsp:cNvPr id="0" name=""/>
        <dsp:cNvSpPr/>
      </dsp:nvSpPr>
      <dsp:spPr>
        <a:xfrm>
          <a:off x="898518" y="3213109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94.wmf"/><Relationship Id="rId8" Type="http://schemas.openxmlformats.org/officeDocument/2006/relationships/image" Target="../media/image93.wmf"/><Relationship Id="rId7" Type="http://schemas.openxmlformats.org/officeDocument/2006/relationships/image" Target="../media/image92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66.wmf"/><Relationship Id="rId3" Type="http://schemas.openxmlformats.org/officeDocument/2006/relationships/image" Target="../media/image19.wmf"/><Relationship Id="rId2" Type="http://schemas.openxmlformats.org/officeDocument/2006/relationships/image" Target="../media/image89.wmf"/><Relationship Id="rId12" Type="http://schemas.openxmlformats.org/officeDocument/2006/relationships/image" Target="../media/image97.wmf"/><Relationship Id="rId11" Type="http://schemas.openxmlformats.org/officeDocument/2006/relationships/image" Target="../media/image96.wmf"/><Relationship Id="rId10" Type="http://schemas.openxmlformats.org/officeDocument/2006/relationships/image" Target="../media/image95.wmf"/><Relationship Id="rId1" Type="http://schemas.openxmlformats.org/officeDocument/2006/relationships/image" Target="../media/image88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6.wmf"/><Relationship Id="rId8" Type="http://schemas.openxmlformats.org/officeDocument/2006/relationships/image" Target="../media/image105.wmf"/><Relationship Id="rId7" Type="http://schemas.openxmlformats.org/officeDocument/2006/relationships/image" Target="../media/image104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8" Type="http://schemas.openxmlformats.org/officeDocument/2006/relationships/image" Target="../media/image115.wmf"/><Relationship Id="rId17" Type="http://schemas.openxmlformats.org/officeDocument/2006/relationships/image" Target="../media/image114.wmf"/><Relationship Id="rId16" Type="http://schemas.openxmlformats.org/officeDocument/2006/relationships/image" Target="../media/image113.wmf"/><Relationship Id="rId15" Type="http://schemas.openxmlformats.org/officeDocument/2006/relationships/image" Target="../media/image112.wmf"/><Relationship Id="rId14" Type="http://schemas.openxmlformats.org/officeDocument/2006/relationships/image" Target="../media/image111.wmf"/><Relationship Id="rId13" Type="http://schemas.openxmlformats.org/officeDocument/2006/relationships/image" Target="../media/image110.wmf"/><Relationship Id="rId12" Type="http://schemas.openxmlformats.org/officeDocument/2006/relationships/image" Target="../media/image109.wmf"/><Relationship Id="rId11" Type="http://schemas.openxmlformats.org/officeDocument/2006/relationships/image" Target="../media/image108.wmf"/><Relationship Id="rId10" Type="http://schemas.openxmlformats.org/officeDocument/2006/relationships/image" Target="../media/image107.wmf"/><Relationship Id="rId1" Type="http://schemas.openxmlformats.org/officeDocument/2006/relationships/image" Target="../media/image98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3.wmf"/><Relationship Id="rId8" Type="http://schemas.openxmlformats.org/officeDocument/2006/relationships/image" Target="../media/image122.wmf"/><Relationship Id="rId7" Type="http://schemas.openxmlformats.org/officeDocument/2006/relationships/image" Target="../media/image121.wmf"/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02.wmf"/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5" Type="http://schemas.openxmlformats.org/officeDocument/2006/relationships/image" Target="../media/image129.wmf"/><Relationship Id="rId14" Type="http://schemas.openxmlformats.org/officeDocument/2006/relationships/image" Target="../media/image128.wmf"/><Relationship Id="rId13" Type="http://schemas.openxmlformats.org/officeDocument/2006/relationships/image" Target="../media/image127.wmf"/><Relationship Id="rId12" Type="http://schemas.openxmlformats.org/officeDocument/2006/relationships/image" Target="../media/image126.wmf"/><Relationship Id="rId11" Type="http://schemas.openxmlformats.org/officeDocument/2006/relationships/image" Target="../media/image125.wmf"/><Relationship Id="rId10" Type="http://schemas.openxmlformats.org/officeDocument/2006/relationships/image" Target="../media/image124.wmf"/><Relationship Id="rId1" Type="http://schemas.openxmlformats.org/officeDocument/2006/relationships/image" Target="../media/image11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8.wmf"/><Relationship Id="rId5" Type="http://schemas.openxmlformats.org/officeDocument/2006/relationships/image" Target="../media/image137.wmf"/><Relationship Id="rId4" Type="http://schemas.openxmlformats.org/officeDocument/2006/relationships/image" Target="../media/image136.wmf"/><Relationship Id="rId3" Type="http://schemas.openxmlformats.org/officeDocument/2006/relationships/image" Target="../media/image135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wmf"/><Relationship Id="rId1" Type="http://schemas.openxmlformats.org/officeDocument/2006/relationships/image" Target="../media/image142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7" Type="http://schemas.openxmlformats.org/officeDocument/2006/relationships/image" Target="../media/image151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18.vml.rels><?xml version="1.0" encoding="UTF-8" standalone="yes"?>
<Relationships xmlns="http://schemas.openxmlformats.org/package/2006/relationships"><Relationship Id="rId7" Type="http://schemas.openxmlformats.org/officeDocument/2006/relationships/image" Target="../media/image161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7" Type="http://schemas.openxmlformats.org/officeDocument/2006/relationships/image" Target="../media/image167.wmf"/><Relationship Id="rId6" Type="http://schemas.openxmlformats.org/officeDocument/2006/relationships/image" Target="../media/image166.wmf"/><Relationship Id="rId5" Type="http://schemas.openxmlformats.org/officeDocument/2006/relationships/image" Target="../media/image165.wmf"/><Relationship Id="rId4" Type="http://schemas.openxmlformats.org/officeDocument/2006/relationships/image" Target="../media/image164.wmf"/><Relationship Id="rId3" Type="http://schemas.openxmlformats.org/officeDocument/2006/relationships/image" Target="../media/image163.wmf"/><Relationship Id="rId2" Type="http://schemas.openxmlformats.org/officeDocument/2006/relationships/image" Target="../media/image162.wmf"/><Relationship Id="rId1" Type="http://schemas.openxmlformats.org/officeDocument/2006/relationships/image" Target="../media/image161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8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2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79.wmf"/><Relationship Id="rId5" Type="http://schemas.openxmlformats.org/officeDocument/2006/relationships/image" Target="../media/image178.wmf"/><Relationship Id="rId4" Type="http://schemas.openxmlformats.org/officeDocument/2006/relationships/image" Target="../media/image177.wmf"/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/Relationships>
</file>

<file path=ppt/drawings/_rels/vmlDrawing2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88.wmf"/><Relationship Id="rId8" Type="http://schemas.openxmlformats.org/officeDocument/2006/relationships/image" Target="../media/image187.wmf"/><Relationship Id="rId7" Type="http://schemas.openxmlformats.org/officeDocument/2006/relationships/image" Target="../media/image186.wmf"/><Relationship Id="rId6" Type="http://schemas.openxmlformats.org/officeDocument/2006/relationships/image" Target="../media/image185.wmf"/><Relationship Id="rId5" Type="http://schemas.openxmlformats.org/officeDocument/2006/relationships/image" Target="../media/image184.wmf"/><Relationship Id="rId4" Type="http://schemas.openxmlformats.org/officeDocument/2006/relationships/image" Target="../media/image183.wmf"/><Relationship Id="rId3" Type="http://schemas.openxmlformats.org/officeDocument/2006/relationships/image" Target="../media/image182.wmf"/><Relationship Id="rId2" Type="http://schemas.openxmlformats.org/officeDocument/2006/relationships/image" Target="../media/image181.wmf"/><Relationship Id="rId11" Type="http://schemas.openxmlformats.org/officeDocument/2006/relationships/image" Target="../media/image190.wmf"/><Relationship Id="rId10" Type="http://schemas.openxmlformats.org/officeDocument/2006/relationships/image" Target="../media/image189.wmf"/><Relationship Id="rId1" Type="http://schemas.openxmlformats.org/officeDocument/2006/relationships/image" Target="../media/image180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wmf"/><Relationship Id="rId2" Type="http://schemas.openxmlformats.org/officeDocument/2006/relationships/image" Target="../media/image193.wmf"/><Relationship Id="rId1" Type="http://schemas.openxmlformats.org/officeDocument/2006/relationships/image" Target="../media/image192.wmf"/></Relationships>
</file>

<file path=ppt/drawings/_rels/vmlDrawing2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9.wmf"/><Relationship Id="rId3" Type="http://schemas.openxmlformats.org/officeDocument/2006/relationships/image" Target="../media/image198.wmf"/><Relationship Id="rId2" Type="http://schemas.openxmlformats.org/officeDocument/2006/relationships/image" Target="../media/image197.wmf"/><Relationship Id="rId1" Type="http://schemas.openxmlformats.org/officeDocument/2006/relationships/image" Target="../media/image19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wmf"/></Relationships>
</file>

<file path=ppt/drawings/_rels/vmlDrawing2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9.wmf"/><Relationship Id="rId8" Type="http://schemas.openxmlformats.org/officeDocument/2006/relationships/image" Target="../media/image208.wmf"/><Relationship Id="rId7" Type="http://schemas.openxmlformats.org/officeDocument/2006/relationships/image" Target="../media/image207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Relationship Id="rId3" Type="http://schemas.openxmlformats.org/officeDocument/2006/relationships/image" Target="../media/image203.wmf"/><Relationship Id="rId2" Type="http://schemas.openxmlformats.org/officeDocument/2006/relationships/image" Target="../media/image202.wmf"/><Relationship Id="rId1" Type="http://schemas.openxmlformats.org/officeDocument/2006/relationships/image" Target="../media/image201.wmf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7.wmf"/><Relationship Id="rId8" Type="http://schemas.openxmlformats.org/officeDocument/2006/relationships/image" Target="../media/image216.wmf"/><Relationship Id="rId7" Type="http://schemas.openxmlformats.org/officeDocument/2006/relationships/image" Target="../media/image215.wmf"/><Relationship Id="rId6" Type="http://schemas.openxmlformats.org/officeDocument/2006/relationships/image" Target="../media/image214.wmf"/><Relationship Id="rId5" Type="http://schemas.openxmlformats.org/officeDocument/2006/relationships/image" Target="../media/image213.wmf"/><Relationship Id="rId4" Type="http://schemas.openxmlformats.org/officeDocument/2006/relationships/image" Target="../media/image211.wmf"/><Relationship Id="rId3" Type="http://schemas.openxmlformats.org/officeDocument/2006/relationships/image" Target="../media/image210.wmf"/><Relationship Id="rId2" Type="http://schemas.openxmlformats.org/officeDocument/2006/relationships/image" Target="../media/image181.wmf"/><Relationship Id="rId1" Type="http://schemas.openxmlformats.org/officeDocument/2006/relationships/image" Target="../media/image180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wmf"/><Relationship Id="rId1" Type="http://schemas.openxmlformats.org/officeDocument/2006/relationships/image" Target="../media/image218.wmf"/></Relationships>
</file>

<file path=ppt/drawings/_rels/vmlDrawing29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5.wmf"/><Relationship Id="rId5" Type="http://schemas.openxmlformats.org/officeDocument/2006/relationships/image" Target="../media/image224.wmf"/><Relationship Id="rId4" Type="http://schemas.openxmlformats.org/officeDocument/2006/relationships/image" Target="../media/image223.wmf"/><Relationship Id="rId3" Type="http://schemas.openxmlformats.org/officeDocument/2006/relationships/image" Target="../media/image222.wmf"/><Relationship Id="rId2" Type="http://schemas.openxmlformats.org/officeDocument/2006/relationships/image" Target="../media/image221.wmf"/><Relationship Id="rId1" Type="http://schemas.openxmlformats.org/officeDocument/2006/relationships/image" Target="../media/image220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23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14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5" Type="http://schemas.openxmlformats.org/officeDocument/2006/relationships/image" Target="../media/image230.wmf"/><Relationship Id="rId4" Type="http://schemas.openxmlformats.org/officeDocument/2006/relationships/image" Target="../media/image229.wmf"/><Relationship Id="rId3" Type="http://schemas.openxmlformats.org/officeDocument/2006/relationships/image" Target="../media/image49.wmf"/><Relationship Id="rId2" Type="http://schemas.openxmlformats.org/officeDocument/2006/relationships/image" Target="../media/image227.wmf"/><Relationship Id="rId1" Type="http://schemas.openxmlformats.org/officeDocument/2006/relationships/image" Target="../media/image226.wmf"/></Relationships>
</file>

<file path=ppt/drawings/_rels/vmlDrawing3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9.wmf"/><Relationship Id="rId8" Type="http://schemas.openxmlformats.org/officeDocument/2006/relationships/image" Target="../media/image238.wmf"/><Relationship Id="rId7" Type="http://schemas.openxmlformats.org/officeDocument/2006/relationships/image" Target="../media/image237.wmf"/><Relationship Id="rId6" Type="http://schemas.openxmlformats.org/officeDocument/2006/relationships/image" Target="../media/image236.wmf"/><Relationship Id="rId5" Type="http://schemas.openxmlformats.org/officeDocument/2006/relationships/image" Target="../media/image235.wmf"/><Relationship Id="rId4" Type="http://schemas.openxmlformats.org/officeDocument/2006/relationships/image" Target="../media/image234.wmf"/><Relationship Id="rId3" Type="http://schemas.openxmlformats.org/officeDocument/2006/relationships/image" Target="../media/image233.wmf"/><Relationship Id="rId2" Type="http://schemas.openxmlformats.org/officeDocument/2006/relationships/image" Target="../media/image232.wmf"/><Relationship Id="rId10" Type="http://schemas.openxmlformats.org/officeDocument/2006/relationships/image" Target="../media/image240.wmf"/><Relationship Id="rId1" Type="http://schemas.openxmlformats.org/officeDocument/2006/relationships/image" Target="../media/image231.wmf"/></Relationships>
</file>

<file path=ppt/drawings/_rels/vmlDrawing3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4.wmf"/><Relationship Id="rId3" Type="http://schemas.openxmlformats.org/officeDocument/2006/relationships/image" Target="../media/image243.wmf"/><Relationship Id="rId2" Type="http://schemas.openxmlformats.org/officeDocument/2006/relationships/image" Target="../media/image242.wmf"/><Relationship Id="rId1" Type="http://schemas.openxmlformats.org/officeDocument/2006/relationships/image" Target="../media/image241.wmf"/></Relationships>
</file>

<file path=ppt/drawings/_rels/vmlDrawing3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8.emf"/><Relationship Id="rId3" Type="http://schemas.openxmlformats.org/officeDocument/2006/relationships/image" Target="../media/image247.wmf"/><Relationship Id="rId2" Type="http://schemas.openxmlformats.org/officeDocument/2006/relationships/image" Target="../media/image246.wmf"/><Relationship Id="rId1" Type="http://schemas.openxmlformats.org/officeDocument/2006/relationships/image" Target="../media/image245.wmf"/></Relationships>
</file>

<file path=ppt/drawings/_rels/vmlDrawing3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8.wmf"/><Relationship Id="rId8" Type="http://schemas.openxmlformats.org/officeDocument/2006/relationships/image" Target="../media/image257.wmf"/><Relationship Id="rId7" Type="http://schemas.openxmlformats.org/officeDocument/2006/relationships/image" Target="../media/image256.wmf"/><Relationship Id="rId6" Type="http://schemas.openxmlformats.org/officeDocument/2006/relationships/image" Target="../media/image255.wmf"/><Relationship Id="rId5" Type="http://schemas.openxmlformats.org/officeDocument/2006/relationships/image" Target="../media/image254.wmf"/><Relationship Id="rId4" Type="http://schemas.openxmlformats.org/officeDocument/2006/relationships/image" Target="../media/image253.wmf"/><Relationship Id="rId3" Type="http://schemas.openxmlformats.org/officeDocument/2006/relationships/image" Target="../media/image252.wmf"/><Relationship Id="rId2" Type="http://schemas.openxmlformats.org/officeDocument/2006/relationships/image" Target="../media/image251.wmf"/><Relationship Id="rId1" Type="http://schemas.openxmlformats.org/officeDocument/2006/relationships/image" Target="../media/image250.wmf"/></Relationships>
</file>

<file path=ppt/drawings/_rels/vmlDrawing3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67.wmf"/><Relationship Id="rId8" Type="http://schemas.openxmlformats.org/officeDocument/2006/relationships/image" Target="../media/image266.wmf"/><Relationship Id="rId7" Type="http://schemas.openxmlformats.org/officeDocument/2006/relationships/image" Target="../media/image263.wmf"/><Relationship Id="rId6" Type="http://schemas.openxmlformats.org/officeDocument/2006/relationships/image" Target="../media/image262.wmf"/><Relationship Id="rId5" Type="http://schemas.openxmlformats.org/officeDocument/2006/relationships/image" Target="../media/image261.wmf"/><Relationship Id="rId4" Type="http://schemas.openxmlformats.org/officeDocument/2006/relationships/image" Target="../media/image260.wmf"/><Relationship Id="rId3" Type="http://schemas.openxmlformats.org/officeDocument/2006/relationships/image" Target="../media/image259.wmf"/><Relationship Id="rId2" Type="http://schemas.openxmlformats.org/officeDocument/2006/relationships/image" Target="../media/image252.wmf"/><Relationship Id="rId1" Type="http://schemas.openxmlformats.org/officeDocument/2006/relationships/image" Target="../media/image251.wmf"/></Relationships>
</file>

<file path=ppt/drawings/_rels/vmlDrawing3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8.wmf"/><Relationship Id="rId8" Type="http://schemas.openxmlformats.org/officeDocument/2006/relationships/image" Target="../media/image277.wmf"/><Relationship Id="rId7" Type="http://schemas.openxmlformats.org/officeDocument/2006/relationships/image" Target="../media/image276.wmf"/><Relationship Id="rId6" Type="http://schemas.openxmlformats.org/officeDocument/2006/relationships/image" Target="../media/image275.wmf"/><Relationship Id="rId5" Type="http://schemas.openxmlformats.org/officeDocument/2006/relationships/image" Target="../media/image274.wmf"/><Relationship Id="rId4" Type="http://schemas.openxmlformats.org/officeDocument/2006/relationships/image" Target="../media/image273.wmf"/><Relationship Id="rId3" Type="http://schemas.openxmlformats.org/officeDocument/2006/relationships/image" Target="../media/image272.wmf"/><Relationship Id="rId2" Type="http://schemas.openxmlformats.org/officeDocument/2006/relationships/image" Target="../media/image271.wmf"/><Relationship Id="rId10" Type="http://schemas.openxmlformats.org/officeDocument/2006/relationships/image" Target="../media/image279.wmf"/><Relationship Id="rId1" Type="http://schemas.openxmlformats.org/officeDocument/2006/relationships/image" Target="../media/image270.wmf"/></Relationships>
</file>

<file path=ppt/drawings/_rels/vmlDrawing37.vml.rels><?xml version="1.0" encoding="UTF-8" standalone="yes"?>
<Relationships xmlns="http://schemas.openxmlformats.org/package/2006/relationships"><Relationship Id="rId7" Type="http://schemas.openxmlformats.org/officeDocument/2006/relationships/image" Target="../media/image286.wmf"/><Relationship Id="rId6" Type="http://schemas.openxmlformats.org/officeDocument/2006/relationships/image" Target="../media/image285.wmf"/><Relationship Id="rId5" Type="http://schemas.openxmlformats.org/officeDocument/2006/relationships/image" Target="../media/image284.wmf"/><Relationship Id="rId4" Type="http://schemas.openxmlformats.org/officeDocument/2006/relationships/image" Target="../media/image283.wmf"/><Relationship Id="rId3" Type="http://schemas.openxmlformats.org/officeDocument/2006/relationships/image" Target="../media/image282.w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/Relationships>
</file>

<file path=ppt/drawings/_rels/vmlDrawing38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1.wmf"/><Relationship Id="rId4" Type="http://schemas.openxmlformats.org/officeDocument/2006/relationships/image" Target="../media/image290.wmf"/><Relationship Id="rId3" Type="http://schemas.openxmlformats.org/officeDocument/2006/relationships/image" Target="../media/image289.wmf"/><Relationship Id="rId2" Type="http://schemas.openxmlformats.org/officeDocument/2006/relationships/image" Target="../media/image288.wmf"/><Relationship Id="rId1" Type="http://schemas.openxmlformats.org/officeDocument/2006/relationships/image" Target="../media/image287.wmf"/></Relationships>
</file>

<file path=ppt/drawings/_rels/vmlDrawing3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wmf"/><Relationship Id="rId7" Type="http://schemas.openxmlformats.org/officeDocument/2006/relationships/image" Target="../media/image298.wmf"/><Relationship Id="rId6" Type="http://schemas.openxmlformats.org/officeDocument/2006/relationships/image" Target="../media/image297.wmf"/><Relationship Id="rId5" Type="http://schemas.openxmlformats.org/officeDocument/2006/relationships/image" Target="../media/image296.wmf"/><Relationship Id="rId4" Type="http://schemas.openxmlformats.org/officeDocument/2006/relationships/image" Target="../media/image295.wmf"/><Relationship Id="rId3" Type="http://schemas.openxmlformats.org/officeDocument/2006/relationships/image" Target="../media/image294.wmf"/><Relationship Id="rId2" Type="http://schemas.openxmlformats.org/officeDocument/2006/relationships/image" Target="../media/image293.wmf"/><Relationship Id="rId1" Type="http://schemas.openxmlformats.org/officeDocument/2006/relationships/image" Target="../media/image292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1.wmf"/><Relationship Id="rId8" Type="http://schemas.openxmlformats.org/officeDocument/2006/relationships/image" Target="../media/image30.wmf"/><Relationship Id="rId7" Type="http://schemas.openxmlformats.org/officeDocument/2006/relationships/image" Target="../media/image29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19.wmf"/><Relationship Id="rId13" Type="http://schemas.openxmlformats.org/officeDocument/2006/relationships/image" Target="../media/image35.wmf"/><Relationship Id="rId12" Type="http://schemas.openxmlformats.org/officeDocument/2006/relationships/image" Target="../media/image34.wmf"/><Relationship Id="rId11" Type="http://schemas.openxmlformats.org/officeDocument/2006/relationships/image" Target="../media/image33.wmf"/><Relationship Id="rId10" Type="http://schemas.openxmlformats.org/officeDocument/2006/relationships/image" Target="../media/image32.wmf"/><Relationship Id="rId1" Type="http://schemas.openxmlformats.org/officeDocument/2006/relationships/image" Target="../media/image24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wmf"/><Relationship Id="rId2" Type="http://schemas.openxmlformats.org/officeDocument/2006/relationships/image" Target="../media/image287.wmf"/><Relationship Id="rId1" Type="http://schemas.openxmlformats.org/officeDocument/2006/relationships/image" Target="../media/image300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wmf"/><Relationship Id="rId2" Type="http://schemas.openxmlformats.org/officeDocument/2006/relationships/image" Target="../media/image303.wmf"/><Relationship Id="rId1" Type="http://schemas.openxmlformats.org/officeDocument/2006/relationships/image" Target="../media/image302.wmf"/></Relationships>
</file>

<file path=ppt/drawings/_rels/vmlDrawing42.vml.rels><?xml version="1.0" encoding="UTF-8" standalone="yes"?>
<Relationships xmlns="http://schemas.openxmlformats.org/package/2006/relationships"><Relationship Id="rId9" Type="http://schemas.openxmlformats.org/officeDocument/2006/relationships/image" Target="../media/image312.wmf"/><Relationship Id="rId8" Type="http://schemas.openxmlformats.org/officeDocument/2006/relationships/image" Target="../media/image311.wmf"/><Relationship Id="rId7" Type="http://schemas.openxmlformats.org/officeDocument/2006/relationships/image" Target="../media/image310.wmf"/><Relationship Id="rId6" Type="http://schemas.openxmlformats.org/officeDocument/2006/relationships/image" Target="../media/image309.wmf"/><Relationship Id="rId5" Type="http://schemas.openxmlformats.org/officeDocument/2006/relationships/image" Target="../media/image308.wmf"/><Relationship Id="rId4" Type="http://schemas.openxmlformats.org/officeDocument/2006/relationships/image" Target="../media/image307.wmf"/><Relationship Id="rId3" Type="http://schemas.openxmlformats.org/officeDocument/2006/relationships/image" Target="../media/image306.wmf"/><Relationship Id="rId2" Type="http://schemas.openxmlformats.org/officeDocument/2006/relationships/image" Target="../media/image305.wmf"/><Relationship Id="rId12" Type="http://schemas.openxmlformats.org/officeDocument/2006/relationships/image" Target="../media/image299.wmf"/><Relationship Id="rId11" Type="http://schemas.openxmlformats.org/officeDocument/2006/relationships/image" Target="../media/image314.wmf"/><Relationship Id="rId10" Type="http://schemas.openxmlformats.org/officeDocument/2006/relationships/image" Target="../media/image313.wmf"/><Relationship Id="rId1" Type="http://schemas.openxmlformats.org/officeDocument/2006/relationships/image" Target="../media/image304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wmf"/><Relationship Id="rId2" Type="http://schemas.openxmlformats.org/officeDocument/2006/relationships/image" Target="../media/image316.wmf"/><Relationship Id="rId1" Type="http://schemas.openxmlformats.org/officeDocument/2006/relationships/image" Target="../media/image315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wmf"/><Relationship Id="rId2" Type="http://schemas.openxmlformats.org/officeDocument/2006/relationships/image" Target="../media/image317.wmf"/><Relationship Id="rId1" Type="http://schemas.openxmlformats.org/officeDocument/2006/relationships/image" Target="../media/image316.wmf"/></Relationships>
</file>

<file path=ppt/drawings/_rels/vmlDrawing4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3.wmf"/><Relationship Id="rId5" Type="http://schemas.openxmlformats.org/officeDocument/2006/relationships/image" Target="../media/image322.wmf"/><Relationship Id="rId4" Type="http://schemas.openxmlformats.org/officeDocument/2006/relationships/image" Target="../media/image321.wmf"/><Relationship Id="rId3" Type="http://schemas.openxmlformats.org/officeDocument/2006/relationships/image" Target="../media/image320.wmf"/><Relationship Id="rId2" Type="http://schemas.openxmlformats.org/officeDocument/2006/relationships/image" Target="../media/image319.wmf"/><Relationship Id="rId1" Type="http://schemas.openxmlformats.org/officeDocument/2006/relationships/image" Target="../media/image318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7.wmf"/><Relationship Id="rId1" Type="http://schemas.openxmlformats.org/officeDocument/2006/relationships/image" Target="../media/image326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9.wmf"/></Relationships>
</file>

<file path=ppt/drawings/_rels/vmlDrawing4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4.wmf"/><Relationship Id="rId3" Type="http://schemas.openxmlformats.org/officeDocument/2006/relationships/image" Target="../media/image333.wmf"/><Relationship Id="rId2" Type="http://schemas.openxmlformats.org/officeDocument/2006/relationships/image" Target="../media/image332.wmf"/><Relationship Id="rId1" Type="http://schemas.openxmlformats.org/officeDocument/2006/relationships/image" Target="../media/image331.wmf"/></Relationships>
</file>

<file path=ppt/drawings/_rels/vmlDrawing49.vml.rels><?xml version="1.0" encoding="UTF-8" standalone="yes"?>
<Relationships xmlns="http://schemas.openxmlformats.org/package/2006/relationships"><Relationship Id="rId7" Type="http://schemas.openxmlformats.org/officeDocument/2006/relationships/image" Target="../media/image340.wmf"/><Relationship Id="rId6" Type="http://schemas.openxmlformats.org/officeDocument/2006/relationships/image" Target="../media/image338.wmf"/><Relationship Id="rId5" Type="http://schemas.openxmlformats.org/officeDocument/2006/relationships/image" Target="../media/image337.wmf"/><Relationship Id="rId4" Type="http://schemas.openxmlformats.org/officeDocument/2006/relationships/image" Target="../media/image336.wmf"/><Relationship Id="rId3" Type="http://schemas.openxmlformats.org/officeDocument/2006/relationships/image" Target="../media/image332.wmf"/><Relationship Id="rId2" Type="http://schemas.openxmlformats.org/officeDocument/2006/relationships/image" Target="../media/image335.wmf"/><Relationship Id="rId1" Type="http://schemas.openxmlformats.org/officeDocument/2006/relationships/image" Target="../media/image331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9.wmf"/><Relationship Id="rId8" Type="http://schemas.openxmlformats.org/officeDocument/2006/relationships/image" Target="../media/image38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3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19.wmf"/><Relationship Id="rId15" Type="http://schemas.openxmlformats.org/officeDocument/2006/relationships/image" Target="../media/image45.wmf"/><Relationship Id="rId14" Type="http://schemas.openxmlformats.org/officeDocument/2006/relationships/image" Target="../media/image44.wmf"/><Relationship Id="rId13" Type="http://schemas.openxmlformats.org/officeDocument/2006/relationships/image" Target="../media/image43.wmf"/><Relationship Id="rId12" Type="http://schemas.openxmlformats.org/officeDocument/2006/relationships/image" Target="../media/image42.wmf"/><Relationship Id="rId11" Type="http://schemas.openxmlformats.org/officeDocument/2006/relationships/image" Target="../media/image41.wmf"/><Relationship Id="rId10" Type="http://schemas.openxmlformats.org/officeDocument/2006/relationships/image" Target="../media/image40.wmf"/><Relationship Id="rId1" Type="http://schemas.openxmlformats.org/officeDocument/2006/relationships/image" Target="../media/image36.wmf"/></Relationships>
</file>

<file path=ppt/drawings/_rels/vmlDrawing50.vml.rels><?xml version="1.0" encoding="UTF-8" standalone="yes"?>
<Relationships xmlns="http://schemas.openxmlformats.org/package/2006/relationships"><Relationship Id="rId5" Type="http://schemas.openxmlformats.org/officeDocument/2006/relationships/image" Target="../media/image344.wmf"/><Relationship Id="rId4" Type="http://schemas.openxmlformats.org/officeDocument/2006/relationships/image" Target="../media/image343.wmf"/><Relationship Id="rId3" Type="http://schemas.openxmlformats.org/officeDocument/2006/relationships/image" Target="../media/image342.wmf"/><Relationship Id="rId2" Type="http://schemas.openxmlformats.org/officeDocument/2006/relationships/image" Target="../media/image341.wmf"/><Relationship Id="rId1" Type="http://schemas.openxmlformats.org/officeDocument/2006/relationships/image" Target="../media/image331.w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wmf"/><Relationship Id="rId1" Type="http://schemas.openxmlformats.org/officeDocument/2006/relationships/image" Target="../media/image345.w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7.wmf"/><Relationship Id="rId1" Type="http://schemas.openxmlformats.org/officeDocument/2006/relationships/image" Target="../media/image345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9.emf"/></Relationships>
</file>

<file path=ppt/drawings/_rels/vmlDrawing5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6.wmf"/><Relationship Id="rId5" Type="http://schemas.openxmlformats.org/officeDocument/2006/relationships/image" Target="../media/image355.wmf"/><Relationship Id="rId4" Type="http://schemas.openxmlformats.org/officeDocument/2006/relationships/image" Target="../media/image354.wmf"/><Relationship Id="rId3" Type="http://schemas.openxmlformats.org/officeDocument/2006/relationships/image" Target="../media/image353.wmf"/><Relationship Id="rId2" Type="http://schemas.openxmlformats.org/officeDocument/2006/relationships/image" Target="../media/image352.wmf"/><Relationship Id="rId1" Type="http://schemas.openxmlformats.org/officeDocument/2006/relationships/image" Target="../media/image350.wmf"/></Relationships>
</file>

<file path=ppt/drawings/_rels/vmlDrawing5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61.wmf"/><Relationship Id="rId5" Type="http://schemas.openxmlformats.org/officeDocument/2006/relationships/image" Target="../media/image345.wmf"/><Relationship Id="rId4" Type="http://schemas.openxmlformats.org/officeDocument/2006/relationships/image" Target="../media/image360.wmf"/><Relationship Id="rId3" Type="http://schemas.openxmlformats.org/officeDocument/2006/relationships/image" Target="../media/image359.wmf"/><Relationship Id="rId2" Type="http://schemas.openxmlformats.org/officeDocument/2006/relationships/image" Target="../media/image358.wmf"/><Relationship Id="rId1" Type="http://schemas.openxmlformats.org/officeDocument/2006/relationships/image" Target="../media/image357.w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3.wmf"/><Relationship Id="rId1" Type="http://schemas.openxmlformats.org/officeDocument/2006/relationships/image" Target="../media/image362.wmf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7.wmf"/><Relationship Id="rId2" Type="http://schemas.openxmlformats.org/officeDocument/2006/relationships/image" Target="../media/image366.wmf"/><Relationship Id="rId1" Type="http://schemas.openxmlformats.org/officeDocument/2006/relationships/image" Target="../media/image365.wmf"/></Relationships>
</file>

<file path=ppt/drawings/_rels/vmlDrawing58.vml.rels><?xml version="1.0" encoding="UTF-8" standalone="yes"?>
<Relationships xmlns="http://schemas.openxmlformats.org/package/2006/relationships"><Relationship Id="rId4" Type="http://schemas.openxmlformats.org/officeDocument/2006/relationships/image" Target="../media/image373.wmf"/><Relationship Id="rId3" Type="http://schemas.openxmlformats.org/officeDocument/2006/relationships/image" Target="../media/image372.wmf"/><Relationship Id="rId2" Type="http://schemas.openxmlformats.org/officeDocument/2006/relationships/image" Target="../media/image371.wmf"/><Relationship Id="rId1" Type="http://schemas.openxmlformats.org/officeDocument/2006/relationships/image" Target="../media/image370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image" Target="../media/image53.wmf"/><Relationship Id="rId7" Type="http://schemas.openxmlformats.org/officeDocument/2006/relationships/image" Target="../media/image52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2" Type="http://schemas.openxmlformats.org/officeDocument/2006/relationships/image" Target="../media/image57.wmf"/><Relationship Id="rId11" Type="http://schemas.openxmlformats.org/officeDocument/2006/relationships/image" Target="../media/image56.wmf"/><Relationship Id="rId10" Type="http://schemas.openxmlformats.org/officeDocument/2006/relationships/image" Target="../media/image55.wmf"/><Relationship Id="rId1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66.wmf"/><Relationship Id="rId8" Type="http://schemas.openxmlformats.org/officeDocument/2006/relationships/image" Target="../media/image65.wmf"/><Relationship Id="rId7" Type="http://schemas.openxmlformats.org/officeDocument/2006/relationships/image" Target="../media/image64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0" Type="http://schemas.openxmlformats.org/officeDocument/2006/relationships/image" Target="../media/image67.wmf"/><Relationship Id="rId1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82.wmf"/><Relationship Id="rId8" Type="http://schemas.openxmlformats.org/officeDocument/2006/relationships/image" Target="../media/image81.wmf"/><Relationship Id="rId7" Type="http://schemas.openxmlformats.org/officeDocument/2006/relationships/image" Target="../media/image80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4" Type="http://schemas.openxmlformats.org/officeDocument/2006/relationships/image" Target="../media/image87.wmf"/><Relationship Id="rId13" Type="http://schemas.openxmlformats.org/officeDocument/2006/relationships/image" Target="../media/image86.wmf"/><Relationship Id="rId12" Type="http://schemas.openxmlformats.org/officeDocument/2006/relationships/image" Target="../media/image85.wmf"/><Relationship Id="rId11" Type="http://schemas.openxmlformats.org/officeDocument/2006/relationships/image" Target="../media/image84.wmf"/><Relationship Id="rId10" Type="http://schemas.openxmlformats.org/officeDocument/2006/relationships/image" Target="../media/image83.wmf"/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F44D03-DA37-4622-A90B-4976B86CB88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1200" y="508000"/>
            <a:ext cx="3379788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53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9013" y="3211513"/>
            <a:ext cx="7905750" cy="304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53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F909CE-23E8-4B68-B3BF-CD441B8334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9BF43-D046-49E9-9FA9-5F63F296AC84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625" y="3211513"/>
            <a:ext cx="7246938" cy="3043237"/>
          </a:xfrm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0977" y="274638"/>
            <a:ext cx="2155825" cy="57467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2" y="274638"/>
            <a:ext cx="6315075" cy="57467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A2092-1B92-42DD-8940-B2422FC003F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DC7BB-9E40-4F2B-ABDB-3A53F5F7AA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A8DF-83A5-4197-AA92-84B5E7F484E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F3B8-5477-4F67-BD97-D9FD4DAFEE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697-F0E9-478B-944B-41EBFE0B231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5FB9-ADDD-42D3-BF87-8A0E0C8B44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F516-CB12-4551-9772-8C06A2FB45E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5E9B-14D9-430C-9711-5D5E5C99F0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2059-DB10-4F73-B9AD-6F424218ABD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4832-BB3C-4756-9769-ECFF660133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274639"/>
            <a:ext cx="8229600" cy="5619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B72E-11E9-450F-8340-0E1E456EF4A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C26F0-940A-4DA8-AF68-93815741FF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9A7F-94B1-49B8-9415-19CB8CD1726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5D87-A21D-49D4-BCC9-9D93DD7806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CDBB-4455-46CD-B0A4-92CCB5A94DE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8273-746A-4112-822C-CFDA7FD2FB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A808-253F-428C-851C-76D4E06371F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7687-8903-4B55-B0E3-F5C575841F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17D70-3B60-4CA6-AE23-D74CC3C6F8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35B5-6680-4A57-872C-1CE8DE8E9F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9D33-BDEA-4A9B-8B36-1638BE51DC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909A-6F15-4495-894C-A13DC452CD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3500" y="274638"/>
            <a:ext cx="8623300" cy="57467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5BF9-BBF4-4672-938D-0E4F58334A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886F8-A78D-4C03-ACFC-826D818FB8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40F16-5F7F-41AB-9C27-DD0F33AF6F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2015-3B1A-4FEB-9C36-2821381F05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D97D0-51B4-4E8D-98C8-BBC1E277F4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CC4C-B7B2-4B80-A969-9643B92C0B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41FBD-1E42-4FA7-9AEA-9561FF7313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EBF5-6124-49F4-BD5A-C4736AC41C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65DD-3138-4DA1-A343-7AC491D28E0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D297-C991-4106-B9A1-74245CF91D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40" y="44452"/>
            <a:ext cx="2212975" cy="1368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44452"/>
            <a:ext cx="6491288" cy="1368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51C9C-0C2A-46D5-98B6-56DE70F565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6EA4B6-E065-4378-9971-ADC0D0BA84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6D5FD28-BE82-42C5-A286-D1290BC9A5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2D0000-4017-4D0D-B294-F56D1DA4149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60B2E5-8142-4EDE-9261-B2C85515B6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ADE8E3-E451-45E6-8680-9F431E86F4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68E2FA-516D-4501-91C9-EF715E5D51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0932-76D3-450B-900F-CB3747E427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289AC-5232-4D26-BA69-974786AB71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74B7-1B6B-436D-8160-039DB159769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471D-599B-4BBA-903D-B37C4B7B48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FD50-0C77-4311-BBEA-0C7815F8F7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6B13-5A28-4F31-A360-AF9E4C1400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1864-FF97-4C09-BD99-3A8E3CB343A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BE49-8679-4D1F-B8C1-0CAA6140CE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DCE3-20A7-4EEC-9D2F-0F280615041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47A1-3B49-49DA-8E5B-0474B0B2F6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FD928-AE90-4CBB-B225-64B087790AF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459C-DAB1-474C-ACEC-88B31AAC4F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7C5A-D81E-473F-84BA-1FBAE38195F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61AE-4A96-406A-9B26-138855E0A8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6746-C7D0-4CDA-B509-D94AD44AA9C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15C39-2120-4C09-8BAF-DE92F3254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C973-9A8E-4230-8B69-D78CABB89AD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0EB4E-1C12-416B-9D06-A9C3D78EFD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0CB2-EBCC-4969-8AF7-37D4A46B9E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111D1-F282-4B12-AE65-B8FC406AA3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80607-24B8-4C59-AD4B-213659ED1F3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19C51-2FA7-42DB-8950-801183C2F0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089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3501" y="1449918"/>
            <a:ext cx="9021763" cy="15261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3501" y="1397000"/>
            <a:ext cx="9021763" cy="120651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3501" y="2976033"/>
            <a:ext cx="9021763" cy="11218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2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7A2B-9658-4F6E-8BED-950DB0451970}" type="datetimeFigureOut">
              <a:rPr lang="en-US"/>
            </a:fld>
            <a:endParaRPr 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F35E278-0211-4523-910A-14A118CB7527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55E5-7EF0-463F-AD6C-2827CC4FC13B}" type="datetimeFigureOut">
              <a:rPr lang="en-US"/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36F8-A994-49B9-B6B9-2070D3CCB3E8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313" y="69757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 flipV="1">
            <a:off x="69851" y="2377017"/>
            <a:ext cx="901382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9851" y="2341034"/>
            <a:ext cx="901382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8263" y="2468034"/>
            <a:ext cx="9015412" cy="4656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7C18-5537-4B32-930F-38BDE48765FE}" type="datetimeFigureOut">
              <a:rPr lang="en-US"/>
            </a:fld>
            <a:endParaRPr 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D2D65-4BD2-4151-AA1B-6B3F2928F6DD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1BEE-AFCE-406E-A597-E15F5C1FC3D9}" type="datetimeFigureOut">
              <a:rPr lang="en-US"/>
            </a:fld>
            <a:endParaRPr lang="en-US" dirty="0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FD88-01D2-4501-B698-BE10B0901264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0D23A-8E9E-4CB4-BEB2-C967CB4F2909}" type="datetimeFigureOut">
              <a:rPr lang="en-US"/>
            </a:fld>
            <a:endParaRPr lang="en-US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47C-FF2D-4E7E-911B-6EA714D9DB43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70832-70A0-4089-A6DF-0250EBB23519}" type="datetimeFigureOut">
              <a:rPr lang="en-US"/>
            </a:fld>
            <a:endParaRPr 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DD7F9-9AB6-49D3-B478-D4C2A31695D0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745C-6749-4D5A-9269-BDD025DDB650}" type="datetimeFigureOut">
              <a:rPr lang="en-US"/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5171-3018-4F6A-8818-FF98276A81FB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圆角矩形 5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B16B-4E99-4276-A37A-E8246DE5D0F7}" type="datetimeFigureOut">
              <a:rPr lang="en-US"/>
            </a:fld>
            <a:endParaRPr 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C282-A9C8-49DC-ABCD-88FC1FD1901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8264" y="4684184"/>
            <a:ext cx="900747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8264" y="4650318"/>
            <a:ext cx="900747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8264" y="4773084"/>
            <a:ext cx="9007475" cy="4868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1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10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97FE-9DB7-40AE-B68A-5608BBFED039}" type="datetimeFigureOut">
              <a:rPr lang="en-US"/>
            </a:fld>
            <a:endParaRPr 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57E0-49F1-4D4E-AB4A-40940900DF25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7267-7AFD-4E80-8ADD-681F8C6617A6}" type="datetimeFigureOut">
              <a:rPr lang="en-US"/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7948-A18A-4C87-A5B3-B84A4CECC537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1168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76B2-18B2-4DDA-A3C0-90AF4F4737D3}" type="datetimeFigureOut">
              <a:rPr lang="en-US"/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41569-8832-4F9C-87D0-1D738807881D}" type="slidenum">
              <a:rPr lang="en-US"/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710CD6B-8424-4687-9BAB-0D81C65462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4B24C5DC-6AA8-4CB8-870B-EE7A5FC97D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D553164-B4B2-461B-92F8-87100E182E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D5E326DD-4D93-4FCB-9DBE-5B399AD8A8E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801B6A4E-14CE-4B69-85CF-2AC7CDA1DB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6DD333EE-20F0-49F2-A5D1-2EEFBF76AD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04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6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15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4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3500" y="275167"/>
            <a:ext cx="8229600" cy="560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new times roman</a:t>
            </a:r>
            <a:endParaRPr lang="en-US" altLang="zh-CN" smtClean="0"/>
          </a:p>
        </p:txBody>
      </p:sp>
      <p:sp>
        <p:nvSpPr>
          <p:cNvPr id="1536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1984"/>
            <a:ext cx="8229600" cy="4969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58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459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F8CD9A-0CC6-43DB-BE48-D83298B0C16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790777-09BA-44C7-8BE2-5F06013FD5F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1" y="44451"/>
            <a:ext cx="8856663" cy="575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692151"/>
            <a:ext cx="8229600" cy="7217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97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15C35598-14AD-42A1-B131-2BD3172AA50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4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844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4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947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4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6CD2B85-38D5-4686-83DA-9F573E439D4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FBA3CF-A976-402A-85E3-9EE6EA5317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5167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9144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150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2"/>
            <a:ext cx="2476500" cy="47624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1602F3-FE22-4186-B69A-0444B26B9F3B}" type="datetimeFigureOut">
              <a:rPr lang="en-US"/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09805FD-2AEB-47D4-8916-BDBD94EF6913}" type="slidenum">
              <a:rPr lang="en-US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5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356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19.wmf"/><Relationship Id="rId33" Type="http://schemas.openxmlformats.org/officeDocument/2006/relationships/notesSlide" Target="../notesSlides/notesSlide8.xml"/><Relationship Id="rId32" Type="http://schemas.openxmlformats.org/officeDocument/2006/relationships/vmlDrawing" Target="../drawings/vmlDrawing5.vml"/><Relationship Id="rId31" Type="http://schemas.openxmlformats.org/officeDocument/2006/relationships/slideLayout" Target="../slideLayouts/slideLayout83.xml"/><Relationship Id="rId30" Type="http://schemas.openxmlformats.org/officeDocument/2006/relationships/image" Target="../media/image45.wmf"/><Relationship Id="rId3" Type="http://schemas.openxmlformats.org/officeDocument/2006/relationships/oleObject" Target="../embeddings/oleObject42.bin"/><Relationship Id="rId29" Type="http://schemas.openxmlformats.org/officeDocument/2006/relationships/oleObject" Target="../embeddings/oleObject55.bin"/><Relationship Id="rId28" Type="http://schemas.openxmlformats.org/officeDocument/2006/relationships/image" Target="../media/image44.wmf"/><Relationship Id="rId27" Type="http://schemas.openxmlformats.org/officeDocument/2006/relationships/oleObject" Target="../embeddings/oleObject54.bin"/><Relationship Id="rId26" Type="http://schemas.openxmlformats.org/officeDocument/2006/relationships/image" Target="../media/image43.wmf"/><Relationship Id="rId25" Type="http://schemas.openxmlformats.org/officeDocument/2006/relationships/oleObject" Target="../embeddings/oleObject53.bin"/><Relationship Id="rId24" Type="http://schemas.openxmlformats.org/officeDocument/2006/relationships/image" Target="../media/image42.wmf"/><Relationship Id="rId23" Type="http://schemas.openxmlformats.org/officeDocument/2006/relationships/oleObject" Target="../embeddings/oleObject52.bin"/><Relationship Id="rId22" Type="http://schemas.openxmlformats.org/officeDocument/2006/relationships/image" Target="../media/image41.wmf"/><Relationship Id="rId21" Type="http://schemas.openxmlformats.org/officeDocument/2006/relationships/oleObject" Target="../embeddings/oleObject51.bin"/><Relationship Id="rId20" Type="http://schemas.openxmlformats.org/officeDocument/2006/relationships/image" Target="../media/image40.wmf"/><Relationship Id="rId2" Type="http://schemas.openxmlformats.org/officeDocument/2006/relationships/image" Target="../media/image36.wmf"/><Relationship Id="rId19" Type="http://schemas.openxmlformats.org/officeDocument/2006/relationships/oleObject" Target="../embeddings/oleObject50.bin"/><Relationship Id="rId18" Type="http://schemas.openxmlformats.org/officeDocument/2006/relationships/image" Target="../media/image39.wmf"/><Relationship Id="rId17" Type="http://schemas.openxmlformats.org/officeDocument/2006/relationships/oleObject" Target="../embeddings/oleObject49.bin"/><Relationship Id="rId16" Type="http://schemas.openxmlformats.org/officeDocument/2006/relationships/image" Target="../media/image38.wmf"/><Relationship Id="rId15" Type="http://schemas.openxmlformats.org/officeDocument/2006/relationships/oleObject" Target="../embeddings/oleObject48.bin"/><Relationship Id="rId14" Type="http://schemas.openxmlformats.org/officeDocument/2006/relationships/image" Target="../media/image28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27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4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0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7.bin"/><Relationship Id="rId27" Type="http://schemas.openxmlformats.org/officeDocument/2006/relationships/notesSlide" Target="../notesSlides/notesSlide9.xml"/><Relationship Id="rId26" Type="http://schemas.openxmlformats.org/officeDocument/2006/relationships/vmlDrawing" Target="../drawings/vmlDrawing6.vml"/><Relationship Id="rId25" Type="http://schemas.openxmlformats.org/officeDocument/2006/relationships/slideLayout" Target="../slideLayouts/slideLayout83.xml"/><Relationship Id="rId24" Type="http://schemas.openxmlformats.org/officeDocument/2006/relationships/image" Target="../media/image57.wmf"/><Relationship Id="rId23" Type="http://schemas.openxmlformats.org/officeDocument/2006/relationships/oleObject" Target="../embeddings/oleObject67.bin"/><Relationship Id="rId22" Type="http://schemas.openxmlformats.org/officeDocument/2006/relationships/image" Target="../media/image56.wmf"/><Relationship Id="rId21" Type="http://schemas.openxmlformats.org/officeDocument/2006/relationships/oleObject" Target="../embeddings/oleObject66.bin"/><Relationship Id="rId20" Type="http://schemas.openxmlformats.org/officeDocument/2006/relationships/image" Target="../media/image55.wmf"/><Relationship Id="rId2" Type="http://schemas.openxmlformats.org/officeDocument/2006/relationships/image" Target="../media/image46.wmf"/><Relationship Id="rId19" Type="http://schemas.openxmlformats.org/officeDocument/2006/relationships/oleObject" Target="../embeddings/oleObject65.bin"/><Relationship Id="rId18" Type="http://schemas.openxmlformats.org/officeDocument/2006/relationships/image" Target="../media/image54.wmf"/><Relationship Id="rId17" Type="http://schemas.openxmlformats.org/officeDocument/2006/relationships/oleObject" Target="../embeddings/oleObject64.bin"/><Relationship Id="rId16" Type="http://schemas.openxmlformats.org/officeDocument/2006/relationships/image" Target="../media/image53.wmf"/><Relationship Id="rId15" Type="http://schemas.openxmlformats.org/officeDocument/2006/relationships/oleObject" Target="../embeddings/oleObject63.bin"/><Relationship Id="rId14" Type="http://schemas.openxmlformats.org/officeDocument/2006/relationships/image" Target="../media/image52.wmf"/><Relationship Id="rId13" Type="http://schemas.openxmlformats.org/officeDocument/2006/relationships/oleObject" Target="../embeddings/oleObject62.bin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61.bin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5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61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60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69.bin"/><Relationship Id="rId23" Type="http://schemas.openxmlformats.org/officeDocument/2006/relationships/notesSlide" Target="../notesSlides/notesSlide10.xml"/><Relationship Id="rId22" Type="http://schemas.openxmlformats.org/officeDocument/2006/relationships/vmlDrawing" Target="../drawings/vmlDrawing7.vml"/><Relationship Id="rId21" Type="http://schemas.openxmlformats.org/officeDocument/2006/relationships/slideLayout" Target="../slideLayouts/slideLayout83.xml"/><Relationship Id="rId20" Type="http://schemas.openxmlformats.org/officeDocument/2006/relationships/image" Target="../media/image67.wmf"/><Relationship Id="rId2" Type="http://schemas.openxmlformats.org/officeDocument/2006/relationships/image" Target="../media/image58.wmf"/><Relationship Id="rId19" Type="http://schemas.openxmlformats.org/officeDocument/2006/relationships/oleObject" Target="../embeddings/oleObject77.bin"/><Relationship Id="rId18" Type="http://schemas.openxmlformats.org/officeDocument/2006/relationships/image" Target="../media/image66.wmf"/><Relationship Id="rId17" Type="http://schemas.openxmlformats.org/officeDocument/2006/relationships/oleObject" Target="../embeddings/oleObject76.bin"/><Relationship Id="rId16" Type="http://schemas.openxmlformats.org/officeDocument/2006/relationships/image" Target="../media/image65.wmf"/><Relationship Id="rId15" Type="http://schemas.openxmlformats.org/officeDocument/2006/relationships/oleObject" Target="../embeddings/oleObject75.bin"/><Relationship Id="rId14" Type="http://schemas.openxmlformats.org/officeDocument/2006/relationships/image" Target="../media/image64.wmf"/><Relationship Id="rId13" Type="http://schemas.openxmlformats.org/officeDocument/2006/relationships/oleObject" Target="../embeddings/oleObject74.bin"/><Relationship Id="rId12" Type="http://schemas.openxmlformats.org/officeDocument/2006/relationships/image" Target="../media/image63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62.wmf"/><Relationship Id="rId1" Type="http://schemas.openxmlformats.org/officeDocument/2006/relationships/oleObject" Target="../embeddings/oleObject6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2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81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79.bin"/><Relationship Id="rId2" Type="http://schemas.openxmlformats.org/officeDocument/2006/relationships/image" Target="../media/image68.wmf"/><Relationship Id="rId17" Type="http://schemas.openxmlformats.org/officeDocument/2006/relationships/notesSlide" Target="../notesSlides/notesSlide11.xml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83.xml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84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83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78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9.bin"/><Relationship Id="rId8" Type="http://schemas.openxmlformats.org/officeDocument/2006/relationships/image" Target="../media/image77.wmf"/><Relationship Id="rId7" Type="http://schemas.openxmlformats.org/officeDocument/2006/relationships/oleObject" Target="../embeddings/oleObject88.bin"/><Relationship Id="rId6" Type="http://schemas.openxmlformats.org/officeDocument/2006/relationships/image" Target="../media/image76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75.wmf"/><Relationship Id="rId32" Type="http://schemas.openxmlformats.org/officeDocument/2006/relationships/notesSlide" Target="../notesSlides/notesSlide12.xml"/><Relationship Id="rId31" Type="http://schemas.openxmlformats.org/officeDocument/2006/relationships/vmlDrawing" Target="../drawings/vmlDrawing9.vml"/><Relationship Id="rId30" Type="http://schemas.openxmlformats.org/officeDocument/2006/relationships/slideLayout" Target="../slideLayouts/slideLayout26.xml"/><Relationship Id="rId3" Type="http://schemas.openxmlformats.org/officeDocument/2006/relationships/oleObject" Target="../embeddings/oleObject86.bin"/><Relationship Id="rId29" Type="http://schemas.openxmlformats.org/officeDocument/2006/relationships/image" Target="../media/image87.wmf"/><Relationship Id="rId28" Type="http://schemas.openxmlformats.org/officeDocument/2006/relationships/oleObject" Target="../embeddings/oleObject99.bin"/><Relationship Id="rId27" Type="http://schemas.openxmlformats.org/officeDocument/2006/relationships/image" Target="../media/image86.wmf"/><Relationship Id="rId26" Type="http://schemas.openxmlformats.org/officeDocument/2006/relationships/oleObject" Target="../embeddings/oleObject98.bin"/><Relationship Id="rId25" Type="http://schemas.openxmlformats.org/officeDocument/2006/relationships/image" Target="../media/image85.wmf"/><Relationship Id="rId24" Type="http://schemas.openxmlformats.org/officeDocument/2006/relationships/oleObject" Target="../embeddings/oleObject97.bin"/><Relationship Id="rId23" Type="http://schemas.openxmlformats.org/officeDocument/2006/relationships/image" Target="../media/image84.wmf"/><Relationship Id="rId22" Type="http://schemas.openxmlformats.org/officeDocument/2006/relationships/oleObject" Target="../embeddings/oleObject96.bin"/><Relationship Id="rId21" Type="http://schemas.openxmlformats.org/officeDocument/2006/relationships/image" Target="../media/image83.wmf"/><Relationship Id="rId20" Type="http://schemas.openxmlformats.org/officeDocument/2006/relationships/oleObject" Target="../embeddings/oleObject95.bin"/><Relationship Id="rId2" Type="http://schemas.openxmlformats.org/officeDocument/2006/relationships/image" Target="../media/image19.wmf"/><Relationship Id="rId19" Type="http://schemas.openxmlformats.org/officeDocument/2006/relationships/image" Target="../media/image82.wmf"/><Relationship Id="rId18" Type="http://schemas.openxmlformats.org/officeDocument/2006/relationships/oleObject" Target="../embeddings/oleObject94.bin"/><Relationship Id="rId17" Type="http://schemas.openxmlformats.org/officeDocument/2006/relationships/image" Target="../media/image81.wmf"/><Relationship Id="rId16" Type="http://schemas.openxmlformats.org/officeDocument/2006/relationships/oleObject" Target="../embeddings/oleObject93.bin"/><Relationship Id="rId15" Type="http://schemas.openxmlformats.org/officeDocument/2006/relationships/oleObject" Target="../embeddings/oleObject92.bin"/><Relationship Id="rId14" Type="http://schemas.openxmlformats.org/officeDocument/2006/relationships/image" Target="../media/image80.wmf"/><Relationship Id="rId13" Type="http://schemas.openxmlformats.org/officeDocument/2006/relationships/oleObject" Target="../embeddings/oleObject91.bin"/><Relationship Id="rId12" Type="http://schemas.openxmlformats.org/officeDocument/2006/relationships/image" Target="../media/image79.wmf"/><Relationship Id="rId11" Type="http://schemas.openxmlformats.org/officeDocument/2006/relationships/oleObject" Target="../embeddings/oleObject90.bin"/><Relationship Id="rId10" Type="http://schemas.openxmlformats.org/officeDocument/2006/relationships/image" Target="../media/image78.wmf"/><Relationship Id="rId1" Type="http://schemas.openxmlformats.org/officeDocument/2006/relationships/oleObject" Target="../embeddings/oleObject8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4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103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89.wmf"/><Relationship Id="rId3" Type="http://schemas.openxmlformats.org/officeDocument/2006/relationships/oleObject" Target="../embeddings/oleObject101.bin"/><Relationship Id="rId28" Type="http://schemas.openxmlformats.org/officeDocument/2006/relationships/notesSlide" Target="../notesSlides/notesSlide13.xml"/><Relationship Id="rId27" Type="http://schemas.openxmlformats.org/officeDocument/2006/relationships/vmlDrawing" Target="../drawings/vmlDrawing10.vml"/><Relationship Id="rId26" Type="http://schemas.openxmlformats.org/officeDocument/2006/relationships/slideLayout" Target="../slideLayouts/slideLayout83.xml"/><Relationship Id="rId25" Type="http://schemas.openxmlformats.org/officeDocument/2006/relationships/image" Target="../media/image97.wmf"/><Relationship Id="rId24" Type="http://schemas.openxmlformats.org/officeDocument/2006/relationships/oleObject" Target="../embeddings/oleObject112.bin"/><Relationship Id="rId23" Type="http://schemas.openxmlformats.org/officeDocument/2006/relationships/image" Target="../media/image96.wmf"/><Relationship Id="rId22" Type="http://schemas.openxmlformats.org/officeDocument/2006/relationships/oleObject" Target="../embeddings/oleObject111.bin"/><Relationship Id="rId21" Type="http://schemas.openxmlformats.org/officeDocument/2006/relationships/image" Target="../media/image95.wmf"/><Relationship Id="rId20" Type="http://schemas.openxmlformats.org/officeDocument/2006/relationships/oleObject" Target="../embeddings/oleObject110.bin"/><Relationship Id="rId2" Type="http://schemas.openxmlformats.org/officeDocument/2006/relationships/image" Target="../media/image88.wmf"/><Relationship Id="rId19" Type="http://schemas.openxmlformats.org/officeDocument/2006/relationships/image" Target="../media/image94.wmf"/><Relationship Id="rId18" Type="http://schemas.openxmlformats.org/officeDocument/2006/relationships/oleObject" Target="../embeddings/oleObject109.bin"/><Relationship Id="rId17" Type="http://schemas.openxmlformats.org/officeDocument/2006/relationships/oleObject" Target="../embeddings/oleObject108.bin"/><Relationship Id="rId16" Type="http://schemas.openxmlformats.org/officeDocument/2006/relationships/image" Target="../media/image93.wmf"/><Relationship Id="rId15" Type="http://schemas.openxmlformats.org/officeDocument/2006/relationships/oleObject" Target="../embeddings/oleObject107.bin"/><Relationship Id="rId14" Type="http://schemas.openxmlformats.org/officeDocument/2006/relationships/image" Target="../media/image92.wmf"/><Relationship Id="rId13" Type="http://schemas.openxmlformats.org/officeDocument/2006/relationships/oleObject" Target="../embeddings/oleObject106.bin"/><Relationship Id="rId12" Type="http://schemas.openxmlformats.org/officeDocument/2006/relationships/image" Target="../media/image91.wmf"/><Relationship Id="rId11" Type="http://schemas.openxmlformats.org/officeDocument/2006/relationships/oleObject" Target="../embeddings/oleObject105.bin"/><Relationship Id="rId10" Type="http://schemas.openxmlformats.org/officeDocument/2006/relationships/image" Target="../media/image90.wmf"/><Relationship Id="rId1" Type="http://schemas.openxmlformats.org/officeDocument/2006/relationships/oleObject" Target="../embeddings/oleObject10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7.bin"/><Relationship Id="rId8" Type="http://schemas.openxmlformats.org/officeDocument/2006/relationships/image" Target="../media/image101.wmf"/><Relationship Id="rId7" Type="http://schemas.openxmlformats.org/officeDocument/2006/relationships/oleObject" Target="../embeddings/oleObject116.bin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115.bin"/><Relationship Id="rId44" Type="http://schemas.openxmlformats.org/officeDocument/2006/relationships/notesSlide" Target="../notesSlides/notesSlide15.xml"/><Relationship Id="rId43" Type="http://schemas.openxmlformats.org/officeDocument/2006/relationships/vmlDrawing" Target="../drawings/vmlDrawing11.vml"/><Relationship Id="rId42" Type="http://schemas.openxmlformats.org/officeDocument/2006/relationships/slideLayout" Target="../slideLayouts/slideLayout26.xml"/><Relationship Id="rId41" Type="http://schemas.openxmlformats.org/officeDocument/2006/relationships/image" Target="../media/image115.wmf"/><Relationship Id="rId40" Type="http://schemas.openxmlformats.org/officeDocument/2006/relationships/oleObject" Target="../embeddings/oleObject135.bin"/><Relationship Id="rId4" Type="http://schemas.openxmlformats.org/officeDocument/2006/relationships/image" Target="../media/image99.wmf"/><Relationship Id="rId39" Type="http://schemas.openxmlformats.org/officeDocument/2006/relationships/oleObject" Target="../embeddings/oleObject134.bin"/><Relationship Id="rId38" Type="http://schemas.openxmlformats.org/officeDocument/2006/relationships/image" Target="../media/image114.wmf"/><Relationship Id="rId37" Type="http://schemas.openxmlformats.org/officeDocument/2006/relationships/oleObject" Target="../embeddings/oleObject133.bin"/><Relationship Id="rId36" Type="http://schemas.openxmlformats.org/officeDocument/2006/relationships/image" Target="../media/image113.wmf"/><Relationship Id="rId35" Type="http://schemas.openxmlformats.org/officeDocument/2006/relationships/oleObject" Target="../embeddings/oleObject132.bin"/><Relationship Id="rId34" Type="http://schemas.openxmlformats.org/officeDocument/2006/relationships/oleObject" Target="../embeddings/oleObject131.bin"/><Relationship Id="rId33" Type="http://schemas.openxmlformats.org/officeDocument/2006/relationships/image" Target="../media/image112.wmf"/><Relationship Id="rId32" Type="http://schemas.openxmlformats.org/officeDocument/2006/relationships/oleObject" Target="../embeddings/oleObject130.bin"/><Relationship Id="rId31" Type="http://schemas.openxmlformats.org/officeDocument/2006/relationships/image" Target="../media/image111.wmf"/><Relationship Id="rId30" Type="http://schemas.openxmlformats.org/officeDocument/2006/relationships/oleObject" Target="../embeddings/oleObject129.bin"/><Relationship Id="rId3" Type="http://schemas.openxmlformats.org/officeDocument/2006/relationships/oleObject" Target="../embeddings/oleObject114.bin"/><Relationship Id="rId29" Type="http://schemas.openxmlformats.org/officeDocument/2006/relationships/oleObject" Target="../embeddings/oleObject128.bin"/><Relationship Id="rId28" Type="http://schemas.openxmlformats.org/officeDocument/2006/relationships/oleObject" Target="../embeddings/oleObject127.bin"/><Relationship Id="rId27" Type="http://schemas.openxmlformats.org/officeDocument/2006/relationships/oleObject" Target="../embeddings/oleObject126.bin"/><Relationship Id="rId26" Type="http://schemas.openxmlformats.org/officeDocument/2006/relationships/image" Target="../media/image110.wmf"/><Relationship Id="rId25" Type="http://schemas.openxmlformats.org/officeDocument/2006/relationships/oleObject" Target="../embeddings/oleObject125.bin"/><Relationship Id="rId24" Type="http://schemas.openxmlformats.org/officeDocument/2006/relationships/image" Target="../media/image109.wmf"/><Relationship Id="rId23" Type="http://schemas.openxmlformats.org/officeDocument/2006/relationships/oleObject" Target="../embeddings/oleObject124.bin"/><Relationship Id="rId22" Type="http://schemas.openxmlformats.org/officeDocument/2006/relationships/image" Target="../media/image108.wmf"/><Relationship Id="rId21" Type="http://schemas.openxmlformats.org/officeDocument/2006/relationships/oleObject" Target="../embeddings/oleObject123.bin"/><Relationship Id="rId20" Type="http://schemas.openxmlformats.org/officeDocument/2006/relationships/image" Target="../media/image107.wmf"/><Relationship Id="rId2" Type="http://schemas.openxmlformats.org/officeDocument/2006/relationships/image" Target="../media/image98.wmf"/><Relationship Id="rId19" Type="http://schemas.openxmlformats.org/officeDocument/2006/relationships/oleObject" Target="../embeddings/oleObject122.bin"/><Relationship Id="rId18" Type="http://schemas.openxmlformats.org/officeDocument/2006/relationships/image" Target="../media/image106.wmf"/><Relationship Id="rId17" Type="http://schemas.openxmlformats.org/officeDocument/2006/relationships/oleObject" Target="../embeddings/oleObject121.bin"/><Relationship Id="rId16" Type="http://schemas.openxmlformats.org/officeDocument/2006/relationships/image" Target="../media/image105.wmf"/><Relationship Id="rId15" Type="http://schemas.openxmlformats.org/officeDocument/2006/relationships/oleObject" Target="../embeddings/oleObject120.bin"/><Relationship Id="rId14" Type="http://schemas.openxmlformats.org/officeDocument/2006/relationships/image" Target="../media/image104.wmf"/><Relationship Id="rId13" Type="http://schemas.openxmlformats.org/officeDocument/2006/relationships/oleObject" Target="../embeddings/oleObject119.bin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118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113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0.bin"/><Relationship Id="rId8" Type="http://schemas.openxmlformats.org/officeDocument/2006/relationships/image" Target="../media/image102.wmf"/><Relationship Id="rId7" Type="http://schemas.openxmlformats.org/officeDocument/2006/relationships/oleObject" Target="../embeddings/oleObject139.bin"/><Relationship Id="rId6" Type="http://schemas.openxmlformats.org/officeDocument/2006/relationships/image" Target="../media/image118.wmf"/><Relationship Id="rId5" Type="http://schemas.openxmlformats.org/officeDocument/2006/relationships/oleObject" Target="../embeddings/oleObject138.bin"/><Relationship Id="rId4" Type="http://schemas.openxmlformats.org/officeDocument/2006/relationships/image" Target="../media/image117.wmf"/><Relationship Id="rId33" Type="http://schemas.openxmlformats.org/officeDocument/2006/relationships/notesSlide" Target="../notesSlides/notesSlide16.xml"/><Relationship Id="rId32" Type="http://schemas.openxmlformats.org/officeDocument/2006/relationships/vmlDrawing" Target="../drawings/vmlDrawing12.vml"/><Relationship Id="rId31" Type="http://schemas.openxmlformats.org/officeDocument/2006/relationships/slideLayout" Target="../slideLayouts/slideLayout83.xml"/><Relationship Id="rId30" Type="http://schemas.openxmlformats.org/officeDocument/2006/relationships/image" Target="../media/image129.wmf"/><Relationship Id="rId3" Type="http://schemas.openxmlformats.org/officeDocument/2006/relationships/oleObject" Target="../embeddings/oleObject137.bin"/><Relationship Id="rId29" Type="http://schemas.openxmlformats.org/officeDocument/2006/relationships/oleObject" Target="../embeddings/oleObject150.bin"/><Relationship Id="rId28" Type="http://schemas.openxmlformats.org/officeDocument/2006/relationships/image" Target="../media/image128.wmf"/><Relationship Id="rId27" Type="http://schemas.openxmlformats.org/officeDocument/2006/relationships/oleObject" Target="../embeddings/oleObject149.bin"/><Relationship Id="rId26" Type="http://schemas.openxmlformats.org/officeDocument/2006/relationships/image" Target="../media/image127.wmf"/><Relationship Id="rId25" Type="http://schemas.openxmlformats.org/officeDocument/2006/relationships/oleObject" Target="../embeddings/oleObject148.bin"/><Relationship Id="rId24" Type="http://schemas.openxmlformats.org/officeDocument/2006/relationships/image" Target="../media/image126.wmf"/><Relationship Id="rId23" Type="http://schemas.openxmlformats.org/officeDocument/2006/relationships/oleObject" Target="../embeddings/oleObject147.bin"/><Relationship Id="rId22" Type="http://schemas.openxmlformats.org/officeDocument/2006/relationships/image" Target="../media/image125.wmf"/><Relationship Id="rId21" Type="http://schemas.openxmlformats.org/officeDocument/2006/relationships/oleObject" Target="../embeddings/oleObject146.bin"/><Relationship Id="rId20" Type="http://schemas.openxmlformats.org/officeDocument/2006/relationships/image" Target="../media/image124.wmf"/><Relationship Id="rId2" Type="http://schemas.openxmlformats.org/officeDocument/2006/relationships/image" Target="../media/image116.wmf"/><Relationship Id="rId19" Type="http://schemas.openxmlformats.org/officeDocument/2006/relationships/oleObject" Target="../embeddings/oleObject145.bin"/><Relationship Id="rId18" Type="http://schemas.openxmlformats.org/officeDocument/2006/relationships/image" Target="../media/image123.wmf"/><Relationship Id="rId17" Type="http://schemas.openxmlformats.org/officeDocument/2006/relationships/oleObject" Target="../embeddings/oleObject144.bin"/><Relationship Id="rId16" Type="http://schemas.openxmlformats.org/officeDocument/2006/relationships/image" Target="../media/image122.wmf"/><Relationship Id="rId15" Type="http://schemas.openxmlformats.org/officeDocument/2006/relationships/oleObject" Target="../embeddings/oleObject143.bin"/><Relationship Id="rId14" Type="http://schemas.openxmlformats.org/officeDocument/2006/relationships/image" Target="../media/image121.wmf"/><Relationship Id="rId13" Type="http://schemas.openxmlformats.org/officeDocument/2006/relationships/oleObject" Target="../embeddings/oleObject142.bin"/><Relationship Id="rId12" Type="http://schemas.openxmlformats.org/officeDocument/2006/relationships/image" Target="../media/image120.wmf"/><Relationship Id="rId11" Type="http://schemas.openxmlformats.org/officeDocument/2006/relationships/oleObject" Target="../embeddings/oleObject141.bin"/><Relationship Id="rId10" Type="http://schemas.openxmlformats.org/officeDocument/2006/relationships/image" Target="../media/image119.wmf"/><Relationship Id="rId1" Type="http://schemas.openxmlformats.org/officeDocument/2006/relationships/oleObject" Target="../embeddings/oleObject136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31.wmf"/><Relationship Id="rId2" Type="http://schemas.openxmlformats.org/officeDocument/2006/relationships/oleObject" Target="../embeddings/oleObject151.bin"/><Relationship Id="rId1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6.wmf"/><Relationship Id="rId8" Type="http://schemas.openxmlformats.org/officeDocument/2006/relationships/oleObject" Target="../embeddings/oleObject155.bin"/><Relationship Id="rId7" Type="http://schemas.openxmlformats.org/officeDocument/2006/relationships/image" Target="../media/image135.wmf"/><Relationship Id="rId6" Type="http://schemas.openxmlformats.org/officeDocument/2006/relationships/oleObject" Target="../embeddings/oleObject154.bin"/><Relationship Id="rId5" Type="http://schemas.openxmlformats.org/officeDocument/2006/relationships/image" Target="../media/image134.png"/><Relationship Id="rId4" Type="http://schemas.openxmlformats.org/officeDocument/2006/relationships/image" Target="../media/image133.wmf"/><Relationship Id="rId3" Type="http://schemas.openxmlformats.org/officeDocument/2006/relationships/oleObject" Target="../embeddings/oleObject153.bin"/><Relationship Id="rId2" Type="http://schemas.openxmlformats.org/officeDocument/2006/relationships/image" Target="../media/image132.wmf"/><Relationship Id="rId16" Type="http://schemas.openxmlformats.org/officeDocument/2006/relationships/notesSlide" Target="../notesSlides/notesSlide18.xml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26.xml"/><Relationship Id="rId13" Type="http://schemas.openxmlformats.org/officeDocument/2006/relationships/image" Target="../media/image138.wmf"/><Relationship Id="rId12" Type="http://schemas.openxmlformats.org/officeDocument/2006/relationships/oleObject" Target="../embeddings/oleObject157.bin"/><Relationship Id="rId11" Type="http://schemas.openxmlformats.org/officeDocument/2006/relationships/image" Target="../media/image137.wmf"/><Relationship Id="rId10" Type="http://schemas.openxmlformats.org/officeDocument/2006/relationships/oleObject" Target="../embeddings/oleObject156.bin"/><Relationship Id="rId1" Type="http://schemas.openxmlformats.org/officeDocument/2006/relationships/oleObject" Target="../embeddings/oleObject152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83.xml"/><Relationship Id="rId4" Type="http://schemas.openxmlformats.org/officeDocument/2006/relationships/image" Target="../media/image141.png"/><Relationship Id="rId3" Type="http://schemas.openxmlformats.org/officeDocument/2006/relationships/image" Target="../media/image140.png"/><Relationship Id="rId2" Type="http://schemas.openxmlformats.org/officeDocument/2006/relationships/image" Target="../media/image139.wmf"/><Relationship Id="rId1" Type="http://schemas.openxmlformats.org/officeDocument/2006/relationships/oleObject" Target="../embeddings/oleObject158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82.xml"/><Relationship Id="rId4" Type="http://schemas.openxmlformats.org/officeDocument/2006/relationships/image" Target="../media/image143.wmf"/><Relationship Id="rId3" Type="http://schemas.openxmlformats.org/officeDocument/2006/relationships/oleObject" Target="../embeddings/oleObject160.bin"/><Relationship Id="rId2" Type="http://schemas.openxmlformats.org/officeDocument/2006/relationships/image" Target="../media/image142.wmf"/><Relationship Id="rId1" Type="http://schemas.openxmlformats.org/officeDocument/2006/relationships/oleObject" Target="../embeddings/oleObject159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8.wmf"/><Relationship Id="rId8" Type="http://schemas.openxmlformats.org/officeDocument/2006/relationships/oleObject" Target="../embeddings/oleObject164.bin"/><Relationship Id="rId7" Type="http://schemas.openxmlformats.org/officeDocument/2006/relationships/image" Target="../media/image147.png"/><Relationship Id="rId6" Type="http://schemas.openxmlformats.org/officeDocument/2006/relationships/image" Target="../media/image146.wmf"/><Relationship Id="rId5" Type="http://schemas.openxmlformats.org/officeDocument/2006/relationships/oleObject" Target="../embeddings/oleObject163.bin"/><Relationship Id="rId4" Type="http://schemas.openxmlformats.org/officeDocument/2006/relationships/image" Target="../media/image145.wmf"/><Relationship Id="rId3" Type="http://schemas.openxmlformats.org/officeDocument/2006/relationships/oleObject" Target="../embeddings/oleObject162.bin"/><Relationship Id="rId21" Type="http://schemas.openxmlformats.org/officeDocument/2006/relationships/notesSlide" Target="../notesSlides/notesSlide20.xml"/><Relationship Id="rId20" Type="http://schemas.openxmlformats.org/officeDocument/2006/relationships/vmlDrawing" Target="../drawings/vmlDrawing17.vml"/><Relationship Id="rId2" Type="http://schemas.openxmlformats.org/officeDocument/2006/relationships/image" Target="../media/image144.wmf"/><Relationship Id="rId19" Type="http://schemas.openxmlformats.org/officeDocument/2006/relationships/slideLayout" Target="../slideLayouts/slideLayout26.xml"/><Relationship Id="rId18" Type="http://schemas.openxmlformats.org/officeDocument/2006/relationships/image" Target="../media/image153.png"/><Relationship Id="rId17" Type="http://schemas.openxmlformats.org/officeDocument/2006/relationships/image" Target="../media/image152.wmf"/><Relationship Id="rId16" Type="http://schemas.openxmlformats.org/officeDocument/2006/relationships/oleObject" Target="../embeddings/oleObject168.bin"/><Relationship Id="rId15" Type="http://schemas.openxmlformats.org/officeDocument/2006/relationships/image" Target="../media/image151.wmf"/><Relationship Id="rId14" Type="http://schemas.openxmlformats.org/officeDocument/2006/relationships/oleObject" Target="../embeddings/oleObject167.bin"/><Relationship Id="rId13" Type="http://schemas.openxmlformats.org/officeDocument/2006/relationships/image" Target="../media/image150.wmf"/><Relationship Id="rId12" Type="http://schemas.openxmlformats.org/officeDocument/2006/relationships/oleObject" Target="../embeddings/oleObject166.bin"/><Relationship Id="rId11" Type="http://schemas.openxmlformats.org/officeDocument/2006/relationships/image" Target="../media/image149.wmf"/><Relationship Id="rId10" Type="http://schemas.openxmlformats.org/officeDocument/2006/relationships/oleObject" Target="../embeddings/oleObject165.bin"/><Relationship Id="rId1" Type="http://schemas.openxmlformats.org/officeDocument/2006/relationships/oleObject" Target="../embeddings/oleObject16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5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3.bin"/><Relationship Id="rId8" Type="http://schemas.openxmlformats.org/officeDocument/2006/relationships/image" Target="../media/image158.wmf"/><Relationship Id="rId7" Type="http://schemas.openxmlformats.org/officeDocument/2006/relationships/oleObject" Target="../embeddings/oleObject172.bin"/><Relationship Id="rId6" Type="http://schemas.openxmlformats.org/officeDocument/2006/relationships/image" Target="../media/image157.wmf"/><Relationship Id="rId5" Type="http://schemas.openxmlformats.org/officeDocument/2006/relationships/oleObject" Target="../embeddings/oleObject171.bin"/><Relationship Id="rId4" Type="http://schemas.openxmlformats.org/officeDocument/2006/relationships/image" Target="../media/image156.wmf"/><Relationship Id="rId3" Type="http://schemas.openxmlformats.org/officeDocument/2006/relationships/oleObject" Target="../embeddings/oleObject170.bin"/><Relationship Id="rId2" Type="http://schemas.openxmlformats.org/officeDocument/2006/relationships/image" Target="../media/image155.wmf"/><Relationship Id="rId17" Type="http://schemas.openxmlformats.org/officeDocument/2006/relationships/notesSlide" Target="../notesSlides/notesSlide22.xml"/><Relationship Id="rId16" Type="http://schemas.openxmlformats.org/officeDocument/2006/relationships/vmlDrawing" Target="../drawings/vmlDrawing18.vml"/><Relationship Id="rId15" Type="http://schemas.openxmlformats.org/officeDocument/2006/relationships/slideLayout" Target="../slideLayouts/slideLayout26.xml"/><Relationship Id="rId14" Type="http://schemas.openxmlformats.org/officeDocument/2006/relationships/image" Target="../media/image161.wmf"/><Relationship Id="rId13" Type="http://schemas.openxmlformats.org/officeDocument/2006/relationships/oleObject" Target="../embeddings/oleObject175.bin"/><Relationship Id="rId12" Type="http://schemas.openxmlformats.org/officeDocument/2006/relationships/image" Target="../media/image160.wmf"/><Relationship Id="rId11" Type="http://schemas.openxmlformats.org/officeDocument/2006/relationships/oleObject" Target="../embeddings/oleObject174.bin"/><Relationship Id="rId10" Type="http://schemas.openxmlformats.org/officeDocument/2006/relationships/image" Target="../media/image159.wmf"/><Relationship Id="rId1" Type="http://schemas.openxmlformats.org/officeDocument/2006/relationships/oleObject" Target="../embeddings/oleObject169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0.bin"/><Relationship Id="rId8" Type="http://schemas.openxmlformats.org/officeDocument/2006/relationships/image" Target="../media/image164.wmf"/><Relationship Id="rId7" Type="http://schemas.openxmlformats.org/officeDocument/2006/relationships/oleObject" Target="../embeddings/oleObject179.bin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178.bin"/><Relationship Id="rId4" Type="http://schemas.openxmlformats.org/officeDocument/2006/relationships/image" Target="../media/image162.wmf"/><Relationship Id="rId3" Type="http://schemas.openxmlformats.org/officeDocument/2006/relationships/oleObject" Target="../embeddings/oleObject177.bin"/><Relationship Id="rId2" Type="http://schemas.openxmlformats.org/officeDocument/2006/relationships/image" Target="../media/image161.wmf"/><Relationship Id="rId19" Type="http://schemas.openxmlformats.org/officeDocument/2006/relationships/notesSlide" Target="../notesSlides/notesSlide23.xml"/><Relationship Id="rId18" Type="http://schemas.openxmlformats.org/officeDocument/2006/relationships/vmlDrawing" Target="../drawings/vmlDrawing19.vml"/><Relationship Id="rId17" Type="http://schemas.openxmlformats.org/officeDocument/2006/relationships/slideLayout" Target="../slideLayouts/slideLayout26.xml"/><Relationship Id="rId16" Type="http://schemas.openxmlformats.org/officeDocument/2006/relationships/image" Target="../media/image168.wmf"/><Relationship Id="rId15" Type="http://schemas.openxmlformats.org/officeDocument/2006/relationships/oleObject" Target="../embeddings/oleObject183.bin"/><Relationship Id="rId14" Type="http://schemas.openxmlformats.org/officeDocument/2006/relationships/image" Target="../media/image167.wmf"/><Relationship Id="rId13" Type="http://schemas.openxmlformats.org/officeDocument/2006/relationships/oleObject" Target="../embeddings/oleObject182.bin"/><Relationship Id="rId12" Type="http://schemas.openxmlformats.org/officeDocument/2006/relationships/image" Target="../media/image166.wmf"/><Relationship Id="rId11" Type="http://schemas.openxmlformats.org/officeDocument/2006/relationships/oleObject" Target="../embeddings/oleObject181.bin"/><Relationship Id="rId10" Type="http://schemas.openxmlformats.org/officeDocument/2006/relationships/image" Target="../media/image165.wmf"/><Relationship Id="rId1" Type="http://schemas.openxmlformats.org/officeDocument/2006/relationships/oleObject" Target="../embeddings/oleObject176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vmlDrawing" Target="../drawings/vmlDrawing20.vml"/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4" Type="http://schemas.openxmlformats.org/officeDocument/2006/relationships/image" Target="../media/image170.wmf"/><Relationship Id="rId3" Type="http://schemas.openxmlformats.org/officeDocument/2006/relationships/oleObject" Target="../embeddings/oleObject185.bin"/><Relationship Id="rId2" Type="http://schemas.openxmlformats.org/officeDocument/2006/relationships/image" Target="../media/image169.wmf"/><Relationship Id="rId1" Type="http://schemas.openxmlformats.org/officeDocument/2006/relationships/oleObject" Target="../embeddings/oleObject184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7.wmf"/><Relationship Id="rId8" Type="http://schemas.openxmlformats.org/officeDocument/2006/relationships/oleObject" Target="../embeddings/oleObject189.bin"/><Relationship Id="rId7" Type="http://schemas.openxmlformats.org/officeDocument/2006/relationships/image" Target="../media/image176.wmf"/><Relationship Id="rId6" Type="http://schemas.openxmlformats.org/officeDocument/2006/relationships/image" Target="../media/image175.wmf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174.wmf"/><Relationship Id="rId3" Type="http://schemas.openxmlformats.org/officeDocument/2006/relationships/oleObject" Target="../embeddings/oleObject187.bin"/><Relationship Id="rId2" Type="http://schemas.openxmlformats.org/officeDocument/2006/relationships/image" Target="../media/image173.wmf"/><Relationship Id="rId15" Type="http://schemas.openxmlformats.org/officeDocument/2006/relationships/vmlDrawing" Target="../drawings/vmlDrawing21.vml"/><Relationship Id="rId14" Type="http://schemas.openxmlformats.org/officeDocument/2006/relationships/slideLayout" Target="../slideLayouts/slideLayout25.xml"/><Relationship Id="rId13" Type="http://schemas.openxmlformats.org/officeDocument/2006/relationships/image" Target="../media/image179.wmf"/><Relationship Id="rId12" Type="http://schemas.openxmlformats.org/officeDocument/2006/relationships/oleObject" Target="../embeddings/oleObject191.bin"/><Relationship Id="rId11" Type="http://schemas.openxmlformats.org/officeDocument/2006/relationships/image" Target="../media/image178.wmf"/><Relationship Id="rId10" Type="http://schemas.openxmlformats.org/officeDocument/2006/relationships/oleObject" Target="../embeddings/oleObject190.bin"/><Relationship Id="rId1" Type="http://schemas.openxmlformats.org/officeDocument/2006/relationships/oleObject" Target="../embeddings/oleObject18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6.bin"/><Relationship Id="rId8" Type="http://schemas.openxmlformats.org/officeDocument/2006/relationships/image" Target="../media/image183.wmf"/><Relationship Id="rId7" Type="http://schemas.openxmlformats.org/officeDocument/2006/relationships/oleObject" Target="../embeddings/oleObject195.bin"/><Relationship Id="rId6" Type="http://schemas.openxmlformats.org/officeDocument/2006/relationships/image" Target="../media/image182.wmf"/><Relationship Id="rId5" Type="http://schemas.openxmlformats.org/officeDocument/2006/relationships/oleObject" Target="../embeddings/oleObject194.bin"/><Relationship Id="rId4" Type="http://schemas.openxmlformats.org/officeDocument/2006/relationships/image" Target="../media/image181.wmf"/><Relationship Id="rId30" Type="http://schemas.openxmlformats.org/officeDocument/2006/relationships/notesSlide" Target="../notesSlides/notesSlide25.xml"/><Relationship Id="rId3" Type="http://schemas.openxmlformats.org/officeDocument/2006/relationships/oleObject" Target="../embeddings/oleObject193.bin"/><Relationship Id="rId29" Type="http://schemas.openxmlformats.org/officeDocument/2006/relationships/vmlDrawing" Target="../drawings/vmlDrawing22.vml"/><Relationship Id="rId28" Type="http://schemas.openxmlformats.org/officeDocument/2006/relationships/slideLayout" Target="../slideLayouts/slideLayout26.xml"/><Relationship Id="rId27" Type="http://schemas.openxmlformats.org/officeDocument/2006/relationships/oleObject" Target="../embeddings/oleObject206.bin"/><Relationship Id="rId26" Type="http://schemas.openxmlformats.org/officeDocument/2006/relationships/image" Target="../media/image191.png"/><Relationship Id="rId25" Type="http://schemas.openxmlformats.org/officeDocument/2006/relationships/image" Target="../media/image190.wmf"/><Relationship Id="rId24" Type="http://schemas.openxmlformats.org/officeDocument/2006/relationships/oleObject" Target="../embeddings/oleObject205.bin"/><Relationship Id="rId23" Type="http://schemas.openxmlformats.org/officeDocument/2006/relationships/image" Target="../media/image189.wmf"/><Relationship Id="rId22" Type="http://schemas.openxmlformats.org/officeDocument/2006/relationships/oleObject" Target="../embeddings/oleObject204.bin"/><Relationship Id="rId21" Type="http://schemas.openxmlformats.org/officeDocument/2006/relationships/image" Target="../media/image188.wmf"/><Relationship Id="rId20" Type="http://schemas.openxmlformats.org/officeDocument/2006/relationships/oleObject" Target="../embeddings/oleObject203.bin"/><Relationship Id="rId2" Type="http://schemas.openxmlformats.org/officeDocument/2006/relationships/image" Target="../media/image180.wmf"/><Relationship Id="rId19" Type="http://schemas.openxmlformats.org/officeDocument/2006/relationships/image" Target="../media/image187.wmf"/><Relationship Id="rId18" Type="http://schemas.openxmlformats.org/officeDocument/2006/relationships/oleObject" Target="../embeddings/oleObject202.bin"/><Relationship Id="rId17" Type="http://schemas.openxmlformats.org/officeDocument/2006/relationships/image" Target="../media/image186.wmf"/><Relationship Id="rId16" Type="http://schemas.openxmlformats.org/officeDocument/2006/relationships/oleObject" Target="../embeddings/oleObject201.bin"/><Relationship Id="rId15" Type="http://schemas.openxmlformats.org/officeDocument/2006/relationships/image" Target="../media/image185.wmf"/><Relationship Id="rId14" Type="http://schemas.openxmlformats.org/officeDocument/2006/relationships/oleObject" Target="../embeddings/oleObject200.bin"/><Relationship Id="rId13" Type="http://schemas.openxmlformats.org/officeDocument/2006/relationships/image" Target="../media/image184.wmf"/><Relationship Id="rId12" Type="http://schemas.openxmlformats.org/officeDocument/2006/relationships/oleObject" Target="../embeddings/oleObject199.bin"/><Relationship Id="rId11" Type="http://schemas.openxmlformats.org/officeDocument/2006/relationships/oleObject" Target="../embeddings/oleObject198.bin"/><Relationship Id="rId10" Type="http://schemas.openxmlformats.org/officeDocument/2006/relationships/oleObject" Target="../embeddings/oleObject197.bin"/><Relationship Id="rId1" Type="http://schemas.openxmlformats.org/officeDocument/2006/relationships/oleObject" Target="../embeddings/oleObject192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3.vml"/><Relationship Id="rId8" Type="http://schemas.openxmlformats.org/officeDocument/2006/relationships/slideLayout" Target="../slideLayouts/slideLayout25.xml"/><Relationship Id="rId7" Type="http://schemas.openxmlformats.org/officeDocument/2006/relationships/image" Target="../media/image195.png"/><Relationship Id="rId6" Type="http://schemas.openxmlformats.org/officeDocument/2006/relationships/image" Target="../media/image194.wmf"/><Relationship Id="rId5" Type="http://schemas.openxmlformats.org/officeDocument/2006/relationships/oleObject" Target="../embeddings/oleObject209.bin"/><Relationship Id="rId4" Type="http://schemas.openxmlformats.org/officeDocument/2006/relationships/image" Target="../media/image193.wmf"/><Relationship Id="rId3" Type="http://schemas.openxmlformats.org/officeDocument/2006/relationships/oleObject" Target="../embeddings/oleObject208.bin"/><Relationship Id="rId2" Type="http://schemas.openxmlformats.org/officeDocument/2006/relationships/image" Target="../media/image192.wmf"/><Relationship Id="rId1" Type="http://schemas.openxmlformats.org/officeDocument/2006/relationships/oleObject" Target="../embeddings/oleObject207.bin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image" Target="../media/image199.wmf"/><Relationship Id="rId7" Type="http://schemas.openxmlformats.org/officeDocument/2006/relationships/oleObject" Target="../embeddings/oleObject213.bin"/><Relationship Id="rId6" Type="http://schemas.openxmlformats.org/officeDocument/2006/relationships/image" Target="../media/image198.wmf"/><Relationship Id="rId5" Type="http://schemas.openxmlformats.org/officeDocument/2006/relationships/oleObject" Target="../embeddings/oleObject212.bin"/><Relationship Id="rId4" Type="http://schemas.openxmlformats.org/officeDocument/2006/relationships/image" Target="../media/image197.wmf"/><Relationship Id="rId3" Type="http://schemas.openxmlformats.org/officeDocument/2006/relationships/oleObject" Target="../embeddings/oleObject211.bin"/><Relationship Id="rId2" Type="http://schemas.openxmlformats.org/officeDocument/2006/relationships/image" Target="../media/image196.wmf"/><Relationship Id="rId10" Type="http://schemas.openxmlformats.org/officeDocument/2006/relationships/vmlDrawing" Target="../drawings/vmlDrawing24.vml"/><Relationship Id="rId1" Type="http://schemas.openxmlformats.org/officeDocument/2006/relationships/oleObject" Target="../embeddings/oleObject210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200.wmf"/><Relationship Id="rId1" Type="http://schemas.openxmlformats.org/officeDocument/2006/relationships/oleObject" Target="../embeddings/oleObject214.bin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9.bin"/><Relationship Id="rId8" Type="http://schemas.openxmlformats.org/officeDocument/2006/relationships/image" Target="../media/image204.wmf"/><Relationship Id="rId7" Type="http://schemas.openxmlformats.org/officeDocument/2006/relationships/oleObject" Target="../embeddings/oleObject218.bin"/><Relationship Id="rId6" Type="http://schemas.openxmlformats.org/officeDocument/2006/relationships/image" Target="../media/image203.wmf"/><Relationship Id="rId5" Type="http://schemas.openxmlformats.org/officeDocument/2006/relationships/oleObject" Target="../embeddings/oleObject217.bin"/><Relationship Id="rId4" Type="http://schemas.openxmlformats.org/officeDocument/2006/relationships/image" Target="../media/image202.wmf"/><Relationship Id="rId3" Type="http://schemas.openxmlformats.org/officeDocument/2006/relationships/oleObject" Target="../embeddings/oleObject216.bin"/><Relationship Id="rId23" Type="http://schemas.openxmlformats.org/officeDocument/2006/relationships/vmlDrawing" Target="../drawings/vmlDrawing26.vml"/><Relationship Id="rId22" Type="http://schemas.openxmlformats.org/officeDocument/2006/relationships/slideLayout" Target="../slideLayouts/slideLayout31.xml"/><Relationship Id="rId21" Type="http://schemas.openxmlformats.org/officeDocument/2006/relationships/image" Target="../media/image209.wmf"/><Relationship Id="rId20" Type="http://schemas.openxmlformats.org/officeDocument/2006/relationships/oleObject" Target="../embeddings/oleObject226.bin"/><Relationship Id="rId2" Type="http://schemas.openxmlformats.org/officeDocument/2006/relationships/image" Target="../media/image201.wmf"/><Relationship Id="rId19" Type="http://schemas.openxmlformats.org/officeDocument/2006/relationships/image" Target="../media/image208.wmf"/><Relationship Id="rId18" Type="http://schemas.openxmlformats.org/officeDocument/2006/relationships/oleObject" Target="../embeddings/oleObject225.bin"/><Relationship Id="rId17" Type="http://schemas.openxmlformats.org/officeDocument/2006/relationships/image" Target="../media/image207.wmf"/><Relationship Id="rId16" Type="http://schemas.openxmlformats.org/officeDocument/2006/relationships/oleObject" Target="../embeddings/oleObject224.bin"/><Relationship Id="rId15" Type="http://schemas.openxmlformats.org/officeDocument/2006/relationships/oleObject" Target="../embeddings/oleObject223.bin"/><Relationship Id="rId14" Type="http://schemas.openxmlformats.org/officeDocument/2006/relationships/oleObject" Target="../embeddings/oleObject222.bin"/><Relationship Id="rId13" Type="http://schemas.openxmlformats.org/officeDocument/2006/relationships/oleObject" Target="../embeddings/oleObject221.bin"/><Relationship Id="rId12" Type="http://schemas.openxmlformats.org/officeDocument/2006/relationships/image" Target="../media/image206.wmf"/><Relationship Id="rId11" Type="http://schemas.openxmlformats.org/officeDocument/2006/relationships/oleObject" Target="../embeddings/oleObject220.bin"/><Relationship Id="rId10" Type="http://schemas.openxmlformats.org/officeDocument/2006/relationships/image" Target="../media/image205.wmf"/><Relationship Id="rId1" Type="http://schemas.openxmlformats.org/officeDocument/2006/relationships/oleObject" Target="../embeddings/oleObject215.bin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2.png"/><Relationship Id="rId8" Type="http://schemas.openxmlformats.org/officeDocument/2006/relationships/image" Target="../media/image211.wmf"/><Relationship Id="rId7" Type="http://schemas.openxmlformats.org/officeDocument/2006/relationships/oleObject" Target="../embeddings/oleObject230.bin"/><Relationship Id="rId6" Type="http://schemas.openxmlformats.org/officeDocument/2006/relationships/image" Target="../media/image210.wmf"/><Relationship Id="rId5" Type="http://schemas.openxmlformats.org/officeDocument/2006/relationships/oleObject" Target="../embeddings/oleObject229.bin"/><Relationship Id="rId4" Type="http://schemas.openxmlformats.org/officeDocument/2006/relationships/image" Target="../media/image181.wmf"/><Relationship Id="rId3" Type="http://schemas.openxmlformats.org/officeDocument/2006/relationships/oleObject" Target="../embeddings/oleObject228.bin"/><Relationship Id="rId21" Type="http://schemas.openxmlformats.org/officeDocument/2006/relationships/vmlDrawing" Target="../drawings/vmlDrawing27.vml"/><Relationship Id="rId20" Type="http://schemas.openxmlformats.org/officeDocument/2006/relationships/slideLayout" Target="../slideLayouts/slideLayout30.xml"/><Relationship Id="rId2" Type="http://schemas.openxmlformats.org/officeDocument/2006/relationships/image" Target="../media/image180.wmf"/><Relationship Id="rId19" Type="http://schemas.openxmlformats.org/officeDocument/2006/relationships/image" Target="../media/image217.wmf"/><Relationship Id="rId18" Type="http://schemas.openxmlformats.org/officeDocument/2006/relationships/oleObject" Target="../embeddings/oleObject235.bin"/><Relationship Id="rId17" Type="http://schemas.openxmlformats.org/officeDocument/2006/relationships/image" Target="../media/image216.wmf"/><Relationship Id="rId16" Type="http://schemas.openxmlformats.org/officeDocument/2006/relationships/oleObject" Target="../embeddings/oleObject234.bin"/><Relationship Id="rId15" Type="http://schemas.openxmlformats.org/officeDocument/2006/relationships/image" Target="../media/image215.wmf"/><Relationship Id="rId14" Type="http://schemas.openxmlformats.org/officeDocument/2006/relationships/oleObject" Target="../embeddings/oleObject233.bin"/><Relationship Id="rId13" Type="http://schemas.openxmlformats.org/officeDocument/2006/relationships/image" Target="../media/image214.wmf"/><Relationship Id="rId12" Type="http://schemas.openxmlformats.org/officeDocument/2006/relationships/oleObject" Target="../embeddings/oleObject232.bin"/><Relationship Id="rId11" Type="http://schemas.openxmlformats.org/officeDocument/2006/relationships/image" Target="../media/image213.wmf"/><Relationship Id="rId10" Type="http://schemas.openxmlformats.org/officeDocument/2006/relationships/oleObject" Target="../embeddings/oleObject231.bin"/><Relationship Id="rId1" Type="http://schemas.openxmlformats.org/officeDocument/2006/relationships/oleObject" Target="../embeddings/oleObject227.bin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8.vml"/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219.wmf"/><Relationship Id="rId3" Type="http://schemas.openxmlformats.org/officeDocument/2006/relationships/oleObject" Target="../embeddings/oleObject237.bin"/><Relationship Id="rId2" Type="http://schemas.openxmlformats.org/officeDocument/2006/relationships/image" Target="../media/image218.wmf"/><Relationship Id="rId1" Type="http://schemas.openxmlformats.org/officeDocument/2006/relationships/oleObject" Target="../embeddings/oleObject236.bin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3.wmf"/><Relationship Id="rId8" Type="http://schemas.openxmlformats.org/officeDocument/2006/relationships/oleObject" Target="../embeddings/oleObject242.bin"/><Relationship Id="rId7" Type="http://schemas.openxmlformats.org/officeDocument/2006/relationships/oleObject" Target="../embeddings/oleObject241.bin"/><Relationship Id="rId6" Type="http://schemas.openxmlformats.org/officeDocument/2006/relationships/image" Target="../media/image222.wmf"/><Relationship Id="rId5" Type="http://schemas.openxmlformats.org/officeDocument/2006/relationships/oleObject" Target="../embeddings/oleObject240.bin"/><Relationship Id="rId4" Type="http://schemas.openxmlformats.org/officeDocument/2006/relationships/image" Target="../media/image221.wmf"/><Relationship Id="rId3" Type="http://schemas.openxmlformats.org/officeDocument/2006/relationships/oleObject" Target="../embeddings/oleObject239.bin"/><Relationship Id="rId2" Type="http://schemas.openxmlformats.org/officeDocument/2006/relationships/image" Target="../media/image220.wmf"/><Relationship Id="rId15" Type="http://schemas.openxmlformats.org/officeDocument/2006/relationships/vmlDrawing" Target="../drawings/vmlDrawing29.v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225.wmf"/><Relationship Id="rId12" Type="http://schemas.openxmlformats.org/officeDocument/2006/relationships/oleObject" Target="../embeddings/oleObject244.bin"/><Relationship Id="rId11" Type="http://schemas.openxmlformats.org/officeDocument/2006/relationships/image" Target="../media/image224.wmf"/><Relationship Id="rId10" Type="http://schemas.openxmlformats.org/officeDocument/2006/relationships/oleObject" Target="../embeddings/oleObject243.bin"/><Relationship Id="rId1" Type="http://schemas.openxmlformats.org/officeDocument/2006/relationships/oleObject" Target="../embeddings/oleObject238.bin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9.wmf"/><Relationship Id="rId8" Type="http://schemas.openxmlformats.org/officeDocument/2006/relationships/oleObject" Target="../embeddings/oleObject248.bin"/><Relationship Id="rId7" Type="http://schemas.openxmlformats.org/officeDocument/2006/relationships/image" Target="../media/image228.png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47.bin"/><Relationship Id="rId4" Type="http://schemas.openxmlformats.org/officeDocument/2006/relationships/image" Target="../media/image227.wmf"/><Relationship Id="rId3" Type="http://schemas.openxmlformats.org/officeDocument/2006/relationships/oleObject" Target="../embeddings/oleObject246.bin"/><Relationship Id="rId2" Type="http://schemas.openxmlformats.org/officeDocument/2006/relationships/image" Target="../media/image226.wmf"/><Relationship Id="rId14" Type="http://schemas.openxmlformats.org/officeDocument/2006/relationships/notesSlide" Target="../notesSlides/notesSlide26.xml"/><Relationship Id="rId13" Type="http://schemas.openxmlformats.org/officeDocument/2006/relationships/vmlDrawing" Target="../drawings/vmlDrawing30.vml"/><Relationship Id="rId12" Type="http://schemas.openxmlformats.org/officeDocument/2006/relationships/slideLayout" Target="../slideLayouts/slideLayout26.xml"/><Relationship Id="rId11" Type="http://schemas.openxmlformats.org/officeDocument/2006/relationships/image" Target="../media/image230.wmf"/><Relationship Id="rId10" Type="http://schemas.openxmlformats.org/officeDocument/2006/relationships/oleObject" Target="../embeddings/oleObject249.bin"/><Relationship Id="rId1" Type="http://schemas.openxmlformats.org/officeDocument/2006/relationships/oleObject" Target="../embeddings/oleObject245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4.bin"/><Relationship Id="rId8" Type="http://schemas.openxmlformats.org/officeDocument/2006/relationships/image" Target="../media/image234.wmf"/><Relationship Id="rId7" Type="http://schemas.openxmlformats.org/officeDocument/2006/relationships/oleObject" Target="../embeddings/oleObject253.bin"/><Relationship Id="rId6" Type="http://schemas.openxmlformats.org/officeDocument/2006/relationships/image" Target="../media/image233.wmf"/><Relationship Id="rId5" Type="http://schemas.openxmlformats.org/officeDocument/2006/relationships/oleObject" Target="../embeddings/oleObject252.bin"/><Relationship Id="rId4" Type="http://schemas.openxmlformats.org/officeDocument/2006/relationships/image" Target="../media/image232.wmf"/><Relationship Id="rId3" Type="http://schemas.openxmlformats.org/officeDocument/2006/relationships/oleObject" Target="../embeddings/oleObject251.bin"/><Relationship Id="rId22" Type="http://schemas.openxmlformats.org/officeDocument/2006/relationships/vmlDrawing" Target="../drawings/vmlDrawing31.vml"/><Relationship Id="rId21" Type="http://schemas.openxmlformats.org/officeDocument/2006/relationships/slideLayout" Target="../slideLayouts/slideLayout25.xml"/><Relationship Id="rId20" Type="http://schemas.openxmlformats.org/officeDocument/2006/relationships/image" Target="../media/image240.wmf"/><Relationship Id="rId2" Type="http://schemas.openxmlformats.org/officeDocument/2006/relationships/image" Target="../media/image231.wmf"/><Relationship Id="rId19" Type="http://schemas.openxmlformats.org/officeDocument/2006/relationships/oleObject" Target="../embeddings/oleObject259.bin"/><Relationship Id="rId18" Type="http://schemas.openxmlformats.org/officeDocument/2006/relationships/image" Target="../media/image239.wmf"/><Relationship Id="rId17" Type="http://schemas.openxmlformats.org/officeDocument/2006/relationships/oleObject" Target="../embeddings/oleObject258.bin"/><Relationship Id="rId16" Type="http://schemas.openxmlformats.org/officeDocument/2006/relationships/image" Target="../media/image238.wmf"/><Relationship Id="rId15" Type="http://schemas.openxmlformats.org/officeDocument/2006/relationships/oleObject" Target="../embeddings/oleObject257.bin"/><Relationship Id="rId14" Type="http://schemas.openxmlformats.org/officeDocument/2006/relationships/image" Target="../media/image237.wmf"/><Relationship Id="rId13" Type="http://schemas.openxmlformats.org/officeDocument/2006/relationships/oleObject" Target="../embeddings/oleObject256.bin"/><Relationship Id="rId12" Type="http://schemas.openxmlformats.org/officeDocument/2006/relationships/image" Target="../media/image236.wmf"/><Relationship Id="rId11" Type="http://schemas.openxmlformats.org/officeDocument/2006/relationships/oleObject" Target="../embeddings/oleObject255.bin"/><Relationship Id="rId10" Type="http://schemas.openxmlformats.org/officeDocument/2006/relationships/image" Target="../media/image235.wmf"/><Relationship Id="rId1" Type="http://schemas.openxmlformats.org/officeDocument/2006/relationships/oleObject" Target="../embeddings/oleObject250.bin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image" Target="../media/image244.wmf"/><Relationship Id="rId7" Type="http://schemas.openxmlformats.org/officeDocument/2006/relationships/oleObject" Target="../embeddings/oleObject263.bin"/><Relationship Id="rId6" Type="http://schemas.openxmlformats.org/officeDocument/2006/relationships/image" Target="../media/image243.wmf"/><Relationship Id="rId5" Type="http://schemas.openxmlformats.org/officeDocument/2006/relationships/oleObject" Target="../embeddings/oleObject262.bin"/><Relationship Id="rId4" Type="http://schemas.openxmlformats.org/officeDocument/2006/relationships/image" Target="../media/image242.wmf"/><Relationship Id="rId3" Type="http://schemas.openxmlformats.org/officeDocument/2006/relationships/oleObject" Target="../embeddings/oleObject261.bin"/><Relationship Id="rId2" Type="http://schemas.openxmlformats.org/officeDocument/2006/relationships/image" Target="../media/image241.wmf"/><Relationship Id="rId10" Type="http://schemas.openxmlformats.org/officeDocument/2006/relationships/vmlDrawing" Target="../drawings/vmlDrawing32.vml"/><Relationship Id="rId1" Type="http://schemas.openxmlformats.org/officeDocument/2006/relationships/oleObject" Target="../embeddings/oleObject260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8.emf"/><Relationship Id="rId8" Type="http://schemas.openxmlformats.org/officeDocument/2006/relationships/oleObject" Target="../embeddings/oleObject268.bin"/><Relationship Id="rId7" Type="http://schemas.openxmlformats.org/officeDocument/2006/relationships/oleObject" Target="../embeddings/oleObject267.bin"/><Relationship Id="rId6" Type="http://schemas.openxmlformats.org/officeDocument/2006/relationships/image" Target="../media/image247.wmf"/><Relationship Id="rId5" Type="http://schemas.openxmlformats.org/officeDocument/2006/relationships/oleObject" Target="../embeddings/oleObject266.bin"/><Relationship Id="rId4" Type="http://schemas.openxmlformats.org/officeDocument/2006/relationships/image" Target="../media/image246.wmf"/><Relationship Id="rId3" Type="http://schemas.openxmlformats.org/officeDocument/2006/relationships/oleObject" Target="../embeddings/oleObject265.bin"/><Relationship Id="rId2" Type="http://schemas.openxmlformats.org/officeDocument/2006/relationships/image" Target="../media/image245.wmf"/><Relationship Id="rId11" Type="http://schemas.openxmlformats.org/officeDocument/2006/relationships/vmlDrawing" Target="../drawings/vmlDrawing33.vml"/><Relationship Id="rId10" Type="http://schemas.openxmlformats.org/officeDocument/2006/relationships/slideLayout" Target="../slideLayouts/slideLayout25.xml"/><Relationship Id="rId1" Type="http://schemas.openxmlformats.org/officeDocument/2006/relationships/oleObject" Target="../embeddings/oleObject264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3.wmf"/><Relationship Id="rId8" Type="http://schemas.openxmlformats.org/officeDocument/2006/relationships/oleObject" Target="../embeddings/oleObject272.bin"/><Relationship Id="rId7" Type="http://schemas.openxmlformats.org/officeDocument/2006/relationships/image" Target="../media/image252.wmf"/><Relationship Id="rId6" Type="http://schemas.openxmlformats.org/officeDocument/2006/relationships/oleObject" Target="../embeddings/oleObject271.bin"/><Relationship Id="rId5" Type="http://schemas.openxmlformats.org/officeDocument/2006/relationships/image" Target="../media/image251.wmf"/><Relationship Id="rId4" Type="http://schemas.openxmlformats.org/officeDocument/2006/relationships/oleObject" Target="../embeddings/oleObject270.bin"/><Relationship Id="rId3" Type="http://schemas.openxmlformats.org/officeDocument/2006/relationships/image" Target="../media/image250.wmf"/><Relationship Id="rId25" Type="http://schemas.openxmlformats.org/officeDocument/2006/relationships/notesSlide" Target="../notesSlides/notesSlide27.xml"/><Relationship Id="rId24" Type="http://schemas.openxmlformats.org/officeDocument/2006/relationships/vmlDrawing" Target="../drawings/vmlDrawing34.vml"/><Relationship Id="rId23" Type="http://schemas.openxmlformats.org/officeDocument/2006/relationships/slideLayout" Target="../slideLayouts/slideLayout26.xml"/><Relationship Id="rId22" Type="http://schemas.openxmlformats.org/officeDocument/2006/relationships/image" Target="../media/image258.wmf"/><Relationship Id="rId21" Type="http://schemas.openxmlformats.org/officeDocument/2006/relationships/oleObject" Target="../embeddings/oleObject280.bin"/><Relationship Id="rId20" Type="http://schemas.openxmlformats.org/officeDocument/2006/relationships/image" Target="../media/image257.wmf"/><Relationship Id="rId2" Type="http://schemas.openxmlformats.org/officeDocument/2006/relationships/oleObject" Target="../embeddings/oleObject269.bin"/><Relationship Id="rId19" Type="http://schemas.openxmlformats.org/officeDocument/2006/relationships/oleObject" Target="../embeddings/oleObject279.bin"/><Relationship Id="rId18" Type="http://schemas.openxmlformats.org/officeDocument/2006/relationships/oleObject" Target="../embeddings/oleObject278.bin"/><Relationship Id="rId17" Type="http://schemas.openxmlformats.org/officeDocument/2006/relationships/oleObject" Target="../embeddings/oleObject277.bin"/><Relationship Id="rId16" Type="http://schemas.openxmlformats.org/officeDocument/2006/relationships/image" Target="../media/image256.wmf"/><Relationship Id="rId15" Type="http://schemas.openxmlformats.org/officeDocument/2006/relationships/oleObject" Target="../embeddings/oleObject276.bin"/><Relationship Id="rId14" Type="http://schemas.openxmlformats.org/officeDocument/2006/relationships/image" Target="../media/image255.wmf"/><Relationship Id="rId13" Type="http://schemas.openxmlformats.org/officeDocument/2006/relationships/oleObject" Target="../embeddings/oleObject275.bin"/><Relationship Id="rId12" Type="http://schemas.openxmlformats.org/officeDocument/2006/relationships/image" Target="../media/image254.wmf"/><Relationship Id="rId11" Type="http://schemas.openxmlformats.org/officeDocument/2006/relationships/oleObject" Target="../embeddings/oleObject274.bin"/><Relationship Id="rId10" Type="http://schemas.openxmlformats.org/officeDocument/2006/relationships/oleObject" Target="../embeddings/oleObject273.bin"/><Relationship Id="rId1" Type="http://schemas.openxmlformats.org/officeDocument/2006/relationships/image" Target="../media/image249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5.bin"/><Relationship Id="rId8" Type="http://schemas.openxmlformats.org/officeDocument/2006/relationships/image" Target="../media/image260.wmf"/><Relationship Id="rId7" Type="http://schemas.openxmlformats.org/officeDocument/2006/relationships/oleObject" Target="../embeddings/oleObject284.bin"/><Relationship Id="rId6" Type="http://schemas.openxmlformats.org/officeDocument/2006/relationships/image" Target="../media/image259.wmf"/><Relationship Id="rId5" Type="http://schemas.openxmlformats.org/officeDocument/2006/relationships/oleObject" Target="../embeddings/oleObject283.bin"/><Relationship Id="rId4" Type="http://schemas.openxmlformats.org/officeDocument/2006/relationships/image" Target="../media/image252.wmf"/><Relationship Id="rId3" Type="http://schemas.openxmlformats.org/officeDocument/2006/relationships/oleObject" Target="../embeddings/oleObject282.bin"/><Relationship Id="rId26" Type="http://schemas.openxmlformats.org/officeDocument/2006/relationships/notesSlide" Target="../notesSlides/notesSlide28.xml"/><Relationship Id="rId25" Type="http://schemas.openxmlformats.org/officeDocument/2006/relationships/vmlDrawing" Target="../drawings/vmlDrawing35.vml"/><Relationship Id="rId24" Type="http://schemas.openxmlformats.org/officeDocument/2006/relationships/slideLayout" Target="../slideLayouts/slideLayout26.xml"/><Relationship Id="rId23" Type="http://schemas.openxmlformats.org/officeDocument/2006/relationships/image" Target="../media/image268.png"/><Relationship Id="rId22" Type="http://schemas.openxmlformats.org/officeDocument/2006/relationships/image" Target="../media/image267.wmf"/><Relationship Id="rId21" Type="http://schemas.openxmlformats.org/officeDocument/2006/relationships/oleObject" Target="../embeddings/oleObject291.bin"/><Relationship Id="rId20" Type="http://schemas.openxmlformats.org/officeDocument/2006/relationships/oleObject" Target="../embeddings/oleObject290.bin"/><Relationship Id="rId2" Type="http://schemas.openxmlformats.org/officeDocument/2006/relationships/image" Target="../media/image251.wmf"/><Relationship Id="rId19" Type="http://schemas.openxmlformats.org/officeDocument/2006/relationships/oleObject" Target="../embeddings/oleObject289.bin"/><Relationship Id="rId18" Type="http://schemas.openxmlformats.org/officeDocument/2006/relationships/image" Target="../media/image266.wmf"/><Relationship Id="rId17" Type="http://schemas.openxmlformats.org/officeDocument/2006/relationships/oleObject" Target="../embeddings/oleObject288.bin"/><Relationship Id="rId16" Type="http://schemas.openxmlformats.org/officeDocument/2006/relationships/image" Target="../media/image265.png"/><Relationship Id="rId15" Type="http://schemas.openxmlformats.org/officeDocument/2006/relationships/image" Target="../media/image264.png"/><Relationship Id="rId14" Type="http://schemas.openxmlformats.org/officeDocument/2006/relationships/image" Target="../media/image263.wmf"/><Relationship Id="rId13" Type="http://schemas.openxmlformats.org/officeDocument/2006/relationships/oleObject" Target="../embeddings/oleObject287.bin"/><Relationship Id="rId12" Type="http://schemas.openxmlformats.org/officeDocument/2006/relationships/image" Target="../media/image262.wmf"/><Relationship Id="rId11" Type="http://schemas.openxmlformats.org/officeDocument/2006/relationships/oleObject" Target="../embeddings/oleObject286.bin"/><Relationship Id="rId10" Type="http://schemas.openxmlformats.org/officeDocument/2006/relationships/image" Target="../media/image261.wmf"/><Relationship Id="rId1" Type="http://schemas.openxmlformats.org/officeDocument/2006/relationships/oleObject" Target="../embeddings/oleObject281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3.wmf"/><Relationship Id="rId8" Type="http://schemas.openxmlformats.org/officeDocument/2006/relationships/oleObject" Target="../embeddings/oleObject295.bin"/><Relationship Id="rId7" Type="http://schemas.openxmlformats.org/officeDocument/2006/relationships/image" Target="../media/image272.wmf"/><Relationship Id="rId6" Type="http://schemas.openxmlformats.org/officeDocument/2006/relationships/oleObject" Target="../embeddings/oleObject294.bin"/><Relationship Id="rId5" Type="http://schemas.openxmlformats.org/officeDocument/2006/relationships/image" Target="../media/image271.wmf"/><Relationship Id="rId4" Type="http://schemas.openxmlformats.org/officeDocument/2006/relationships/oleObject" Target="../embeddings/oleObject293.bin"/><Relationship Id="rId3" Type="http://schemas.openxmlformats.org/officeDocument/2006/relationships/image" Target="../media/image270.wmf"/><Relationship Id="rId26" Type="http://schemas.openxmlformats.org/officeDocument/2006/relationships/notesSlide" Target="../notesSlides/notesSlide29.xml"/><Relationship Id="rId25" Type="http://schemas.openxmlformats.org/officeDocument/2006/relationships/vmlDrawing" Target="../drawings/vmlDrawing36.vml"/><Relationship Id="rId24" Type="http://schemas.openxmlformats.org/officeDocument/2006/relationships/slideLayout" Target="../slideLayouts/slideLayout26.xml"/><Relationship Id="rId23" Type="http://schemas.openxmlformats.org/officeDocument/2006/relationships/image" Target="../media/image279.wmf"/><Relationship Id="rId22" Type="http://schemas.openxmlformats.org/officeDocument/2006/relationships/oleObject" Target="../embeddings/oleObject303.bin"/><Relationship Id="rId21" Type="http://schemas.openxmlformats.org/officeDocument/2006/relationships/image" Target="../media/image278.wmf"/><Relationship Id="rId20" Type="http://schemas.openxmlformats.org/officeDocument/2006/relationships/oleObject" Target="../embeddings/oleObject302.bin"/><Relationship Id="rId2" Type="http://schemas.openxmlformats.org/officeDocument/2006/relationships/oleObject" Target="../embeddings/oleObject292.bin"/><Relationship Id="rId19" Type="http://schemas.openxmlformats.org/officeDocument/2006/relationships/oleObject" Target="../embeddings/oleObject301.bin"/><Relationship Id="rId18" Type="http://schemas.openxmlformats.org/officeDocument/2006/relationships/oleObject" Target="../embeddings/oleObject300.bin"/><Relationship Id="rId17" Type="http://schemas.openxmlformats.org/officeDocument/2006/relationships/image" Target="../media/image277.wmf"/><Relationship Id="rId16" Type="http://schemas.openxmlformats.org/officeDocument/2006/relationships/oleObject" Target="../embeddings/oleObject299.bin"/><Relationship Id="rId15" Type="http://schemas.openxmlformats.org/officeDocument/2006/relationships/image" Target="../media/image276.wmf"/><Relationship Id="rId14" Type="http://schemas.openxmlformats.org/officeDocument/2006/relationships/oleObject" Target="../embeddings/oleObject298.bin"/><Relationship Id="rId13" Type="http://schemas.openxmlformats.org/officeDocument/2006/relationships/image" Target="../media/image275.wmf"/><Relationship Id="rId12" Type="http://schemas.openxmlformats.org/officeDocument/2006/relationships/oleObject" Target="../embeddings/oleObject297.bin"/><Relationship Id="rId11" Type="http://schemas.openxmlformats.org/officeDocument/2006/relationships/image" Target="../media/image274.wmf"/><Relationship Id="rId10" Type="http://schemas.openxmlformats.org/officeDocument/2006/relationships/oleObject" Target="../embeddings/oleObject296.bin"/><Relationship Id="rId1" Type="http://schemas.openxmlformats.org/officeDocument/2006/relationships/image" Target="../media/image26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3.wmf"/><Relationship Id="rId8" Type="http://schemas.openxmlformats.org/officeDocument/2006/relationships/oleObject" Target="../embeddings/oleObject308.bin"/><Relationship Id="rId7" Type="http://schemas.openxmlformats.org/officeDocument/2006/relationships/image" Target="../media/image282.wmf"/><Relationship Id="rId6" Type="http://schemas.openxmlformats.org/officeDocument/2006/relationships/oleObject" Target="../embeddings/oleObject307.bin"/><Relationship Id="rId5" Type="http://schemas.openxmlformats.org/officeDocument/2006/relationships/oleObject" Target="../embeddings/oleObject306.bin"/><Relationship Id="rId4" Type="http://schemas.openxmlformats.org/officeDocument/2006/relationships/image" Target="../media/image281.wmf"/><Relationship Id="rId3" Type="http://schemas.openxmlformats.org/officeDocument/2006/relationships/oleObject" Target="../embeddings/oleObject305.bin"/><Relationship Id="rId2" Type="http://schemas.openxmlformats.org/officeDocument/2006/relationships/image" Target="../media/image280.wmf"/><Relationship Id="rId19" Type="http://schemas.openxmlformats.org/officeDocument/2006/relationships/vmlDrawing" Target="../drawings/vmlDrawing37.vml"/><Relationship Id="rId18" Type="http://schemas.openxmlformats.org/officeDocument/2006/relationships/slideLayout" Target="../slideLayouts/slideLayout31.xml"/><Relationship Id="rId17" Type="http://schemas.openxmlformats.org/officeDocument/2006/relationships/image" Target="../media/image286.wmf"/><Relationship Id="rId16" Type="http://schemas.openxmlformats.org/officeDocument/2006/relationships/oleObject" Target="../embeddings/oleObject313.bin"/><Relationship Id="rId15" Type="http://schemas.openxmlformats.org/officeDocument/2006/relationships/image" Target="../media/image285.wmf"/><Relationship Id="rId14" Type="http://schemas.openxmlformats.org/officeDocument/2006/relationships/oleObject" Target="../embeddings/oleObject312.bin"/><Relationship Id="rId13" Type="http://schemas.openxmlformats.org/officeDocument/2006/relationships/oleObject" Target="../embeddings/oleObject311.bin"/><Relationship Id="rId12" Type="http://schemas.openxmlformats.org/officeDocument/2006/relationships/image" Target="../media/image284.wmf"/><Relationship Id="rId11" Type="http://schemas.openxmlformats.org/officeDocument/2006/relationships/oleObject" Target="../embeddings/oleObject310.bin"/><Relationship Id="rId10" Type="http://schemas.openxmlformats.org/officeDocument/2006/relationships/oleObject" Target="../embeddings/oleObject309.bin"/><Relationship Id="rId1" Type="http://schemas.openxmlformats.org/officeDocument/2006/relationships/oleObject" Target="../embeddings/oleObject304.bin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8.bin"/><Relationship Id="rId8" Type="http://schemas.openxmlformats.org/officeDocument/2006/relationships/image" Target="../media/image290.wmf"/><Relationship Id="rId7" Type="http://schemas.openxmlformats.org/officeDocument/2006/relationships/oleObject" Target="../embeddings/oleObject317.bin"/><Relationship Id="rId6" Type="http://schemas.openxmlformats.org/officeDocument/2006/relationships/image" Target="../media/image289.wmf"/><Relationship Id="rId5" Type="http://schemas.openxmlformats.org/officeDocument/2006/relationships/oleObject" Target="../embeddings/oleObject316.bin"/><Relationship Id="rId4" Type="http://schemas.openxmlformats.org/officeDocument/2006/relationships/image" Target="../media/image288.wmf"/><Relationship Id="rId3" Type="http://schemas.openxmlformats.org/officeDocument/2006/relationships/oleObject" Target="../embeddings/oleObject315.bin"/><Relationship Id="rId2" Type="http://schemas.openxmlformats.org/officeDocument/2006/relationships/image" Target="../media/image287.wmf"/><Relationship Id="rId12" Type="http://schemas.openxmlformats.org/officeDocument/2006/relationships/vmlDrawing" Target="../drawings/vmlDrawing38.vml"/><Relationship Id="rId11" Type="http://schemas.openxmlformats.org/officeDocument/2006/relationships/slideLayout" Target="../slideLayouts/slideLayout31.xml"/><Relationship Id="rId10" Type="http://schemas.openxmlformats.org/officeDocument/2006/relationships/image" Target="../media/image291.wmf"/><Relationship Id="rId1" Type="http://schemas.openxmlformats.org/officeDocument/2006/relationships/oleObject" Target="../embeddings/oleObject31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1" Type="http://schemas.openxmlformats.org/officeDocument/2006/relationships/notesSlide" Target="../notesSlides/notesSlide3.xml"/><Relationship Id="rId20" Type="http://schemas.openxmlformats.org/officeDocument/2006/relationships/vmlDrawing" Target="../drawings/vmlDrawing1.vml"/><Relationship Id="rId2" Type="http://schemas.openxmlformats.org/officeDocument/2006/relationships/image" Target="../media/image5.wmf"/><Relationship Id="rId19" Type="http://schemas.openxmlformats.org/officeDocument/2006/relationships/slideLayout" Target="../slideLayouts/slideLayout83.xml"/><Relationship Id="rId18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16" Type="http://schemas.openxmlformats.org/officeDocument/2006/relationships/image" Target="../media/image13.png"/><Relationship Id="rId15" Type="http://schemas.openxmlformats.org/officeDocument/2006/relationships/image" Target="../media/image12.png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3.bin"/><Relationship Id="rId8" Type="http://schemas.openxmlformats.org/officeDocument/2006/relationships/image" Target="../media/image295.wmf"/><Relationship Id="rId7" Type="http://schemas.openxmlformats.org/officeDocument/2006/relationships/oleObject" Target="../embeddings/oleObject322.bin"/><Relationship Id="rId6" Type="http://schemas.openxmlformats.org/officeDocument/2006/relationships/image" Target="../media/image294.wmf"/><Relationship Id="rId5" Type="http://schemas.openxmlformats.org/officeDocument/2006/relationships/oleObject" Target="../embeddings/oleObject321.bin"/><Relationship Id="rId4" Type="http://schemas.openxmlformats.org/officeDocument/2006/relationships/image" Target="../media/image293.wmf"/><Relationship Id="rId3" Type="http://schemas.openxmlformats.org/officeDocument/2006/relationships/oleObject" Target="../embeddings/oleObject320.bin"/><Relationship Id="rId2" Type="http://schemas.openxmlformats.org/officeDocument/2006/relationships/image" Target="../media/image292.wmf"/><Relationship Id="rId18" Type="http://schemas.openxmlformats.org/officeDocument/2006/relationships/vmlDrawing" Target="../drawings/vmlDrawing39.vml"/><Relationship Id="rId17" Type="http://schemas.openxmlformats.org/officeDocument/2006/relationships/slideLayout" Target="../slideLayouts/slideLayout25.xml"/><Relationship Id="rId16" Type="http://schemas.openxmlformats.org/officeDocument/2006/relationships/image" Target="../media/image299.wmf"/><Relationship Id="rId15" Type="http://schemas.openxmlformats.org/officeDocument/2006/relationships/oleObject" Target="../embeddings/oleObject326.bin"/><Relationship Id="rId14" Type="http://schemas.openxmlformats.org/officeDocument/2006/relationships/image" Target="../media/image298.wmf"/><Relationship Id="rId13" Type="http://schemas.openxmlformats.org/officeDocument/2006/relationships/oleObject" Target="../embeddings/oleObject325.bin"/><Relationship Id="rId12" Type="http://schemas.openxmlformats.org/officeDocument/2006/relationships/image" Target="../media/image297.wmf"/><Relationship Id="rId11" Type="http://schemas.openxmlformats.org/officeDocument/2006/relationships/oleObject" Target="../embeddings/oleObject324.bin"/><Relationship Id="rId10" Type="http://schemas.openxmlformats.org/officeDocument/2006/relationships/image" Target="../media/image296.wmf"/><Relationship Id="rId1" Type="http://schemas.openxmlformats.org/officeDocument/2006/relationships/oleObject" Target="../embeddings/oleObject319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0.vml"/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301.wmf"/><Relationship Id="rId5" Type="http://schemas.openxmlformats.org/officeDocument/2006/relationships/oleObject" Target="../embeddings/oleObject329.bin"/><Relationship Id="rId4" Type="http://schemas.openxmlformats.org/officeDocument/2006/relationships/image" Target="../media/image287.wmf"/><Relationship Id="rId3" Type="http://schemas.openxmlformats.org/officeDocument/2006/relationships/oleObject" Target="../embeddings/oleObject328.bin"/><Relationship Id="rId2" Type="http://schemas.openxmlformats.org/officeDocument/2006/relationships/image" Target="../media/image300.wmf"/><Relationship Id="rId1" Type="http://schemas.openxmlformats.org/officeDocument/2006/relationships/oleObject" Target="../embeddings/oleObject327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1.vml"/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295.wmf"/><Relationship Id="rId5" Type="http://schemas.openxmlformats.org/officeDocument/2006/relationships/oleObject" Target="../embeddings/oleObject332.bin"/><Relationship Id="rId4" Type="http://schemas.openxmlformats.org/officeDocument/2006/relationships/image" Target="../media/image303.wmf"/><Relationship Id="rId3" Type="http://schemas.openxmlformats.org/officeDocument/2006/relationships/oleObject" Target="../embeddings/oleObject331.bin"/><Relationship Id="rId2" Type="http://schemas.openxmlformats.org/officeDocument/2006/relationships/image" Target="../media/image302.wmf"/><Relationship Id="rId1" Type="http://schemas.openxmlformats.org/officeDocument/2006/relationships/oleObject" Target="../embeddings/oleObject330.bin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7.bin"/><Relationship Id="rId8" Type="http://schemas.openxmlformats.org/officeDocument/2006/relationships/image" Target="../media/image307.wmf"/><Relationship Id="rId7" Type="http://schemas.openxmlformats.org/officeDocument/2006/relationships/oleObject" Target="../embeddings/oleObject336.bin"/><Relationship Id="rId6" Type="http://schemas.openxmlformats.org/officeDocument/2006/relationships/image" Target="../media/image306.wmf"/><Relationship Id="rId5" Type="http://schemas.openxmlformats.org/officeDocument/2006/relationships/oleObject" Target="../embeddings/oleObject335.bin"/><Relationship Id="rId4" Type="http://schemas.openxmlformats.org/officeDocument/2006/relationships/image" Target="../media/image305.wmf"/><Relationship Id="rId3" Type="http://schemas.openxmlformats.org/officeDocument/2006/relationships/oleObject" Target="../embeddings/oleObject334.bin"/><Relationship Id="rId26" Type="http://schemas.openxmlformats.org/officeDocument/2006/relationships/vmlDrawing" Target="../drawings/vmlDrawing42.vml"/><Relationship Id="rId25" Type="http://schemas.openxmlformats.org/officeDocument/2006/relationships/slideLayout" Target="../slideLayouts/slideLayout31.xml"/><Relationship Id="rId24" Type="http://schemas.openxmlformats.org/officeDocument/2006/relationships/image" Target="../media/image299.wmf"/><Relationship Id="rId23" Type="http://schemas.openxmlformats.org/officeDocument/2006/relationships/oleObject" Target="../embeddings/oleObject344.bin"/><Relationship Id="rId22" Type="http://schemas.openxmlformats.org/officeDocument/2006/relationships/image" Target="../media/image314.wmf"/><Relationship Id="rId21" Type="http://schemas.openxmlformats.org/officeDocument/2006/relationships/oleObject" Target="../embeddings/oleObject343.bin"/><Relationship Id="rId20" Type="http://schemas.openxmlformats.org/officeDocument/2006/relationships/image" Target="../media/image313.wmf"/><Relationship Id="rId2" Type="http://schemas.openxmlformats.org/officeDocument/2006/relationships/image" Target="../media/image304.wmf"/><Relationship Id="rId19" Type="http://schemas.openxmlformats.org/officeDocument/2006/relationships/oleObject" Target="../embeddings/oleObject342.bin"/><Relationship Id="rId18" Type="http://schemas.openxmlformats.org/officeDocument/2006/relationships/image" Target="../media/image312.wmf"/><Relationship Id="rId17" Type="http://schemas.openxmlformats.org/officeDocument/2006/relationships/oleObject" Target="../embeddings/oleObject341.bin"/><Relationship Id="rId16" Type="http://schemas.openxmlformats.org/officeDocument/2006/relationships/image" Target="../media/image311.wmf"/><Relationship Id="rId15" Type="http://schemas.openxmlformats.org/officeDocument/2006/relationships/oleObject" Target="../embeddings/oleObject340.bin"/><Relationship Id="rId14" Type="http://schemas.openxmlformats.org/officeDocument/2006/relationships/image" Target="../media/image310.wmf"/><Relationship Id="rId13" Type="http://schemas.openxmlformats.org/officeDocument/2006/relationships/oleObject" Target="../embeddings/oleObject339.bin"/><Relationship Id="rId12" Type="http://schemas.openxmlformats.org/officeDocument/2006/relationships/image" Target="../media/image309.wmf"/><Relationship Id="rId11" Type="http://schemas.openxmlformats.org/officeDocument/2006/relationships/oleObject" Target="../embeddings/oleObject338.bin"/><Relationship Id="rId10" Type="http://schemas.openxmlformats.org/officeDocument/2006/relationships/image" Target="../media/image308.wmf"/><Relationship Id="rId1" Type="http://schemas.openxmlformats.org/officeDocument/2006/relationships/oleObject" Target="../embeddings/oleObject333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3.vml"/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288.wmf"/><Relationship Id="rId5" Type="http://schemas.openxmlformats.org/officeDocument/2006/relationships/oleObject" Target="../embeddings/oleObject347.bin"/><Relationship Id="rId4" Type="http://schemas.openxmlformats.org/officeDocument/2006/relationships/image" Target="../media/image316.wmf"/><Relationship Id="rId3" Type="http://schemas.openxmlformats.org/officeDocument/2006/relationships/oleObject" Target="../embeddings/oleObject346.bin"/><Relationship Id="rId2" Type="http://schemas.openxmlformats.org/officeDocument/2006/relationships/image" Target="../media/image315.wmf"/><Relationship Id="rId1" Type="http://schemas.openxmlformats.org/officeDocument/2006/relationships/oleObject" Target="../embeddings/oleObject345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4.vml"/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303.wmf"/><Relationship Id="rId5" Type="http://schemas.openxmlformats.org/officeDocument/2006/relationships/oleObject" Target="../embeddings/oleObject350.bin"/><Relationship Id="rId4" Type="http://schemas.openxmlformats.org/officeDocument/2006/relationships/image" Target="../media/image317.wmf"/><Relationship Id="rId3" Type="http://schemas.openxmlformats.org/officeDocument/2006/relationships/oleObject" Target="../embeddings/oleObject349.bin"/><Relationship Id="rId2" Type="http://schemas.openxmlformats.org/officeDocument/2006/relationships/image" Target="../media/image316.wmf"/><Relationship Id="rId1" Type="http://schemas.openxmlformats.org/officeDocument/2006/relationships/oleObject" Target="../embeddings/oleObject348.bin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5.bin"/><Relationship Id="rId8" Type="http://schemas.openxmlformats.org/officeDocument/2006/relationships/image" Target="../media/image321.wmf"/><Relationship Id="rId7" Type="http://schemas.openxmlformats.org/officeDocument/2006/relationships/oleObject" Target="../embeddings/oleObject354.bin"/><Relationship Id="rId6" Type="http://schemas.openxmlformats.org/officeDocument/2006/relationships/image" Target="../media/image320.wmf"/><Relationship Id="rId5" Type="http://schemas.openxmlformats.org/officeDocument/2006/relationships/oleObject" Target="../embeddings/oleObject353.bin"/><Relationship Id="rId4" Type="http://schemas.openxmlformats.org/officeDocument/2006/relationships/image" Target="../media/image319.wmf"/><Relationship Id="rId3" Type="http://schemas.openxmlformats.org/officeDocument/2006/relationships/oleObject" Target="../embeddings/oleObject352.bin"/><Relationship Id="rId2" Type="http://schemas.openxmlformats.org/officeDocument/2006/relationships/image" Target="../media/image318.wmf"/><Relationship Id="rId17" Type="http://schemas.openxmlformats.org/officeDocument/2006/relationships/notesSlide" Target="../notesSlides/notesSlide30.xml"/><Relationship Id="rId16" Type="http://schemas.openxmlformats.org/officeDocument/2006/relationships/vmlDrawing" Target="../drawings/vmlDrawing45.vml"/><Relationship Id="rId15" Type="http://schemas.openxmlformats.org/officeDocument/2006/relationships/slideLayout" Target="../slideLayouts/slideLayout26.xml"/><Relationship Id="rId14" Type="http://schemas.openxmlformats.org/officeDocument/2006/relationships/image" Target="../media/image325.png"/><Relationship Id="rId13" Type="http://schemas.openxmlformats.org/officeDocument/2006/relationships/image" Target="../media/image324.png"/><Relationship Id="rId12" Type="http://schemas.openxmlformats.org/officeDocument/2006/relationships/image" Target="../media/image323.wmf"/><Relationship Id="rId11" Type="http://schemas.openxmlformats.org/officeDocument/2006/relationships/oleObject" Target="../embeddings/oleObject356.bin"/><Relationship Id="rId10" Type="http://schemas.openxmlformats.org/officeDocument/2006/relationships/image" Target="../media/image322.wmf"/><Relationship Id="rId1" Type="http://schemas.openxmlformats.org/officeDocument/2006/relationships/oleObject" Target="../embeddings/oleObject351.bin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6.vml"/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328.png"/><Relationship Id="rId4" Type="http://schemas.openxmlformats.org/officeDocument/2006/relationships/image" Target="../media/image327.wmf"/><Relationship Id="rId3" Type="http://schemas.openxmlformats.org/officeDocument/2006/relationships/oleObject" Target="../embeddings/oleObject358.bin"/><Relationship Id="rId2" Type="http://schemas.openxmlformats.org/officeDocument/2006/relationships/image" Target="../media/image326.wmf"/><Relationship Id="rId1" Type="http://schemas.openxmlformats.org/officeDocument/2006/relationships/oleObject" Target="../embeddings/oleObject357.bin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7.vml"/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330.png"/><Relationship Id="rId2" Type="http://schemas.openxmlformats.org/officeDocument/2006/relationships/image" Target="../media/image329.wmf"/><Relationship Id="rId1" Type="http://schemas.openxmlformats.org/officeDocument/2006/relationships/oleObject" Target="../embeddings/oleObject359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0.bin"/><Relationship Id="rId20" Type="http://schemas.openxmlformats.org/officeDocument/2006/relationships/notesSlide" Target="../notesSlides/notesSlide4.xml"/><Relationship Id="rId2" Type="http://schemas.openxmlformats.org/officeDocument/2006/relationships/image" Target="../media/image15.wmf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83.xml"/><Relationship Id="rId17" Type="http://schemas.openxmlformats.org/officeDocument/2006/relationships/image" Target="../media/image8.wmf"/><Relationship Id="rId16" Type="http://schemas.openxmlformats.org/officeDocument/2006/relationships/oleObject" Target="../embeddings/oleObject18.bin"/><Relationship Id="rId15" Type="http://schemas.openxmlformats.org/officeDocument/2006/relationships/image" Target="../media/image20.wmf"/><Relationship Id="rId14" Type="http://schemas.openxmlformats.org/officeDocument/2006/relationships/oleObject" Target="../embeddings/oleObject17.bin"/><Relationship Id="rId13" Type="http://schemas.openxmlformats.org/officeDocument/2006/relationships/oleObject" Target="../embeddings/oleObject16.bin"/><Relationship Id="rId12" Type="http://schemas.openxmlformats.org/officeDocument/2006/relationships/oleObject" Target="../embeddings/oleObject15.bin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9.bin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5.bin"/><Relationship Id="rId8" Type="http://schemas.openxmlformats.org/officeDocument/2006/relationships/image" Target="../media/image333.wmf"/><Relationship Id="rId7" Type="http://schemas.openxmlformats.org/officeDocument/2006/relationships/oleObject" Target="../embeddings/oleObject364.bin"/><Relationship Id="rId6" Type="http://schemas.openxmlformats.org/officeDocument/2006/relationships/oleObject" Target="../embeddings/oleObject363.bin"/><Relationship Id="rId5" Type="http://schemas.openxmlformats.org/officeDocument/2006/relationships/oleObject" Target="../embeddings/oleObject362.bin"/><Relationship Id="rId4" Type="http://schemas.openxmlformats.org/officeDocument/2006/relationships/image" Target="../media/image332.wmf"/><Relationship Id="rId3" Type="http://schemas.openxmlformats.org/officeDocument/2006/relationships/oleObject" Target="../embeddings/oleObject361.bin"/><Relationship Id="rId2" Type="http://schemas.openxmlformats.org/officeDocument/2006/relationships/image" Target="../media/image331.wmf"/><Relationship Id="rId13" Type="http://schemas.openxmlformats.org/officeDocument/2006/relationships/vmlDrawing" Target="../drawings/vmlDrawing48.vml"/><Relationship Id="rId12" Type="http://schemas.openxmlformats.org/officeDocument/2006/relationships/slideLayout" Target="../slideLayouts/slideLayout25.xml"/><Relationship Id="rId11" Type="http://schemas.openxmlformats.org/officeDocument/2006/relationships/oleObject" Target="../embeddings/oleObject366.bin"/><Relationship Id="rId10" Type="http://schemas.openxmlformats.org/officeDocument/2006/relationships/image" Target="../media/image334.wmf"/><Relationship Id="rId1" Type="http://schemas.openxmlformats.org/officeDocument/2006/relationships/oleObject" Target="../embeddings/oleObject360.bin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1.bin"/><Relationship Id="rId8" Type="http://schemas.openxmlformats.org/officeDocument/2006/relationships/image" Target="../media/image336.wmf"/><Relationship Id="rId7" Type="http://schemas.openxmlformats.org/officeDocument/2006/relationships/oleObject" Target="../embeddings/oleObject370.bin"/><Relationship Id="rId6" Type="http://schemas.openxmlformats.org/officeDocument/2006/relationships/image" Target="../media/image332.wmf"/><Relationship Id="rId5" Type="http://schemas.openxmlformats.org/officeDocument/2006/relationships/oleObject" Target="../embeddings/oleObject369.bin"/><Relationship Id="rId4" Type="http://schemas.openxmlformats.org/officeDocument/2006/relationships/image" Target="../media/image335.wmf"/><Relationship Id="rId3" Type="http://schemas.openxmlformats.org/officeDocument/2006/relationships/oleObject" Target="../embeddings/oleObject368.bin"/><Relationship Id="rId2" Type="http://schemas.openxmlformats.org/officeDocument/2006/relationships/image" Target="../media/image331.wmf"/><Relationship Id="rId19" Type="http://schemas.openxmlformats.org/officeDocument/2006/relationships/vmlDrawing" Target="../drawings/vmlDrawing49.vml"/><Relationship Id="rId18" Type="http://schemas.openxmlformats.org/officeDocument/2006/relationships/slideLayout" Target="../slideLayouts/slideLayout25.xml"/><Relationship Id="rId17" Type="http://schemas.openxmlformats.org/officeDocument/2006/relationships/oleObject" Target="../embeddings/oleObject375.bin"/><Relationship Id="rId16" Type="http://schemas.openxmlformats.org/officeDocument/2006/relationships/oleObject" Target="../embeddings/oleObject374.bin"/><Relationship Id="rId15" Type="http://schemas.openxmlformats.org/officeDocument/2006/relationships/image" Target="../media/image340.wmf"/><Relationship Id="rId14" Type="http://schemas.openxmlformats.org/officeDocument/2006/relationships/oleObject" Target="../embeddings/oleObject373.bin"/><Relationship Id="rId13" Type="http://schemas.openxmlformats.org/officeDocument/2006/relationships/image" Target="../media/image339.png"/><Relationship Id="rId12" Type="http://schemas.openxmlformats.org/officeDocument/2006/relationships/image" Target="../media/image338.wmf"/><Relationship Id="rId11" Type="http://schemas.openxmlformats.org/officeDocument/2006/relationships/oleObject" Target="../embeddings/oleObject372.bin"/><Relationship Id="rId10" Type="http://schemas.openxmlformats.org/officeDocument/2006/relationships/image" Target="../media/image337.wmf"/><Relationship Id="rId1" Type="http://schemas.openxmlformats.org/officeDocument/2006/relationships/oleObject" Target="../embeddings/oleObject367.bin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0.bin"/><Relationship Id="rId8" Type="http://schemas.openxmlformats.org/officeDocument/2006/relationships/image" Target="../media/image343.wmf"/><Relationship Id="rId7" Type="http://schemas.openxmlformats.org/officeDocument/2006/relationships/oleObject" Target="../embeddings/oleObject379.bin"/><Relationship Id="rId6" Type="http://schemas.openxmlformats.org/officeDocument/2006/relationships/image" Target="../media/image342.wmf"/><Relationship Id="rId5" Type="http://schemas.openxmlformats.org/officeDocument/2006/relationships/oleObject" Target="../embeddings/oleObject378.bin"/><Relationship Id="rId4" Type="http://schemas.openxmlformats.org/officeDocument/2006/relationships/image" Target="../media/image341.wmf"/><Relationship Id="rId3" Type="http://schemas.openxmlformats.org/officeDocument/2006/relationships/oleObject" Target="../embeddings/oleObject377.bin"/><Relationship Id="rId2" Type="http://schemas.openxmlformats.org/officeDocument/2006/relationships/image" Target="../media/image331.wmf"/><Relationship Id="rId12" Type="http://schemas.openxmlformats.org/officeDocument/2006/relationships/vmlDrawing" Target="../drawings/vmlDrawing50.vml"/><Relationship Id="rId11" Type="http://schemas.openxmlformats.org/officeDocument/2006/relationships/slideLayout" Target="../slideLayouts/slideLayout25.xml"/><Relationship Id="rId10" Type="http://schemas.openxmlformats.org/officeDocument/2006/relationships/image" Target="../media/image344.wmf"/><Relationship Id="rId1" Type="http://schemas.openxmlformats.org/officeDocument/2006/relationships/oleObject" Target="../embeddings/oleObject376.bin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1.v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46.wmf"/><Relationship Id="rId3" Type="http://schemas.openxmlformats.org/officeDocument/2006/relationships/oleObject" Target="../embeddings/oleObject382.bin"/><Relationship Id="rId2" Type="http://schemas.openxmlformats.org/officeDocument/2006/relationships/image" Target="../media/image345.wmf"/><Relationship Id="rId1" Type="http://schemas.openxmlformats.org/officeDocument/2006/relationships/oleObject" Target="../embeddings/oleObject381.bin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2.v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47.wmf"/><Relationship Id="rId3" Type="http://schemas.openxmlformats.org/officeDocument/2006/relationships/oleObject" Target="../embeddings/oleObject384.bin"/><Relationship Id="rId2" Type="http://schemas.openxmlformats.org/officeDocument/2006/relationships/image" Target="../media/image345.wmf"/><Relationship Id="rId1" Type="http://schemas.openxmlformats.org/officeDocument/2006/relationships/oleObject" Target="../embeddings/oleObject383.bin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vmlDrawing" Target="../drawings/vmlDrawing53.v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349.emf"/><Relationship Id="rId2" Type="http://schemas.openxmlformats.org/officeDocument/2006/relationships/oleObject" Target="../embeddings/oleObject385.bin"/><Relationship Id="rId1" Type="http://schemas.openxmlformats.org/officeDocument/2006/relationships/image" Target="../media/image348.png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4.wmf"/><Relationship Id="rId8" Type="http://schemas.openxmlformats.org/officeDocument/2006/relationships/oleObject" Target="../embeddings/oleObject389.bin"/><Relationship Id="rId7" Type="http://schemas.openxmlformats.org/officeDocument/2006/relationships/image" Target="../media/image353.wmf"/><Relationship Id="rId6" Type="http://schemas.openxmlformats.org/officeDocument/2006/relationships/oleObject" Target="../embeddings/oleObject388.bin"/><Relationship Id="rId5" Type="http://schemas.openxmlformats.org/officeDocument/2006/relationships/image" Target="../media/image352.wmf"/><Relationship Id="rId4" Type="http://schemas.openxmlformats.org/officeDocument/2006/relationships/oleObject" Target="../embeddings/oleObject387.bin"/><Relationship Id="rId3" Type="http://schemas.openxmlformats.org/officeDocument/2006/relationships/image" Target="../media/image351.png"/><Relationship Id="rId2" Type="http://schemas.openxmlformats.org/officeDocument/2006/relationships/image" Target="../media/image350.wmf"/><Relationship Id="rId15" Type="http://schemas.openxmlformats.org/officeDocument/2006/relationships/vmlDrawing" Target="../drawings/vmlDrawing54.vml"/><Relationship Id="rId14" Type="http://schemas.openxmlformats.org/officeDocument/2006/relationships/slideLayout" Target="../slideLayouts/slideLayout31.xml"/><Relationship Id="rId13" Type="http://schemas.openxmlformats.org/officeDocument/2006/relationships/image" Target="../media/image356.wmf"/><Relationship Id="rId12" Type="http://schemas.openxmlformats.org/officeDocument/2006/relationships/oleObject" Target="../embeddings/oleObject391.bin"/><Relationship Id="rId11" Type="http://schemas.openxmlformats.org/officeDocument/2006/relationships/image" Target="../media/image355.wmf"/><Relationship Id="rId10" Type="http://schemas.openxmlformats.org/officeDocument/2006/relationships/oleObject" Target="../embeddings/oleObject390.bin"/><Relationship Id="rId1" Type="http://schemas.openxmlformats.org/officeDocument/2006/relationships/oleObject" Target="../embeddings/oleObject386.bin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6.bin"/><Relationship Id="rId8" Type="http://schemas.openxmlformats.org/officeDocument/2006/relationships/image" Target="../media/image360.wmf"/><Relationship Id="rId7" Type="http://schemas.openxmlformats.org/officeDocument/2006/relationships/oleObject" Target="../embeddings/oleObject395.bin"/><Relationship Id="rId6" Type="http://schemas.openxmlformats.org/officeDocument/2006/relationships/image" Target="../media/image359.wmf"/><Relationship Id="rId5" Type="http://schemas.openxmlformats.org/officeDocument/2006/relationships/oleObject" Target="../embeddings/oleObject394.bin"/><Relationship Id="rId4" Type="http://schemas.openxmlformats.org/officeDocument/2006/relationships/image" Target="../media/image358.wmf"/><Relationship Id="rId3" Type="http://schemas.openxmlformats.org/officeDocument/2006/relationships/oleObject" Target="../embeddings/oleObject393.bin"/><Relationship Id="rId2" Type="http://schemas.openxmlformats.org/officeDocument/2006/relationships/image" Target="../media/image357.wmf"/><Relationship Id="rId14" Type="http://schemas.openxmlformats.org/officeDocument/2006/relationships/vmlDrawing" Target="../drawings/vmlDrawing55.vml"/><Relationship Id="rId13" Type="http://schemas.openxmlformats.org/officeDocument/2006/relationships/slideLayout" Target="../slideLayouts/slideLayout31.xml"/><Relationship Id="rId12" Type="http://schemas.openxmlformats.org/officeDocument/2006/relationships/image" Target="../media/image361.wmf"/><Relationship Id="rId11" Type="http://schemas.openxmlformats.org/officeDocument/2006/relationships/oleObject" Target="../embeddings/oleObject397.bin"/><Relationship Id="rId10" Type="http://schemas.openxmlformats.org/officeDocument/2006/relationships/image" Target="../media/image345.wmf"/><Relationship Id="rId1" Type="http://schemas.openxmlformats.org/officeDocument/2006/relationships/oleObject" Target="../embeddings/oleObject392.bin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6.vml"/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363.wmf"/><Relationship Id="rId3" Type="http://schemas.openxmlformats.org/officeDocument/2006/relationships/oleObject" Target="../embeddings/oleObject399.bin"/><Relationship Id="rId2" Type="http://schemas.openxmlformats.org/officeDocument/2006/relationships/image" Target="../media/image362.wmf"/><Relationship Id="rId1" Type="http://schemas.openxmlformats.org/officeDocument/2006/relationships/oleObject" Target="../embeddings/oleObject398.bin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7.vml"/><Relationship Id="rId8" Type="http://schemas.openxmlformats.org/officeDocument/2006/relationships/slideLayout" Target="../slideLayouts/slideLayout26.xml"/><Relationship Id="rId7" Type="http://schemas.openxmlformats.org/officeDocument/2006/relationships/image" Target="../media/image367.wmf"/><Relationship Id="rId6" Type="http://schemas.openxmlformats.org/officeDocument/2006/relationships/oleObject" Target="../embeddings/oleObject402.bin"/><Relationship Id="rId5" Type="http://schemas.openxmlformats.org/officeDocument/2006/relationships/image" Target="../media/image366.wmf"/><Relationship Id="rId4" Type="http://schemas.openxmlformats.org/officeDocument/2006/relationships/oleObject" Target="../embeddings/oleObject401.bin"/><Relationship Id="rId3" Type="http://schemas.openxmlformats.org/officeDocument/2006/relationships/image" Target="../media/image365.wmf"/><Relationship Id="rId2" Type="http://schemas.openxmlformats.org/officeDocument/2006/relationships/oleObject" Target="../embeddings/oleObject400.bin"/><Relationship Id="rId10" Type="http://schemas.openxmlformats.org/officeDocument/2006/relationships/notesSlide" Target="../notesSlides/notesSlide32.xml"/><Relationship Id="rId1" Type="http://schemas.openxmlformats.org/officeDocument/2006/relationships/image" Target="../media/image36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23.bin"/><Relationship Id="rId7" Type="http://schemas.openxmlformats.org/officeDocument/2006/relationships/oleObject" Target="../embeddings/oleObject22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0.bin"/><Relationship Id="rId20" Type="http://schemas.openxmlformats.org/officeDocument/2006/relationships/notesSlide" Target="../notesSlides/notesSlide5.xml"/><Relationship Id="rId2" Type="http://schemas.openxmlformats.org/officeDocument/2006/relationships/image" Target="../media/image16.wmf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88.xml"/><Relationship Id="rId17" Type="http://schemas.openxmlformats.org/officeDocument/2006/relationships/tags" Target="../tags/tag3.xml"/><Relationship Id="rId16" Type="http://schemas.openxmlformats.org/officeDocument/2006/relationships/oleObject" Target="../embeddings/oleObject27.bin"/><Relationship Id="rId15" Type="http://schemas.openxmlformats.org/officeDocument/2006/relationships/image" Target="../media/image23.wmf"/><Relationship Id="rId14" Type="http://schemas.openxmlformats.org/officeDocument/2006/relationships/oleObject" Target="../embeddings/oleObject26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25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24.bin"/><Relationship Id="rId1" Type="http://schemas.openxmlformats.org/officeDocument/2006/relationships/oleObject" Target="../embeddings/oleObject19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369.png"/><Relationship Id="rId1" Type="http://schemas.openxmlformats.org/officeDocument/2006/relationships/image" Target="../media/image368.png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image" Target="../media/image373.wmf"/><Relationship Id="rId7" Type="http://schemas.openxmlformats.org/officeDocument/2006/relationships/oleObject" Target="../embeddings/oleObject406.bin"/><Relationship Id="rId6" Type="http://schemas.openxmlformats.org/officeDocument/2006/relationships/image" Target="../media/image372.wmf"/><Relationship Id="rId5" Type="http://schemas.openxmlformats.org/officeDocument/2006/relationships/oleObject" Target="../embeddings/oleObject405.bin"/><Relationship Id="rId4" Type="http://schemas.openxmlformats.org/officeDocument/2006/relationships/image" Target="../media/image371.wmf"/><Relationship Id="rId3" Type="http://schemas.openxmlformats.org/officeDocument/2006/relationships/oleObject" Target="../embeddings/oleObject404.bin"/><Relationship Id="rId2" Type="http://schemas.openxmlformats.org/officeDocument/2006/relationships/image" Target="../media/image370.wmf"/><Relationship Id="rId10" Type="http://schemas.openxmlformats.org/officeDocument/2006/relationships/vmlDrawing" Target="../drawings/vmlDrawing58.vml"/><Relationship Id="rId1" Type="http://schemas.openxmlformats.org/officeDocument/2006/relationships/oleObject" Target="../embeddings/oleObject403.bin"/></Relationships>
</file>

<file path=ppt/slides/_rels/slide7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1.xml"/><Relationship Id="rId2" Type="http://schemas.openxmlformats.org/officeDocument/2006/relationships/tags" Target="../tags/tag6.xml"/><Relationship Id="rId1" Type="http://schemas.openxmlformats.org/officeDocument/2006/relationships/image" Target="../media/image37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9.bin"/><Relationship Id="rId29" Type="http://schemas.openxmlformats.org/officeDocument/2006/relationships/notesSlide" Target="../notesSlides/notesSlide7.xml"/><Relationship Id="rId28" Type="http://schemas.openxmlformats.org/officeDocument/2006/relationships/vmlDrawing" Target="../drawings/vmlDrawing4.vml"/><Relationship Id="rId27" Type="http://schemas.openxmlformats.org/officeDocument/2006/relationships/slideLayout" Target="../slideLayouts/slideLayout83.xml"/><Relationship Id="rId26" Type="http://schemas.openxmlformats.org/officeDocument/2006/relationships/image" Target="../media/image35.wmf"/><Relationship Id="rId25" Type="http://schemas.openxmlformats.org/officeDocument/2006/relationships/oleObject" Target="../embeddings/oleObject40.bin"/><Relationship Id="rId24" Type="http://schemas.openxmlformats.org/officeDocument/2006/relationships/image" Target="../media/image34.wmf"/><Relationship Id="rId23" Type="http://schemas.openxmlformats.org/officeDocument/2006/relationships/oleObject" Target="../embeddings/oleObject39.bin"/><Relationship Id="rId22" Type="http://schemas.openxmlformats.org/officeDocument/2006/relationships/image" Target="../media/image33.wmf"/><Relationship Id="rId21" Type="http://schemas.openxmlformats.org/officeDocument/2006/relationships/oleObject" Target="../embeddings/oleObject38.bin"/><Relationship Id="rId20" Type="http://schemas.openxmlformats.org/officeDocument/2006/relationships/image" Target="../media/image32.wmf"/><Relationship Id="rId2" Type="http://schemas.openxmlformats.org/officeDocument/2006/relationships/image" Target="../media/image24.wmf"/><Relationship Id="rId19" Type="http://schemas.openxmlformats.org/officeDocument/2006/relationships/oleObject" Target="../embeddings/oleObject37.bin"/><Relationship Id="rId18" Type="http://schemas.openxmlformats.org/officeDocument/2006/relationships/image" Target="../media/image31.wmf"/><Relationship Id="rId17" Type="http://schemas.openxmlformats.org/officeDocument/2006/relationships/oleObject" Target="../embeddings/oleObject36.bin"/><Relationship Id="rId16" Type="http://schemas.openxmlformats.org/officeDocument/2006/relationships/image" Target="../media/image30.wmf"/><Relationship Id="rId15" Type="http://schemas.openxmlformats.org/officeDocument/2006/relationships/oleObject" Target="../embeddings/oleObject35.bin"/><Relationship Id="rId14" Type="http://schemas.openxmlformats.org/officeDocument/2006/relationships/image" Target="../media/image29.wmf"/><Relationship Id="rId13" Type="http://schemas.openxmlformats.org/officeDocument/2006/relationships/oleObject" Target="../embeddings/oleObject34.bin"/><Relationship Id="rId12" Type="http://schemas.openxmlformats.org/officeDocument/2006/relationships/image" Target="../media/image28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509185"/>
            <a:ext cx="7772400" cy="146896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spc="-1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计 算 方 法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3050" y="3102094"/>
            <a:ext cx="60579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一、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线性插值与抛物插值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3309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07060" y="668655"/>
            <a:ext cx="8152130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抛物插值</a:t>
            </a:r>
            <a:r>
              <a:rPr lang="zh-CN" altLang="en-US" sz="2800" dirty="0" smtClean="0">
                <a:sym typeface="+mn-ea"/>
              </a:rPr>
              <a:t>：此时为       的情形。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chemeClr val="tx1"/>
                </a:solidFill>
                <a:sym typeface="+mn-ea"/>
              </a:rPr>
              <a:t>设函数             在节点   、  和   处的函数值分别为</a:t>
            </a:r>
            <a:endParaRPr lang="zh-CN" altLang="zh-CN" sz="2800" dirty="0" smtClean="0">
              <a:solidFill>
                <a:schemeClr val="tx1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chemeClr val="tx1"/>
                </a:solidFill>
                <a:sym typeface="+mn-ea"/>
              </a:rPr>
              <a:t>   、 和   </a:t>
            </a:r>
            <a:r>
              <a:rPr lang="zh-CN" altLang="zh-CN" sz="2800" dirty="0" smtClean="0">
                <a:solidFill>
                  <a:schemeClr val="tx1"/>
                </a:solidFill>
                <a:sym typeface="+mn-ea"/>
              </a:rPr>
              <a:t>则有：</a:t>
            </a:r>
            <a:endParaRPr lang="zh-CN" altLang="zh-CN" sz="2800" dirty="0" smtClean="0">
              <a:solidFill>
                <a:schemeClr val="tx1"/>
              </a:solidFill>
              <a:sym typeface="+mn-ea"/>
            </a:endParaRPr>
          </a:p>
          <a:p>
            <a:pPr marL="0" indent="0" eaLnBrk="1" latinLnBrk="0" hangingPunct="1"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                                                                   </a:t>
            </a:r>
            <a:r>
              <a:rPr lang="zh-CN" altLang="zh-CN" sz="2000" b="0" dirty="0" smtClean="0">
                <a:solidFill>
                  <a:schemeClr val="tx1"/>
                </a:solidFill>
                <a:sym typeface="+mn-ea"/>
              </a:rPr>
              <a:t>（4-11）</a:t>
            </a: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         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同理，可以推出其余两个二次插值多项式：       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 smtClean="0"/>
              <a:t>称二次多项式       </a:t>
            </a:r>
            <a:r>
              <a:rPr lang="zh-CN" altLang="en-US" sz="2800" dirty="0" smtClean="0"/>
              <a:t>、     和       是</a:t>
            </a:r>
            <a:r>
              <a:rPr lang="zh-CN" altLang="en-US" sz="2800" dirty="0" smtClean="0">
                <a:solidFill>
                  <a:srgbClr val="0000FF"/>
                </a:solidFill>
              </a:rPr>
              <a:t>二次插值基函数</a:t>
            </a:r>
            <a:r>
              <a:rPr lang="zh-CN" altLang="en-US" sz="2800" dirty="0" smtClean="0">
                <a:solidFill>
                  <a:schemeClr val="tx1"/>
                </a:solidFill>
              </a:rPr>
              <a:t>。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/>
              <a:t>将插值基函数代入（</a:t>
            </a:r>
            <a:r>
              <a:rPr lang="zh-CN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 smtClean="0"/>
              <a:t>-</a:t>
            </a:r>
            <a:r>
              <a:rPr lang="zh-CN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11）</a:t>
            </a:r>
            <a:r>
              <a:rPr lang="zh-CN" altLang="zh-CN" sz="2800" dirty="0" smtClean="0"/>
              <a:t>得</a:t>
            </a:r>
            <a:endParaRPr lang="zh-CN" altLang="zh-CN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dirty="0" smtClean="0"/>
          </a:p>
        </p:txBody>
      </p:sp>
      <p:graphicFrame>
        <p:nvGraphicFramePr>
          <p:cNvPr id="2" name="对象 -2147482501"/>
          <p:cNvGraphicFramePr>
            <a:graphicFrameLocks noChangeAspect="1"/>
          </p:cNvGraphicFramePr>
          <p:nvPr/>
        </p:nvGraphicFramePr>
        <p:xfrm>
          <a:off x="4032885" y="1091883"/>
          <a:ext cx="792718" cy="387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16865" imgH="165100" progId="Equation.DSMT4">
                  <p:embed/>
                </p:oleObj>
              </mc:Choice>
              <mc:Fallback>
                <p:oleObj name="" r:id="rId1" imgW="316865" imgH="165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32885" y="1091883"/>
                        <a:ext cx="792718" cy="3871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548"/>
          <p:cNvGraphicFramePr>
            <a:graphicFrameLocks noChangeAspect="1"/>
          </p:cNvGraphicFramePr>
          <p:nvPr/>
        </p:nvGraphicFramePr>
        <p:xfrm>
          <a:off x="1762760" y="171069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520700" imgH="190500" progId="Equation.DSMT4">
                  <p:embed/>
                </p:oleObj>
              </mc:Choice>
              <mc:Fallback>
                <p:oleObj name="" r:id="rId3" imgW="520700" imgH="1905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2760" y="171069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685"/>
          <p:cNvGraphicFramePr>
            <a:graphicFrameLocks noChangeAspect="1"/>
          </p:cNvGraphicFramePr>
          <p:nvPr/>
        </p:nvGraphicFramePr>
        <p:xfrm>
          <a:off x="4105593" y="163226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52400" imgH="203200" progId="Equation.DSMT4">
                  <p:embed/>
                </p:oleObj>
              </mc:Choice>
              <mc:Fallback>
                <p:oleObj name="" r:id="rId5" imgW="1524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05593" y="163226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546"/>
          <p:cNvGraphicFramePr>
            <a:graphicFrameLocks noChangeAspect="1"/>
          </p:cNvGraphicFramePr>
          <p:nvPr/>
        </p:nvGraphicFramePr>
        <p:xfrm>
          <a:off x="4638040" y="1625283"/>
          <a:ext cx="356080" cy="500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139700" imgH="203200" progId="Equation.DSMT4">
                  <p:embed/>
                </p:oleObj>
              </mc:Choice>
              <mc:Fallback>
                <p:oleObj name="" r:id="rId7" imgW="1397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38040" y="1625283"/>
                        <a:ext cx="356080" cy="5000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497"/>
          <p:cNvGraphicFramePr>
            <a:graphicFrameLocks noChangeAspect="1"/>
          </p:cNvGraphicFramePr>
          <p:nvPr/>
        </p:nvGraphicFramePr>
        <p:xfrm>
          <a:off x="5292408" y="1625283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52400" imgH="203200" progId="Equation.DSMT4">
                  <p:embed/>
                </p:oleObj>
              </mc:Choice>
              <mc:Fallback>
                <p:oleObj name="" r:id="rId9" imgW="1524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2408" y="1625283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545"/>
          <p:cNvGraphicFramePr>
            <a:graphicFrameLocks noChangeAspect="1"/>
          </p:cNvGraphicFramePr>
          <p:nvPr/>
        </p:nvGraphicFramePr>
        <p:xfrm>
          <a:off x="606743" y="2249488"/>
          <a:ext cx="412392" cy="52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1" imgW="165100" imgH="203200" progId="Equation.DSMT4">
                  <p:embed/>
                </p:oleObj>
              </mc:Choice>
              <mc:Fallback>
                <p:oleObj name="" r:id="rId11" imgW="1651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6743" y="2249488"/>
                        <a:ext cx="412392" cy="5264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544"/>
          <p:cNvGraphicFramePr>
            <a:graphicFrameLocks noChangeAspect="1"/>
          </p:cNvGraphicFramePr>
          <p:nvPr/>
        </p:nvGraphicFramePr>
        <p:xfrm>
          <a:off x="1145858" y="229012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3" imgW="152400" imgH="203200" progId="Equation.DSMT4">
                  <p:embed/>
                </p:oleObj>
              </mc:Choice>
              <mc:Fallback>
                <p:oleObj name="" r:id="rId13" imgW="1524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45858" y="229012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494"/>
          <p:cNvGraphicFramePr>
            <a:graphicFrameLocks noChangeAspect="1"/>
          </p:cNvGraphicFramePr>
          <p:nvPr/>
        </p:nvGraphicFramePr>
        <p:xfrm>
          <a:off x="1762443" y="2229168"/>
          <a:ext cx="412392" cy="52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5" imgW="165100" imgH="203200" progId="Equation.DSMT4">
                  <p:embed/>
                </p:oleObj>
              </mc:Choice>
              <mc:Fallback>
                <p:oleObj name="" r:id="rId15" imgW="165100" imgH="2032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62443" y="2229168"/>
                        <a:ext cx="412392" cy="5264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479"/>
          <p:cNvGraphicFramePr>
            <a:graphicFrameLocks noChangeAspect="1"/>
          </p:cNvGraphicFramePr>
          <p:nvPr/>
        </p:nvGraphicFramePr>
        <p:xfrm>
          <a:off x="2174875" y="2942908"/>
          <a:ext cx="4508500" cy="513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7" imgW="1803400" imgH="203200" progId="Equation.DSMT4">
                  <p:embed/>
                </p:oleObj>
              </mc:Choice>
              <mc:Fallback>
                <p:oleObj name="" r:id="rId17" imgW="1803400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74875" y="2942908"/>
                        <a:ext cx="4508500" cy="5138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462"/>
          <p:cNvGraphicFramePr>
            <a:graphicFrameLocks noChangeAspect="1"/>
          </p:cNvGraphicFramePr>
          <p:nvPr/>
        </p:nvGraphicFramePr>
        <p:xfrm>
          <a:off x="1018858" y="3925570"/>
          <a:ext cx="3300568" cy="97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9" imgW="1320165" imgH="393700" progId="Equation.DSMT4">
                  <p:embed/>
                </p:oleObj>
              </mc:Choice>
              <mc:Fallback>
                <p:oleObj name="" r:id="rId19" imgW="1320165" imgH="3937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18858" y="3925570"/>
                        <a:ext cx="3300568" cy="978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684"/>
          <p:cNvGraphicFramePr>
            <a:graphicFrameLocks noChangeAspect="1"/>
          </p:cNvGraphicFramePr>
          <p:nvPr/>
        </p:nvGraphicFramePr>
        <p:xfrm>
          <a:off x="4486275" y="3925570"/>
          <a:ext cx="3364040" cy="986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1" imgW="1345565" imgH="393700" progId="Equation.DSMT4">
                  <p:embed/>
                </p:oleObj>
              </mc:Choice>
              <mc:Fallback>
                <p:oleObj name="" r:id="rId21" imgW="1345565" imgH="3937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86275" y="3925570"/>
                        <a:ext cx="3364040" cy="9869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2460"/>
          <p:cNvGraphicFramePr>
            <a:graphicFrameLocks noChangeAspect="1"/>
          </p:cNvGraphicFramePr>
          <p:nvPr/>
        </p:nvGraphicFramePr>
        <p:xfrm>
          <a:off x="2854008" y="5018723"/>
          <a:ext cx="729933" cy="511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3" imgW="292100" imgH="203200" progId="Equation.DSMT4">
                  <p:embed/>
                </p:oleObj>
              </mc:Choice>
              <mc:Fallback>
                <p:oleObj name="" r:id="rId23" imgW="292100" imgH="2032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54008" y="5018723"/>
                        <a:ext cx="729933" cy="5114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-2147482459"/>
          <p:cNvGraphicFramePr>
            <a:graphicFrameLocks noChangeAspect="1"/>
          </p:cNvGraphicFramePr>
          <p:nvPr/>
        </p:nvGraphicFramePr>
        <p:xfrm>
          <a:off x="3716655" y="4974590"/>
          <a:ext cx="769576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5" imgW="279400" imgH="203200" progId="Equation.DSMT4">
                  <p:embed/>
                </p:oleObj>
              </mc:Choice>
              <mc:Fallback>
                <p:oleObj name="" r:id="rId25" imgW="279400" imgH="2032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716655" y="4974590"/>
                        <a:ext cx="769576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-2147482458"/>
          <p:cNvGraphicFramePr>
            <a:graphicFrameLocks noChangeAspect="1"/>
          </p:cNvGraphicFramePr>
          <p:nvPr/>
        </p:nvGraphicFramePr>
        <p:xfrm>
          <a:off x="4714558" y="4974273"/>
          <a:ext cx="729933" cy="511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7" imgW="292100" imgH="203200" progId="Equation.DSMT4">
                  <p:embed/>
                </p:oleObj>
              </mc:Choice>
              <mc:Fallback>
                <p:oleObj name="" r:id="rId27" imgW="292100" imgH="2032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14558" y="4974273"/>
                        <a:ext cx="729933" cy="5114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-2147482444"/>
          <p:cNvGraphicFramePr>
            <a:graphicFrameLocks noChangeAspect="1"/>
          </p:cNvGraphicFramePr>
          <p:nvPr/>
        </p:nvGraphicFramePr>
        <p:xfrm>
          <a:off x="300355" y="6009005"/>
          <a:ext cx="8623300" cy="75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9" imgW="3860800" imgH="393700" progId="Equation.DSMT4">
                  <p:embed/>
                </p:oleObj>
              </mc:Choice>
              <mc:Fallback>
                <p:oleObj name="" r:id="rId29" imgW="3860800" imgH="393700" progId="Equation.DSMT4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0355" y="6009005"/>
                        <a:ext cx="8623300" cy="759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线性插值与抛物插值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436880" y="4121785"/>
            <a:ext cx="8461375" cy="14846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633730" y="4775200"/>
            <a:ext cx="6281420" cy="94488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若选择      ，     为插值节点，则：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09090" y="801812"/>
            <a:ext cx="8243248" cy="1124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60045" lvl="0" indent="-360045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例4-2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已知        ，      ，       ，试分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60045" lvl="0" indent="-360045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别利用线性插值和抛物插值计算       的近似值。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33899" y="1926859"/>
            <a:ext cx="8243248" cy="21583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（1）用线性插值。     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若选择           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         为插值节点，则：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-2147482432"/>
          <p:cNvGraphicFramePr>
            <a:graphicFrameLocks noChangeAspect="1"/>
          </p:cNvGraphicFramePr>
          <p:nvPr/>
        </p:nvGraphicFramePr>
        <p:xfrm>
          <a:off x="2886075" y="847408"/>
          <a:ext cx="1459866" cy="51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84200" imgH="203200" progId="Equation.DSMT4">
                  <p:embed/>
                </p:oleObj>
              </mc:Choice>
              <mc:Fallback>
                <p:oleObj name="" r:id="rId1" imgW="5842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86075" y="847408"/>
                        <a:ext cx="1459866" cy="51817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431"/>
          <p:cNvGraphicFramePr>
            <a:graphicFrameLocks noChangeAspect="1"/>
          </p:cNvGraphicFramePr>
          <p:nvPr/>
        </p:nvGraphicFramePr>
        <p:xfrm>
          <a:off x="4484688" y="852488"/>
          <a:ext cx="1428130" cy="513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71500" imgH="203200" progId="Equation.DSMT4">
                  <p:embed/>
                </p:oleObj>
              </mc:Choice>
              <mc:Fallback>
                <p:oleObj name="" r:id="rId3" imgW="571500" imgH="2032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84688" y="852488"/>
                        <a:ext cx="1428130" cy="513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430"/>
          <p:cNvGraphicFramePr>
            <a:graphicFrameLocks noChangeAspect="1"/>
          </p:cNvGraphicFramePr>
          <p:nvPr/>
        </p:nvGraphicFramePr>
        <p:xfrm>
          <a:off x="5989955" y="852488"/>
          <a:ext cx="1459866" cy="518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584200" imgH="203200" progId="Equation.DSMT4">
                  <p:embed/>
                </p:oleObj>
              </mc:Choice>
              <mc:Fallback>
                <p:oleObj name="" r:id="rId5" imgW="5842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89955" y="852488"/>
                        <a:ext cx="1459866" cy="51817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429"/>
          <p:cNvGraphicFramePr>
            <a:graphicFrameLocks noChangeAspect="1"/>
          </p:cNvGraphicFramePr>
          <p:nvPr/>
        </p:nvGraphicFramePr>
        <p:xfrm>
          <a:off x="5544185" y="1365885"/>
          <a:ext cx="83058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330200" imgH="203200" progId="Equation.DSMT4">
                  <p:embed/>
                </p:oleObj>
              </mc:Choice>
              <mc:Fallback>
                <p:oleObj name="" r:id="rId7" imgW="3302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44185" y="1365885"/>
                        <a:ext cx="83058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428"/>
          <p:cNvGraphicFramePr>
            <a:graphicFrameLocks noChangeAspect="1"/>
          </p:cNvGraphicFramePr>
          <p:nvPr/>
        </p:nvGraphicFramePr>
        <p:xfrm>
          <a:off x="1756410" y="2492058"/>
          <a:ext cx="1205977" cy="512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482600" imgH="203200" progId="Equation.DSMT4">
                  <p:embed/>
                </p:oleObj>
              </mc:Choice>
              <mc:Fallback>
                <p:oleObj name="" r:id="rId9" imgW="4826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56410" y="2492058"/>
                        <a:ext cx="1205977" cy="512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427"/>
          <p:cNvGraphicFramePr>
            <a:graphicFrameLocks noChangeAspect="1"/>
          </p:cNvGraphicFramePr>
          <p:nvPr/>
        </p:nvGraphicFramePr>
        <p:xfrm>
          <a:off x="2995295" y="2496503"/>
          <a:ext cx="1141325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457200" imgH="203200" progId="Equation.DSMT4">
                  <p:embed/>
                </p:oleObj>
              </mc:Choice>
              <mc:Fallback>
                <p:oleObj name="" r:id="rId11" imgW="4572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95295" y="2496503"/>
                        <a:ext cx="1141325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426"/>
          <p:cNvGraphicFramePr>
            <a:graphicFrameLocks noChangeAspect="1"/>
          </p:cNvGraphicFramePr>
          <p:nvPr/>
        </p:nvGraphicFramePr>
        <p:xfrm>
          <a:off x="743903" y="2902585"/>
          <a:ext cx="8286750" cy="987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3314700" imgH="393700" progId="Equation.DSMT4">
                  <p:embed/>
                </p:oleObj>
              </mc:Choice>
              <mc:Fallback>
                <p:oleObj name="" r:id="rId13" imgW="3314700" imgH="3937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3903" y="2902585"/>
                        <a:ext cx="8286750" cy="9876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425"/>
          <p:cNvGraphicFramePr>
            <a:graphicFrameLocks noChangeAspect="1"/>
          </p:cNvGraphicFramePr>
          <p:nvPr/>
        </p:nvGraphicFramePr>
        <p:xfrm>
          <a:off x="904240" y="3848100"/>
          <a:ext cx="79660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3213100" imgH="355600" progId="Equation.DSMT4">
                  <p:embed/>
                </p:oleObj>
              </mc:Choice>
              <mc:Fallback>
                <p:oleObj name="" r:id="rId15" imgW="3213100" imgH="3556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04240" y="3848100"/>
                        <a:ext cx="7966075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424"/>
          <p:cNvGraphicFramePr>
            <a:graphicFrameLocks noChangeAspect="1"/>
          </p:cNvGraphicFramePr>
          <p:nvPr/>
        </p:nvGraphicFramePr>
        <p:xfrm>
          <a:off x="1771968" y="4683443"/>
          <a:ext cx="1174240" cy="514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7" imgW="469900" imgH="203200" progId="Equation.DSMT4">
                  <p:embed/>
                </p:oleObj>
              </mc:Choice>
              <mc:Fallback>
                <p:oleObj name="" r:id="rId17" imgW="4699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771968" y="4683443"/>
                        <a:ext cx="1174240" cy="51462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2423"/>
          <p:cNvGraphicFramePr>
            <a:graphicFrameLocks noChangeAspect="1"/>
          </p:cNvGraphicFramePr>
          <p:nvPr/>
        </p:nvGraphicFramePr>
        <p:xfrm>
          <a:off x="2961958" y="4683443"/>
          <a:ext cx="1174240" cy="506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9" imgW="469900" imgH="203200" progId="Equation.DSMT4">
                  <p:embed/>
                </p:oleObj>
              </mc:Choice>
              <mc:Fallback>
                <p:oleObj name="" r:id="rId19" imgW="4699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61958" y="4683443"/>
                        <a:ext cx="1174240" cy="5063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2422"/>
          <p:cNvGraphicFramePr>
            <a:graphicFrameLocks noChangeAspect="1"/>
          </p:cNvGraphicFramePr>
          <p:nvPr/>
        </p:nvGraphicFramePr>
        <p:xfrm>
          <a:off x="704850" y="5094605"/>
          <a:ext cx="8144510" cy="97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1" imgW="3314700" imgH="393700" progId="Equation.DSMT4">
                  <p:embed/>
                </p:oleObj>
              </mc:Choice>
              <mc:Fallback>
                <p:oleObj name="" r:id="rId21" imgW="3314700" imgH="3937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4850" y="5094605"/>
                        <a:ext cx="8144510" cy="970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2421"/>
          <p:cNvGraphicFramePr>
            <a:graphicFrameLocks noChangeAspect="1"/>
          </p:cNvGraphicFramePr>
          <p:nvPr/>
        </p:nvGraphicFramePr>
        <p:xfrm>
          <a:off x="744220" y="5936615"/>
          <a:ext cx="7726045" cy="87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23" imgW="3200400" imgH="355600" progId="Equation.DSMT4">
                  <p:embed/>
                </p:oleObj>
              </mc:Choice>
              <mc:Fallback>
                <p:oleObj name="" r:id="rId23" imgW="3200400" imgH="355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4220" y="5936615"/>
                        <a:ext cx="7726045" cy="873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781475" y="927962"/>
            <a:ext cx="7970292" cy="51693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二、拉格朗日插值多项式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35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7990" y="988695"/>
            <a:ext cx="851344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20000"/>
              </a:lnSpc>
            </a:pPr>
            <a:r>
              <a:rPr lang="zh-CN" altLang="en-US" sz="2800"/>
              <a:t>将       及        插值多项式推广到一般情形，考虑通过</a:t>
            </a: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/>
              <a:t>       个点                            的插值多项式        ，可得：</a:t>
            </a: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/>
              <a:t>其中</a:t>
            </a: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/>
              <a:t>称为关于节点                 的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800">
                <a:solidFill>
                  <a:srgbClr val="0000FF"/>
                </a:solidFill>
              </a:rPr>
              <a:t>次插值基函数，</a:t>
            </a:r>
            <a:r>
              <a:rPr lang="zh-CN" altLang="en-US" sz="2800"/>
              <a:t>称        为</a:t>
            </a:r>
            <a:r>
              <a:rPr lang="zh-CN" altLang="en-US" sz="2800">
                <a:solidFill>
                  <a:srgbClr val="0000FF"/>
                </a:solidFill>
              </a:rPr>
              <a:t>拉格朗日（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Lagrange</a:t>
            </a:r>
            <a:r>
              <a:rPr lang="zh-CN" altLang="en-US" sz="2800">
                <a:solidFill>
                  <a:srgbClr val="0000FF"/>
                </a:solidFill>
              </a:rPr>
              <a:t>）插值多项式</a:t>
            </a:r>
            <a:r>
              <a:rPr lang="zh-CN" altLang="en-US" sz="2800"/>
              <a:t>。 </a:t>
            </a:r>
            <a:endParaRPr lang="zh-CN" altLang="en-US" sz="2800"/>
          </a:p>
        </p:txBody>
      </p:sp>
      <p:graphicFrame>
        <p:nvGraphicFramePr>
          <p:cNvPr id="3" name="对象 -2147482403"/>
          <p:cNvGraphicFramePr>
            <a:graphicFrameLocks noChangeAspect="1"/>
          </p:cNvGraphicFramePr>
          <p:nvPr/>
        </p:nvGraphicFramePr>
        <p:xfrm>
          <a:off x="863918" y="1106488"/>
          <a:ext cx="729617" cy="400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2100" imgH="165100" progId="Equation.DSMT4">
                  <p:embed/>
                </p:oleObj>
              </mc:Choice>
              <mc:Fallback>
                <p:oleObj name="" r:id="rId1" imgW="292100" imgH="165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3918" y="1106488"/>
                        <a:ext cx="729617" cy="4004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682"/>
          <p:cNvGraphicFramePr>
            <a:graphicFrameLocks noChangeAspect="1"/>
          </p:cNvGraphicFramePr>
          <p:nvPr/>
        </p:nvGraphicFramePr>
        <p:xfrm>
          <a:off x="1880235" y="1138873"/>
          <a:ext cx="792718" cy="387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316865" imgH="165100" progId="Equation.DSMT4">
                  <p:embed/>
                </p:oleObj>
              </mc:Choice>
              <mc:Fallback>
                <p:oleObj name="" r:id="rId3" imgW="316865" imgH="1651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0235" y="1138873"/>
                        <a:ext cx="792718" cy="3871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681"/>
          <p:cNvGraphicFramePr>
            <a:graphicFrameLocks noChangeAspect="1"/>
          </p:cNvGraphicFramePr>
          <p:nvPr/>
        </p:nvGraphicFramePr>
        <p:xfrm>
          <a:off x="463550" y="1595755"/>
          <a:ext cx="778060" cy="412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92100" imgH="165100" progId="Equation.DSMT4">
                  <p:embed/>
                </p:oleObj>
              </mc:Choice>
              <mc:Fallback>
                <p:oleObj name="" r:id="rId5" imgW="292100" imgH="1651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3550" y="1595755"/>
                        <a:ext cx="778060" cy="4123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680"/>
          <p:cNvGraphicFramePr>
            <a:graphicFrameLocks noChangeAspect="1"/>
          </p:cNvGraphicFramePr>
          <p:nvPr/>
        </p:nvGraphicFramePr>
        <p:xfrm>
          <a:off x="1880235" y="1552893"/>
          <a:ext cx="983823" cy="51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393700" imgH="203200" progId="Equation.DSMT4">
                  <p:embed/>
                </p:oleObj>
              </mc:Choice>
              <mc:Fallback>
                <p:oleObj name="" r:id="rId7" imgW="3937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0235" y="1552893"/>
                        <a:ext cx="983823" cy="5108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679"/>
          <p:cNvGraphicFramePr>
            <a:graphicFrameLocks noChangeAspect="1"/>
          </p:cNvGraphicFramePr>
          <p:nvPr/>
        </p:nvGraphicFramePr>
        <p:xfrm>
          <a:off x="2863533" y="1640840"/>
          <a:ext cx="1873250" cy="473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749300" imgH="190500" progId="Equation.DSMT4">
                  <p:embed/>
                </p:oleObj>
              </mc:Choice>
              <mc:Fallback>
                <p:oleObj name="" r:id="rId9" imgW="749300" imgH="1905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63533" y="1640840"/>
                        <a:ext cx="1873250" cy="4734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0678"/>
          <p:cNvGraphicFramePr>
            <a:graphicFrameLocks noChangeAspect="1"/>
          </p:cNvGraphicFramePr>
          <p:nvPr/>
        </p:nvGraphicFramePr>
        <p:xfrm>
          <a:off x="6851333" y="156432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342900" imgH="203200" progId="Equation.DSMT4">
                  <p:embed/>
                </p:oleObj>
              </mc:Choice>
              <mc:Fallback>
                <p:oleObj name="" r:id="rId11" imgW="342900" imgH="2032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1333" y="156432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395"/>
          <p:cNvGraphicFramePr>
            <a:graphicFrameLocks noChangeAspect="1"/>
          </p:cNvGraphicFramePr>
          <p:nvPr/>
        </p:nvGraphicFramePr>
        <p:xfrm>
          <a:off x="2863533" y="2133600"/>
          <a:ext cx="2570634" cy="991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1028065" imgH="393700" progId="Equation.DSMT4">
                  <p:embed/>
                </p:oleObj>
              </mc:Choice>
              <mc:Fallback>
                <p:oleObj name="" r:id="rId13" imgW="1028065" imgH="3937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63533" y="2133600"/>
                        <a:ext cx="2570634" cy="991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394"/>
          <p:cNvGraphicFramePr>
            <a:graphicFrameLocks noChangeAspect="1"/>
          </p:cNvGraphicFramePr>
          <p:nvPr/>
        </p:nvGraphicFramePr>
        <p:xfrm>
          <a:off x="591503" y="3458845"/>
          <a:ext cx="8350250" cy="988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3340100" imgH="393700" progId="Equation.DSMT4">
                  <p:embed/>
                </p:oleObj>
              </mc:Choice>
              <mc:Fallback>
                <p:oleObj name="" r:id="rId15" imgW="3340100" imgH="3937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1503" y="3458845"/>
                        <a:ext cx="8350250" cy="9887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393"/>
          <p:cNvGraphicFramePr>
            <a:graphicFrameLocks noChangeAspect="1"/>
          </p:cNvGraphicFramePr>
          <p:nvPr/>
        </p:nvGraphicFramePr>
        <p:xfrm>
          <a:off x="2649855" y="5124768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7" imgW="647700" imgH="203200" progId="Equation.DSMT4">
                  <p:embed/>
                </p:oleObj>
              </mc:Choice>
              <mc:Fallback>
                <p:oleObj name="" r:id="rId17" imgW="647700" imgH="2032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49855" y="5124768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2388"/>
          <p:cNvGraphicFramePr>
            <a:graphicFrameLocks noChangeAspect="1"/>
          </p:cNvGraphicFramePr>
          <p:nvPr/>
        </p:nvGraphicFramePr>
        <p:xfrm>
          <a:off x="7895273" y="5124768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9" imgW="342900" imgH="203200" progId="Equation.DSMT4">
                  <p:embed/>
                </p:oleObj>
              </mc:Choice>
              <mc:Fallback>
                <p:oleObj name="" r:id="rId19" imgW="3429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95273" y="5124768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499" y="958487"/>
            <a:ext cx="8038534" cy="1771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二、拉格朗日插值多项式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2615" y="4386580"/>
            <a:ext cx="8199755" cy="1986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4995" y="864235"/>
            <a:ext cx="8374380" cy="58451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20000"/>
              </a:lnSpc>
            </a:pPr>
            <a:r>
              <a:rPr lang="zh-CN" altLang="en-US" sz="2800">
                <a:sym typeface="+mn-ea"/>
              </a:rPr>
              <a:t>若引入记号                                               </a:t>
            </a:r>
            <a:endParaRPr lang="zh-CN" altLang="en-US" sz="28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>
                <a:sym typeface="+mn-ea"/>
              </a:rPr>
              <a:t>易求得</a:t>
            </a:r>
            <a:endParaRPr lang="zh-CN" altLang="en-US" sz="2800"/>
          </a:p>
          <a:p>
            <a:pPr eaLnBrk="1" latinLnBrk="0" hangingPunct="1">
              <a:lnSpc>
                <a:spcPct val="120000"/>
              </a:lnSpc>
            </a:pPr>
            <a:endParaRPr lang="zh-CN" altLang="en-US" sz="28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>
                <a:sym typeface="+mn-ea"/>
              </a:rPr>
              <a:t>此时，拉格朗日插值基函数         可改写为</a:t>
            </a:r>
            <a:endParaRPr lang="zh-CN" altLang="en-US" sz="28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endParaRPr lang="zh-CN" altLang="en-US" sz="20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endParaRPr lang="zh-CN" altLang="en-US" sz="20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endParaRPr lang="zh-CN" altLang="en-US" sz="2000">
              <a:sym typeface="+mn-ea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>
                <a:sym typeface="+mn-ea"/>
              </a:rPr>
              <a:t>从而拉格朗日插值多项式        可改写为</a:t>
            </a:r>
            <a:endParaRPr lang="zh-CN" altLang="en-US" sz="2800">
              <a:sym typeface="+mn-ea"/>
            </a:endParaRPr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需要注意的是，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次插值多项式     通常是次数为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n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的多项式，特殊情况次数可能小于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4" name="对象 -2147482387"/>
          <p:cNvGraphicFramePr>
            <a:graphicFrameLocks noChangeAspect="1"/>
          </p:cNvGraphicFramePr>
          <p:nvPr/>
        </p:nvGraphicFramePr>
        <p:xfrm>
          <a:off x="2698433" y="957898"/>
          <a:ext cx="4762500" cy="511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905000" imgH="203200" progId="Equation.DSMT4">
                  <p:embed/>
                </p:oleObj>
              </mc:Choice>
              <mc:Fallback>
                <p:oleObj name="" r:id="rId1" imgW="19050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8433" y="957898"/>
                        <a:ext cx="4762500" cy="5115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86"/>
          <p:cNvGraphicFramePr>
            <a:graphicFrameLocks noChangeAspect="1"/>
          </p:cNvGraphicFramePr>
          <p:nvPr/>
        </p:nvGraphicFramePr>
        <p:xfrm>
          <a:off x="1344613" y="1945958"/>
          <a:ext cx="6889750" cy="512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2755900" imgH="203200" progId="Equation.DSMT4">
                  <p:embed/>
                </p:oleObj>
              </mc:Choice>
              <mc:Fallback>
                <p:oleObj name="" r:id="rId3" imgW="27559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44613" y="1945958"/>
                        <a:ext cx="6889750" cy="51240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2385"/>
          <p:cNvGraphicFramePr>
            <a:graphicFrameLocks noChangeAspect="1"/>
          </p:cNvGraphicFramePr>
          <p:nvPr/>
        </p:nvGraphicFramePr>
        <p:xfrm>
          <a:off x="5116195" y="2477770"/>
          <a:ext cx="69850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279400" imgH="203200" progId="Equation.DSMT4">
                  <p:embed/>
                </p:oleObj>
              </mc:Choice>
              <mc:Fallback>
                <p:oleObj name="" r:id="rId5" imgW="2794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6195" y="2477770"/>
                        <a:ext cx="698500" cy="471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384"/>
          <p:cNvGraphicFramePr>
            <a:graphicFrameLocks noChangeAspect="1"/>
          </p:cNvGraphicFramePr>
          <p:nvPr/>
        </p:nvGraphicFramePr>
        <p:xfrm>
          <a:off x="2638425" y="3014345"/>
          <a:ext cx="3111500" cy="98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244600" imgH="393700" progId="Equation.DSMT4">
                  <p:embed/>
                </p:oleObj>
              </mc:Choice>
              <mc:Fallback>
                <p:oleObj name="" r:id="rId7" imgW="1244600" imgH="3937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8425" y="3014345"/>
                        <a:ext cx="3111500" cy="982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383"/>
          <p:cNvGraphicFramePr>
            <a:graphicFrameLocks noChangeAspect="1"/>
          </p:cNvGraphicFramePr>
          <p:nvPr/>
        </p:nvGraphicFramePr>
        <p:xfrm>
          <a:off x="4651693" y="4065588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342900" imgH="203200" progId="Equation.DSMT4">
                  <p:embed/>
                </p:oleObj>
              </mc:Choice>
              <mc:Fallback>
                <p:oleObj name="" r:id="rId9" imgW="342900" imgH="2032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51693" y="4065588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382"/>
          <p:cNvGraphicFramePr>
            <a:graphicFrameLocks noChangeAspect="1"/>
          </p:cNvGraphicFramePr>
          <p:nvPr/>
        </p:nvGraphicFramePr>
        <p:xfrm>
          <a:off x="2312670" y="4558665"/>
          <a:ext cx="4127500" cy="1004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1651000" imgH="406400" progId="Equation.DSMT4">
                  <p:embed/>
                </p:oleObj>
              </mc:Choice>
              <mc:Fallback>
                <p:oleObj name="" r:id="rId11" imgW="1651000" imgH="4064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12670" y="4558665"/>
                        <a:ext cx="4127500" cy="10049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676"/>
          <p:cNvGraphicFramePr>
            <a:graphicFrameLocks noChangeAspect="1"/>
          </p:cNvGraphicFramePr>
          <p:nvPr/>
        </p:nvGraphicFramePr>
        <p:xfrm>
          <a:off x="5644198" y="570198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342900" imgH="203200" progId="Equation.DSMT4">
                  <p:embed/>
                </p:oleObj>
              </mc:Choice>
              <mc:Fallback>
                <p:oleObj name="" r:id="rId13" imgW="3429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44198" y="570198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二、拉格朗日插值多项式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436880" y="4247515"/>
            <a:ext cx="8461375" cy="14846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87350" y="816610"/>
            <a:ext cx="8634095" cy="1124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60045" lvl="0" indent="-360045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例4-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dirty="0" smtClean="0">
                <a:solidFill>
                  <a:srgbClr val="0000FF"/>
                </a:solidFill>
              </a:rPr>
              <a:t>】 </a:t>
            </a:r>
            <a:r>
              <a:rPr lang="en-US" altLang="zh-CN" sz="2800" dirty="0" smtClean="0">
                <a:solidFill>
                  <a:schemeClr val="tx1"/>
                </a:solidFill>
              </a:rPr>
              <a:t>已知函数            在节点          </a:t>
            </a:r>
            <a:r>
              <a:rPr lang="zh-CN" altLang="en-US" sz="2800" dirty="0" smtClean="0">
                <a:solidFill>
                  <a:schemeClr val="tx1"/>
                </a:solidFill>
              </a:rPr>
              <a:t>，      ，</a:t>
            </a:r>
            <a:r>
              <a:rPr lang="en-US" altLang="zh-CN" sz="2800" dirty="0" smtClean="0">
                <a:solidFill>
                  <a:schemeClr val="tx1"/>
                </a:solidFill>
              </a:rPr>
              <a:t>          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 marL="360045" lvl="0" indent="-360045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处的函数值         ，      ，      ，求函数            的拉格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33899" y="2553604"/>
            <a:ext cx="8243248" cy="1124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60045" marR="0" lvl="0" indent="-360045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-2147482371"/>
          <p:cNvGraphicFramePr>
            <a:graphicFrameLocks noChangeAspect="1"/>
          </p:cNvGraphicFramePr>
          <p:nvPr/>
        </p:nvGraphicFramePr>
        <p:xfrm>
          <a:off x="3596640" y="96139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" imgW="520700" imgH="190500" progId="Equation.DSMT4">
                  <p:embed/>
                </p:oleObj>
              </mc:Choice>
              <mc:Fallback>
                <p:oleObj name="" r:id="rId1" imgW="520700" imgH="1905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96640" y="96139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370"/>
          <p:cNvGraphicFramePr>
            <a:graphicFrameLocks noChangeAspect="1"/>
          </p:cNvGraphicFramePr>
          <p:nvPr/>
        </p:nvGraphicFramePr>
        <p:xfrm>
          <a:off x="5846128" y="934403"/>
          <a:ext cx="1079032" cy="504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3" imgW="431800" imgH="203200" progId="Equation.DSMT4">
                  <p:embed/>
                </p:oleObj>
              </mc:Choice>
              <mc:Fallback>
                <p:oleObj name="" r:id="rId3" imgW="431800" imgH="2032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46128" y="934403"/>
                        <a:ext cx="1079032" cy="5043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369"/>
          <p:cNvGraphicFramePr>
            <a:graphicFrameLocks noChangeAspect="1"/>
          </p:cNvGraphicFramePr>
          <p:nvPr/>
        </p:nvGraphicFramePr>
        <p:xfrm>
          <a:off x="7051675" y="934403"/>
          <a:ext cx="825142" cy="502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5" imgW="330200" imgH="203200" progId="Equation.DSMT4">
                  <p:embed/>
                </p:oleObj>
              </mc:Choice>
              <mc:Fallback>
                <p:oleObj name="" r:id="rId5" imgW="330200" imgH="203200" progId="Equation.DSMT4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51675" y="934403"/>
                        <a:ext cx="825142" cy="5028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368"/>
          <p:cNvGraphicFramePr>
            <a:graphicFrameLocks noChangeAspect="1"/>
          </p:cNvGraphicFramePr>
          <p:nvPr/>
        </p:nvGraphicFramePr>
        <p:xfrm>
          <a:off x="7988935" y="931863"/>
          <a:ext cx="920351" cy="505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7" imgW="368300" imgH="203200" progId="Equation.DSMT4">
                  <p:embed/>
                </p:oleObj>
              </mc:Choice>
              <mc:Fallback>
                <p:oleObj name="" r:id="rId7" imgW="368300" imgH="203200" progId="Equation.DSMT4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88935" y="931863"/>
                        <a:ext cx="920351" cy="50556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367"/>
          <p:cNvGraphicFramePr>
            <a:graphicFrameLocks noChangeAspect="1"/>
          </p:cNvGraphicFramePr>
          <p:nvPr/>
        </p:nvGraphicFramePr>
        <p:xfrm>
          <a:off x="2271078" y="1427798"/>
          <a:ext cx="952087" cy="513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9" imgW="381000" imgH="203200" progId="Equation.DSMT4">
                  <p:embed/>
                </p:oleObj>
              </mc:Choice>
              <mc:Fallback>
                <p:oleObj name="" r:id="rId9" imgW="381000" imgH="203200" progId="Equation.DSMT4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71078" y="1427798"/>
                        <a:ext cx="952087" cy="5133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366"/>
          <p:cNvGraphicFramePr>
            <a:graphicFrameLocks noChangeAspect="1"/>
          </p:cNvGraphicFramePr>
          <p:nvPr/>
        </p:nvGraphicFramePr>
        <p:xfrm>
          <a:off x="3333433" y="1427798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1" imgW="342900" imgH="203200" progId="Equation.DSMT4">
                  <p:embed/>
                </p:oleObj>
              </mc:Choice>
              <mc:Fallback>
                <p:oleObj name="" r:id="rId11" imgW="342900" imgH="203200" progId="Equation.DSMT4">
                  <p:embed/>
                  <p:pic>
                    <p:nvPicPr>
                      <p:cNvPr id="0" name="图片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33433" y="1427798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674"/>
          <p:cNvGraphicFramePr>
            <a:graphicFrameLocks noChangeAspect="1"/>
          </p:cNvGraphicFramePr>
          <p:nvPr/>
        </p:nvGraphicFramePr>
        <p:xfrm>
          <a:off x="4195445" y="1427798"/>
          <a:ext cx="920351" cy="516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3" imgW="368300" imgH="203200" progId="Equation.DSMT4">
                  <p:embed/>
                </p:oleObj>
              </mc:Choice>
              <mc:Fallback>
                <p:oleObj name="" r:id="rId13" imgW="368300" imgH="203200" progId="Equation.DSMT4">
                  <p:embed/>
                  <p:pic>
                    <p:nvPicPr>
                      <p:cNvPr id="0" name="图片 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95445" y="1427798"/>
                        <a:ext cx="920351" cy="51609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364"/>
          <p:cNvGraphicFramePr>
            <a:graphicFrameLocks noChangeAspect="1"/>
          </p:cNvGraphicFramePr>
          <p:nvPr/>
        </p:nvGraphicFramePr>
        <p:xfrm>
          <a:off x="6477000" y="144780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5" imgW="520700" imgH="190500" progId="Equation.DSMT4">
                  <p:embed/>
                </p:oleObj>
              </mc:Choice>
              <mc:Fallback>
                <p:oleObj name="" r:id="rId15" imgW="520700" imgH="190500" progId="Equation.DSMT4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77000" y="144780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392430" y="1849120"/>
            <a:ext cx="855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朗日插值多项式，并计算         的值。</a:t>
            </a:r>
            <a:endParaRPr lang="zh-CN" altLang="en-US" sz="2800"/>
          </a:p>
        </p:txBody>
      </p:sp>
      <p:graphicFrame>
        <p:nvGraphicFramePr>
          <p:cNvPr id="11" name="对象 -2147482363"/>
          <p:cNvGraphicFramePr>
            <a:graphicFrameLocks noChangeAspect="1"/>
          </p:cNvGraphicFramePr>
          <p:nvPr/>
        </p:nvGraphicFramePr>
        <p:xfrm>
          <a:off x="4313873" y="1887855"/>
          <a:ext cx="983823" cy="48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6" imgW="393700" imgH="190500" progId="Equation.DSMT4">
                  <p:embed/>
                </p:oleObj>
              </mc:Choice>
              <mc:Fallback>
                <p:oleObj name="" r:id="rId16" imgW="393700" imgH="190500" progId="Equation.DSMT4">
                  <p:embed/>
                  <p:pic>
                    <p:nvPicPr>
                      <p:cNvPr id="0" name="图片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13873" y="1887855"/>
                        <a:ext cx="983823" cy="483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205105" y="2244725"/>
            <a:ext cx="8924290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解：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在节点  ， ，  处的拉格朗日插值基函数分别为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r>
              <a:rPr lang="zh-CN" altLang="en-US" sz="2800"/>
              <a:t>则所求的拉格朗日插值多项式为</a:t>
            </a:r>
            <a:endParaRPr lang="zh-CN" altLang="en-US" sz="28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r>
              <a:rPr lang="zh-CN" altLang="en-US" sz="2800"/>
              <a:t>进而有，</a:t>
            </a:r>
            <a:endParaRPr lang="zh-CN" altLang="en-US" sz="2800"/>
          </a:p>
        </p:txBody>
      </p:sp>
      <p:graphicFrame>
        <p:nvGraphicFramePr>
          <p:cNvPr id="12" name="对象 -2147482362"/>
          <p:cNvGraphicFramePr>
            <a:graphicFrameLocks noChangeAspect="1"/>
          </p:cNvGraphicFramePr>
          <p:nvPr/>
        </p:nvGraphicFramePr>
        <p:xfrm>
          <a:off x="2156544" y="2229264"/>
          <a:ext cx="381000" cy="504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8" imgW="152400" imgH="203200" progId="Equation.DSMT4">
                  <p:embed/>
                </p:oleObj>
              </mc:Choice>
              <mc:Fallback>
                <p:oleObj name="" r:id="rId18" imgW="152400" imgH="203200" progId="Equation.DSMT4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56544" y="2229264"/>
                        <a:ext cx="381000" cy="504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361"/>
          <p:cNvGraphicFramePr>
            <a:graphicFrameLocks noChangeAspect="1"/>
          </p:cNvGraphicFramePr>
          <p:nvPr/>
        </p:nvGraphicFramePr>
        <p:xfrm>
          <a:off x="2724606" y="2244700"/>
          <a:ext cx="349250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20" imgW="139700" imgH="203200" progId="Equation.DSMT4">
                  <p:embed/>
                </p:oleObj>
              </mc:Choice>
              <mc:Fallback>
                <p:oleObj name="" r:id="rId20" imgW="139700" imgH="203200" progId="Equation.DSMT4">
                  <p:embed/>
                  <p:pic>
                    <p:nvPicPr>
                      <p:cNvPr id="0" name="图片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24606" y="2244700"/>
                        <a:ext cx="349250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360"/>
          <p:cNvGraphicFramePr>
            <a:graphicFrameLocks noChangeAspect="1"/>
          </p:cNvGraphicFramePr>
          <p:nvPr/>
        </p:nvGraphicFramePr>
        <p:xfrm>
          <a:off x="3234491" y="2227952"/>
          <a:ext cx="381000" cy="50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22" imgW="152400" imgH="203200" progId="Equation.DSMT4">
                  <p:embed/>
                </p:oleObj>
              </mc:Choice>
              <mc:Fallback>
                <p:oleObj name="" r:id="rId22" imgW="152400" imgH="203200" progId="Equation.DSMT4">
                  <p:embed/>
                  <p:pic>
                    <p:nvPicPr>
                      <p:cNvPr id="0" name="图片 4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34491" y="2227952"/>
                        <a:ext cx="381000" cy="505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359"/>
          <p:cNvGraphicFramePr>
            <a:graphicFrameLocks noChangeAspect="1"/>
          </p:cNvGraphicFramePr>
          <p:nvPr/>
        </p:nvGraphicFramePr>
        <p:xfrm>
          <a:off x="2012315" y="2663190"/>
          <a:ext cx="5455285" cy="2030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24" imgW="3200400" imgH="1193800" progId="Equation.DSMT4">
                  <p:embed/>
                </p:oleObj>
              </mc:Choice>
              <mc:Fallback>
                <p:oleObj name="" r:id="rId24" imgW="3200400" imgH="1193800" progId="Equation.DSMT4">
                  <p:embed/>
                  <p:pic>
                    <p:nvPicPr>
                      <p:cNvPr id="0" name="图片 4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12315" y="2663190"/>
                        <a:ext cx="5455285" cy="2030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358"/>
          <p:cNvGraphicFramePr>
            <a:graphicFrameLocks noChangeAspect="1"/>
          </p:cNvGraphicFramePr>
          <p:nvPr/>
        </p:nvGraphicFramePr>
        <p:xfrm>
          <a:off x="433705" y="4991100"/>
          <a:ext cx="8456295" cy="129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26" imgW="4813300" imgH="723900" progId="Equation.DSMT4">
                  <p:embed/>
                </p:oleObj>
              </mc:Choice>
              <mc:Fallback>
                <p:oleObj name="" r:id="rId26" imgW="4813300" imgH="723900" progId="Equation.DSMT4">
                  <p:embed/>
                  <p:pic>
                    <p:nvPicPr>
                      <p:cNvPr id="0" name="图片 4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3705" y="4991100"/>
                        <a:ext cx="8456295" cy="1294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357"/>
          <p:cNvGraphicFramePr>
            <a:graphicFrameLocks noChangeAspect="1"/>
          </p:cNvGraphicFramePr>
          <p:nvPr/>
        </p:nvGraphicFramePr>
        <p:xfrm>
          <a:off x="1952625" y="6285230"/>
          <a:ext cx="294513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" name="" r:id="rId28" imgW="1346200" imgH="203200" progId="Equation.DSMT4">
                  <p:embed/>
                </p:oleObj>
              </mc:Choice>
              <mc:Fallback>
                <p:oleObj name="" r:id="rId28" imgW="1346200" imgH="203200" progId="Equation.DSMT4">
                  <p:embed/>
                  <p:pic>
                    <p:nvPicPr>
                      <p:cNvPr id="0" name="图片 4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52625" y="6285230"/>
                        <a:ext cx="2945130" cy="451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、插值余项与误差估计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300990" y="795655"/>
            <a:ext cx="8542020" cy="5861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chemeClr val="tx1"/>
                </a:solidFill>
              </a:rPr>
              <a:t>插值多项式           是在区间          上对被插值函数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chemeClr val="tx1"/>
                </a:solidFill>
              </a:rPr>
              <a:t>               的近似，在插值节点                    处满足</a:t>
            </a:r>
            <a:endParaRPr lang="zh-CN" altLang="en-US" sz="2800" dirty="0" smtClean="0">
              <a:solidFill>
                <a:schemeClr val="tx1"/>
              </a:solidFill>
            </a:endParaRPr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ym typeface="+mn-ea"/>
              </a:rPr>
              <a:t>插值</a:t>
            </a:r>
            <a:r>
              <a:rPr lang="zh-CN" altLang="en-US" sz="2800" dirty="0" smtClean="0">
                <a:sym typeface="+mn-ea"/>
              </a:rPr>
              <a:t>条件</a:t>
            </a:r>
            <a:r>
              <a:rPr lang="en-US" altLang="zh-CN" sz="2800" dirty="0" smtClean="0">
                <a:solidFill>
                  <a:schemeClr val="tx1"/>
                </a:solidFill>
              </a:rPr>
              <a:t>                 </a:t>
            </a:r>
            <a:r>
              <a:rPr lang="zh-CN" altLang="en-US" sz="2800" dirty="0" smtClean="0">
                <a:solidFill>
                  <a:schemeClr val="tx1"/>
                </a:solidFill>
              </a:rPr>
              <a:t>，</a:t>
            </a:r>
            <a:r>
              <a:rPr lang="en-US" altLang="zh-CN" sz="2800" dirty="0" smtClean="0">
                <a:solidFill>
                  <a:schemeClr val="tx1"/>
                </a:solidFill>
              </a:rPr>
              <a:t>则其截断误差为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chemeClr val="tx1"/>
              </a:solidFill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chemeClr val="tx1"/>
                </a:solidFill>
              </a:rPr>
              <a:t>称           为插值多项式的余项，简称</a:t>
            </a:r>
            <a:r>
              <a:rPr lang="en-US" altLang="zh-CN" sz="2800" dirty="0" smtClean="0">
                <a:solidFill>
                  <a:srgbClr val="0000FF"/>
                </a:solidFill>
              </a:rPr>
              <a:t>插值余项</a:t>
            </a:r>
            <a:r>
              <a:rPr lang="en-US" altLang="zh-CN" sz="2800" dirty="0" smtClean="0">
                <a:solidFill>
                  <a:schemeClr val="tx1"/>
                </a:solidFill>
              </a:rPr>
              <a:t>。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x-none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x-none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en-US" altLang="zh-CN" sz="2800" dirty="0" smtClean="0">
                <a:solidFill>
                  <a:schemeClr val="tx1"/>
                </a:solidFill>
              </a:rPr>
              <a:t>设          在区间        上连续，          </a:t>
            </a:r>
            <a:r>
              <a:rPr lang="zh-CN" altLang="en-US" sz="2800" dirty="0" smtClean="0">
                <a:solidFill>
                  <a:schemeClr val="tx1"/>
                </a:solidFill>
              </a:rPr>
              <a:t>在  </a:t>
            </a:r>
            <a:endParaRPr lang="zh-CN" altLang="en-US" sz="2800" dirty="0" smtClean="0">
              <a:solidFill>
                <a:schemeClr val="tx1"/>
              </a:solidFill>
            </a:endParaRPr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chemeClr val="tx1"/>
                </a:solidFill>
              </a:rPr>
              <a:t> 内存在，      为在节点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/>
              <a:t>上满足插值条件（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800" dirty="0" smtClean="0"/>
              <a:t>）的插值多项式，其插值余</a:t>
            </a:r>
            <a:endParaRPr lang="en-US" altLang="zh-CN" sz="2800" dirty="0" smtClean="0"/>
          </a:p>
          <a:p>
            <a:pPr marL="360045" indent="-360045" eaLnBrk="1" latinLnBrk="0" hangingPunct="1"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/>
              <a:t>项为 </a:t>
            </a:r>
            <a:endParaRPr lang="en-US" altLang="zh-CN" sz="2800" dirty="0" smtClean="0"/>
          </a:p>
        </p:txBody>
      </p:sp>
      <p:graphicFrame>
        <p:nvGraphicFramePr>
          <p:cNvPr id="2" name="对象 -2147482356"/>
          <p:cNvGraphicFramePr>
            <a:graphicFrameLocks noChangeAspect="1"/>
          </p:cNvGraphicFramePr>
          <p:nvPr/>
        </p:nvGraphicFramePr>
        <p:xfrm>
          <a:off x="2352358" y="106013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42900" imgH="203200" progId="Equation.DSMT4">
                  <p:embed/>
                </p:oleObj>
              </mc:Choice>
              <mc:Fallback>
                <p:oleObj name="" r:id="rId1" imgW="3429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52358" y="106013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355"/>
          <p:cNvGraphicFramePr>
            <a:graphicFrameLocks noChangeAspect="1"/>
          </p:cNvGraphicFramePr>
          <p:nvPr/>
        </p:nvGraphicFramePr>
        <p:xfrm>
          <a:off x="4869180" y="112649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9180" y="112649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72"/>
          <p:cNvGraphicFramePr>
            <a:graphicFrameLocks noChangeAspect="1"/>
          </p:cNvGraphicFramePr>
          <p:nvPr/>
        </p:nvGraphicFramePr>
        <p:xfrm>
          <a:off x="456565" y="1668145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520700" imgH="190500" progId="Equation.DSMT4">
                  <p:embed/>
                </p:oleObj>
              </mc:Choice>
              <mc:Fallback>
                <p:oleObj name="" r:id="rId5" imgW="520700" imgH="1905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6565" y="1668145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353"/>
          <p:cNvGraphicFramePr>
            <a:graphicFrameLocks noChangeAspect="1"/>
          </p:cNvGraphicFramePr>
          <p:nvPr/>
        </p:nvGraphicFramePr>
        <p:xfrm>
          <a:off x="5326380" y="1629728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647700" imgH="203200" progId="Equation.DSMT4">
                  <p:embed/>
                </p:oleObj>
              </mc:Choice>
              <mc:Fallback>
                <p:oleObj name="" r:id="rId7" imgW="6477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26380" y="1629728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670"/>
          <p:cNvGraphicFramePr>
            <a:graphicFrameLocks noChangeAspect="1"/>
          </p:cNvGraphicFramePr>
          <p:nvPr/>
        </p:nvGraphicFramePr>
        <p:xfrm>
          <a:off x="1885315" y="2259648"/>
          <a:ext cx="1523339" cy="508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609600" imgH="203200" progId="Equation.DSMT4">
                  <p:embed/>
                </p:oleObj>
              </mc:Choice>
              <mc:Fallback>
                <p:oleObj name="" r:id="rId9" imgW="6096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85315" y="2259648"/>
                        <a:ext cx="1523339" cy="5083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350"/>
          <p:cNvGraphicFramePr>
            <a:graphicFrameLocks noChangeAspect="1"/>
          </p:cNvGraphicFramePr>
          <p:nvPr/>
        </p:nvGraphicFramePr>
        <p:xfrm>
          <a:off x="2730500" y="2850833"/>
          <a:ext cx="28892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1155700" imgH="203200" progId="Equation.DSMT4">
                  <p:embed/>
                </p:oleObj>
              </mc:Choice>
              <mc:Fallback>
                <p:oleObj name="" r:id="rId11" imgW="11557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30500" y="2850833"/>
                        <a:ext cx="288925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349"/>
          <p:cNvGraphicFramePr>
            <a:graphicFrameLocks noChangeAspect="1"/>
          </p:cNvGraphicFramePr>
          <p:nvPr/>
        </p:nvGraphicFramePr>
        <p:xfrm>
          <a:off x="873443" y="348456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342900" imgH="203200" progId="Equation.DSMT4">
                  <p:embed/>
                </p:oleObj>
              </mc:Choice>
              <mc:Fallback>
                <p:oleObj name="" r:id="rId13" imgW="342900" imgH="2032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3443" y="348456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0669"/>
          <p:cNvGraphicFramePr>
            <a:graphicFrameLocks noChangeAspect="1"/>
          </p:cNvGraphicFramePr>
          <p:nvPr/>
        </p:nvGraphicFramePr>
        <p:xfrm>
          <a:off x="2730500" y="4091940"/>
          <a:ext cx="1047295" cy="542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419100" imgH="215900" progId="Equation.DSMT4">
                  <p:embed/>
                </p:oleObj>
              </mc:Choice>
              <mc:Fallback>
                <p:oleObj name="" r:id="rId15" imgW="419100" imgH="2159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30500" y="4091940"/>
                        <a:ext cx="1047295" cy="5424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0668"/>
          <p:cNvGraphicFramePr>
            <a:graphicFrameLocks noChangeAspect="1"/>
          </p:cNvGraphicFramePr>
          <p:nvPr/>
        </p:nvGraphicFramePr>
        <p:xfrm>
          <a:off x="4782820" y="417195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7" imgW="304800" imgH="190500" progId="Equation.DSMT4">
                  <p:embed/>
                </p:oleObj>
              </mc:Choice>
              <mc:Fallback>
                <p:oleObj name="" r:id="rId17" imgW="304800" imgH="1905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2820" y="417195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2346"/>
          <p:cNvGraphicFramePr>
            <a:graphicFrameLocks noChangeAspect="1"/>
          </p:cNvGraphicFramePr>
          <p:nvPr/>
        </p:nvGraphicFramePr>
        <p:xfrm>
          <a:off x="6778625" y="4104640"/>
          <a:ext cx="1237176" cy="554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8" imgW="494665" imgH="215900" progId="Equation.DSMT4">
                  <p:embed/>
                </p:oleObj>
              </mc:Choice>
              <mc:Fallback>
                <p:oleObj name="" r:id="rId18" imgW="494665" imgH="2159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78625" y="4104640"/>
                        <a:ext cx="1237176" cy="55448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2344"/>
          <p:cNvGraphicFramePr>
            <a:graphicFrameLocks noChangeAspect="1"/>
          </p:cNvGraphicFramePr>
          <p:nvPr/>
        </p:nvGraphicFramePr>
        <p:xfrm>
          <a:off x="2634933" y="472662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0" imgW="342900" imgH="203200" progId="Equation.DSMT4">
                  <p:embed/>
                </p:oleObj>
              </mc:Choice>
              <mc:Fallback>
                <p:oleObj name="" r:id="rId20" imgW="3429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34933" y="472662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0667"/>
          <p:cNvGraphicFramePr>
            <a:graphicFrameLocks noChangeAspect="1"/>
          </p:cNvGraphicFramePr>
          <p:nvPr/>
        </p:nvGraphicFramePr>
        <p:xfrm>
          <a:off x="4936173" y="4680268"/>
          <a:ext cx="3238500" cy="51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2" imgW="1295400" imgH="203200" progId="Equation.DSMT4">
                  <p:embed/>
                </p:oleObj>
              </mc:Choice>
              <mc:Fallback>
                <p:oleObj name="" r:id="rId22" imgW="12954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36173" y="4680268"/>
                        <a:ext cx="3238500" cy="5130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-2147482341"/>
          <p:cNvGraphicFramePr>
            <a:graphicFrameLocks noChangeAspect="1"/>
          </p:cNvGraphicFramePr>
          <p:nvPr/>
        </p:nvGraphicFramePr>
        <p:xfrm>
          <a:off x="1979930" y="5927725"/>
          <a:ext cx="4688840" cy="855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4" imgW="2159000" imgH="393700" progId="Equation.DSMT4">
                  <p:embed/>
                </p:oleObj>
              </mc:Choice>
              <mc:Fallback>
                <p:oleObj name="" r:id="rId24" imgW="2159000" imgH="3937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79930" y="5927725"/>
                        <a:ext cx="4688840" cy="855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第三节    差商与牛顿插值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265341" y="2631366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差商及其性质</a:t>
            </a:r>
            <a:endParaRPr lang="zh-CN" alt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265342" y="3723998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牛顿插值多项式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差商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及其性质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730580" y="3140845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730947" y="4457081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  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" y="927735"/>
            <a:ext cx="906716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【定义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4-1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设给定函数    在互异节点  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处的函数值分别为     ，    ，  ，    ，称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                                                           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，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为      关于   、  的一阶差商；称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                                                           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，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为      关于   、  、 的二阶差商；一般地，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阶差商的差商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称为      关于  、 、  、  的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阶差商。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graphicFrame>
        <p:nvGraphicFramePr>
          <p:cNvPr id="3" name="对象 -2147482279"/>
          <p:cNvGraphicFramePr>
            <a:graphicFrameLocks noChangeAspect="1"/>
          </p:cNvGraphicFramePr>
          <p:nvPr/>
        </p:nvGraphicFramePr>
        <p:xfrm>
          <a:off x="3924935" y="97091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4800" imgH="190500" progId="Equation.DSMT4">
                  <p:embed/>
                </p:oleObj>
              </mc:Choice>
              <mc:Fallback>
                <p:oleObj name="" r:id="rId1" imgW="3048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24935" y="97091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278"/>
          <p:cNvGraphicFramePr>
            <a:graphicFrameLocks noChangeAspect="1"/>
          </p:cNvGraphicFramePr>
          <p:nvPr/>
        </p:nvGraphicFramePr>
        <p:xfrm>
          <a:off x="6511290" y="934720"/>
          <a:ext cx="252793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1143000" imgH="203200" progId="Equation.DSMT4">
                  <p:embed/>
                </p:oleObj>
              </mc:Choice>
              <mc:Fallback>
                <p:oleObj name="" r:id="rId3" imgW="11430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11290" y="934720"/>
                        <a:ext cx="2527935" cy="441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277"/>
          <p:cNvGraphicFramePr>
            <a:graphicFrameLocks noChangeAspect="1"/>
          </p:cNvGraphicFramePr>
          <p:nvPr/>
        </p:nvGraphicFramePr>
        <p:xfrm>
          <a:off x="3100388" y="1366838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55600" imgH="203200" progId="Equation.DSMT4">
                  <p:embed/>
                </p:oleObj>
              </mc:Choice>
              <mc:Fallback>
                <p:oleObj name="" r:id="rId5" imgW="3556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0388" y="1366838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276"/>
          <p:cNvGraphicFramePr>
            <a:graphicFrameLocks noChangeAspect="1"/>
          </p:cNvGraphicFramePr>
          <p:nvPr/>
        </p:nvGraphicFramePr>
        <p:xfrm>
          <a:off x="4078923" y="137763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342900" imgH="203200" progId="Equation.DSMT4">
                  <p:embed/>
                </p:oleObj>
              </mc:Choice>
              <mc:Fallback>
                <p:oleObj name="" r:id="rId7" imgW="3429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8923" y="137763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275"/>
          <p:cNvGraphicFramePr>
            <a:graphicFrameLocks noChangeAspect="1"/>
          </p:cNvGraphicFramePr>
          <p:nvPr/>
        </p:nvGraphicFramePr>
        <p:xfrm>
          <a:off x="5228908" y="1524318"/>
          <a:ext cx="412213" cy="262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9" imgW="165100" imgH="101600" progId="Equation.DSMT4">
                  <p:embed/>
                </p:oleObj>
              </mc:Choice>
              <mc:Fallback>
                <p:oleObj name="" r:id="rId9" imgW="165100" imgH="1016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28908" y="1524318"/>
                        <a:ext cx="412213" cy="2623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274"/>
          <p:cNvGraphicFramePr>
            <a:graphicFrameLocks noChangeAspect="1"/>
          </p:cNvGraphicFramePr>
          <p:nvPr/>
        </p:nvGraphicFramePr>
        <p:xfrm>
          <a:off x="5902643" y="1366838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1" imgW="355600" imgH="203200" progId="Equation.DSMT4">
                  <p:embed/>
                </p:oleObj>
              </mc:Choice>
              <mc:Fallback>
                <p:oleObj name="" r:id="rId11" imgW="3556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02643" y="1366838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273"/>
          <p:cNvGraphicFramePr>
            <a:graphicFrameLocks noChangeAspect="1"/>
          </p:cNvGraphicFramePr>
          <p:nvPr/>
        </p:nvGraphicFramePr>
        <p:xfrm>
          <a:off x="2788603" y="1786890"/>
          <a:ext cx="3395776" cy="1077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3" imgW="1358265" imgH="431800" progId="Equation.DSMT4">
                  <p:embed/>
                </p:oleObj>
              </mc:Choice>
              <mc:Fallback>
                <p:oleObj name="" r:id="rId13" imgW="1358265" imgH="4318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88603" y="1786890"/>
                        <a:ext cx="3395776" cy="10775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272"/>
          <p:cNvGraphicFramePr>
            <a:graphicFrameLocks noChangeAspect="1"/>
          </p:cNvGraphicFramePr>
          <p:nvPr/>
        </p:nvGraphicFramePr>
        <p:xfrm>
          <a:off x="6284913" y="2219960"/>
          <a:ext cx="729617" cy="436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5" imgW="292100" imgH="177800" progId="Equation.DSMT4">
                  <p:embed/>
                </p:oleObj>
              </mc:Choice>
              <mc:Fallback>
                <p:oleObj name="" r:id="rId15" imgW="292100" imgH="1778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84913" y="2219960"/>
                        <a:ext cx="729617" cy="436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271"/>
          <p:cNvGraphicFramePr>
            <a:graphicFrameLocks noChangeAspect="1"/>
          </p:cNvGraphicFramePr>
          <p:nvPr/>
        </p:nvGraphicFramePr>
        <p:xfrm>
          <a:off x="436245" y="265684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7" imgW="304800" imgH="190500" progId="Equation.DSMT4">
                  <p:embed/>
                </p:oleObj>
              </mc:Choice>
              <mc:Fallback>
                <p:oleObj name="" r:id="rId17" imgW="304800" imgH="1905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6245" y="265684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2270"/>
          <p:cNvGraphicFramePr>
            <a:graphicFrameLocks noChangeAspect="1"/>
          </p:cNvGraphicFramePr>
          <p:nvPr/>
        </p:nvGraphicFramePr>
        <p:xfrm>
          <a:off x="1807210" y="2617788"/>
          <a:ext cx="349098" cy="490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9" imgW="139700" imgH="203200" progId="Equation.DSMT4">
                  <p:embed/>
                </p:oleObj>
              </mc:Choice>
              <mc:Fallback>
                <p:oleObj name="" r:id="rId19" imgW="139700" imgH="2032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07210" y="2617788"/>
                        <a:ext cx="349098" cy="49025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2269"/>
          <p:cNvGraphicFramePr>
            <a:graphicFrameLocks noChangeAspect="1"/>
          </p:cNvGraphicFramePr>
          <p:nvPr/>
        </p:nvGraphicFramePr>
        <p:xfrm>
          <a:off x="2307273" y="2635568"/>
          <a:ext cx="380835" cy="53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1" imgW="152400" imgH="228600" progId="Equation.DSMT4">
                  <p:embed/>
                </p:oleObj>
              </mc:Choice>
              <mc:Fallback>
                <p:oleObj name="" r:id="rId21" imgW="152400" imgH="2286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07273" y="2635568"/>
                        <a:ext cx="380835" cy="5373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-2147482268"/>
          <p:cNvGraphicFramePr>
            <a:graphicFrameLocks noChangeAspect="1"/>
          </p:cNvGraphicFramePr>
          <p:nvPr/>
        </p:nvGraphicFramePr>
        <p:xfrm>
          <a:off x="1538923" y="3173095"/>
          <a:ext cx="4603750" cy="1059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3" imgW="1841500" imgH="419100" progId="Equation.DSMT4">
                  <p:embed/>
                </p:oleObj>
              </mc:Choice>
              <mc:Fallback>
                <p:oleObj name="" r:id="rId23" imgW="1841500" imgH="4191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38923" y="3173095"/>
                        <a:ext cx="4603750" cy="105935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-2147482267"/>
          <p:cNvGraphicFramePr>
            <a:graphicFrameLocks noChangeAspect="1"/>
          </p:cNvGraphicFramePr>
          <p:nvPr/>
        </p:nvGraphicFramePr>
        <p:xfrm>
          <a:off x="6391275" y="3533775"/>
          <a:ext cx="1237713" cy="480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5" imgW="495300" imgH="190500" progId="Equation.DSMT4">
                  <p:embed/>
                </p:oleObj>
              </mc:Choice>
              <mc:Fallback>
                <p:oleObj name="" r:id="rId25" imgW="495300" imgH="1905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91275" y="3533775"/>
                        <a:ext cx="1237713" cy="4809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-2147482271"/>
          <p:cNvGraphicFramePr>
            <a:graphicFrameLocks noChangeAspect="1"/>
          </p:cNvGraphicFramePr>
          <p:nvPr/>
        </p:nvGraphicFramePr>
        <p:xfrm>
          <a:off x="443865" y="438848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7" imgW="304800" imgH="190500" progId="Equation.DSMT4">
                  <p:embed/>
                </p:oleObj>
              </mc:Choice>
              <mc:Fallback>
                <p:oleObj name="" r:id="rId27" imgW="304800" imgH="1905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3865" y="438848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2270"/>
          <p:cNvGraphicFramePr>
            <a:graphicFrameLocks noChangeAspect="1"/>
          </p:cNvGraphicFramePr>
          <p:nvPr/>
        </p:nvGraphicFramePr>
        <p:xfrm>
          <a:off x="1807210" y="4339908"/>
          <a:ext cx="349098" cy="490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28" imgW="139700" imgH="203200" progId="Equation.DSMT4">
                  <p:embed/>
                </p:oleObj>
              </mc:Choice>
              <mc:Fallback>
                <p:oleObj name="" r:id="rId28" imgW="139700" imgH="2032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07210" y="4339908"/>
                        <a:ext cx="349098" cy="49025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-2147482269"/>
          <p:cNvGraphicFramePr>
            <a:graphicFrameLocks noChangeAspect="1"/>
          </p:cNvGraphicFramePr>
          <p:nvPr/>
        </p:nvGraphicFramePr>
        <p:xfrm>
          <a:off x="2285683" y="4346893"/>
          <a:ext cx="380835" cy="53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29" imgW="152400" imgH="228600" progId="Equation.DSMT4">
                  <p:embed/>
                </p:oleObj>
              </mc:Choice>
              <mc:Fallback>
                <p:oleObj name="" r:id="rId29" imgW="152400" imgH="2286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85683" y="4346893"/>
                        <a:ext cx="380835" cy="5373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-2147482263"/>
          <p:cNvGraphicFramePr>
            <a:graphicFrameLocks noChangeAspect="1"/>
          </p:cNvGraphicFramePr>
          <p:nvPr/>
        </p:nvGraphicFramePr>
        <p:xfrm>
          <a:off x="2788603" y="435768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30" imgW="152400" imgH="203200" progId="Equation.DSMT4">
                  <p:embed/>
                </p:oleObj>
              </mc:Choice>
              <mc:Fallback>
                <p:oleObj name="" r:id="rId30" imgW="152400" imgH="203200" progId="Equation.DSMT4">
                  <p:embed/>
                  <p:pic>
                    <p:nvPicPr>
                      <p:cNvPr id="0" name="图片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788603" y="435768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-2147482261"/>
          <p:cNvGraphicFramePr>
            <a:graphicFrameLocks noChangeAspect="1"/>
          </p:cNvGraphicFramePr>
          <p:nvPr/>
        </p:nvGraphicFramePr>
        <p:xfrm>
          <a:off x="1539240" y="5227320"/>
          <a:ext cx="68580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32" imgW="2743200" imgH="406400" progId="Equation.DSMT4">
                  <p:embed/>
                </p:oleObj>
              </mc:Choice>
              <mc:Fallback>
                <p:oleObj name="" r:id="rId32" imgW="2743200" imgH="406400" progId="Equation.DSMT4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39240" y="5227320"/>
                        <a:ext cx="6858000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对象 -2147482271"/>
          <p:cNvGraphicFramePr>
            <a:graphicFrameLocks noChangeAspect="1"/>
          </p:cNvGraphicFramePr>
          <p:nvPr/>
        </p:nvGraphicFramePr>
        <p:xfrm>
          <a:off x="774700" y="608647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" name="" r:id="rId34" imgW="304800" imgH="190500" progId="Equation.DSMT4">
                  <p:embed/>
                </p:oleObj>
              </mc:Choice>
              <mc:Fallback>
                <p:oleObj name="" r:id="rId34" imgW="304800" imgH="1905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4700" y="608647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对象 -2147482260"/>
          <p:cNvGraphicFramePr>
            <a:graphicFrameLocks noChangeAspect="1"/>
          </p:cNvGraphicFramePr>
          <p:nvPr/>
        </p:nvGraphicFramePr>
        <p:xfrm>
          <a:off x="2086928" y="607345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" name="" r:id="rId35" imgW="152400" imgH="203200" progId="Equation.DSMT4">
                  <p:embed/>
                </p:oleObj>
              </mc:Choice>
              <mc:Fallback>
                <p:oleObj name="" r:id="rId35" imgW="152400" imgH="203200" progId="Equation.DSMT4">
                  <p:embed/>
                  <p:pic>
                    <p:nvPicPr>
                      <p:cNvPr id="0" name="图片 4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086928" y="607345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-2147482259"/>
          <p:cNvGraphicFramePr>
            <a:graphicFrameLocks noChangeAspect="1"/>
          </p:cNvGraphicFramePr>
          <p:nvPr/>
        </p:nvGraphicFramePr>
        <p:xfrm>
          <a:off x="2533015" y="6073458"/>
          <a:ext cx="349098" cy="490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" name="" r:id="rId37" imgW="139700" imgH="203200" progId="Equation.DSMT4">
                  <p:embed/>
                </p:oleObj>
              </mc:Choice>
              <mc:Fallback>
                <p:oleObj name="" r:id="rId37" imgW="139700" imgH="203200" progId="Equation.DSMT4">
                  <p:embed/>
                  <p:pic>
                    <p:nvPicPr>
                      <p:cNvPr id="0" name="图片 5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533015" y="6073458"/>
                        <a:ext cx="349098" cy="49025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-2147482258"/>
          <p:cNvGraphicFramePr>
            <a:graphicFrameLocks noChangeAspect="1"/>
          </p:cNvGraphicFramePr>
          <p:nvPr/>
        </p:nvGraphicFramePr>
        <p:xfrm>
          <a:off x="2947988" y="6229668"/>
          <a:ext cx="412213" cy="262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" name="" r:id="rId39" imgW="165100" imgH="101600" progId="Equation.DSMT4">
                  <p:embed/>
                </p:oleObj>
              </mc:Choice>
              <mc:Fallback>
                <p:oleObj name="" r:id="rId39" imgW="165100" imgH="101600" progId="Equation.DSMT4">
                  <p:embed/>
                  <p:pic>
                    <p:nvPicPr>
                      <p:cNvPr id="0" name="图片 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47988" y="6229668"/>
                        <a:ext cx="412213" cy="2623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对象 -2147482257"/>
          <p:cNvGraphicFramePr>
            <a:graphicFrameLocks noChangeAspect="1"/>
          </p:cNvGraphicFramePr>
          <p:nvPr/>
        </p:nvGraphicFramePr>
        <p:xfrm>
          <a:off x="3629343" y="607345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40" imgW="152400" imgH="203200" progId="Equation.DSMT4">
                  <p:embed/>
                </p:oleObj>
              </mc:Choice>
              <mc:Fallback>
                <p:oleObj name="" r:id="rId40" imgW="152400" imgH="203200" progId="Equation.DSMT4">
                  <p:embed/>
                  <p:pic>
                    <p:nvPicPr>
                      <p:cNvPr id="0" name="图片 5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629343" y="607345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6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一、差商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及其性质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682391" y="1600006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2800" dirty="0" smtClean="0"/>
              <a:t>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1790" y="927735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4086214"/>
            <a:ext cx="8243248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60045" lvl="0" indent="-360045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315" y="927735"/>
            <a:ext cx="867156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Font typeface="Wingdings" panose="05000000000000000000" charset="0"/>
              <a:buNone/>
            </a:pPr>
            <a:r>
              <a:rPr lang="en-US" altLang="zh-CN" sz="2800">
                <a:solidFill>
                  <a:srgbClr val="0000FF"/>
                </a:solidFill>
              </a:rPr>
              <a:t> </a:t>
            </a:r>
            <a:r>
              <a:rPr lang="zh-CN" altLang="en-US" sz="2800">
                <a:solidFill>
                  <a:srgbClr val="0000FF"/>
                </a:solidFill>
              </a:rPr>
              <a:t>差商性质：</a:t>
            </a:r>
            <a:endParaRPr lang="zh-CN" altLang="en-US" sz="2800">
              <a:solidFill>
                <a:srgbClr val="0000FF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【性质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4-1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阶差商           可以表示为函数值    ，   ， ，    的线性组合，即</a:t>
            </a:r>
            <a:endParaRPr lang="zh-CN" altLang="en-US" sz="2800" dirty="0" smtClean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800">
              <a:solidFill>
                <a:srgbClr val="0000FF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800">
              <a:solidFill>
                <a:srgbClr val="0000FF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800">
              <a:solidFill>
                <a:srgbClr val="0000FF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【性质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4-2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差商有对称性。即在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阶差商           中，任意调换两个节点  和  的顺序，其值不变。即</a:t>
            </a:r>
            <a:endParaRPr lang="zh-CN" altLang="en-US" sz="2800" dirty="0" smtClean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600">
              <a:solidFill>
                <a:srgbClr val="0000FF"/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endParaRPr lang="zh-CN" altLang="en-US" sz="260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zh-CN" altLang="en-US" sz="2800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【性质</a:t>
            </a:r>
            <a:r>
              <a:rPr lang="en-US" altLang="zh-CN" sz="2800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4-3</a:t>
            </a:r>
            <a:r>
              <a:rPr lang="zh-CN" altLang="en-US" sz="2800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设   在区间    上存在</a:t>
            </a:r>
            <a:r>
              <a:rPr lang="en-US" altLang="zh-CN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阶导数，且节点       </a:t>
            </a:r>
            <a:endParaRPr lang="zh-CN" altLang="en-US" sz="2800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，则阶差商与阶导数之间有如下关系</a:t>
            </a:r>
            <a:endParaRPr lang="zh-CN" altLang="en-US" sz="2800">
              <a:solidFill>
                <a:srgbClr val="0000FF"/>
              </a:solidFill>
            </a:endParaRPr>
          </a:p>
        </p:txBody>
      </p:sp>
      <p:graphicFrame>
        <p:nvGraphicFramePr>
          <p:cNvPr id="3" name="对象 -2147482254"/>
          <p:cNvGraphicFramePr>
            <a:graphicFrameLocks noChangeAspect="1"/>
          </p:cNvGraphicFramePr>
          <p:nvPr/>
        </p:nvGraphicFramePr>
        <p:xfrm>
          <a:off x="3604895" y="1361123"/>
          <a:ext cx="2063750" cy="51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25500" imgH="203200" progId="Equation.DSMT4">
                  <p:embed/>
                </p:oleObj>
              </mc:Choice>
              <mc:Fallback>
                <p:oleObj name="" r:id="rId1" imgW="8255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04895" y="1361123"/>
                        <a:ext cx="2063750" cy="51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663"/>
          <p:cNvGraphicFramePr>
            <a:graphicFrameLocks noChangeAspect="1"/>
          </p:cNvGraphicFramePr>
          <p:nvPr/>
        </p:nvGraphicFramePr>
        <p:xfrm>
          <a:off x="747713" y="1766888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355600" imgH="203200" progId="Equation.DSMT4">
                  <p:embed/>
                </p:oleObj>
              </mc:Choice>
              <mc:Fallback>
                <p:oleObj name="" r:id="rId3" imgW="3556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7713" y="1766888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252"/>
          <p:cNvGraphicFramePr>
            <a:graphicFrameLocks noChangeAspect="1"/>
          </p:cNvGraphicFramePr>
          <p:nvPr/>
        </p:nvGraphicFramePr>
        <p:xfrm>
          <a:off x="1603693" y="178657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342900" imgH="203200" progId="Equation.DSMT4">
                  <p:embed/>
                </p:oleObj>
              </mc:Choice>
              <mc:Fallback>
                <p:oleObj name="" r:id="rId5" imgW="3429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3693" y="178657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251"/>
          <p:cNvGraphicFramePr>
            <a:graphicFrameLocks noChangeAspect="1"/>
          </p:cNvGraphicFramePr>
          <p:nvPr/>
        </p:nvGraphicFramePr>
        <p:xfrm>
          <a:off x="2601278" y="1945323"/>
          <a:ext cx="412213" cy="262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65100" imgH="101600" progId="Equation.DSMT4">
                  <p:embed/>
                </p:oleObj>
              </mc:Choice>
              <mc:Fallback>
                <p:oleObj name="" r:id="rId7" imgW="165100" imgH="101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1278" y="1945323"/>
                        <a:ext cx="412213" cy="2623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250"/>
          <p:cNvGraphicFramePr>
            <a:graphicFrameLocks noChangeAspect="1"/>
          </p:cNvGraphicFramePr>
          <p:nvPr/>
        </p:nvGraphicFramePr>
        <p:xfrm>
          <a:off x="3080068" y="1817053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355600" imgH="203200" progId="Equation.DSMT4">
                  <p:embed/>
                </p:oleObj>
              </mc:Choice>
              <mc:Fallback>
                <p:oleObj name="" r:id="rId9" imgW="355600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80068" y="1817053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249"/>
          <p:cNvGraphicFramePr>
            <a:graphicFrameLocks noChangeAspect="1"/>
          </p:cNvGraphicFramePr>
          <p:nvPr/>
        </p:nvGraphicFramePr>
        <p:xfrm>
          <a:off x="442278" y="2240915"/>
          <a:ext cx="8509000" cy="108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1" imgW="3403600" imgH="431800" progId="Equation.DSMT4">
                  <p:embed/>
                </p:oleObj>
              </mc:Choice>
              <mc:Fallback>
                <p:oleObj name="" r:id="rId11" imgW="3403600" imgH="4318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2278" y="2240915"/>
                        <a:ext cx="8509000" cy="1080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247"/>
          <p:cNvGraphicFramePr>
            <a:graphicFrameLocks noChangeAspect="1"/>
          </p:cNvGraphicFramePr>
          <p:nvPr/>
        </p:nvGraphicFramePr>
        <p:xfrm>
          <a:off x="6830695" y="3491548"/>
          <a:ext cx="2063750" cy="51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3" imgW="825500" imgH="203200" progId="Equation.DSMT4">
                  <p:embed/>
                </p:oleObj>
              </mc:Choice>
              <mc:Fallback>
                <p:oleObj name="" r:id="rId13" imgW="825500" imgH="2032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30695" y="3491548"/>
                        <a:ext cx="2063750" cy="51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246"/>
          <p:cNvGraphicFramePr>
            <a:graphicFrameLocks noChangeAspect="1"/>
          </p:cNvGraphicFramePr>
          <p:nvPr/>
        </p:nvGraphicFramePr>
        <p:xfrm>
          <a:off x="4033203" y="3889058"/>
          <a:ext cx="349098" cy="544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5" imgW="139700" imgH="203200" progId="Equation.DSMT4">
                  <p:embed/>
                </p:oleObj>
              </mc:Choice>
              <mc:Fallback>
                <p:oleObj name="" r:id="rId15" imgW="139700" imgH="2032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33203" y="3889058"/>
                        <a:ext cx="349098" cy="5447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2245"/>
          <p:cNvGraphicFramePr>
            <a:graphicFrameLocks noChangeAspect="1"/>
          </p:cNvGraphicFramePr>
          <p:nvPr/>
        </p:nvGraphicFramePr>
        <p:xfrm>
          <a:off x="4733608" y="3925253"/>
          <a:ext cx="380835" cy="53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7" imgW="152400" imgH="228600" progId="Equation.DSMT4">
                  <p:embed/>
                </p:oleObj>
              </mc:Choice>
              <mc:Fallback>
                <p:oleObj name="" r:id="rId17" imgW="152400" imgH="2286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33608" y="3925253"/>
                        <a:ext cx="380835" cy="5373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2244"/>
          <p:cNvGraphicFramePr>
            <a:graphicFrameLocks noChangeAspect="1"/>
          </p:cNvGraphicFramePr>
          <p:nvPr/>
        </p:nvGraphicFramePr>
        <p:xfrm>
          <a:off x="1347153" y="4491673"/>
          <a:ext cx="6699250" cy="56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9" imgW="2679700" imgH="228600" progId="Equation.DSMT4">
                  <p:embed/>
                </p:oleObj>
              </mc:Choice>
              <mc:Fallback>
                <p:oleObj name="" r:id="rId19" imgW="2679700" imgH="2286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47153" y="4491673"/>
                        <a:ext cx="6699250" cy="562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0661"/>
          <p:cNvGraphicFramePr>
            <a:graphicFrameLocks noChangeAspect="1"/>
          </p:cNvGraphicFramePr>
          <p:nvPr/>
        </p:nvGraphicFramePr>
        <p:xfrm>
          <a:off x="2674620" y="515175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1" imgW="304800" imgH="190500" progId="Equation.DSMT4">
                  <p:embed/>
                </p:oleObj>
              </mc:Choice>
              <mc:Fallback>
                <p:oleObj name="" r:id="rId21" imgW="304800" imgH="1905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74620" y="515175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-2147480660"/>
          <p:cNvGraphicFramePr>
            <a:graphicFrameLocks noChangeAspect="1"/>
          </p:cNvGraphicFramePr>
          <p:nvPr/>
        </p:nvGraphicFramePr>
        <p:xfrm>
          <a:off x="4393565" y="513016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3" imgW="304800" imgH="190500" progId="Equation.DSMT4">
                  <p:embed/>
                </p:oleObj>
              </mc:Choice>
              <mc:Fallback>
                <p:oleObj name="" r:id="rId23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93565" y="513016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-2147482240"/>
          <p:cNvGraphicFramePr>
            <a:graphicFrameLocks noChangeAspect="1"/>
          </p:cNvGraphicFramePr>
          <p:nvPr/>
        </p:nvGraphicFramePr>
        <p:xfrm>
          <a:off x="513398" y="5535613"/>
          <a:ext cx="2602370" cy="5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5" imgW="1040765" imgH="203200" progId="Equation.DSMT4">
                  <p:embed/>
                </p:oleObj>
              </mc:Choice>
              <mc:Fallback>
                <p:oleObj name="" r:id="rId25" imgW="1040765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3398" y="5535613"/>
                        <a:ext cx="2602370" cy="51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-2147482237"/>
          <p:cNvGraphicFramePr>
            <a:graphicFrameLocks noChangeAspect="1"/>
          </p:cNvGraphicFramePr>
          <p:nvPr/>
        </p:nvGraphicFramePr>
        <p:xfrm>
          <a:off x="1515110" y="5902960"/>
          <a:ext cx="3429000" cy="930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7" imgW="1371600" imgH="368300" progId="Equation.DSMT4">
                  <p:embed/>
                </p:oleObj>
              </mc:Choice>
              <mc:Fallback>
                <p:oleObj name="" r:id="rId27" imgW="1371600" imgH="3683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15110" y="5902960"/>
                        <a:ext cx="3429000" cy="9308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2236"/>
          <p:cNvGraphicFramePr>
            <a:graphicFrameLocks noChangeAspect="1"/>
          </p:cNvGraphicFramePr>
          <p:nvPr/>
        </p:nvGraphicFramePr>
        <p:xfrm>
          <a:off x="5015865" y="6175375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29" imgW="520700" imgH="190500" progId="Equation.DSMT4">
                  <p:embed/>
                </p:oleObj>
              </mc:Choice>
              <mc:Fallback>
                <p:oleObj name="" r:id="rId29" imgW="520700" imgH="1905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015865" y="6175375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一、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差商及其性质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935" y="922020"/>
            <a:ext cx="879792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0000FF"/>
                </a:solidFill>
              </a:rPr>
              <a:t>商计算可列差商表，如表4-2所示。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注：任一个      阶差商的数值等于一个分式的值，其分子为该数左侧的数减去左上侧的数之差，分母为该数同一行最左边的插值节点值减去这一行往上数第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个插值节点值之差。</a:t>
            </a:r>
            <a:endParaRPr lang="zh-CN" altLang="en-US" sz="2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37970"/>
            <a:ext cx="8665210" cy="2952750"/>
          </a:xfrm>
          <a:prstGeom prst="rect">
            <a:avLst/>
          </a:prstGeom>
        </p:spPr>
      </p:pic>
      <p:graphicFrame>
        <p:nvGraphicFramePr>
          <p:cNvPr id="4" name="对象 -2147480649"/>
          <p:cNvGraphicFramePr>
            <a:graphicFrameLocks noChangeAspect="1"/>
          </p:cNvGraphicFramePr>
          <p:nvPr/>
        </p:nvGraphicFramePr>
        <p:xfrm>
          <a:off x="1899920" y="4808855"/>
          <a:ext cx="1237713" cy="480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95300" imgH="190500" progId="Equation.DSMT4">
                  <p:embed/>
                </p:oleObj>
              </mc:Choice>
              <mc:Fallback>
                <p:oleObj name="" r:id="rId2" imgW="4953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99920" y="4808855"/>
                        <a:ext cx="1237713" cy="4809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第一章   插值与逼近</a:t>
            </a:r>
            <a:endParaRPr lang="zh-CN" altLang="en-US" sz="4000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21130" y="2393759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第一节：引言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21131" y="3272387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第二节：拉格朗日插值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246689"/>
            <a:ext cx="7249331" cy="206121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第三节：差商与牛顿插值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第四节：差分与等距节点插值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50632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1080135"/>
            <a:ext cx="8726805" cy="4632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设               为       个插值节点，                          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根据差商的定义，可得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称        为 </a:t>
            </a:r>
            <a:r>
              <a:rPr lang="zh-CN" altLang="en-US" sz="2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次牛顿插值多项式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，其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各项系数就是函数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的各阶差商。且称        为</a:t>
            </a: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牛顿型插值余项。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2" name="对象 -2147482205"/>
          <p:cNvGraphicFramePr>
            <a:graphicFrameLocks noChangeAspect="1"/>
          </p:cNvGraphicFramePr>
          <p:nvPr/>
        </p:nvGraphicFramePr>
        <p:xfrm>
          <a:off x="710565" y="1117918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47700" imgH="203200" progId="Equation.DSMT4">
                  <p:embed/>
                </p:oleObj>
              </mc:Choice>
              <mc:Fallback>
                <p:oleObj name="" r:id="rId1" imgW="6477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0565" y="1117918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204"/>
          <p:cNvGraphicFramePr>
            <a:graphicFrameLocks noChangeAspect="1"/>
          </p:cNvGraphicFramePr>
          <p:nvPr/>
        </p:nvGraphicFramePr>
        <p:xfrm>
          <a:off x="2601278" y="1211263"/>
          <a:ext cx="729617" cy="400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92100" imgH="165100" progId="Equation.DSMT4">
                  <p:embed/>
                </p:oleObj>
              </mc:Choice>
              <mc:Fallback>
                <p:oleObj name="" r:id="rId3" imgW="292100" imgH="1651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1278" y="1211263"/>
                        <a:ext cx="729617" cy="4004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10" y="1118235"/>
            <a:ext cx="3677920" cy="520700"/>
          </a:xfrm>
          <a:prstGeom prst="rect">
            <a:avLst/>
          </a:prstGeom>
        </p:spPr>
      </p:pic>
      <p:graphicFrame>
        <p:nvGraphicFramePr>
          <p:cNvPr id="8" name="对象 -2147480651"/>
          <p:cNvGraphicFramePr>
            <a:graphicFrameLocks noChangeAspect="1"/>
          </p:cNvGraphicFramePr>
          <p:nvPr/>
        </p:nvGraphicFramePr>
        <p:xfrm>
          <a:off x="553403" y="2446020"/>
          <a:ext cx="8286750" cy="1006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6" imgW="3314700" imgH="406400" progId="Equation.DSMT4">
                  <p:embed/>
                </p:oleObj>
              </mc:Choice>
              <mc:Fallback>
                <p:oleObj name="" r:id="rId6" imgW="3314700" imgH="4064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3403" y="2446020"/>
                        <a:ext cx="8286750" cy="10066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658"/>
          <p:cNvGraphicFramePr>
            <a:graphicFrameLocks noChangeAspect="1"/>
          </p:cNvGraphicFramePr>
          <p:nvPr/>
        </p:nvGraphicFramePr>
        <p:xfrm>
          <a:off x="1428115" y="3788093"/>
          <a:ext cx="6477000" cy="51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2590800" imgH="203200" progId="Equation.DSMT4">
                  <p:embed/>
                </p:oleObj>
              </mc:Choice>
              <mc:Fallback>
                <p:oleObj name="" r:id="rId8" imgW="25908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28115" y="3788093"/>
                        <a:ext cx="6477000" cy="5130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0650"/>
          <p:cNvGraphicFramePr>
            <a:graphicFrameLocks noChangeAspect="1"/>
          </p:cNvGraphicFramePr>
          <p:nvPr/>
        </p:nvGraphicFramePr>
        <p:xfrm>
          <a:off x="699770" y="4492943"/>
          <a:ext cx="920351" cy="505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368300" imgH="203200" progId="Equation.DSMT4">
                  <p:embed/>
                </p:oleObj>
              </mc:Choice>
              <mc:Fallback>
                <p:oleObj name="" r:id="rId10" imgW="3683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9770" y="4492943"/>
                        <a:ext cx="920351" cy="50556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185"/>
          <p:cNvGraphicFramePr>
            <a:graphicFrameLocks noChangeAspect="1"/>
          </p:cNvGraphicFramePr>
          <p:nvPr/>
        </p:nvGraphicFramePr>
        <p:xfrm>
          <a:off x="3242628" y="5132388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342900" imgH="203200" progId="Equation.DSMT4">
                  <p:embed/>
                </p:oleObj>
              </mc:Choice>
              <mc:Fallback>
                <p:oleObj name="" r:id="rId12" imgW="342900" imgH="2032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2628" y="5132388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49108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927735"/>
            <a:ext cx="8726805" cy="514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4-5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已知函数的函数表（如表4-3所示），构造4次牛顿插值多项式并计算                          的值。</a:t>
            </a:r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解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：根据给定函数表,计算并构造出差商表：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99940" y="1565275"/>
          <a:ext cx="2697579" cy="4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078865" imgH="190500" progId="Equation.DSMT4">
                  <p:embed/>
                </p:oleObj>
              </mc:Choice>
              <mc:Fallback>
                <p:oleObj name="" r:id="rId1" imgW="1078865" imgH="1905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99940" y="1565275"/>
                        <a:ext cx="2697579" cy="481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 descr="ZGZJGS5VDIRLO@]JW@(9K6S"/>
          <p:cNvPicPr>
            <a:picLocks noChangeAspect="1"/>
          </p:cNvPicPr>
          <p:nvPr/>
        </p:nvPicPr>
        <p:blipFill>
          <a:blip r:embed="rId3"/>
          <a:srcRect t="6469" r="503"/>
          <a:stretch>
            <a:fillRect/>
          </a:stretch>
        </p:blipFill>
        <p:spPr>
          <a:xfrm>
            <a:off x="159385" y="1928495"/>
            <a:ext cx="8658860" cy="1661795"/>
          </a:xfrm>
          <a:prstGeom prst="rect">
            <a:avLst/>
          </a:prstGeom>
        </p:spPr>
      </p:pic>
      <p:pic>
        <p:nvPicPr>
          <p:cNvPr id="9" name="图片 8" descr="}%U%3C({6D[(BE)OC$A2G~V"/>
          <p:cNvPicPr>
            <a:picLocks noChangeAspect="1"/>
          </p:cNvPicPr>
          <p:nvPr/>
        </p:nvPicPr>
        <p:blipFill>
          <a:blip r:embed="rId4"/>
          <a:srcRect l="990" t="223"/>
          <a:stretch>
            <a:fillRect/>
          </a:stretch>
        </p:blipFill>
        <p:spPr>
          <a:xfrm>
            <a:off x="549275" y="4011295"/>
            <a:ext cx="8126730" cy="28467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66700"/>
            <a:ext cx="7546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78485" y="1071880"/>
            <a:ext cx="840549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从差商表求得4次牛顿插值多项式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于是，有</a:t>
            </a:r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2" name="对象 -2147482170"/>
          <p:cNvGraphicFramePr>
            <a:graphicFrameLocks noChangeAspect="1"/>
          </p:cNvGraphicFramePr>
          <p:nvPr/>
        </p:nvGraphicFramePr>
        <p:xfrm>
          <a:off x="891540" y="1697355"/>
          <a:ext cx="7778750" cy="153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111500" imgH="609600" progId="Equation.DSMT4">
                  <p:embed/>
                </p:oleObj>
              </mc:Choice>
              <mc:Fallback>
                <p:oleObj name="" r:id="rId1" imgW="3111500" imgH="6096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1540" y="1697355"/>
                        <a:ext cx="7778750" cy="1534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169"/>
          <p:cNvGraphicFramePr>
            <a:graphicFrameLocks noChangeAspect="1"/>
          </p:cNvGraphicFramePr>
          <p:nvPr/>
        </p:nvGraphicFramePr>
        <p:xfrm>
          <a:off x="2151698" y="3847148"/>
          <a:ext cx="4286250" cy="51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714500" imgH="203200" progId="Equation.DSMT4">
                  <p:embed/>
                </p:oleObj>
              </mc:Choice>
              <mc:Fallback>
                <p:oleObj name="" r:id="rId3" imgW="17145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1698" y="3847148"/>
                        <a:ext cx="4286250" cy="511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第四节  差分与等距节点插值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265341" y="2631366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差分及其性质</a:t>
            </a:r>
            <a:endParaRPr lang="zh-CN" alt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265342" y="3723998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等距节点牛顿插值多项式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差分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及其性质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673430" y="3140845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673797" y="4457081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  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927735"/>
            <a:ext cx="90671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【定义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4-2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设函数       在等距节点              上的值        为已知，这里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为常数，称为步长。称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r>
              <a:rPr lang="en-US" altLang="zh-CN" sz="2800" dirty="0" smtClean="0">
                <a:sym typeface="+mn-ea"/>
              </a:rPr>
              <a:t>分别为      在   处以h为步长的一阶向前差分，一阶向后差分和一阶中心差分。符号  、 、 分别称为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向前差分算子、向后差分算子和中心差分算子。</a:t>
            </a:r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    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利用一阶差分可以定义二阶差分</a:t>
            </a:r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3" name="对象 -2147482168"/>
          <p:cNvGraphicFramePr>
            <a:graphicFrameLocks noChangeAspect="1"/>
          </p:cNvGraphicFramePr>
          <p:nvPr/>
        </p:nvGraphicFramePr>
        <p:xfrm>
          <a:off x="3145790" y="98298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1" imgW="520700" imgH="190500" progId="Equation.DSMT4">
                  <p:embed/>
                </p:oleObj>
              </mc:Choice>
              <mc:Fallback>
                <p:oleObj name="" r:id="rId1" imgW="520700" imgH="190500" progId="Equation.DSMT4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5790" y="98298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167"/>
          <p:cNvGraphicFramePr>
            <a:graphicFrameLocks noChangeAspect="1"/>
          </p:cNvGraphicFramePr>
          <p:nvPr/>
        </p:nvGraphicFramePr>
        <p:xfrm>
          <a:off x="6208395" y="1047115"/>
          <a:ext cx="293560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3" imgW="1459865" imgH="203200" progId="Equation.DSMT4">
                  <p:embed/>
                </p:oleObj>
              </mc:Choice>
              <mc:Fallback>
                <p:oleObj name="" r:id="rId3" imgW="1459865" imgH="203200" progId="Equation.DSMT4">
                  <p:embed/>
                  <p:pic>
                    <p:nvPicPr>
                      <p:cNvPr id="0" name="图片 3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8395" y="1047115"/>
                        <a:ext cx="2935605" cy="413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166"/>
          <p:cNvGraphicFramePr>
            <a:graphicFrameLocks noChangeAspect="1"/>
          </p:cNvGraphicFramePr>
          <p:nvPr/>
        </p:nvGraphicFramePr>
        <p:xfrm>
          <a:off x="1129348" y="1356678"/>
          <a:ext cx="1555075" cy="513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5" imgW="622300" imgH="203200" progId="Equation.DSMT4">
                  <p:embed/>
                </p:oleObj>
              </mc:Choice>
              <mc:Fallback>
                <p:oleObj name="" r:id="rId5" imgW="622300" imgH="203200" progId="Equation.DSMT4">
                  <p:embed/>
                  <p:pic>
                    <p:nvPicPr>
                      <p:cNvPr id="0" name="图片 3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9348" y="1356678"/>
                        <a:ext cx="1555075" cy="5130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图片 40" descr="@1NH}O(M)KE}MSMYJVIWWB6"/>
          <p:cNvPicPr>
            <a:picLocks noChangeAspect="1"/>
          </p:cNvPicPr>
          <p:nvPr/>
        </p:nvPicPr>
        <p:blipFill>
          <a:blip r:embed="rId7"/>
          <a:srcRect l="4468" t="9822" r="4929"/>
          <a:stretch>
            <a:fillRect/>
          </a:stretch>
        </p:blipFill>
        <p:spPr>
          <a:xfrm>
            <a:off x="1730375" y="1804035"/>
            <a:ext cx="5683885" cy="1776095"/>
          </a:xfrm>
          <a:prstGeom prst="rect">
            <a:avLst/>
          </a:prstGeom>
        </p:spPr>
      </p:pic>
      <p:graphicFrame>
        <p:nvGraphicFramePr>
          <p:cNvPr id="7" name="对象 -2147482161"/>
          <p:cNvGraphicFramePr>
            <a:graphicFrameLocks noChangeAspect="1"/>
          </p:cNvGraphicFramePr>
          <p:nvPr/>
        </p:nvGraphicFramePr>
        <p:xfrm>
          <a:off x="1085215" y="3533140"/>
          <a:ext cx="748975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8" imgW="304800" imgH="190500" progId="Equation.DSMT4">
                  <p:embed/>
                </p:oleObj>
              </mc:Choice>
              <mc:Fallback>
                <p:oleObj name="" r:id="rId8" imgW="304800" imgH="190500" progId="Equation.DSMT4">
                  <p:embed/>
                  <p:pic>
                    <p:nvPicPr>
                      <p:cNvPr id="0" name="图片 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5215" y="3533140"/>
                        <a:ext cx="748975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160"/>
          <p:cNvGraphicFramePr>
            <a:graphicFrameLocks noChangeAspect="1"/>
          </p:cNvGraphicFramePr>
          <p:nvPr/>
        </p:nvGraphicFramePr>
        <p:xfrm>
          <a:off x="2088198" y="3464243"/>
          <a:ext cx="349098" cy="544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10" imgW="139700" imgH="203200" progId="Equation.DSMT4">
                  <p:embed/>
                </p:oleObj>
              </mc:Choice>
              <mc:Fallback>
                <p:oleObj name="" r:id="rId10" imgW="139700" imgH="203200" progId="Equation.DSMT4">
                  <p:embed/>
                  <p:pic>
                    <p:nvPicPr>
                      <p:cNvPr id="0" name="图片 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88198" y="3464243"/>
                        <a:ext cx="349098" cy="5447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158"/>
          <p:cNvGraphicFramePr>
            <a:graphicFrameLocks noChangeAspect="1"/>
          </p:cNvGraphicFramePr>
          <p:nvPr/>
        </p:nvGraphicFramePr>
        <p:xfrm>
          <a:off x="4293553" y="3965893"/>
          <a:ext cx="349098" cy="426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" name="" r:id="rId12" imgW="139700" imgH="152400" progId="Equation.DSMT4">
                  <p:embed/>
                </p:oleObj>
              </mc:Choice>
              <mc:Fallback>
                <p:oleObj name="" r:id="rId12" imgW="139700" imgH="152400" progId="Equation.DSMT4">
                  <p:embed/>
                  <p:pic>
                    <p:nvPicPr>
                      <p:cNvPr id="0" name="图片 4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3553" y="3965893"/>
                        <a:ext cx="349098" cy="42667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157"/>
          <p:cNvGraphicFramePr>
            <a:graphicFrameLocks noChangeAspect="1"/>
          </p:cNvGraphicFramePr>
          <p:nvPr/>
        </p:nvGraphicFramePr>
        <p:xfrm>
          <a:off x="4725988" y="3998278"/>
          <a:ext cx="348947" cy="426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" name="" r:id="rId14" imgW="139700" imgH="165100" progId="Equation.DSMT4">
                  <p:embed/>
                </p:oleObj>
              </mc:Choice>
              <mc:Fallback>
                <p:oleObj name="" r:id="rId14" imgW="139700" imgH="165100" progId="Equation.DSMT4">
                  <p:embed/>
                  <p:pic>
                    <p:nvPicPr>
                      <p:cNvPr id="0" name="图片 4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25988" y="3998278"/>
                        <a:ext cx="348947" cy="4264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156"/>
          <p:cNvGraphicFramePr>
            <a:graphicFrameLocks noChangeAspect="1"/>
          </p:cNvGraphicFramePr>
          <p:nvPr/>
        </p:nvGraphicFramePr>
        <p:xfrm>
          <a:off x="5220653" y="3992563"/>
          <a:ext cx="316950" cy="387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" name="" r:id="rId16" imgW="127000" imgH="165100" progId="Equation.DSMT4">
                  <p:embed/>
                </p:oleObj>
              </mc:Choice>
              <mc:Fallback>
                <p:oleObj name="" r:id="rId16" imgW="127000" imgH="165100" progId="Equation.DSMT4">
                  <p:embed/>
                  <p:pic>
                    <p:nvPicPr>
                      <p:cNvPr id="0" name="图片 4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20653" y="3992563"/>
                        <a:ext cx="316950" cy="3873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图片 47" descr="I`@DG~88[94CWQHOW{V@46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01875" y="5223510"/>
            <a:ext cx="4333240" cy="1634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6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一、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差分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及其性质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4935" y="922020"/>
            <a:ext cx="87979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rgbClr val="0000FF"/>
                </a:solidFill>
              </a:rPr>
              <a:t>为了方便计算各阶差分值，可以制作差分表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注：</a:t>
            </a:r>
            <a:r>
              <a:rPr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计算差分的规则是：每一个需要计算的差分值等于其左侧的数减去左上侧的数之差。</a:t>
            </a:r>
            <a:endParaRPr lang="zh-CN" altLang="en-US" sz="2800"/>
          </a:p>
        </p:txBody>
      </p:sp>
      <p:pic>
        <p:nvPicPr>
          <p:cNvPr id="38" name="图片 37" descr="OV{0N_2]Y[HJ(Q[ZY(BEB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9380"/>
            <a:ext cx="8717280" cy="3121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3218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等距节点牛顿插值多项式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19806" y="1003785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880" y="4390390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20040" y="1003935"/>
            <a:ext cx="868235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（一）牛顿向前插值多项式</a:t>
            </a:r>
            <a:endParaRPr lang="zh-CN" altLang="en-US" sz="2800"/>
          </a:p>
          <a:p>
            <a:r>
              <a:rPr lang="zh-CN" altLang="en-US" sz="2800"/>
              <a:t>若计算点    附近                   的函数值，可令               ，其中           ，则有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                                                                     </a:t>
            </a:r>
            <a:r>
              <a:rPr lang="zh-CN" altLang="en-US" sz="2400"/>
              <a:t>（4-66）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将差分与差商的关系式代入牛顿型插值余项式，可得 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                                                   ，              </a:t>
            </a:r>
            <a:r>
              <a:rPr lang="zh-CN" altLang="en-US" sz="2400"/>
              <a:t>（4-67）</a:t>
            </a:r>
            <a:endParaRPr lang="zh-CN" altLang="en-US" sz="2400"/>
          </a:p>
          <a:p>
            <a:endParaRPr lang="zh-CN" altLang="en-US" sz="2800"/>
          </a:p>
          <a:p>
            <a:r>
              <a:rPr lang="zh-CN" altLang="en-US" sz="2800"/>
              <a:t>式</a:t>
            </a:r>
            <a:r>
              <a:rPr lang="en-US" altLang="zh-CN" sz="2800"/>
              <a:t>(</a:t>
            </a:r>
            <a:r>
              <a:rPr lang="zh-CN" altLang="en-US" sz="2800"/>
              <a:t>4-66</a:t>
            </a:r>
            <a:r>
              <a:rPr lang="en-US" altLang="zh-CN" sz="2800"/>
              <a:t>)</a:t>
            </a:r>
            <a:r>
              <a:rPr lang="zh-CN" altLang="en-US" sz="2800"/>
              <a:t>与式(4-67)分别称为</a:t>
            </a:r>
            <a:r>
              <a:rPr lang="zh-CN" altLang="en-US" sz="2800">
                <a:solidFill>
                  <a:srgbClr val="0000FF"/>
                </a:solidFill>
              </a:rPr>
              <a:t>牛顿向前插值多项式</a:t>
            </a:r>
            <a:r>
              <a:rPr lang="zh-CN" altLang="en-US" sz="2800"/>
              <a:t>（简称牛顿前插公式）与牛顿向前插值多项式的余项。</a:t>
            </a:r>
            <a:endParaRPr lang="zh-CN" altLang="en-US" sz="2800"/>
          </a:p>
        </p:txBody>
      </p:sp>
      <p:graphicFrame>
        <p:nvGraphicFramePr>
          <p:cNvPr id="2" name="对象 -2147480654"/>
          <p:cNvGraphicFramePr>
            <a:graphicFrameLocks noChangeAspect="1"/>
          </p:cNvGraphicFramePr>
          <p:nvPr/>
        </p:nvGraphicFramePr>
        <p:xfrm>
          <a:off x="1843088" y="144684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152400" imgH="203200" progId="Equation.DSMT4">
                  <p:embed/>
                </p:oleObj>
              </mc:Choice>
              <mc:Fallback>
                <p:oleObj name="" r:id="rId1" imgW="152400" imgH="2032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3088" y="144684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71"/>
          <p:cNvGraphicFramePr>
            <a:graphicFrameLocks noChangeAspect="1"/>
          </p:cNvGraphicFramePr>
          <p:nvPr/>
        </p:nvGraphicFramePr>
        <p:xfrm>
          <a:off x="2859088" y="1430338"/>
          <a:ext cx="2031118" cy="512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3" imgW="812165" imgH="203200" progId="Equation.DSMT4">
                  <p:embed/>
                </p:oleObj>
              </mc:Choice>
              <mc:Fallback>
                <p:oleObj name="" r:id="rId3" imgW="812165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9088" y="1430338"/>
                        <a:ext cx="2031118" cy="5129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53"/>
          <p:cNvGraphicFramePr>
            <a:graphicFrameLocks noChangeAspect="1"/>
          </p:cNvGraphicFramePr>
          <p:nvPr/>
        </p:nvGraphicFramePr>
        <p:xfrm>
          <a:off x="7309485" y="1446848"/>
          <a:ext cx="1491603" cy="522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596900" imgH="203200" progId="Equation.DSMT4">
                  <p:embed/>
                </p:oleObj>
              </mc:Choice>
              <mc:Fallback>
                <p:oleObj name="" r:id="rId5" imgW="5969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9485" y="1446848"/>
                        <a:ext cx="1491603" cy="5225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069"/>
          <p:cNvGraphicFramePr>
            <a:graphicFrameLocks noChangeAspect="1"/>
          </p:cNvGraphicFramePr>
          <p:nvPr/>
        </p:nvGraphicFramePr>
        <p:xfrm>
          <a:off x="1081405" y="1932623"/>
          <a:ext cx="1142504" cy="398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457200" imgH="165100" progId="Equation.DSMT4">
                  <p:embed/>
                </p:oleObj>
              </mc:Choice>
              <mc:Fallback>
                <p:oleObj name="" r:id="rId7" imgW="457200" imgH="1651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1405" y="1932623"/>
                        <a:ext cx="1142504" cy="398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652"/>
          <p:cNvGraphicFramePr>
            <a:graphicFrameLocks noChangeAspect="1"/>
          </p:cNvGraphicFramePr>
          <p:nvPr/>
        </p:nvGraphicFramePr>
        <p:xfrm>
          <a:off x="1372235" y="2273300"/>
          <a:ext cx="5937250" cy="1813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2374900" imgH="723900" progId="Equation.DSMT4">
                  <p:embed/>
                </p:oleObj>
              </mc:Choice>
              <mc:Fallback>
                <p:oleObj name="" r:id="rId9" imgW="2374900" imgH="7239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72235" y="2273300"/>
                        <a:ext cx="5937250" cy="18136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67"/>
          <p:cNvGraphicFramePr>
            <a:graphicFrameLocks noChangeAspect="1"/>
          </p:cNvGraphicFramePr>
          <p:nvPr/>
        </p:nvGraphicFramePr>
        <p:xfrm>
          <a:off x="1195705" y="4567238"/>
          <a:ext cx="4984750" cy="95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1" imgW="1993900" imgH="381000" progId="Equation.DSMT4">
                  <p:embed/>
                </p:oleObj>
              </mc:Choice>
              <mc:Fallback>
                <p:oleObj name="" r:id="rId11" imgW="1993900" imgH="3810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95705" y="4567238"/>
                        <a:ext cx="4984750" cy="95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066"/>
          <p:cNvGraphicFramePr>
            <a:graphicFrameLocks noChangeAspect="1"/>
          </p:cNvGraphicFramePr>
          <p:nvPr/>
        </p:nvGraphicFramePr>
        <p:xfrm>
          <a:off x="6305868" y="4788853"/>
          <a:ext cx="1555075" cy="513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3" imgW="622300" imgH="203200" progId="Equation.DSMT4">
                  <p:embed/>
                </p:oleObj>
              </mc:Choice>
              <mc:Fallback>
                <p:oleObj name="" r:id="rId13" imgW="622300" imgH="203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05868" y="4788853"/>
                        <a:ext cx="1555075" cy="5130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3218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等距节点牛顿插值多项式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19806" y="1003785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880" y="4390390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20040" y="1003935"/>
            <a:ext cx="868235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（二）牛顿向后插值多项式</a:t>
            </a:r>
            <a:endParaRPr lang="zh-CN" altLang="en-US" sz="2800"/>
          </a:p>
          <a:p>
            <a:r>
              <a:rPr lang="zh-CN" altLang="en-US" sz="2800"/>
              <a:t>若计算点    附近                     的函数值，可令            </a:t>
            </a:r>
            <a:endParaRPr lang="zh-CN" altLang="en-US" sz="2800"/>
          </a:p>
          <a:p>
            <a:r>
              <a:rPr lang="zh-CN" altLang="en-US" sz="2800"/>
              <a:t>              ，插值节点按                  的次序排列，于是有则有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将差分与差商的关系式代入牛顿型插值余项式，又可得到</a:t>
            </a:r>
            <a:endParaRPr lang="zh-CN" altLang="en-US" sz="2800"/>
          </a:p>
          <a:p>
            <a:r>
              <a:rPr lang="zh-CN" altLang="en-US" sz="2800"/>
              <a:t>                                                          ，              </a:t>
            </a:r>
            <a:endParaRPr lang="zh-CN" altLang="en-US" sz="2400"/>
          </a:p>
          <a:p>
            <a:endParaRPr lang="zh-CN" altLang="en-US" sz="2800"/>
          </a:p>
          <a:p>
            <a:r>
              <a:rPr lang="zh-CN" altLang="en-US" sz="2800"/>
              <a:t>上面两个式子分别称为</a:t>
            </a:r>
            <a:r>
              <a:rPr lang="zh-CN" altLang="en-US" sz="2800">
                <a:solidFill>
                  <a:srgbClr val="0000FF"/>
                </a:solidFill>
              </a:rPr>
              <a:t>牛顿向后插值多项式</a:t>
            </a:r>
            <a:r>
              <a:rPr lang="zh-CN" altLang="en-US" sz="2800"/>
              <a:t>（简称牛顿后插公式）与牛顿向后</a:t>
            </a:r>
            <a:r>
              <a:rPr lang="zh-CN" altLang="en-US" sz="2800"/>
              <a:t>插值多项式的余项。</a:t>
            </a:r>
            <a:endParaRPr lang="zh-CN" altLang="en-US" sz="2800"/>
          </a:p>
        </p:txBody>
      </p:sp>
      <p:graphicFrame>
        <p:nvGraphicFramePr>
          <p:cNvPr id="17" name="对象 -2147482066"/>
          <p:cNvGraphicFramePr>
            <a:graphicFrameLocks noChangeAspect="1"/>
          </p:cNvGraphicFramePr>
          <p:nvPr/>
        </p:nvGraphicFramePr>
        <p:xfrm>
          <a:off x="6305868" y="4846638"/>
          <a:ext cx="1555075" cy="513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" imgW="622300" imgH="203200" progId="Equation.DSMT4">
                  <p:embed/>
                </p:oleObj>
              </mc:Choice>
              <mc:Fallback>
                <p:oleObj name="" r:id="rId1" imgW="622300" imgH="203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05868" y="4846638"/>
                        <a:ext cx="1555075" cy="51306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2065"/>
          <p:cNvGraphicFramePr>
            <a:graphicFrameLocks noChangeAspect="1"/>
          </p:cNvGraphicFramePr>
          <p:nvPr/>
        </p:nvGraphicFramePr>
        <p:xfrm>
          <a:off x="1777048" y="1414463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52400" imgH="203200" progId="Equation.DSMT4">
                  <p:embed/>
                </p:oleObj>
              </mc:Choice>
              <mc:Fallback>
                <p:oleObj name="" r:id="rId3" imgW="1524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7048" y="1414463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64"/>
          <p:cNvGraphicFramePr>
            <a:graphicFrameLocks noChangeAspect="1"/>
          </p:cNvGraphicFramePr>
          <p:nvPr/>
        </p:nvGraphicFramePr>
        <p:xfrm>
          <a:off x="2831465" y="1429068"/>
          <a:ext cx="2244921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901065" imgH="203200" progId="Equation.DSMT4">
                  <p:embed/>
                </p:oleObj>
              </mc:Choice>
              <mc:Fallback>
                <p:oleObj name="" r:id="rId5" imgW="901065" imgH="2032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31465" y="1429068"/>
                        <a:ext cx="2244921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063"/>
          <p:cNvGraphicFramePr>
            <a:graphicFrameLocks noChangeAspect="1"/>
          </p:cNvGraphicFramePr>
          <p:nvPr/>
        </p:nvGraphicFramePr>
        <p:xfrm>
          <a:off x="7467600" y="1437323"/>
          <a:ext cx="1491603" cy="522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7" imgW="596900" imgH="203200" progId="Equation.DSMT4">
                  <p:embed/>
                </p:oleObj>
              </mc:Choice>
              <mc:Fallback>
                <p:oleObj name="" r:id="rId7" imgW="596900" imgH="2032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67600" y="1437323"/>
                        <a:ext cx="1491603" cy="5225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062"/>
          <p:cNvGraphicFramePr>
            <a:graphicFrameLocks noChangeAspect="1"/>
          </p:cNvGraphicFramePr>
          <p:nvPr/>
        </p:nvGraphicFramePr>
        <p:xfrm>
          <a:off x="244475" y="1873885"/>
          <a:ext cx="1586811" cy="475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635000" imgH="190500" progId="Equation.DSMT4">
                  <p:embed/>
                </p:oleObj>
              </mc:Choice>
              <mc:Fallback>
                <p:oleObj name="" r:id="rId9" imgW="6350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475" y="1873885"/>
                        <a:ext cx="1586811" cy="4750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061"/>
          <p:cNvGraphicFramePr>
            <a:graphicFrameLocks noChangeAspect="1"/>
          </p:cNvGraphicFramePr>
          <p:nvPr/>
        </p:nvGraphicFramePr>
        <p:xfrm>
          <a:off x="3855720" y="1850708"/>
          <a:ext cx="1841500" cy="516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1" imgW="736600" imgH="203200" progId="Equation.DSMT4">
                  <p:embed/>
                </p:oleObj>
              </mc:Choice>
              <mc:Fallback>
                <p:oleObj name="" r:id="rId11" imgW="736600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55720" y="1850708"/>
                        <a:ext cx="1841500" cy="51632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59"/>
          <p:cNvGraphicFramePr>
            <a:graphicFrameLocks noChangeAspect="1"/>
          </p:cNvGraphicFramePr>
          <p:nvPr/>
        </p:nvGraphicFramePr>
        <p:xfrm>
          <a:off x="158115" y="2774950"/>
          <a:ext cx="8827770" cy="800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3" imgW="3860800" imgH="355600" progId="Equation.DSMT4">
                  <p:embed/>
                </p:oleObj>
              </mc:Choice>
              <mc:Fallback>
                <p:oleObj name="" r:id="rId13" imgW="3860800" imgH="3556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115" y="2774950"/>
                        <a:ext cx="8827770" cy="8007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058"/>
          <p:cNvGraphicFramePr>
            <a:graphicFrameLocks noChangeAspect="1"/>
          </p:cNvGraphicFramePr>
          <p:nvPr/>
        </p:nvGraphicFramePr>
        <p:xfrm>
          <a:off x="1149985" y="4657408"/>
          <a:ext cx="4984750" cy="95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5" imgW="1993900" imgH="381000" progId="Equation.DSMT4">
                  <p:embed/>
                </p:oleObj>
              </mc:Choice>
              <mc:Fallback>
                <p:oleObj name="" r:id="rId15" imgW="1993900" imgH="3810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49985" y="4657408"/>
                        <a:ext cx="4984750" cy="956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等距节点牛顿插值多项式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49108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927735"/>
            <a:ext cx="8726805" cy="514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4-6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给出函数                   在                  的部分函数值，如表4-6所示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，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试计算x=0.52处函数的近似值。</a:t>
            </a:r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解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： 计算并列出差分表，如表4-7所示。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2" name="对象 -2147482048"/>
          <p:cNvGraphicFramePr>
            <a:graphicFrameLocks noChangeAspect="1"/>
          </p:cNvGraphicFramePr>
          <p:nvPr/>
        </p:nvGraphicFramePr>
        <p:xfrm>
          <a:off x="3367405" y="1047750"/>
          <a:ext cx="2063750" cy="475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25500" imgH="190500" progId="Equation.DSMT4">
                  <p:embed/>
                </p:oleObj>
              </mc:Choice>
              <mc:Fallback>
                <p:oleObj name="" r:id="rId1" imgW="8255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67405" y="1047750"/>
                        <a:ext cx="2063750" cy="4755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47"/>
          <p:cNvGraphicFramePr>
            <a:graphicFrameLocks noChangeAspect="1"/>
          </p:cNvGraphicFramePr>
          <p:nvPr/>
        </p:nvGraphicFramePr>
        <p:xfrm>
          <a:off x="5615305" y="1033145"/>
          <a:ext cx="1841500" cy="47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736600" imgH="190500" progId="Equation.DSMT4">
                  <p:embed/>
                </p:oleObj>
              </mc:Choice>
              <mc:Fallback>
                <p:oleObj name="" r:id="rId3" imgW="736600" imgH="1905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5305" y="1033145"/>
                        <a:ext cx="1841500" cy="47955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290" y="2019935"/>
            <a:ext cx="8700770" cy="1407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955" y="3948430"/>
            <a:ext cx="7577455" cy="2787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66700"/>
            <a:ext cx="7546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等距节点牛顿插值多项式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78485" y="957580"/>
            <a:ext cx="8405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17195" y="957580"/>
            <a:ext cx="849566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由表4-7可见，函数的四阶差分值接近于零，因此可用三次牛顿向前插值多项式计算          的近似值。则三次牛顿向前插值多项式可写为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此时，插值点                       ，步长</a:t>
            </a:r>
            <a:r>
              <a:rPr lang="en-US" altLang="zh-CN" sz="28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b="0">
                <a:latin typeface="Times New Roman" panose="02020603050405020304" pitchFamily="18" charset="0"/>
                <a:cs typeface="Times New Roman" panose="02020603050405020304" pitchFamily="18" charset="0"/>
              </a:rPr>
              <a:t>=0.5</a:t>
            </a:r>
            <a:r>
              <a:rPr lang="zh-CN" altLang="en-US" sz="2800" b="0"/>
              <a:t>，</a:t>
            </a:r>
            <a:r>
              <a:rPr lang="zh-CN" altLang="en-US" sz="2800" b="0"/>
              <a:t>设           ，</a:t>
            </a:r>
            <a:endParaRPr lang="zh-CN" altLang="en-US" sz="2800" b="0"/>
          </a:p>
          <a:p>
            <a:r>
              <a:rPr lang="zh-CN" altLang="en-US" sz="2800"/>
              <a:t>则有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则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而函数值                             的精确值为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0.54375355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graphicFrame>
        <p:nvGraphicFramePr>
          <p:cNvPr id="2" name="对象 -2147482033"/>
          <p:cNvGraphicFramePr>
            <a:graphicFrameLocks noChangeAspect="1"/>
          </p:cNvGraphicFramePr>
          <p:nvPr/>
        </p:nvGraphicFramePr>
        <p:xfrm>
          <a:off x="5406073" y="1431925"/>
          <a:ext cx="1174240" cy="477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469900" imgH="190500" progId="Equation.DSMT4">
                  <p:embed/>
                </p:oleObj>
              </mc:Choice>
              <mc:Fallback>
                <p:oleObj name="" r:id="rId1" imgW="4699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06073" y="1431925"/>
                        <a:ext cx="1174240" cy="4779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32"/>
          <p:cNvGraphicFramePr>
            <a:graphicFrameLocks noChangeAspect="1"/>
          </p:cNvGraphicFramePr>
          <p:nvPr/>
        </p:nvGraphicFramePr>
        <p:xfrm>
          <a:off x="653098" y="2279333"/>
          <a:ext cx="8255000" cy="874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3302000" imgH="355600" progId="Equation.DSMT4">
                  <p:embed/>
                </p:oleObj>
              </mc:Choice>
              <mc:Fallback>
                <p:oleObj name="" r:id="rId3" imgW="3302000" imgH="3556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3098" y="2279333"/>
                        <a:ext cx="8255000" cy="8746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031"/>
          <p:cNvGraphicFramePr>
            <a:graphicFrameLocks noChangeAspect="1"/>
          </p:cNvGraphicFramePr>
          <p:nvPr/>
        </p:nvGraphicFramePr>
        <p:xfrm>
          <a:off x="2601595" y="3078798"/>
          <a:ext cx="2413000" cy="508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965200" imgH="203200" progId="Equation.DSMT4">
                  <p:embed/>
                </p:oleObj>
              </mc:Choice>
              <mc:Fallback>
                <p:oleObj name="" r:id="rId5" imgW="965200" imgH="2032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01595" y="3078798"/>
                        <a:ext cx="2413000" cy="5087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-21474820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3475" y="3098483"/>
            <a:ext cx="1142504" cy="508304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" name="对象 -2147482028"/>
          <p:cNvGraphicFramePr>
            <a:graphicFrameLocks noChangeAspect="1"/>
          </p:cNvGraphicFramePr>
          <p:nvPr/>
        </p:nvGraphicFramePr>
        <p:xfrm>
          <a:off x="2678430" y="3594735"/>
          <a:ext cx="342836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1524000" imgH="355600" progId="Equation.DSMT4">
                  <p:embed/>
                </p:oleObj>
              </mc:Choice>
              <mc:Fallback>
                <p:oleObj name="" r:id="rId8" imgW="1524000" imgH="3556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78430" y="3594735"/>
                        <a:ext cx="3428365" cy="78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027"/>
          <p:cNvGraphicFramePr>
            <a:graphicFrameLocks noChangeAspect="1"/>
          </p:cNvGraphicFramePr>
          <p:nvPr/>
        </p:nvGraphicFramePr>
        <p:xfrm>
          <a:off x="1007745" y="4232275"/>
          <a:ext cx="7964805" cy="188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3695700" imgH="876300" progId="Equation.DSMT4">
                  <p:embed/>
                </p:oleObj>
              </mc:Choice>
              <mc:Fallback>
                <p:oleObj name="" r:id="rId10" imgW="3695700" imgH="8763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7745" y="4232275"/>
                        <a:ext cx="7964805" cy="188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026"/>
          <p:cNvGraphicFramePr>
            <a:graphicFrameLocks noChangeAspect="1"/>
          </p:cNvGraphicFramePr>
          <p:nvPr/>
        </p:nvGraphicFramePr>
        <p:xfrm>
          <a:off x="1905635" y="6129655"/>
          <a:ext cx="2921000" cy="481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1168400" imgH="190500" progId="Equation.DSMT4">
                  <p:embed/>
                </p:oleObj>
              </mc:Choice>
              <mc:Fallback>
                <p:oleObj name="" r:id="rId12" imgW="1168400" imgH="1905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05635" y="6129655"/>
                        <a:ext cx="2921000" cy="4814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292736" y="734273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第一章   插值与逼近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576639"/>
            <a:ext cx="7385808" cy="10763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第五节：埃尔米特插值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491462"/>
            <a:ext cx="7331216" cy="10763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第六节：分段低次插值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423532"/>
            <a:ext cx="7249331" cy="206121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第七节：三次样条插值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第八节：曲线拟合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  <a:p>
            <a:pPr>
              <a:defRPr/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第五</a:t>
            </a: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节  埃尔米特插值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265341" y="2631366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问题描述</a:t>
            </a:r>
            <a:endParaRPr lang="zh-CN" alt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265342" y="3559533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两个节点的埃尔米特插值多项式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5555" y="4530090"/>
            <a:ext cx="6462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埃尔米特插值余项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5555" y="5501005"/>
            <a:ext cx="6462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四、(</a:t>
            </a:r>
            <a:r>
              <a:rPr lang="zh-CN" altLang="en-US" sz="3200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 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) 个节点的埃尔米特插值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39945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问题描述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673430" y="3426595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Rectangle 54"/>
          <p:cNvSpPr>
            <a:spLocks noChangeArrowheads="1"/>
          </p:cNvSpPr>
          <p:nvPr/>
        </p:nvSpPr>
        <p:spPr bwMode="auto">
          <a:xfrm>
            <a:off x="673797" y="4742831"/>
            <a:ext cx="6177746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    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4970" y="1207770"/>
            <a:ext cx="86169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在已知这两个节点的函数值和一阶导数值的情形下，设函数            在区间       上有定义， 、 是       上两个相异节点，给定   、 相应的函数值   、 以及微商值    、 ，构造插值多项式       ，要求       满足如下条件：</a:t>
            </a:r>
            <a:endParaRPr lang="zh-CN" altLang="en-US" sz="2800"/>
          </a:p>
          <a:p>
            <a:r>
              <a:rPr lang="zh-CN" altLang="en-US" sz="2800"/>
              <a:t>（1）      是不超过三次的多项式。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这样构建的       称为埃尔米特插值多项式。</a:t>
            </a:r>
            <a:endParaRPr lang="zh-CN" altLang="en-US" sz="2800"/>
          </a:p>
        </p:txBody>
      </p:sp>
      <p:graphicFrame>
        <p:nvGraphicFramePr>
          <p:cNvPr id="2" name="对象 -2147482025"/>
          <p:cNvGraphicFramePr>
            <a:graphicFrameLocks noChangeAspect="1"/>
          </p:cNvGraphicFramePr>
          <p:nvPr/>
        </p:nvGraphicFramePr>
        <p:xfrm>
          <a:off x="2235835" y="1663065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0700" imgH="190500" progId="Equation.DSMT4">
                  <p:embed/>
                </p:oleObj>
              </mc:Choice>
              <mc:Fallback>
                <p:oleObj name="" r:id="rId1" imgW="5207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35835" y="1663065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24"/>
          <p:cNvGraphicFramePr>
            <a:graphicFrameLocks noChangeAspect="1"/>
          </p:cNvGraphicFramePr>
          <p:nvPr/>
        </p:nvGraphicFramePr>
        <p:xfrm>
          <a:off x="4509770" y="167386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9770" y="167386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023"/>
          <p:cNvGraphicFramePr>
            <a:graphicFrameLocks noChangeAspect="1"/>
          </p:cNvGraphicFramePr>
          <p:nvPr/>
        </p:nvGraphicFramePr>
        <p:xfrm>
          <a:off x="6777673" y="1654493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5" imgW="152400" imgH="203200" progId="Equation.DSMT4">
                  <p:embed/>
                </p:oleObj>
              </mc:Choice>
              <mc:Fallback>
                <p:oleObj name="" r:id="rId5" imgW="152400" imgH="203200" progId="Equation.DSMT4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77673" y="1654493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022"/>
          <p:cNvGraphicFramePr>
            <a:graphicFrameLocks noChangeAspect="1"/>
          </p:cNvGraphicFramePr>
          <p:nvPr/>
        </p:nvGraphicFramePr>
        <p:xfrm>
          <a:off x="7286943" y="1641158"/>
          <a:ext cx="325419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7" imgW="139700" imgH="203200" progId="Equation.DSMT4">
                  <p:embed/>
                </p:oleObj>
              </mc:Choice>
              <mc:Fallback>
                <p:oleObj name="" r:id="rId7" imgW="139700" imgH="203200" progId="Equation.DSMT4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86943" y="1641158"/>
                        <a:ext cx="325419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021"/>
          <p:cNvGraphicFramePr>
            <a:graphicFrameLocks noChangeAspect="1"/>
          </p:cNvGraphicFramePr>
          <p:nvPr/>
        </p:nvGraphicFramePr>
        <p:xfrm>
          <a:off x="7998460" y="169672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9" imgW="304800" imgH="190500" progId="Equation.DSMT4">
                  <p:embed/>
                </p:oleObj>
              </mc:Choice>
              <mc:Fallback>
                <p:oleObj name="" r:id="rId9" imgW="304800" imgH="190500" progId="Equation.DSMT4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98460" y="169672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020"/>
          <p:cNvGraphicFramePr>
            <a:graphicFrameLocks noChangeAspect="1"/>
          </p:cNvGraphicFramePr>
          <p:nvPr/>
        </p:nvGraphicFramePr>
        <p:xfrm>
          <a:off x="4063048" y="207676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0" imgW="152400" imgH="203200" progId="Equation.DSMT4">
                  <p:embed/>
                </p:oleObj>
              </mc:Choice>
              <mc:Fallback>
                <p:oleObj name="" r:id="rId10" imgW="152400" imgH="203200" progId="Equation.DSMT4">
                  <p:embed/>
                  <p:pic>
                    <p:nvPicPr>
                      <p:cNvPr id="0" name="图片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3048" y="207676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19"/>
          <p:cNvGraphicFramePr>
            <a:graphicFrameLocks noChangeAspect="1"/>
          </p:cNvGraphicFramePr>
          <p:nvPr/>
        </p:nvGraphicFramePr>
        <p:xfrm>
          <a:off x="4509453" y="2053908"/>
          <a:ext cx="349098" cy="544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1" imgW="139700" imgH="203200" progId="Equation.DSMT4">
                  <p:embed/>
                </p:oleObj>
              </mc:Choice>
              <mc:Fallback>
                <p:oleObj name="" r:id="rId11" imgW="139700" imgH="203200" progId="Equation.DSMT4">
                  <p:embed/>
                  <p:pic>
                    <p:nvPicPr>
                      <p:cNvPr id="0" name="图片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9453" y="2053908"/>
                        <a:ext cx="349098" cy="5447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646"/>
          <p:cNvGraphicFramePr>
            <a:graphicFrameLocks noChangeAspect="1"/>
          </p:cNvGraphicFramePr>
          <p:nvPr/>
        </p:nvGraphicFramePr>
        <p:xfrm>
          <a:off x="6931343" y="2039938"/>
          <a:ext cx="412392" cy="52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2" imgW="165100" imgH="203200" progId="Equation.DSMT4">
                  <p:embed/>
                </p:oleObj>
              </mc:Choice>
              <mc:Fallback>
                <p:oleObj name="" r:id="rId12" imgW="165100" imgH="203200" progId="Equation.DSMT4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31343" y="2039938"/>
                        <a:ext cx="412392" cy="5264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645"/>
          <p:cNvGraphicFramePr>
            <a:graphicFrameLocks noChangeAspect="1"/>
          </p:cNvGraphicFramePr>
          <p:nvPr/>
        </p:nvGraphicFramePr>
        <p:xfrm>
          <a:off x="7412673" y="206152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14" imgW="152400" imgH="203200" progId="Equation.DSMT4">
                  <p:embed/>
                </p:oleObj>
              </mc:Choice>
              <mc:Fallback>
                <p:oleObj name="" r:id="rId14" imgW="152400" imgH="203200" progId="Equation.DSMT4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12673" y="206152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0644"/>
          <p:cNvGraphicFramePr>
            <a:graphicFrameLocks noChangeAspect="1"/>
          </p:cNvGraphicFramePr>
          <p:nvPr/>
        </p:nvGraphicFramePr>
        <p:xfrm>
          <a:off x="1162050" y="2504123"/>
          <a:ext cx="443922" cy="497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6" imgW="177800" imgH="203200" progId="Equation.DSMT4">
                  <p:embed/>
                </p:oleObj>
              </mc:Choice>
              <mc:Fallback>
                <p:oleObj name="" r:id="rId16" imgW="177800" imgH="203200" progId="Equation.DSMT4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62050" y="2504123"/>
                        <a:ext cx="443922" cy="49787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015"/>
          <p:cNvGraphicFramePr>
            <a:graphicFrameLocks noChangeAspect="1"/>
          </p:cNvGraphicFramePr>
          <p:nvPr/>
        </p:nvGraphicFramePr>
        <p:xfrm>
          <a:off x="1702753" y="2493328"/>
          <a:ext cx="412392" cy="52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" name="" r:id="rId18" imgW="165100" imgH="203200" progId="Equation.DSMT4">
                  <p:embed/>
                </p:oleObj>
              </mc:Choice>
              <mc:Fallback>
                <p:oleObj name="" r:id="rId18" imgW="165100" imgH="203200" progId="Equation.DSMT4">
                  <p:embed/>
                  <p:pic>
                    <p:nvPicPr>
                      <p:cNvPr id="0" name="图片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02753" y="2493328"/>
                        <a:ext cx="412392" cy="5264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014"/>
          <p:cNvGraphicFramePr>
            <a:graphicFrameLocks noChangeAspect="1"/>
          </p:cNvGraphicFramePr>
          <p:nvPr/>
        </p:nvGraphicFramePr>
        <p:xfrm>
          <a:off x="4869815" y="2534285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" name="" r:id="rId20" imgW="330200" imgH="190500" progId="Equation.DSMT4">
                  <p:embed/>
                </p:oleObj>
              </mc:Choice>
              <mc:Fallback>
                <p:oleObj name="" r:id="rId20" imgW="330200" imgH="190500" progId="Equation.DSMT4">
                  <p:embed/>
                  <p:pic>
                    <p:nvPicPr>
                      <p:cNvPr id="0" name="图片 4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69815" y="2534285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013"/>
          <p:cNvGraphicFramePr>
            <a:graphicFrameLocks noChangeAspect="1"/>
          </p:cNvGraphicFramePr>
          <p:nvPr/>
        </p:nvGraphicFramePr>
        <p:xfrm>
          <a:off x="6631305" y="2541905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" name="" r:id="rId22" imgW="330200" imgH="190500" progId="Equation.DSMT4">
                  <p:embed/>
                </p:oleObj>
              </mc:Choice>
              <mc:Fallback>
                <p:oleObj name="" r:id="rId22" imgW="330200" imgH="190500" progId="Equation.DSMT4">
                  <p:embed/>
                  <p:pic>
                    <p:nvPicPr>
                      <p:cNvPr id="0" name="图片 4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31305" y="2541905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012"/>
          <p:cNvGraphicFramePr>
            <a:graphicFrameLocks noChangeAspect="1"/>
          </p:cNvGraphicFramePr>
          <p:nvPr/>
        </p:nvGraphicFramePr>
        <p:xfrm>
          <a:off x="1290320" y="3361690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" name="" r:id="rId24" imgW="330200" imgH="190500" progId="Equation.DSMT4">
                  <p:embed/>
                </p:oleObj>
              </mc:Choice>
              <mc:Fallback>
                <p:oleObj name="" r:id="rId24" imgW="330200" imgH="190500" progId="Equation.DSMT4">
                  <p:embed/>
                  <p:pic>
                    <p:nvPicPr>
                      <p:cNvPr id="0" name="图片 5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90320" y="3361690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" name="图片 5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219835" y="3839845"/>
            <a:ext cx="6967220" cy="476250"/>
          </a:xfrm>
          <a:prstGeom prst="rect">
            <a:avLst/>
          </a:prstGeom>
        </p:spPr>
      </p:pic>
      <p:graphicFrame>
        <p:nvGraphicFramePr>
          <p:cNvPr id="20" name="对象 -2147482007"/>
          <p:cNvGraphicFramePr>
            <a:graphicFrameLocks noChangeAspect="1"/>
          </p:cNvGraphicFramePr>
          <p:nvPr/>
        </p:nvGraphicFramePr>
        <p:xfrm>
          <a:off x="2214245" y="4665345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27" imgW="330200" imgH="190500" progId="Equation.DSMT4">
                  <p:embed/>
                </p:oleObj>
              </mc:Choice>
              <mc:Fallback>
                <p:oleObj name="" r:id="rId27" imgW="330200" imgH="190500" progId="Equation.DSMT4">
                  <p:embed/>
                  <p:pic>
                    <p:nvPicPr>
                      <p:cNvPr id="0" name="图片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14245" y="4665345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6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18540" y="229235"/>
            <a:ext cx="7266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二、两个节点的埃尔米特插值多项式</a:t>
            </a:r>
            <a:endParaRPr 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95" y="934720"/>
            <a:ext cx="86855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为解决上述问题，采用构造插值基函数的思想。首先在每个节点上构造两个插值基函数，设   点对应的插值基函数分别为        和        ，它们的取值情况如表4-8所示。</a:t>
            </a:r>
            <a:endParaRPr lang="zh-CN" altLang="en-US" sz="2800"/>
          </a:p>
        </p:txBody>
      </p:sp>
      <p:graphicFrame>
        <p:nvGraphicFramePr>
          <p:cNvPr id="2" name="对象 -2147482006"/>
          <p:cNvGraphicFramePr>
            <a:graphicFrameLocks noChangeAspect="1"/>
          </p:cNvGraphicFramePr>
          <p:nvPr/>
        </p:nvGraphicFramePr>
        <p:xfrm>
          <a:off x="6481763" y="1383348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2400" imgH="203200" progId="Equation.DSMT4">
                  <p:embed/>
                </p:oleObj>
              </mc:Choice>
              <mc:Fallback>
                <p:oleObj name="" r:id="rId1" imgW="1524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81763" y="1383348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005"/>
          <p:cNvGraphicFramePr>
            <a:graphicFrameLocks noChangeAspect="1"/>
          </p:cNvGraphicFramePr>
          <p:nvPr/>
        </p:nvGraphicFramePr>
        <p:xfrm>
          <a:off x="2913380" y="1825308"/>
          <a:ext cx="825142" cy="514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330200" imgH="203200" progId="Equation.DSMT4">
                  <p:embed/>
                </p:oleObj>
              </mc:Choice>
              <mc:Fallback>
                <p:oleObj name="" r:id="rId3" imgW="330200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13380" y="1825308"/>
                        <a:ext cx="825142" cy="5145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001"/>
          <p:cNvGraphicFramePr>
            <a:graphicFrameLocks noChangeAspect="1"/>
          </p:cNvGraphicFramePr>
          <p:nvPr/>
        </p:nvGraphicFramePr>
        <p:xfrm>
          <a:off x="4044633" y="1814513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355600" imgH="203200" progId="Equation.DSMT4">
                  <p:embed/>
                </p:oleObj>
              </mc:Choice>
              <mc:Fallback>
                <p:oleObj name="" r:id="rId5" imgW="355600" imgH="2032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4633" y="1814513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790" y="2893060"/>
            <a:ext cx="8410575" cy="2583180"/>
          </a:xfrm>
          <a:prstGeom prst="rect">
            <a:avLst/>
          </a:prstGeom>
        </p:spPr>
      </p:pic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00430" y="203835"/>
            <a:ext cx="68364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二、两个节点的埃尔米特插值多项式</a:t>
            </a:r>
            <a:endParaRPr 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351155" y="923290"/>
            <a:ext cx="8599805" cy="78473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构造节点处的插值基函数：</a:t>
            </a:r>
            <a:endParaRPr lang="zh-CN" altLang="en-US" sz="2800"/>
          </a:p>
          <a:p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 </a:t>
            </a:r>
            <a:endParaRPr lang="zh-CN" altLang="en-US" sz="2800"/>
          </a:p>
          <a:p>
            <a:pPr marL="0" indent="0">
              <a:buFont typeface="Arial" panose="020B0604020202020204" pitchFamily="34" charset="0"/>
              <a:buNone/>
            </a:pPr>
            <a:endParaRPr lang="zh-CN" altLang="en-US" sz="280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/>
              <a:t> 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 </a:t>
            </a:r>
            <a:endParaRPr lang="zh-CN" altLang="en-US" sz="280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/>
              <a:t> </a:t>
            </a:r>
            <a:endParaRPr lang="zh-CN" altLang="en-US" sz="280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800"/>
              <a:t> </a:t>
            </a:r>
            <a:endParaRPr lang="zh-CN" altLang="en-US" sz="280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/>
              <a:t>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2945" y="1638935"/>
          <a:ext cx="4189182" cy="97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675765" imgH="393700" progId="Equation.DSMT4">
                  <p:embed/>
                </p:oleObj>
              </mc:Choice>
              <mc:Fallback>
                <p:oleObj name="" r:id="rId1" imgW="1675765" imgH="3937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2945" y="1638935"/>
                        <a:ext cx="4189182" cy="979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1977"/>
          <p:cNvGraphicFramePr>
            <a:graphicFrameLocks noChangeAspect="1"/>
          </p:cNvGraphicFramePr>
          <p:nvPr/>
        </p:nvGraphicFramePr>
        <p:xfrm>
          <a:off x="702945" y="2846705"/>
          <a:ext cx="4159250" cy="98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1663700" imgH="393700" progId="Equation.DSMT4">
                  <p:embed/>
                </p:oleObj>
              </mc:Choice>
              <mc:Fallback>
                <p:oleObj name="" r:id="rId3" imgW="1663700" imgH="3937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945" y="2846705"/>
                        <a:ext cx="4159250" cy="980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963"/>
          <p:cNvGraphicFramePr>
            <a:graphicFrameLocks noChangeAspect="1"/>
          </p:cNvGraphicFramePr>
          <p:nvPr/>
        </p:nvGraphicFramePr>
        <p:xfrm>
          <a:off x="702945" y="4121785"/>
          <a:ext cx="3522721" cy="99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1409065" imgH="393700" progId="Equation.DSMT4">
                  <p:embed/>
                </p:oleObj>
              </mc:Choice>
              <mc:Fallback>
                <p:oleObj name="" r:id="rId5" imgW="1409065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2945" y="4121785"/>
                        <a:ext cx="3522721" cy="99056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62"/>
          <p:cNvGraphicFramePr>
            <a:graphicFrameLocks noChangeAspect="1"/>
          </p:cNvGraphicFramePr>
          <p:nvPr/>
        </p:nvGraphicFramePr>
        <p:xfrm>
          <a:off x="702628" y="5440680"/>
          <a:ext cx="3460750" cy="988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1384300" imgH="393700" progId="Equation.DSMT4">
                  <p:embed/>
                </p:oleObj>
              </mc:Choice>
              <mc:Fallback>
                <p:oleObj name="" r:id="rId7" imgW="1384300" imgH="3937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2628" y="5440680"/>
                        <a:ext cx="3460750" cy="98878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二、两个节点的埃尔米特插值多项式</a:t>
            </a:r>
            <a:br>
              <a:rPr lang="zh-CN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</a:b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158875"/>
            <a:ext cx="855091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2800"/>
              <a:t>利用已经构造的四个插值基函数，可直接写出埃尔米特插值多项式：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4" name="对象 -2147481956"/>
          <p:cNvGraphicFramePr>
            <a:graphicFrameLocks noChangeAspect="1"/>
          </p:cNvGraphicFramePr>
          <p:nvPr/>
        </p:nvGraphicFramePr>
        <p:xfrm>
          <a:off x="1378585" y="2730183"/>
          <a:ext cx="62547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01900" imgH="203200" progId="Equation.DSMT4">
                  <p:embed/>
                </p:oleObj>
              </mc:Choice>
              <mc:Fallback>
                <p:oleObj name="" r:id="rId1" imgW="25019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78585" y="2730183"/>
                        <a:ext cx="62547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86155" y="289560"/>
            <a:ext cx="6804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三、埃尔米特插值余项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490" y="1297940"/>
            <a:ext cx="85242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【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定理4-3</a:t>
            </a:r>
            <a:r>
              <a:rPr lang="zh-CN" altLang="en-US" sz="2800">
                <a:solidFill>
                  <a:srgbClr val="0000FF"/>
                </a:solidFill>
              </a:rPr>
              <a:t>】</a:t>
            </a:r>
            <a:r>
              <a:rPr lang="zh-CN" altLang="en-US" sz="2800">
                <a:solidFill>
                  <a:schemeClr val="tx1"/>
                </a:solidFill>
              </a:rPr>
              <a:t>设       是过点   、 的埃尔米特插值多项式，      在区间      上连续，        在内存在，其中    是包含点   、 的任一区间，则对任意给定的            总存在一点            （依赖于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>
                <a:solidFill>
                  <a:schemeClr val="tx1"/>
                </a:solidFill>
              </a:rPr>
              <a:t>）使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</p:txBody>
      </p:sp>
      <p:graphicFrame>
        <p:nvGraphicFramePr>
          <p:cNvPr id="2" name="对象 -2147481954"/>
          <p:cNvGraphicFramePr>
            <a:graphicFrameLocks noChangeAspect="1"/>
          </p:cNvGraphicFramePr>
          <p:nvPr/>
        </p:nvGraphicFramePr>
        <p:xfrm>
          <a:off x="2825115" y="1518285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30200" imgH="190500" progId="Equation.DSMT4">
                  <p:embed/>
                </p:oleObj>
              </mc:Choice>
              <mc:Fallback>
                <p:oleObj name="" r:id="rId1" imgW="3302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5115" y="1518285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953"/>
          <p:cNvGraphicFramePr>
            <a:graphicFrameLocks noChangeAspect="1"/>
          </p:cNvGraphicFramePr>
          <p:nvPr/>
        </p:nvGraphicFramePr>
        <p:xfrm>
          <a:off x="4623753" y="1485583"/>
          <a:ext cx="397562" cy="507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52400" imgH="203200" progId="Equation.DSMT4">
                  <p:embed/>
                </p:oleObj>
              </mc:Choice>
              <mc:Fallback>
                <p:oleObj name="" r:id="rId3" imgW="1524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3753" y="1485583"/>
                        <a:ext cx="397562" cy="50755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52"/>
          <p:cNvGraphicFramePr>
            <a:graphicFrameLocks noChangeAspect="1"/>
          </p:cNvGraphicFramePr>
          <p:nvPr/>
        </p:nvGraphicFramePr>
        <p:xfrm>
          <a:off x="5133023" y="1485583"/>
          <a:ext cx="325419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39700" imgH="203200" progId="Equation.DSMT4">
                  <p:embed/>
                </p:oleObj>
              </mc:Choice>
              <mc:Fallback>
                <p:oleObj name="" r:id="rId5" imgW="1397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3023" y="1485583"/>
                        <a:ext cx="325419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951"/>
          <p:cNvGraphicFramePr>
            <a:graphicFrameLocks noChangeAspect="1"/>
          </p:cNvGraphicFramePr>
          <p:nvPr/>
        </p:nvGraphicFramePr>
        <p:xfrm>
          <a:off x="1067435" y="2184400"/>
          <a:ext cx="920750" cy="469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368300" imgH="190500" progId="Equation.DSMT4">
                  <p:embed/>
                </p:oleObj>
              </mc:Choice>
              <mc:Fallback>
                <p:oleObj name="" r:id="rId7" imgW="368300" imgH="1905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7435" y="2184400"/>
                        <a:ext cx="920750" cy="469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1950"/>
          <p:cNvGraphicFramePr>
            <a:graphicFrameLocks noChangeAspect="1"/>
          </p:cNvGraphicFramePr>
          <p:nvPr/>
        </p:nvGraphicFramePr>
        <p:xfrm>
          <a:off x="2874010" y="218757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304800" imgH="190500" progId="Equation.DSMT4">
                  <p:embed/>
                </p:oleObj>
              </mc:Choice>
              <mc:Fallback>
                <p:oleObj name="" r:id="rId9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74010" y="218757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949"/>
          <p:cNvGraphicFramePr>
            <a:graphicFrameLocks noChangeAspect="1"/>
          </p:cNvGraphicFramePr>
          <p:nvPr/>
        </p:nvGraphicFramePr>
        <p:xfrm>
          <a:off x="4735830" y="2122805"/>
          <a:ext cx="1047295" cy="542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419100" imgH="215900" progId="Equation.DSMT4">
                  <p:embed/>
                </p:oleObj>
              </mc:Choice>
              <mc:Fallback>
                <p:oleObj name="" r:id="rId11" imgW="419100" imgH="2159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35830" y="2122805"/>
                        <a:ext cx="1047295" cy="5424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950"/>
          <p:cNvGraphicFramePr>
            <a:graphicFrameLocks noChangeAspect="1"/>
          </p:cNvGraphicFramePr>
          <p:nvPr/>
        </p:nvGraphicFramePr>
        <p:xfrm>
          <a:off x="8254365" y="219519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304800" imgH="190500" progId="Equation.DSMT4">
                  <p:embed/>
                </p:oleObj>
              </mc:Choice>
              <mc:Fallback>
                <p:oleObj name="" r:id="rId13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54365" y="219519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1953"/>
          <p:cNvGraphicFramePr>
            <a:graphicFrameLocks noChangeAspect="1"/>
          </p:cNvGraphicFramePr>
          <p:nvPr/>
        </p:nvGraphicFramePr>
        <p:xfrm>
          <a:off x="1988185" y="2718435"/>
          <a:ext cx="408940" cy="507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4" imgW="152400" imgH="203200" progId="Equation.DSMT4">
                  <p:embed/>
                </p:oleObj>
              </mc:Choice>
              <mc:Fallback>
                <p:oleObj name="" r:id="rId14" imgW="1524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8185" y="2718435"/>
                        <a:ext cx="408940" cy="507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1952"/>
          <p:cNvGraphicFramePr>
            <a:graphicFrameLocks noChangeAspect="1"/>
          </p:cNvGraphicFramePr>
          <p:nvPr/>
        </p:nvGraphicFramePr>
        <p:xfrm>
          <a:off x="2478088" y="2735898"/>
          <a:ext cx="325419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5" imgW="139700" imgH="203200" progId="Equation.DSMT4">
                  <p:embed/>
                </p:oleObj>
              </mc:Choice>
              <mc:Fallback>
                <p:oleObj name="" r:id="rId15" imgW="1397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8088" y="2735898"/>
                        <a:ext cx="325419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1944"/>
          <p:cNvGraphicFramePr>
            <a:graphicFrameLocks noChangeAspect="1"/>
          </p:cNvGraphicFramePr>
          <p:nvPr/>
        </p:nvGraphicFramePr>
        <p:xfrm>
          <a:off x="7477760" y="2772410"/>
          <a:ext cx="1270000" cy="47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6" imgW="508000" imgH="190500" progId="Equation.DSMT4">
                  <p:embed/>
                </p:oleObj>
              </mc:Choice>
              <mc:Fallback>
                <p:oleObj name="" r:id="rId16" imgW="508000" imgH="1905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77760" y="2772410"/>
                        <a:ext cx="1270000" cy="472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1943"/>
          <p:cNvGraphicFramePr>
            <a:graphicFrameLocks noChangeAspect="1"/>
          </p:cNvGraphicFramePr>
          <p:nvPr/>
        </p:nvGraphicFramePr>
        <p:xfrm>
          <a:off x="2428240" y="339852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8" imgW="520700" imgH="190500" progId="Equation.DSMT4">
                  <p:embed/>
                </p:oleObj>
              </mc:Choice>
              <mc:Fallback>
                <p:oleObj name="" r:id="rId18" imgW="520700" imgH="1905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28240" y="339852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1941"/>
          <p:cNvGraphicFramePr>
            <a:graphicFrameLocks noChangeAspect="1"/>
          </p:cNvGraphicFramePr>
          <p:nvPr/>
        </p:nvGraphicFramePr>
        <p:xfrm>
          <a:off x="1512253" y="3959225"/>
          <a:ext cx="6350000" cy="934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0" imgW="2540000" imgH="368300" progId="Equation.DSMT4">
                  <p:embed/>
                </p:oleObj>
              </mc:Choice>
              <mc:Fallback>
                <p:oleObj name="" r:id="rId20" imgW="2540000" imgH="3683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12253" y="3959225"/>
                        <a:ext cx="6350000" cy="93415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6950" y="267970"/>
            <a:ext cx="7868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四、（n+1）个节点的埃尔米特插值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390" y="1080135"/>
            <a:ext cx="86163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设函数            在区间      上有定义，若给定       个互异节点                          ，同时给出其相应的函数值和微商值，如表4-9所示。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则可以构造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/>
              <a:t>次的埃尔米特插值多项式        ，满足条件：</a:t>
            </a:r>
            <a:endParaRPr lang="zh-CN" altLang="en-US" sz="2800"/>
          </a:p>
          <a:p>
            <a:r>
              <a:rPr lang="zh-CN" altLang="en-US" sz="2800"/>
              <a:t>（1）     不超过次的插值多项式；</a:t>
            </a:r>
            <a:endParaRPr lang="zh-CN" altLang="en-US" sz="2800"/>
          </a:p>
          <a:p>
            <a:r>
              <a:rPr lang="zh-CN" altLang="en-US" sz="2800"/>
              <a:t>（2）            ，              ，               。</a:t>
            </a:r>
            <a:endParaRPr lang="zh-CN" altLang="en-US" sz="2800"/>
          </a:p>
        </p:txBody>
      </p:sp>
      <p:graphicFrame>
        <p:nvGraphicFramePr>
          <p:cNvPr id="2" name="对象 -2147481909"/>
          <p:cNvGraphicFramePr>
            <a:graphicFrameLocks noChangeAspect="1"/>
          </p:cNvGraphicFramePr>
          <p:nvPr/>
        </p:nvGraphicFramePr>
        <p:xfrm>
          <a:off x="1576070" y="111252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0700" imgH="190500" progId="Equation.DSMT4">
                  <p:embed/>
                </p:oleObj>
              </mc:Choice>
              <mc:Fallback>
                <p:oleObj name="" r:id="rId1" imgW="5207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76070" y="111252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908"/>
          <p:cNvGraphicFramePr>
            <a:graphicFrameLocks noChangeAspect="1"/>
          </p:cNvGraphicFramePr>
          <p:nvPr/>
        </p:nvGraphicFramePr>
        <p:xfrm>
          <a:off x="3829685" y="110172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9685" y="110172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07"/>
          <p:cNvGraphicFramePr>
            <a:graphicFrameLocks noChangeAspect="1"/>
          </p:cNvGraphicFramePr>
          <p:nvPr/>
        </p:nvGraphicFramePr>
        <p:xfrm>
          <a:off x="7305993" y="1133793"/>
          <a:ext cx="729617" cy="400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92100" imgH="165100" progId="Equation.DSMT4">
                  <p:embed/>
                </p:oleObj>
              </mc:Choice>
              <mc:Fallback>
                <p:oleObj name="" r:id="rId5" imgW="292100" imgH="1651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5993" y="1133793"/>
                        <a:ext cx="729617" cy="4004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906"/>
          <p:cNvGraphicFramePr>
            <a:graphicFrameLocks noChangeAspect="1"/>
          </p:cNvGraphicFramePr>
          <p:nvPr/>
        </p:nvGraphicFramePr>
        <p:xfrm>
          <a:off x="1664653" y="1534478"/>
          <a:ext cx="2602370" cy="5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040765" imgH="203200" progId="Equation.DSMT4">
                  <p:embed/>
                </p:oleObj>
              </mc:Choice>
              <mc:Fallback>
                <p:oleObj name="" r:id="rId7" imgW="1040765" imgH="2032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64653" y="1534478"/>
                        <a:ext cx="2602370" cy="51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0675" y="2587625"/>
            <a:ext cx="8544560" cy="1886585"/>
          </a:xfrm>
          <a:prstGeom prst="rect">
            <a:avLst/>
          </a:prstGeom>
        </p:spPr>
      </p:pic>
      <p:graphicFrame>
        <p:nvGraphicFramePr>
          <p:cNvPr id="12" name="对象 -2147481885"/>
          <p:cNvGraphicFramePr>
            <a:graphicFrameLocks noChangeAspect="1"/>
          </p:cNvGraphicFramePr>
          <p:nvPr/>
        </p:nvGraphicFramePr>
        <p:xfrm>
          <a:off x="7045960" y="4546600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0" imgW="330200" imgH="190500" progId="Equation.DSMT4">
                  <p:embed/>
                </p:oleObj>
              </mc:Choice>
              <mc:Fallback>
                <p:oleObj name="" r:id="rId10" imgW="330200" imgH="1905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45960" y="4546600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884"/>
          <p:cNvGraphicFramePr>
            <a:graphicFrameLocks noChangeAspect="1"/>
          </p:cNvGraphicFramePr>
          <p:nvPr/>
        </p:nvGraphicFramePr>
        <p:xfrm>
          <a:off x="1232535" y="5380990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330200" imgH="190500" progId="Equation.DSMT4">
                  <p:embed/>
                </p:oleObj>
              </mc:Choice>
              <mc:Fallback>
                <p:oleObj name="" r:id="rId12" imgW="330200" imgH="1905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32535" y="5380990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882"/>
          <p:cNvGraphicFramePr>
            <a:graphicFrameLocks noChangeAspect="1"/>
          </p:cNvGraphicFramePr>
          <p:nvPr/>
        </p:nvGraphicFramePr>
        <p:xfrm>
          <a:off x="1232535" y="5769928"/>
          <a:ext cx="1491603" cy="522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596900" imgH="203200" progId="Equation.DSMT4">
                  <p:embed/>
                </p:oleObj>
              </mc:Choice>
              <mc:Fallback>
                <p:oleObj name="" r:id="rId14" imgW="5969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32535" y="5769928"/>
                        <a:ext cx="1491603" cy="52254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1881"/>
          <p:cNvGraphicFramePr>
            <a:graphicFrameLocks noChangeAspect="1"/>
          </p:cNvGraphicFramePr>
          <p:nvPr/>
        </p:nvGraphicFramePr>
        <p:xfrm>
          <a:off x="2767330" y="5804853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6" imgW="647700" imgH="203200" progId="Equation.DSMT4">
                  <p:embed/>
                </p:oleObj>
              </mc:Choice>
              <mc:Fallback>
                <p:oleObj name="" r:id="rId16" imgW="6477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67330" y="5804853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1880"/>
          <p:cNvGraphicFramePr>
            <a:graphicFrameLocks noChangeAspect="1"/>
          </p:cNvGraphicFramePr>
          <p:nvPr/>
        </p:nvGraphicFramePr>
        <p:xfrm>
          <a:off x="4506595" y="5859145"/>
          <a:ext cx="1650284" cy="45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8" imgW="660400" imgH="177800" progId="Equation.DSMT4">
                  <p:embed/>
                </p:oleObj>
              </mc:Choice>
              <mc:Fallback>
                <p:oleObj name="" r:id="rId18" imgW="660400" imgH="1778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06595" y="5859145"/>
                        <a:ext cx="1650284" cy="453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32180" y="203835"/>
            <a:ext cx="7256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四、（n+1）个节点的埃尔米特插值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1190" y="945515"/>
            <a:ext cx="82016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首先，在给定的 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个点上构造 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个插值基函数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则 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次的</a:t>
            </a:r>
            <a:r>
              <a:rPr lang="zh-CN" altLang="en-US" sz="2800"/>
              <a:t>埃尔米特插值多项式就可表示为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易证明，满足条件式（4-79）的埃尔米特插值多项式（4-81）是存在唯一的。</a:t>
            </a:r>
            <a:endParaRPr lang="zh-CN" altLang="en-US" sz="2800"/>
          </a:p>
        </p:txBody>
      </p:sp>
      <p:graphicFrame>
        <p:nvGraphicFramePr>
          <p:cNvPr id="2" name="对象 -2147480642"/>
          <p:cNvGraphicFramePr>
            <a:graphicFrameLocks noChangeAspect="1"/>
          </p:cNvGraphicFramePr>
          <p:nvPr/>
        </p:nvGraphicFramePr>
        <p:xfrm>
          <a:off x="1844358" y="1543050"/>
          <a:ext cx="4889500" cy="173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55800" imgH="698500" progId="Equation.DSMT4">
                  <p:embed/>
                </p:oleObj>
              </mc:Choice>
              <mc:Fallback>
                <p:oleObj name="" r:id="rId1" imgW="1955800" imgH="698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44358" y="1543050"/>
                        <a:ext cx="4889500" cy="1732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872"/>
          <p:cNvGraphicFramePr>
            <a:graphicFrameLocks noChangeAspect="1"/>
          </p:cNvGraphicFramePr>
          <p:nvPr/>
        </p:nvGraphicFramePr>
        <p:xfrm>
          <a:off x="1844675" y="4121785"/>
          <a:ext cx="4093973" cy="986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637665" imgH="393700" progId="Equation.DSMT4">
                  <p:embed/>
                </p:oleObj>
              </mc:Choice>
              <mc:Fallback>
                <p:oleObj name="" r:id="rId3" imgW="1637665" imgH="3937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4675" y="4121785"/>
                        <a:ext cx="4093973" cy="9869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78765"/>
            <a:ext cx="73202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四、（n+1）个节点的埃尔米特插值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695" y="934720"/>
            <a:ext cx="84169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定理4-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</a:t>
            </a:r>
            <a:r>
              <a:rPr lang="zh-CN" altLang="en-US" sz="2800">
                <a:solidFill>
                  <a:srgbClr val="0000FF"/>
                </a:solidFill>
                <a:sym typeface="+mn-ea"/>
              </a:rPr>
              <a:t>】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是过                    的埃尔米特插值多项式，              在区间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[a,b]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上连续，              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(a,b)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内存在，其中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[a,b]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是包含                     点的任一区间，则对任意给定的                 ，总存在一点               （依赖于 </a:t>
            </a:r>
            <a:r>
              <a:rPr lang="en-US" altLang="zh-CN" sz="280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）使</a:t>
            </a:r>
            <a:endParaRPr lang="zh-CN" altLang="en-US" sz="2800"/>
          </a:p>
        </p:txBody>
      </p:sp>
      <p:graphicFrame>
        <p:nvGraphicFramePr>
          <p:cNvPr id="2" name="对象 -2147481868"/>
          <p:cNvGraphicFramePr>
            <a:graphicFrameLocks noChangeAspect="1"/>
          </p:cNvGraphicFramePr>
          <p:nvPr/>
        </p:nvGraphicFramePr>
        <p:xfrm>
          <a:off x="4541520" y="1072198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647700" imgH="203200" progId="Equation.DSMT4">
                  <p:embed/>
                </p:oleObj>
              </mc:Choice>
              <mc:Fallback>
                <p:oleObj name="" r:id="rId1" imgW="6477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41520" y="1072198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67"/>
          <p:cNvGraphicFramePr>
            <a:graphicFrameLocks noChangeAspect="1"/>
          </p:cNvGraphicFramePr>
          <p:nvPr/>
        </p:nvGraphicFramePr>
        <p:xfrm>
          <a:off x="1877060" y="1748790"/>
          <a:ext cx="1364066" cy="553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545465" imgH="215900" progId="Equation.DSMT4">
                  <p:embed/>
                </p:oleObj>
              </mc:Choice>
              <mc:Fallback>
                <p:oleObj name="" r:id="rId3" imgW="545465" imgH="2159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7060" y="1748790"/>
                        <a:ext cx="1364066" cy="55395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641"/>
          <p:cNvGraphicFramePr>
            <a:graphicFrameLocks noChangeAspect="1"/>
          </p:cNvGraphicFramePr>
          <p:nvPr/>
        </p:nvGraphicFramePr>
        <p:xfrm>
          <a:off x="6302693" y="1706245"/>
          <a:ext cx="1401980" cy="546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558800" imgH="215900" progId="Equation.DSMT4">
                  <p:embed/>
                </p:oleObj>
              </mc:Choice>
              <mc:Fallback>
                <p:oleObj name="" r:id="rId5" imgW="558800" imgH="2159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02693" y="1706245"/>
                        <a:ext cx="1401980" cy="5468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868"/>
          <p:cNvGraphicFramePr>
            <a:graphicFrameLocks noChangeAspect="1"/>
          </p:cNvGraphicFramePr>
          <p:nvPr/>
        </p:nvGraphicFramePr>
        <p:xfrm>
          <a:off x="4624070" y="2384108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647700" imgH="203200" progId="Equation.DSMT4">
                  <p:embed/>
                </p:oleObj>
              </mc:Choice>
              <mc:Fallback>
                <p:oleObj name="" r:id="rId7" imgW="6477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24070" y="2384108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861"/>
          <p:cNvGraphicFramePr>
            <a:graphicFrameLocks noChangeAspect="1"/>
          </p:cNvGraphicFramePr>
          <p:nvPr/>
        </p:nvGraphicFramePr>
        <p:xfrm>
          <a:off x="3223260" y="3077210"/>
          <a:ext cx="1270000" cy="47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508000" imgH="190500" progId="Equation.DSMT4">
                  <p:embed/>
                </p:oleObj>
              </mc:Choice>
              <mc:Fallback>
                <p:oleObj name="" r:id="rId8" imgW="508000" imgH="1905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23260" y="3077210"/>
                        <a:ext cx="1270000" cy="472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860"/>
          <p:cNvGraphicFramePr>
            <a:graphicFrameLocks noChangeAspect="1"/>
          </p:cNvGraphicFramePr>
          <p:nvPr/>
        </p:nvGraphicFramePr>
        <p:xfrm>
          <a:off x="6833870" y="303784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520700" imgH="190500" progId="Equation.DSMT4">
                  <p:embed/>
                </p:oleObj>
              </mc:Choice>
              <mc:Fallback>
                <p:oleObj name="" r:id="rId10" imgW="520700" imgH="1905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33870" y="303784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858"/>
          <p:cNvGraphicFramePr>
            <a:graphicFrameLocks noChangeAspect="1"/>
          </p:cNvGraphicFramePr>
          <p:nvPr/>
        </p:nvGraphicFramePr>
        <p:xfrm>
          <a:off x="1581150" y="4259580"/>
          <a:ext cx="5397500" cy="98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2159000" imgH="393700" progId="Equation.DSMT4">
                  <p:embed/>
                </p:oleObj>
              </mc:Choice>
              <mc:Fallback>
                <p:oleObj name="" r:id="rId12" imgW="2159000" imgH="3937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1150" y="4259580"/>
                        <a:ext cx="5397500" cy="9880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四、（n+1）个节点的埃尔米特插值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49108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927735"/>
            <a:ext cx="8726805" cy="49949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4-7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已知                   及其一阶导数                  的数据，如表4-10所示，试用三次埃尔米特插值多项式计算       的近似值，并估计其截断误差。</a:t>
            </a:r>
            <a:endParaRPr lang="en-US" altLang="zh-CN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解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 ：写出三次埃尔米特插值多项式为 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其中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2" name="对象 -2147481857"/>
          <p:cNvGraphicFramePr>
            <a:graphicFrameLocks noChangeAspect="1"/>
          </p:cNvGraphicFramePr>
          <p:nvPr/>
        </p:nvGraphicFramePr>
        <p:xfrm>
          <a:off x="2661603" y="989330"/>
          <a:ext cx="2031118" cy="549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812165" imgH="228600" progId="Equation.DSMT4">
                  <p:embed/>
                </p:oleObj>
              </mc:Choice>
              <mc:Fallback>
                <p:oleObj name="" r:id="rId1" imgW="812165" imgH="2286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1603" y="989330"/>
                        <a:ext cx="2031118" cy="54946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56"/>
          <p:cNvGraphicFramePr>
            <a:graphicFrameLocks noChangeAspect="1"/>
          </p:cNvGraphicFramePr>
          <p:nvPr/>
        </p:nvGraphicFramePr>
        <p:xfrm>
          <a:off x="6697028" y="762318"/>
          <a:ext cx="1808965" cy="959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723900" imgH="381000" progId="Equation.DSMT4">
                  <p:embed/>
                </p:oleObj>
              </mc:Choice>
              <mc:Fallback>
                <p:oleObj name="" r:id="rId3" imgW="723900" imgH="3810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97028" y="762318"/>
                        <a:ext cx="1808965" cy="9597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855"/>
          <p:cNvGraphicFramePr>
            <a:graphicFrameLocks noChangeAspect="1"/>
          </p:cNvGraphicFramePr>
          <p:nvPr/>
        </p:nvGraphicFramePr>
        <p:xfrm>
          <a:off x="1739900" y="2041208"/>
          <a:ext cx="825142" cy="502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330200" imgH="203200" progId="Equation.DSMT4">
                  <p:embed/>
                </p:oleObj>
              </mc:Choice>
              <mc:Fallback>
                <p:oleObj name="" r:id="rId5" imgW="3302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9900" y="2041208"/>
                        <a:ext cx="825142" cy="5028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5040" y="2544445"/>
            <a:ext cx="7489825" cy="1360805"/>
          </a:xfrm>
          <a:prstGeom prst="rect">
            <a:avLst/>
          </a:prstGeom>
        </p:spPr>
      </p:pic>
      <p:graphicFrame>
        <p:nvGraphicFramePr>
          <p:cNvPr id="7" name="对象 -2147481851"/>
          <p:cNvGraphicFramePr>
            <a:graphicFrameLocks noChangeAspect="1"/>
          </p:cNvGraphicFramePr>
          <p:nvPr/>
        </p:nvGraphicFramePr>
        <p:xfrm>
          <a:off x="1572895" y="4676458"/>
          <a:ext cx="62547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8" imgW="2501900" imgH="203200" progId="Equation.DSMT4">
                  <p:embed/>
                </p:oleObj>
              </mc:Choice>
              <mc:Fallback>
                <p:oleObj name="" r:id="rId8" imgW="2501900" imgH="2032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72895" y="4676458"/>
                        <a:ext cx="625475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850"/>
          <p:cNvGraphicFramePr>
            <a:graphicFrameLocks noChangeAspect="1"/>
          </p:cNvGraphicFramePr>
          <p:nvPr/>
        </p:nvGraphicFramePr>
        <p:xfrm>
          <a:off x="1374775" y="5561965"/>
          <a:ext cx="7397750" cy="1151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0" imgW="2959100" imgH="457200" progId="Equation.DSMT4">
                  <p:embed/>
                </p:oleObj>
              </mc:Choice>
              <mc:Fallback>
                <p:oleObj name="" r:id="rId10" imgW="2959100" imgH="4572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4775" y="5561965"/>
                        <a:ext cx="7397750" cy="1151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第一节    引言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522095" y="3048444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522096" y="4081377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二、插值多项式的存在与唯一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四、（n+1）个节点的埃尔米特插值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78485" y="957580"/>
            <a:ext cx="8405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17195" y="957580"/>
            <a:ext cx="8495665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endParaRPr lang="zh-CN" altLang="en-US" sz="2800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/>
              <a:t>将            ，          ，        ，        ，           ，      </a:t>
            </a:r>
            <a:endParaRPr lang="zh-CN" altLang="en-US" sz="2800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/>
              <a:t>代入，令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=125</a:t>
            </a:r>
            <a:r>
              <a:rPr lang="zh-CN" altLang="en-US" sz="2800"/>
              <a:t>可得</a:t>
            </a:r>
            <a:endParaRPr lang="zh-CN" altLang="en-US" sz="2800"/>
          </a:p>
        </p:txBody>
      </p:sp>
      <p:graphicFrame>
        <p:nvGraphicFramePr>
          <p:cNvPr id="2" name="对象 -2147481849"/>
          <p:cNvGraphicFramePr>
            <a:graphicFrameLocks noChangeAspect="1"/>
          </p:cNvGraphicFramePr>
          <p:nvPr/>
        </p:nvGraphicFramePr>
        <p:xfrm>
          <a:off x="816293" y="1046480"/>
          <a:ext cx="7334250" cy="114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33700" imgH="457200" progId="Equation.DSMT4">
                  <p:embed/>
                </p:oleObj>
              </mc:Choice>
              <mc:Fallback>
                <p:oleObj name="" r:id="rId1" imgW="2933700" imgH="457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6293" y="1046480"/>
                        <a:ext cx="7334250" cy="1149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48"/>
          <p:cNvGraphicFramePr>
            <a:graphicFrameLocks noChangeAspect="1"/>
          </p:cNvGraphicFramePr>
          <p:nvPr/>
        </p:nvGraphicFramePr>
        <p:xfrm>
          <a:off x="816293" y="2330450"/>
          <a:ext cx="5746750" cy="1153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3" imgW="2298700" imgH="457200" progId="Equation.DSMT4">
                  <p:embed/>
                </p:oleObj>
              </mc:Choice>
              <mc:Fallback>
                <p:oleObj name="" r:id="rId3" imgW="2298700" imgH="457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293" y="2330450"/>
                        <a:ext cx="5746750" cy="11534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847"/>
          <p:cNvGraphicFramePr>
            <a:graphicFrameLocks noChangeAspect="1"/>
          </p:cNvGraphicFramePr>
          <p:nvPr/>
        </p:nvGraphicFramePr>
        <p:xfrm>
          <a:off x="816610" y="3726180"/>
          <a:ext cx="5619750" cy="1149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2247900" imgH="457200" progId="Equation.DSMT4">
                  <p:embed/>
                </p:oleObj>
              </mc:Choice>
              <mc:Fallback>
                <p:oleObj name="" r:id="rId5" imgW="2247900" imgH="4572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6610" y="3726180"/>
                        <a:ext cx="5619750" cy="114992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846"/>
          <p:cNvGraphicFramePr>
            <a:graphicFrameLocks noChangeAspect="1"/>
          </p:cNvGraphicFramePr>
          <p:nvPr/>
        </p:nvGraphicFramePr>
        <p:xfrm>
          <a:off x="860743" y="4786948"/>
          <a:ext cx="1174240" cy="506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7" imgW="469900" imgH="203200" progId="Equation.DSMT4">
                  <p:embed/>
                </p:oleObj>
              </mc:Choice>
              <mc:Fallback>
                <p:oleObj name="" r:id="rId7" imgW="469900" imgH="2032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0743" y="4786948"/>
                        <a:ext cx="1174240" cy="5063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845"/>
          <p:cNvGraphicFramePr>
            <a:graphicFrameLocks noChangeAspect="1"/>
          </p:cNvGraphicFramePr>
          <p:nvPr/>
        </p:nvGraphicFramePr>
        <p:xfrm>
          <a:off x="2205673" y="4797743"/>
          <a:ext cx="1174240" cy="514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469900" imgH="203200" progId="Equation.DSMT4">
                  <p:embed/>
                </p:oleObj>
              </mc:Choice>
              <mc:Fallback>
                <p:oleObj name="" r:id="rId9" imgW="469900" imgH="2032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5673" y="4797743"/>
                        <a:ext cx="1174240" cy="51462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0640"/>
          <p:cNvGraphicFramePr>
            <a:graphicFrameLocks noChangeAspect="1"/>
          </p:cNvGraphicFramePr>
          <p:nvPr/>
        </p:nvGraphicFramePr>
        <p:xfrm>
          <a:off x="3546475" y="4797743"/>
          <a:ext cx="1051485" cy="5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1" imgW="419100" imgH="203200" progId="Equation.DSMT4">
                  <p:embed/>
                </p:oleObj>
              </mc:Choice>
              <mc:Fallback>
                <p:oleObj name="" r:id="rId11" imgW="419100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46475" y="4797743"/>
                        <a:ext cx="1051485" cy="50842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1843"/>
          <p:cNvGraphicFramePr>
            <a:graphicFrameLocks noChangeAspect="1"/>
          </p:cNvGraphicFramePr>
          <p:nvPr/>
        </p:nvGraphicFramePr>
        <p:xfrm>
          <a:off x="4668520" y="4816793"/>
          <a:ext cx="1051485" cy="50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3" imgW="419100" imgH="203200" progId="Equation.DSMT4">
                  <p:embed/>
                </p:oleObj>
              </mc:Choice>
              <mc:Fallback>
                <p:oleObj name="" r:id="rId13" imgW="419100" imgH="2032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68520" y="4816793"/>
                        <a:ext cx="1051485" cy="50842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639"/>
          <p:cNvGraphicFramePr>
            <a:graphicFrameLocks noChangeAspect="1"/>
          </p:cNvGraphicFramePr>
          <p:nvPr/>
        </p:nvGraphicFramePr>
        <p:xfrm>
          <a:off x="5851208" y="4819333"/>
          <a:ext cx="1401980" cy="510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5" imgW="558800" imgH="203200" progId="Equation.DSMT4">
                  <p:embed/>
                </p:oleObj>
              </mc:Choice>
              <mc:Fallback>
                <p:oleObj name="" r:id="rId15" imgW="558800" imgH="2032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51208" y="4819333"/>
                        <a:ext cx="1401980" cy="5105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841"/>
          <p:cNvGraphicFramePr>
            <a:graphicFrameLocks noChangeAspect="1"/>
          </p:cNvGraphicFramePr>
          <p:nvPr/>
        </p:nvGraphicFramePr>
        <p:xfrm>
          <a:off x="7291705" y="4797743"/>
          <a:ext cx="1364066" cy="517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7" imgW="545465" imgH="203200" progId="Equation.DSMT4">
                  <p:embed/>
                </p:oleObj>
              </mc:Choice>
              <mc:Fallback>
                <p:oleObj name="" r:id="rId17" imgW="545465" imgH="2032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91705" y="4797743"/>
                        <a:ext cx="1364066" cy="5171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839"/>
          <p:cNvGraphicFramePr>
            <a:graphicFrameLocks noChangeAspect="1"/>
          </p:cNvGraphicFramePr>
          <p:nvPr/>
        </p:nvGraphicFramePr>
        <p:xfrm>
          <a:off x="2554923" y="6046153"/>
          <a:ext cx="3714750" cy="566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9" imgW="1485900" imgH="228600" progId="Equation.DSMT4">
                  <p:embed/>
                </p:oleObj>
              </mc:Choice>
              <mc:Fallback>
                <p:oleObj name="" r:id="rId19" imgW="1485900" imgH="2286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554923" y="6046153"/>
                        <a:ext cx="3714750" cy="566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四、（n+1）个节点的埃尔米特插值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78485" y="957580"/>
            <a:ext cx="8405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17195" y="1292225"/>
            <a:ext cx="81368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得        的截断误差为  </a:t>
            </a:r>
            <a:endParaRPr lang="zh-CN" altLang="en-US" sz="2800"/>
          </a:p>
          <a:p>
            <a:r>
              <a:rPr lang="zh-CN" altLang="en-US" sz="2800"/>
              <a:t>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且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则有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2" name="对象 -2147480638"/>
          <p:cNvGraphicFramePr>
            <a:graphicFrameLocks noChangeAspect="1"/>
          </p:cNvGraphicFramePr>
          <p:nvPr/>
        </p:nvGraphicFramePr>
        <p:xfrm>
          <a:off x="836295" y="1338580"/>
          <a:ext cx="825142" cy="477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330200" imgH="190500" progId="Equation.DSMT4">
                  <p:embed/>
                </p:oleObj>
              </mc:Choice>
              <mc:Fallback>
                <p:oleObj name="" r:id="rId1" imgW="330200" imgH="1905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6295" y="1338580"/>
                        <a:ext cx="825142" cy="47788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35"/>
          <p:cNvGraphicFramePr>
            <a:graphicFrameLocks noChangeAspect="1"/>
          </p:cNvGraphicFramePr>
          <p:nvPr/>
        </p:nvGraphicFramePr>
        <p:xfrm>
          <a:off x="541020" y="1857375"/>
          <a:ext cx="821944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3" imgW="3670300" imgH="393700" progId="Equation.DSMT4">
                  <p:embed/>
                </p:oleObj>
              </mc:Choice>
              <mc:Fallback>
                <p:oleObj name="" r:id="rId3" imgW="3670300" imgH="3937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1020" y="1857375"/>
                        <a:ext cx="821944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834"/>
          <p:cNvGraphicFramePr>
            <a:graphicFrameLocks noChangeAspect="1"/>
          </p:cNvGraphicFramePr>
          <p:nvPr/>
        </p:nvGraphicFramePr>
        <p:xfrm>
          <a:off x="1013460" y="3018790"/>
          <a:ext cx="1873250" cy="482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5" imgW="749300" imgH="190500" progId="Equation.DSMT4">
                  <p:embed/>
                </p:oleObj>
              </mc:Choice>
              <mc:Fallback>
                <p:oleObj name="" r:id="rId5" imgW="749300" imgH="1905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3460" y="3018790"/>
                        <a:ext cx="1873250" cy="4827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833"/>
          <p:cNvGraphicFramePr>
            <a:graphicFrameLocks noChangeAspect="1"/>
          </p:cNvGraphicFramePr>
          <p:nvPr/>
        </p:nvGraphicFramePr>
        <p:xfrm>
          <a:off x="1881505" y="4337685"/>
          <a:ext cx="5531804" cy="175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7" imgW="2387600" imgH="762000" progId="Equation.DSMT4">
                  <p:embed/>
                </p:oleObj>
              </mc:Choice>
              <mc:Fallback>
                <p:oleObj name="" r:id="rId7" imgW="2387600" imgH="7620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1505" y="4337685"/>
                        <a:ext cx="5531804" cy="17520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第六</a:t>
            </a: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节  分段低次插值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238036" y="3136826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 高次多项式插值的龙格现象</a:t>
            </a:r>
            <a:endParaRPr 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265342" y="4350743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 分段低次插值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8380" y="233045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一、高次多项式插值的龙格现象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185" y="893445"/>
            <a:ext cx="84709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/>
              <a:t>在构造插值多项式时，插值节点越多，插值多项式次数就越高。</a:t>
            </a:r>
            <a:endParaRPr lang="zh-CN" altLang="en-US" sz="2800"/>
          </a:p>
          <a:p>
            <a:r>
              <a:rPr lang="zh-CN" altLang="en-US" sz="2800"/>
              <a:t>       从图4-7中看出，在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zh-CN" altLang="en-US" sz="2800"/>
              <a:t>附近，插值多项式与被插值函数的差别较小，但在         附近，随着次数的增高，插值多项式越来越远离      。虽然         在11个插值节点上取与所逼近函数      相同的值，但整体逼近效果是很差的，越靠近端点逼近的效果就越差。这种插值多项式在插值区间内发生剧烈震荡的现象，称为</a:t>
            </a:r>
            <a:r>
              <a:rPr lang="zh-CN" altLang="en-US" sz="2800">
                <a:solidFill>
                  <a:srgbClr val="0000FF"/>
                </a:solidFill>
              </a:rPr>
              <a:t>龙格现象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graphicFrame>
        <p:nvGraphicFramePr>
          <p:cNvPr id="2" name="对象 -2147481814"/>
          <p:cNvGraphicFramePr>
            <a:graphicFrameLocks noChangeAspect="1"/>
          </p:cNvGraphicFramePr>
          <p:nvPr/>
        </p:nvGraphicFramePr>
        <p:xfrm>
          <a:off x="4300220" y="2201863"/>
          <a:ext cx="983396" cy="418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93065" imgH="165100" progId="Equation.DSMT4">
                  <p:embed/>
                </p:oleObj>
              </mc:Choice>
              <mc:Fallback>
                <p:oleObj name="" r:id="rId1" imgW="393065" imgH="165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00220" y="2201863"/>
                        <a:ext cx="983396" cy="41897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13"/>
          <p:cNvGraphicFramePr>
            <a:graphicFrameLocks noChangeAspect="1"/>
          </p:cNvGraphicFramePr>
          <p:nvPr/>
        </p:nvGraphicFramePr>
        <p:xfrm>
          <a:off x="4664710" y="265366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4710" y="265366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812"/>
          <p:cNvGraphicFramePr/>
          <p:nvPr/>
        </p:nvGraphicFramePr>
        <p:xfrm>
          <a:off x="6389688" y="2618423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55600" imgH="203200" progId="Equation.DSMT4">
                  <p:embed/>
                </p:oleObj>
              </mc:Choice>
              <mc:Fallback>
                <p:oleObj name="" r:id="rId5" imgW="355600" imgH="2032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9688" y="2618423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811"/>
          <p:cNvGraphicFramePr>
            <a:graphicFrameLocks noChangeAspect="1"/>
          </p:cNvGraphicFramePr>
          <p:nvPr/>
        </p:nvGraphicFramePr>
        <p:xfrm>
          <a:off x="4632960" y="304736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304800" imgH="190500" progId="Equation.DSMT4">
                  <p:embed/>
                </p:oleObj>
              </mc:Choice>
              <mc:Fallback>
                <p:oleObj name="" r:id="rId7" imgW="304800" imgH="1905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2960" y="304736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810"/>
          <p:cNvGraphicFramePr>
            <a:graphicFrameLocks noChangeAspect="1"/>
          </p:cNvGraphicFramePr>
          <p:nvPr/>
        </p:nvGraphicFramePr>
        <p:xfrm>
          <a:off x="2313305" y="4332605"/>
          <a:ext cx="4699635" cy="2722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8" imgW="3265805" imgH="1877695" progId="Visio.Drawing.11">
                  <p:embed/>
                </p:oleObj>
              </mc:Choice>
              <mc:Fallback>
                <p:oleObj name="" r:id="rId8" imgW="3265805" imgH="1877695" progId="Visio.Drawing.11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13305" y="4332605"/>
                        <a:ext cx="4699635" cy="2722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]NX%O6CNJK_)FRB2NXNX5V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3482340"/>
            <a:ext cx="6096635" cy="1566545"/>
          </a:xfrm>
          <a:prstGeom prst="rect">
            <a:avLst/>
          </a:prstGeom>
        </p:spPr>
      </p:pic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3218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二、分段低次插值</a:t>
            </a:r>
            <a:endParaRPr 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19806" y="905360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880" y="4291965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20040" y="905510"/>
            <a:ext cx="868235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（一）分段线性插值</a:t>
            </a:r>
            <a:endParaRPr lang="zh-CN" altLang="en-US" sz="2800"/>
          </a:p>
          <a:p>
            <a:r>
              <a:rPr lang="zh-CN" altLang="en-US" sz="2800"/>
              <a:t>分段线性插值就是通过插值点用折线段连接起来去逼近      。设函数在区间上取节点及其函数值</a:t>
            </a:r>
            <a:endParaRPr lang="zh-CN" altLang="en-US" sz="2800"/>
          </a:p>
          <a:p>
            <a:r>
              <a:rPr lang="zh-CN" altLang="en-US" sz="2800"/>
              <a:t>                                  ，</a:t>
            </a:r>
            <a:endParaRPr lang="zh-CN" altLang="en-US" sz="2800"/>
          </a:p>
          <a:p>
            <a:r>
              <a:rPr lang="zh-CN" altLang="en-US" sz="2800"/>
              <a:t>即已经给出了数据点         ，              。连接相邻两点          </a:t>
            </a:r>
            <a:endParaRPr lang="zh-CN" altLang="en-US" sz="2800"/>
          </a:p>
          <a:p>
            <a:r>
              <a:rPr lang="zh-CN" altLang="en-US" sz="2800"/>
              <a:t>         和             作折线函数        ，使其满足                                                                                             </a:t>
            </a:r>
            <a:endParaRPr lang="zh-CN" altLang="en-US" sz="2800"/>
          </a:p>
          <a:p>
            <a:endParaRPr lang="zh-CN" altLang="en-US" sz="2600"/>
          </a:p>
          <a:p>
            <a:r>
              <a:rPr lang="zh-CN" altLang="en-US" sz="2600"/>
              <a:t>                                                        </a:t>
            </a:r>
            <a:endParaRPr lang="zh-CN" altLang="en-US" sz="2600"/>
          </a:p>
          <a:p>
            <a:endParaRPr lang="zh-CN" altLang="en-US" sz="2600"/>
          </a:p>
          <a:p>
            <a:endParaRPr lang="zh-CN" altLang="en-US" sz="2600"/>
          </a:p>
          <a:p>
            <a:r>
              <a:rPr lang="zh-CN" altLang="en-US" sz="2800"/>
              <a:t>称折线函数       为分段线性插值函数。显然，      在子区间              上有</a:t>
            </a:r>
            <a:endParaRPr lang="zh-CN" altLang="en-US" sz="2800"/>
          </a:p>
        </p:txBody>
      </p:sp>
      <p:graphicFrame>
        <p:nvGraphicFramePr>
          <p:cNvPr id="2" name="对象 -2147481804"/>
          <p:cNvGraphicFramePr>
            <a:graphicFrameLocks noChangeAspect="1"/>
          </p:cNvGraphicFramePr>
          <p:nvPr/>
        </p:nvGraphicFramePr>
        <p:xfrm>
          <a:off x="691515" y="180086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04800" imgH="190500" progId="Equation.DSMT4">
                  <p:embed/>
                </p:oleObj>
              </mc:Choice>
              <mc:Fallback>
                <p:oleObj name="" r:id="rId2" imgW="3048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1515" y="180086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800"/>
          <p:cNvGraphicFramePr>
            <a:graphicFrameLocks noChangeAspect="1"/>
          </p:cNvGraphicFramePr>
          <p:nvPr/>
        </p:nvGraphicFramePr>
        <p:xfrm>
          <a:off x="2411095" y="2176463"/>
          <a:ext cx="1459866" cy="511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4" imgW="584200" imgH="203200" progId="Equation.DSMT4">
                  <p:embed/>
                </p:oleObj>
              </mc:Choice>
              <mc:Fallback>
                <p:oleObj name="" r:id="rId4" imgW="584200" imgH="2032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1095" y="2176463"/>
                        <a:ext cx="1459866" cy="5114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799"/>
          <p:cNvGraphicFramePr>
            <a:graphicFrameLocks noChangeAspect="1"/>
          </p:cNvGraphicFramePr>
          <p:nvPr/>
        </p:nvGraphicFramePr>
        <p:xfrm>
          <a:off x="3931920" y="2237105"/>
          <a:ext cx="1656885" cy="455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6" imgW="660400" imgH="177800" progId="Equation.DSMT4">
                  <p:embed/>
                </p:oleObj>
              </mc:Choice>
              <mc:Fallback>
                <p:oleObj name="" r:id="rId6" imgW="660400" imgH="1778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31920" y="2237105"/>
                        <a:ext cx="1656885" cy="45532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636"/>
          <p:cNvGraphicFramePr>
            <a:graphicFrameLocks noChangeAspect="1"/>
          </p:cNvGraphicFramePr>
          <p:nvPr/>
        </p:nvGraphicFramePr>
        <p:xfrm>
          <a:off x="3583940" y="2610803"/>
          <a:ext cx="983823" cy="51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8" imgW="393700" imgH="203200" progId="Equation.DSMT4">
                  <p:embed/>
                </p:oleObj>
              </mc:Choice>
              <mc:Fallback>
                <p:oleObj name="" r:id="rId8" imgW="393700" imgH="2032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3940" y="2610803"/>
                        <a:ext cx="983823" cy="5108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797"/>
          <p:cNvGraphicFramePr>
            <a:graphicFrameLocks noChangeAspect="1"/>
          </p:cNvGraphicFramePr>
          <p:nvPr/>
        </p:nvGraphicFramePr>
        <p:xfrm>
          <a:off x="4649470" y="2667000"/>
          <a:ext cx="1656885" cy="455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0" imgW="660400" imgH="177800" progId="Equation.DSMT4">
                  <p:embed/>
                </p:oleObj>
              </mc:Choice>
              <mc:Fallback>
                <p:oleObj name="" r:id="rId10" imgW="660400" imgH="1778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9470" y="2667000"/>
                        <a:ext cx="1656885" cy="45532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796"/>
          <p:cNvGraphicFramePr>
            <a:graphicFrameLocks noChangeAspect="1"/>
          </p:cNvGraphicFramePr>
          <p:nvPr/>
        </p:nvGraphicFramePr>
        <p:xfrm>
          <a:off x="320040" y="3010218"/>
          <a:ext cx="983823" cy="51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1" imgW="393700" imgH="203200" progId="Equation.DSMT4">
                  <p:embed/>
                </p:oleObj>
              </mc:Choice>
              <mc:Fallback>
                <p:oleObj name="" r:id="rId11" imgW="393700" imgH="2032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040" y="3010218"/>
                        <a:ext cx="983823" cy="5108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795"/>
          <p:cNvGraphicFramePr>
            <a:graphicFrameLocks noChangeAspect="1"/>
          </p:cNvGraphicFramePr>
          <p:nvPr/>
        </p:nvGraphicFramePr>
        <p:xfrm>
          <a:off x="1630998" y="3021648"/>
          <a:ext cx="1401980" cy="510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3" imgW="558800" imgH="203200" progId="Equation.DSMT4">
                  <p:embed/>
                </p:oleObj>
              </mc:Choice>
              <mc:Fallback>
                <p:oleObj name="" r:id="rId13" imgW="558800" imgH="2032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30998" y="3021648"/>
                        <a:ext cx="1401980" cy="5105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794"/>
          <p:cNvGraphicFramePr>
            <a:graphicFrameLocks noChangeAspect="1"/>
          </p:cNvGraphicFramePr>
          <p:nvPr/>
        </p:nvGraphicFramePr>
        <p:xfrm>
          <a:off x="4806950" y="3068003"/>
          <a:ext cx="793062" cy="50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5" imgW="317500" imgH="203200" progId="Equation.DSMT4">
                  <p:embed/>
                </p:oleObj>
              </mc:Choice>
              <mc:Fallback>
                <p:oleObj name="" r:id="rId15" imgW="317500" imgH="2032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06950" y="3068003"/>
                        <a:ext cx="793062" cy="5095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787"/>
          <p:cNvGraphicFramePr>
            <a:graphicFrameLocks noChangeAspect="1"/>
          </p:cNvGraphicFramePr>
          <p:nvPr/>
        </p:nvGraphicFramePr>
        <p:xfrm>
          <a:off x="2165350" y="5045393"/>
          <a:ext cx="793062" cy="50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7" imgW="317500" imgH="203200" progId="Equation.DSMT4">
                  <p:embed/>
                </p:oleObj>
              </mc:Choice>
              <mc:Fallback>
                <p:oleObj name="" r:id="rId17" imgW="317500" imgH="2032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65350" y="5045393"/>
                        <a:ext cx="793062" cy="5095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0635"/>
          <p:cNvGraphicFramePr>
            <a:graphicFrameLocks noChangeAspect="1"/>
          </p:cNvGraphicFramePr>
          <p:nvPr/>
        </p:nvGraphicFramePr>
        <p:xfrm>
          <a:off x="7380605" y="5045393"/>
          <a:ext cx="793062" cy="50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8" imgW="317500" imgH="203200" progId="Equation.DSMT4">
                  <p:embed/>
                </p:oleObj>
              </mc:Choice>
              <mc:Fallback>
                <p:oleObj name="" r:id="rId18" imgW="317500" imgH="2032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80605" y="5045393"/>
                        <a:ext cx="793062" cy="50959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785"/>
          <p:cNvGraphicFramePr>
            <a:graphicFrameLocks noChangeAspect="1"/>
          </p:cNvGraphicFramePr>
          <p:nvPr/>
        </p:nvGraphicFramePr>
        <p:xfrm>
          <a:off x="1194435" y="5456238"/>
          <a:ext cx="1270000" cy="562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9" imgW="508000" imgH="228600" progId="Equation.DSMT4">
                  <p:embed/>
                </p:oleObj>
              </mc:Choice>
              <mc:Fallback>
                <p:oleObj name="" r:id="rId19" imgW="508000" imgH="2286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94435" y="5456238"/>
                        <a:ext cx="1270000" cy="5625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784"/>
          <p:cNvGraphicFramePr>
            <a:graphicFrameLocks noChangeAspect="1"/>
          </p:cNvGraphicFramePr>
          <p:nvPr/>
        </p:nvGraphicFramePr>
        <p:xfrm>
          <a:off x="568643" y="5837873"/>
          <a:ext cx="8382000" cy="974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1" imgW="3352800" imgH="393700" progId="Equation.DSMT4">
                  <p:embed/>
                </p:oleObj>
              </mc:Choice>
              <mc:Fallback>
                <p:oleObj name="" r:id="rId21" imgW="3352800" imgH="393700" progId="Equation.DSMT4">
                  <p:embed/>
                  <p:pic>
                    <p:nvPicPr>
                      <p:cNvPr id="0" name="图片 2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8643" y="5837873"/>
                        <a:ext cx="8382000" cy="9749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3218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二、分段低次插值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19806" y="1003785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880" y="4390390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20040" y="1003935"/>
            <a:ext cx="868235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（二）分段抛物插值</a:t>
            </a:r>
            <a:endParaRPr lang="zh-CN" altLang="en-US" sz="2800"/>
          </a:p>
          <a:p>
            <a:r>
              <a:rPr lang="zh-CN" altLang="en-US" sz="2800"/>
              <a:t>设函数             ，              ，且设 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800"/>
              <a:t>为偶数，则在每个子区间                ，                     ）上分别作抛物插值，即以三个相邻节点            ，                 和                 作抛物插值，使其满足：</a:t>
            </a:r>
            <a:endParaRPr lang="zh-CN" altLang="en-US" sz="2800"/>
          </a:p>
          <a:p>
            <a:endParaRPr lang="zh-CN" altLang="en-US" sz="2600"/>
          </a:p>
          <a:p>
            <a:endParaRPr lang="zh-CN" altLang="en-US" sz="2600"/>
          </a:p>
          <a:p>
            <a:r>
              <a:rPr lang="zh-CN" altLang="en-US" sz="2600"/>
              <a:t>           </a:t>
            </a:r>
            <a:r>
              <a:rPr lang="zh-CN" altLang="en-US" sz="2800"/>
              <a:t>                    </a:t>
            </a:r>
            <a:endParaRPr lang="zh-CN" altLang="en-US" sz="2400"/>
          </a:p>
          <a:p>
            <a:r>
              <a:rPr lang="zh-CN" altLang="en-US" sz="2800"/>
              <a:t>称折线函数       为分段抛物插值函数。显然，         在子区间                  上有</a:t>
            </a:r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2" name="对象 -2147481773"/>
          <p:cNvGraphicFramePr>
            <a:graphicFrameLocks noChangeAspect="1"/>
          </p:cNvGraphicFramePr>
          <p:nvPr/>
        </p:nvGraphicFramePr>
        <p:xfrm>
          <a:off x="1443990" y="1413193"/>
          <a:ext cx="1459866" cy="511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584200" imgH="203200" progId="Equation.DSMT4">
                  <p:embed/>
                </p:oleObj>
              </mc:Choice>
              <mc:Fallback>
                <p:oleObj name="" r:id="rId1" imgW="5842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43990" y="1413193"/>
                        <a:ext cx="1459866" cy="5114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772"/>
          <p:cNvGraphicFramePr>
            <a:graphicFrameLocks noChangeAspect="1"/>
          </p:cNvGraphicFramePr>
          <p:nvPr/>
        </p:nvGraphicFramePr>
        <p:xfrm>
          <a:off x="2903855" y="1475105"/>
          <a:ext cx="1650284" cy="45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3" imgW="660400" imgH="177800" progId="Equation.DSMT4">
                  <p:embed/>
                </p:oleObj>
              </mc:Choice>
              <mc:Fallback>
                <p:oleObj name="" r:id="rId3" imgW="660400" imgH="1778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03855" y="1475105"/>
                        <a:ext cx="1650284" cy="453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770"/>
          <p:cNvGraphicFramePr>
            <a:graphicFrameLocks noChangeAspect="1"/>
          </p:cNvGraphicFramePr>
          <p:nvPr/>
        </p:nvGraphicFramePr>
        <p:xfrm>
          <a:off x="1443990" y="1821498"/>
          <a:ext cx="1682020" cy="56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5" imgW="673100" imgH="228600" progId="Equation.DSMT4">
                  <p:embed/>
                </p:oleObj>
              </mc:Choice>
              <mc:Fallback>
                <p:oleObj name="" r:id="rId5" imgW="673100" imgH="228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43990" y="1821498"/>
                        <a:ext cx="1682020" cy="5664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769"/>
          <p:cNvGraphicFramePr>
            <a:graphicFrameLocks noChangeAspect="1"/>
          </p:cNvGraphicFramePr>
          <p:nvPr/>
        </p:nvGraphicFramePr>
        <p:xfrm>
          <a:off x="3192463" y="1872933"/>
          <a:ext cx="2443689" cy="507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977265" imgH="203200" progId="Equation.DSMT4">
                  <p:embed/>
                </p:oleObj>
              </mc:Choice>
              <mc:Fallback>
                <p:oleObj name="" r:id="rId7" imgW="977265" imgH="2032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92463" y="1872933"/>
                        <a:ext cx="2443689" cy="5075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768"/>
          <p:cNvGraphicFramePr>
            <a:graphicFrameLocks noChangeAspect="1"/>
          </p:cNvGraphicFramePr>
          <p:nvPr/>
        </p:nvGraphicFramePr>
        <p:xfrm>
          <a:off x="3243263" y="2301558"/>
          <a:ext cx="1306390" cy="509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520700" imgH="203200" progId="Equation.DSMT4">
                  <p:embed/>
                </p:oleObj>
              </mc:Choice>
              <mc:Fallback>
                <p:oleObj name="" r:id="rId9" imgW="520700" imgH="2032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3263" y="2301558"/>
                        <a:ext cx="1306390" cy="5090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0634"/>
          <p:cNvGraphicFramePr>
            <a:graphicFrameLocks noChangeAspect="1"/>
          </p:cNvGraphicFramePr>
          <p:nvPr/>
        </p:nvGraphicFramePr>
        <p:xfrm>
          <a:off x="4710748" y="2301558"/>
          <a:ext cx="1714500" cy="511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1" imgW="685800" imgH="203200" progId="Equation.DSMT4">
                  <p:embed/>
                </p:oleObj>
              </mc:Choice>
              <mc:Fallback>
                <p:oleObj name="" r:id="rId11" imgW="685800" imgH="2032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0748" y="2301558"/>
                        <a:ext cx="1714500" cy="51134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6890703" y="2301642"/>
          <a:ext cx="17780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3" imgW="711200" imgH="203200" progId="Equation.DSMT4">
                  <p:embed/>
                </p:oleObj>
              </mc:Choice>
              <mc:Fallback>
                <p:oleObj name="" r:id="rId13" imgW="711200" imgH="2032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90703" y="2301642"/>
                        <a:ext cx="1778000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图片 29" descr="NZ4D{P($SGKKJQ~7~GKRW5G"/>
          <p:cNvPicPr>
            <a:picLocks noChangeAspect="1"/>
          </p:cNvPicPr>
          <p:nvPr/>
        </p:nvPicPr>
        <p:blipFill>
          <a:blip r:embed="rId15"/>
          <a:srcRect l="302" t="59771" r="-373" b="1217"/>
          <a:stretch>
            <a:fillRect/>
          </a:stretch>
        </p:blipFill>
        <p:spPr>
          <a:xfrm>
            <a:off x="631190" y="3547110"/>
            <a:ext cx="3577590" cy="346075"/>
          </a:xfrm>
          <a:prstGeom prst="rect">
            <a:avLst/>
          </a:prstGeom>
        </p:spPr>
      </p:pic>
      <p:pic>
        <p:nvPicPr>
          <p:cNvPr id="31" name="图片 30" descr="P2KGT8)YYL_OVU~@TL@@E)C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0395" y="3893185"/>
            <a:ext cx="6132195" cy="407670"/>
          </a:xfrm>
          <a:prstGeom prst="rect">
            <a:avLst/>
          </a:prstGeom>
        </p:spPr>
      </p:pic>
      <p:graphicFrame>
        <p:nvGraphicFramePr>
          <p:cNvPr id="9" name="对象 -2147481759"/>
          <p:cNvGraphicFramePr>
            <a:graphicFrameLocks noChangeAspect="1"/>
          </p:cNvGraphicFramePr>
          <p:nvPr/>
        </p:nvGraphicFramePr>
        <p:xfrm>
          <a:off x="2144395" y="4358958"/>
          <a:ext cx="825142" cy="49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17" imgW="330200" imgH="203200" progId="Equation.DSMT4">
                  <p:embed/>
                </p:oleObj>
              </mc:Choice>
              <mc:Fallback>
                <p:oleObj name="" r:id="rId17" imgW="330200" imgH="203200" progId="Equation.DSMT4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44395" y="4358958"/>
                        <a:ext cx="825142" cy="4954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1759"/>
          <p:cNvGraphicFramePr>
            <a:graphicFrameLocks noChangeAspect="1"/>
          </p:cNvGraphicFramePr>
          <p:nvPr/>
        </p:nvGraphicFramePr>
        <p:xfrm>
          <a:off x="7470775" y="4337368"/>
          <a:ext cx="825142" cy="49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9" imgW="330200" imgH="203200" progId="Equation.DSMT4">
                  <p:embed/>
                </p:oleObj>
              </mc:Choice>
              <mc:Fallback>
                <p:oleObj name="" r:id="rId19" imgW="330200" imgH="203200" progId="Equation.DSMT4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70775" y="4337368"/>
                        <a:ext cx="825142" cy="4954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757"/>
          <p:cNvGraphicFramePr>
            <a:graphicFrameLocks noChangeAspect="1"/>
          </p:cNvGraphicFramePr>
          <p:nvPr/>
        </p:nvGraphicFramePr>
        <p:xfrm>
          <a:off x="1600835" y="4731068"/>
          <a:ext cx="1682020" cy="56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20" imgW="673100" imgH="228600" progId="Equation.DSMT4">
                  <p:embed/>
                </p:oleObj>
              </mc:Choice>
              <mc:Fallback>
                <p:oleObj name="" r:id="rId20" imgW="673100" imgH="228600" progId="Equation.DSMT4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00835" y="4731068"/>
                        <a:ext cx="1682020" cy="5664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0633"/>
          <p:cNvGraphicFramePr>
            <a:graphicFrameLocks noChangeAspect="1"/>
          </p:cNvGraphicFramePr>
          <p:nvPr/>
        </p:nvGraphicFramePr>
        <p:xfrm>
          <a:off x="775335" y="5194935"/>
          <a:ext cx="7592695" cy="165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21" imgW="3683000" imgH="800100" progId="Equation.DSMT4">
                  <p:embed/>
                </p:oleObj>
              </mc:Choice>
              <mc:Fallback>
                <p:oleObj name="" r:id="rId21" imgW="3683000" imgH="800100" progId="Equation.DSMT4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5335" y="5194935"/>
                        <a:ext cx="7592695" cy="1656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图片 36" descr="6{W}DB5LX8}IIH[5C_%VP6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10235" y="3173730"/>
            <a:ext cx="3456940" cy="362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T6VVUW@OEV2PTKGUVQDF%5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3070225"/>
            <a:ext cx="5541645" cy="1321435"/>
          </a:xfrm>
          <a:prstGeom prst="rect">
            <a:avLst/>
          </a:prstGeom>
        </p:spPr>
      </p:pic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3218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二、分段低次插值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319806" y="1003785"/>
            <a:ext cx="8188654" cy="607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20000"/>
              </a:lnSpc>
              <a:spcAft>
                <a:spcPts val="1200"/>
              </a:spcAft>
            </a:pP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880" y="4390390"/>
            <a:ext cx="8461375" cy="807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320675" y="927100"/>
            <a:ext cx="843089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（三）分段三次插值</a:t>
            </a:r>
            <a:endParaRPr lang="zh-CN" altLang="en-US" sz="2800"/>
          </a:p>
          <a:p>
            <a:r>
              <a:rPr lang="zh-CN" altLang="en-US" sz="2800"/>
              <a:t>设      在区间       上的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/>
              <a:t>个互异节点       </a:t>
            </a:r>
            <a:endParaRPr lang="zh-CN" altLang="en-US" sz="2800"/>
          </a:p>
          <a:p>
            <a:r>
              <a:rPr lang="zh-CN" altLang="en-US" sz="2800"/>
              <a:t>处的函数值和导数值分别为                   、   </a:t>
            </a:r>
            <a:endParaRPr lang="zh-CN" altLang="en-US" sz="2800"/>
          </a:p>
          <a:p>
            <a:r>
              <a:rPr lang="zh-CN" altLang="en-US" sz="2800"/>
              <a:t>连接相邻两点          和               作一个导数连续的分段插值函数          ，使其满足：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                        </a:t>
            </a:r>
            <a:endParaRPr lang="zh-CN" altLang="en-US" sz="2400"/>
          </a:p>
          <a:p>
            <a:endParaRPr lang="zh-CN" altLang="en-US" sz="2800"/>
          </a:p>
          <a:p>
            <a:r>
              <a:rPr lang="zh-CN" altLang="en-US" sz="2800"/>
              <a:t>称        为分段三次埃尔米特插值函数。根据两点三次插值多项式公式（4-76）得，       在子段          上可表示为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2" name="对象 -2147481754"/>
          <p:cNvGraphicFramePr>
            <a:graphicFrameLocks noChangeAspect="1"/>
          </p:cNvGraphicFramePr>
          <p:nvPr/>
        </p:nvGraphicFramePr>
        <p:xfrm>
          <a:off x="691515" y="138176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04800" imgH="190500" progId="Equation.DSMT4">
                  <p:embed/>
                </p:oleObj>
              </mc:Choice>
              <mc:Fallback>
                <p:oleObj name="" r:id="rId2" imgW="3048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1515" y="138176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753"/>
          <p:cNvGraphicFramePr>
            <a:graphicFrameLocks noChangeAspect="1"/>
          </p:cNvGraphicFramePr>
          <p:nvPr/>
        </p:nvGraphicFramePr>
        <p:xfrm>
          <a:off x="2408555" y="137922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4" imgW="304800" imgH="190500" progId="Equation.DSMT4">
                  <p:embed/>
                </p:oleObj>
              </mc:Choice>
              <mc:Fallback>
                <p:oleObj name="" r:id="rId4" imgW="304800" imgH="1905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8555" y="137922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751"/>
          <p:cNvGraphicFramePr>
            <a:graphicFrameLocks noChangeAspect="1"/>
          </p:cNvGraphicFramePr>
          <p:nvPr/>
        </p:nvGraphicFramePr>
        <p:xfrm>
          <a:off x="6213407" y="1464805"/>
          <a:ext cx="2824480" cy="35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6" imgW="1638300" imgH="203200" progId="Equation.DSMT4">
                  <p:embed/>
                </p:oleObj>
              </mc:Choice>
              <mc:Fallback>
                <p:oleObj name="" r:id="rId6" imgW="1638300" imgH="2032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13407" y="1464805"/>
                        <a:ext cx="2824480" cy="353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750"/>
          <p:cNvGraphicFramePr>
            <a:graphicFrameLocks noChangeAspect="1"/>
          </p:cNvGraphicFramePr>
          <p:nvPr/>
        </p:nvGraphicFramePr>
        <p:xfrm>
          <a:off x="4692968" y="1782128"/>
          <a:ext cx="1943653" cy="509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8" imgW="774065" imgH="203200" progId="Equation.DSMT4">
                  <p:embed/>
                </p:oleObj>
              </mc:Choice>
              <mc:Fallback>
                <p:oleObj name="" r:id="rId8" imgW="774065" imgH="2032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2968" y="1782128"/>
                        <a:ext cx="1943653" cy="509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749"/>
          <p:cNvGraphicFramePr>
            <a:graphicFrameLocks noChangeAspect="1"/>
          </p:cNvGraphicFramePr>
          <p:nvPr/>
        </p:nvGraphicFramePr>
        <p:xfrm>
          <a:off x="6879590" y="1818323"/>
          <a:ext cx="2158063" cy="517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0" imgW="862965" imgH="203200" progId="Equation.DSMT4">
                  <p:embed/>
                </p:oleObj>
              </mc:Choice>
              <mc:Fallback>
                <p:oleObj name="" r:id="rId10" imgW="862965" imgH="2032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79590" y="1818323"/>
                        <a:ext cx="2158063" cy="5171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748"/>
          <p:cNvGraphicFramePr>
            <a:graphicFrameLocks noChangeAspect="1"/>
          </p:cNvGraphicFramePr>
          <p:nvPr/>
        </p:nvGraphicFramePr>
        <p:xfrm>
          <a:off x="2561590" y="2194243"/>
          <a:ext cx="983823" cy="510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2" imgW="393700" imgH="203200" progId="Equation.DSMT4">
                  <p:embed/>
                </p:oleObj>
              </mc:Choice>
              <mc:Fallback>
                <p:oleObj name="" r:id="rId12" imgW="393700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61590" y="2194243"/>
                        <a:ext cx="983823" cy="5108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747"/>
          <p:cNvGraphicFramePr>
            <a:graphicFrameLocks noChangeAspect="1"/>
          </p:cNvGraphicFramePr>
          <p:nvPr/>
        </p:nvGraphicFramePr>
        <p:xfrm>
          <a:off x="4006533" y="2194243"/>
          <a:ext cx="1401980" cy="510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4" imgW="558800" imgH="203200" progId="Equation.DSMT4">
                  <p:embed/>
                </p:oleObj>
              </mc:Choice>
              <mc:Fallback>
                <p:oleObj name="" r:id="rId14" imgW="558800" imgH="2032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06533" y="2194243"/>
                        <a:ext cx="1401980" cy="5105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746"/>
          <p:cNvGraphicFramePr>
            <a:graphicFrameLocks noChangeAspect="1"/>
          </p:cNvGraphicFramePr>
          <p:nvPr/>
        </p:nvGraphicFramePr>
        <p:xfrm>
          <a:off x="2295525" y="2643823"/>
          <a:ext cx="920351" cy="4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6" imgW="368300" imgH="203200" progId="Equation.DSMT4">
                  <p:embed/>
                </p:oleObj>
              </mc:Choice>
              <mc:Fallback>
                <p:oleObj name="" r:id="rId16" imgW="368300" imgH="2032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95525" y="2643823"/>
                        <a:ext cx="920351" cy="4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739"/>
          <p:cNvGraphicFramePr>
            <a:graphicFrameLocks noChangeAspect="1"/>
          </p:cNvGraphicFramePr>
          <p:nvPr/>
        </p:nvGraphicFramePr>
        <p:xfrm>
          <a:off x="746125" y="4339908"/>
          <a:ext cx="920351" cy="4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18" imgW="368300" imgH="203200" progId="Equation.DSMT4">
                  <p:embed/>
                </p:oleObj>
              </mc:Choice>
              <mc:Fallback>
                <p:oleObj name="" r:id="rId18" imgW="368300" imgH="203200" progId="Equation.DSMT4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6125" y="4339908"/>
                        <a:ext cx="920351" cy="4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-2147481739"/>
          <p:cNvGraphicFramePr>
            <a:graphicFrameLocks noChangeAspect="1"/>
          </p:cNvGraphicFramePr>
          <p:nvPr/>
        </p:nvGraphicFramePr>
        <p:xfrm>
          <a:off x="5234305" y="4783773"/>
          <a:ext cx="920351" cy="4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19" imgW="368300" imgH="203200" progId="Equation.DSMT4">
                  <p:embed/>
                </p:oleObj>
              </mc:Choice>
              <mc:Fallback>
                <p:oleObj name="" r:id="rId19" imgW="368300" imgH="203200" progId="Equation.DSMT4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34305" y="4783773"/>
                        <a:ext cx="920351" cy="4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737"/>
          <p:cNvGraphicFramePr>
            <a:graphicFrameLocks noChangeAspect="1"/>
          </p:cNvGraphicFramePr>
          <p:nvPr/>
        </p:nvGraphicFramePr>
        <p:xfrm>
          <a:off x="7122160" y="4762183"/>
          <a:ext cx="1142504" cy="508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20" imgW="457200" imgH="203200" progId="Equation.DSMT4">
                  <p:embed/>
                </p:oleObj>
              </mc:Choice>
              <mc:Fallback>
                <p:oleObj name="" r:id="rId20" imgW="457200" imgH="203200" progId="Equation.DSMT4">
                  <p:embed/>
                  <p:pic>
                    <p:nvPicPr>
                      <p:cNvPr id="0" name="图片 4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22160" y="4762183"/>
                        <a:ext cx="1142504" cy="5083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736"/>
          <p:cNvGraphicFramePr>
            <a:graphicFrameLocks noChangeAspect="1"/>
          </p:cNvGraphicFramePr>
          <p:nvPr/>
        </p:nvGraphicFramePr>
        <p:xfrm>
          <a:off x="1998980" y="5270500"/>
          <a:ext cx="6515100" cy="1440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22" imgW="3619500" imgH="800100" progId="Equation.DSMT4">
                  <p:embed/>
                </p:oleObj>
              </mc:Choice>
              <mc:Fallback>
                <p:oleObj name="" r:id="rId22" imgW="3619500" imgH="800100" progId="Equation.DSMT4">
                  <p:embed/>
                  <p:pic>
                    <p:nvPicPr>
                      <p:cNvPr id="0" name="图片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98980" y="5270500"/>
                        <a:ext cx="6515100" cy="1440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第七节  三次样条插值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974850" y="3609340"/>
            <a:ext cx="614997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二、三转角方程</a:t>
            </a:r>
            <a:endParaRPr 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002155" y="4618355"/>
            <a:ext cx="587184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三、三弯矩方程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83740" y="2633980"/>
            <a:ext cx="614997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一、样条插值</a:t>
            </a:r>
            <a:endParaRPr 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110" y="901700"/>
            <a:ext cx="893191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【定义4-3】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/>
              <a:t>在区间</a:t>
            </a:r>
            <a:r>
              <a:rPr lang="en-US" altLang="zh-CN" sz="2800"/>
              <a:t>[a,b]</a:t>
            </a:r>
            <a:r>
              <a:rPr lang="zh-CN" altLang="en-US" sz="2800"/>
              <a:t>上取</a:t>
            </a:r>
            <a:r>
              <a:rPr lang="en-US" altLang="zh-CN" sz="2800"/>
              <a:t>n+1</a:t>
            </a:r>
            <a:r>
              <a:rPr lang="zh-CN" altLang="en-US" sz="2800"/>
              <a:t>个互异节点               </a:t>
            </a:r>
            <a:endParaRPr lang="zh-CN" altLang="en-US" sz="2800"/>
          </a:p>
          <a:p>
            <a:r>
              <a:rPr lang="zh-CN" altLang="en-US" sz="2800"/>
              <a:t>，若函数       满足</a:t>
            </a:r>
            <a:endParaRPr lang="zh-CN" altLang="en-US" sz="2800"/>
          </a:p>
          <a:p>
            <a:r>
              <a:rPr lang="zh-CN" altLang="en-US" sz="2800"/>
              <a:t>（1）     在区间</a:t>
            </a:r>
            <a:r>
              <a:rPr lang="en-US" altLang="zh-CN" sz="2800"/>
              <a:t>[a,b]</a:t>
            </a:r>
            <a:r>
              <a:rPr lang="zh-CN" altLang="en-US" sz="2800"/>
              <a:t>上有连续的二阶导数；</a:t>
            </a:r>
            <a:endParaRPr lang="zh-CN" altLang="en-US" sz="2800"/>
          </a:p>
          <a:p>
            <a:r>
              <a:rPr lang="zh-CN" altLang="en-US" sz="2800"/>
              <a:t>（2）           ，               ；</a:t>
            </a:r>
            <a:endParaRPr lang="zh-CN" altLang="en-US" sz="2800"/>
          </a:p>
          <a:p>
            <a:r>
              <a:rPr lang="zh-CN" altLang="en-US" sz="2800"/>
              <a:t>（3）     在每个小区间           上是三次多项式.</a:t>
            </a:r>
            <a:endParaRPr lang="zh-CN" altLang="en-US" sz="2800"/>
          </a:p>
          <a:p>
            <a:r>
              <a:rPr lang="zh-CN" altLang="en-US" sz="2800"/>
              <a:t>则称      是</a:t>
            </a:r>
            <a:r>
              <a:rPr lang="zh-CN" altLang="en-US" sz="2800">
                <a:solidFill>
                  <a:srgbClr val="0000FF"/>
                </a:solidFill>
              </a:rPr>
              <a:t>三次样条插值函数。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chemeClr val="tx1"/>
                </a:solidFill>
              </a:rPr>
              <a:t>通常在区间的两个端点        、      各附加一个条件，称为边界条件。可根据实际问题的具体要求给定边界条件，常见的边界条件有</a:t>
            </a:r>
            <a:r>
              <a:rPr lang="zh-CN" altLang="en-US" sz="2800">
                <a:solidFill>
                  <a:srgbClr val="0000FF"/>
                </a:solidFill>
              </a:rPr>
              <a:t>以下三种类型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graphicFrame>
        <p:nvGraphicFramePr>
          <p:cNvPr id="2" name="对象 -2147480630"/>
          <p:cNvGraphicFramePr>
            <a:graphicFrameLocks noChangeAspect="1"/>
          </p:cNvGraphicFramePr>
          <p:nvPr/>
        </p:nvGraphicFramePr>
        <p:xfrm>
          <a:off x="5090795" y="1370330"/>
          <a:ext cx="4053425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" imgW="1637665" imgH="203200" progId="Equation.DSMT4">
                  <p:embed/>
                </p:oleObj>
              </mc:Choice>
              <mc:Fallback>
                <p:oleObj name="" r:id="rId1" imgW="1637665" imgH="2032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0795" y="1370330"/>
                        <a:ext cx="4053425" cy="50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713"/>
          <p:cNvGraphicFramePr>
            <a:graphicFrameLocks noChangeAspect="1"/>
          </p:cNvGraphicFramePr>
          <p:nvPr/>
        </p:nvGraphicFramePr>
        <p:xfrm>
          <a:off x="1623378" y="1795145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" imgW="292100" imgH="190500" progId="Equation.DSMT4">
                  <p:embed/>
                </p:oleObj>
              </mc:Choice>
              <mc:Fallback>
                <p:oleObj name="" r:id="rId3" imgW="292100" imgH="1905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3378" y="1795145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-2147481713"/>
          <p:cNvGraphicFramePr>
            <a:graphicFrameLocks noChangeAspect="1"/>
          </p:cNvGraphicFramePr>
          <p:nvPr/>
        </p:nvGraphicFramePr>
        <p:xfrm>
          <a:off x="959168" y="220726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5" imgW="292100" imgH="190500" progId="Equation.DSMT4">
                  <p:embed/>
                </p:oleObj>
              </mc:Choice>
              <mc:Fallback>
                <p:oleObj name="" r:id="rId5" imgW="292100" imgH="1905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9168" y="220726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29"/>
          <p:cNvGraphicFramePr>
            <a:graphicFrameLocks noChangeAspect="1"/>
          </p:cNvGraphicFramePr>
          <p:nvPr/>
        </p:nvGraphicFramePr>
        <p:xfrm>
          <a:off x="926783" y="2638743"/>
          <a:ext cx="1396394" cy="50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6" imgW="558800" imgH="203200" progId="Equation.DSMT4">
                  <p:embed/>
                </p:oleObj>
              </mc:Choice>
              <mc:Fallback>
                <p:oleObj name="" r:id="rId6" imgW="558800" imgH="203200" progId="Equation.DSMT4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6783" y="2638743"/>
                        <a:ext cx="1396394" cy="508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709"/>
          <p:cNvGraphicFramePr>
            <a:graphicFrameLocks noChangeAspect="1"/>
          </p:cNvGraphicFramePr>
          <p:nvPr/>
        </p:nvGraphicFramePr>
        <p:xfrm>
          <a:off x="2464118" y="2703830"/>
          <a:ext cx="1650284" cy="444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8" imgW="660400" imgH="177800" progId="Equation.DSMT4">
                  <p:embed/>
                </p:oleObj>
              </mc:Choice>
              <mc:Fallback>
                <p:oleObj name="" r:id="rId8" imgW="660400" imgH="177800" progId="Equation.DSMT4">
                  <p:embed/>
                  <p:pic>
                    <p:nvPicPr>
                      <p:cNvPr id="0" name="图片 3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64118" y="2703830"/>
                        <a:ext cx="1650284" cy="4443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1713"/>
          <p:cNvGraphicFramePr>
            <a:graphicFrameLocks noChangeAspect="1"/>
          </p:cNvGraphicFramePr>
          <p:nvPr/>
        </p:nvGraphicFramePr>
        <p:xfrm>
          <a:off x="959168" y="308483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0" imgW="292100" imgH="190500" progId="Equation.DSMT4">
                  <p:embed/>
                </p:oleObj>
              </mc:Choice>
              <mc:Fallback>
                <p:oleObj name="" r:id="rId10" imgW="292100" imgH="1905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9168" y="308483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707"/>
          <p:cNvGraphicFramePr>
            <a:graphicFrameLocks noChangeAspect="1"/>
          </p:cNvGraphicFramePr>
          <p:nvPr/>
        </p:nvGraphicFramePr>
        <p:xfrm>
          <a:off x="3769995" y="3027363"/>
          <a:ext cx="1147074" cy="51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1" imgW="457200" imgH="203200" progId="Equation.DSMT4">
                  <p:embed/>
                </p:oleObj>
              </mc:Choice>
              <mc:Fallback>
                <p:oleObj name="" r:id="rId11" imgW="457200" imgH="203200" progId="Equation.DSMT4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69995" y="3027363"/>
                        <a:ext cx="1147074" cy="510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-2147481713"/>
          <p:cNvGraphicFramePr>
            <a:graphicFrameLocks noChangeAspect="1"/>
          </p:cNvGraphicFramePr>
          <p:nvPr/>
        </p:nvGraphicFramePr>
        <p:xfrm>
          <a:off x="882333" y="351663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3" imgW="292100" imgH="190500" progId="Equation.DSMT4">
                  <p:embed/>
                </p:oleObj>
              </mc:Choice>
              <mc:Fallback>
                <p:oleObj name="" r:id="rId13" imgW="292100" imgH="1905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2333" y="351663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691"/>
          <p:cNvGraphicFramePr>
            <a:graphicFrameLocks noChangeAspect="1"/>
          </p:cNvGraphicFramePr>
          <p:nvPr/>
        </p:nvGraphicFramePr>
        <p:xfrm>
          <a:off x="3769678" y="4304983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14" imgW="355600" imgH="203200" progId="Equation.DSMT4">
                  <p:embed/>
                </p:oleObj>
              </mc:Choice>
              <mc:Fallback>
                <p:oleObj name="" r:id="rId14" imgW="355600" imgH="203200" progId="Equation.DSMT4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69678" y="4304983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690"/>
          <p:cNvGraphicFramePr>
            <a:graphicFrameLocks noChangeAspect="1"/>
          </p:cNvGraphicFramePr>
          <p:nvPr/>
        </p:nvGraphicFramePr>
        <p:xfrm>
          <a:off x="4736783" y="4315778"/>
          <a:ext cx="888229" cy="518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6" imgW="355600" imgH="203200" progId="Equation.DSMT4">
                  <p:embed/>
                </p:oleObj>
              </mc:Choice>
              <mc:Fallback>
                <p:oleObj name="" r:id="rId16" imgW="355600" imgH="203200" progId="Equation.DSMT4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36783" y="4315778"/>
                        <a:ext cx="888229" cy="5188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一、样条插值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6065" y="977265"/>
            <a:ext cx="868553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（1）已知两端点处的一阶导数值，记为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（2）已知两端点处的二阶导数值，记为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（3）当            是以为周期的周期函数时，则要求也是以为周期的周期函数，此时边界条件应满足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0628"/>
          <p:cNvGraphicFramePr>
            <a:graphicFrameLocks noChangeAspect="1"/>
          </p:cNvGraphicFramePr>
          <p:nvPr/>
        </p:nvGraphicFramePr>
        <p:xfrm>
          <a:off x="2089468" y="1566228"/>
          <a:ext cx="4635500" cy="51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854200" imgH="203200" progId="Equation.DSMT4">
                  <p:embed/>
                </p:oleObj>
              </mc:Choice>
              <mc:Fallback>
                <p:oleObj name="" r:id="rId1" imgW="18542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89468" y="1566228"/>
                        <a:ext cx="4635500" cy="5157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688"/>
          <p:cNvGraphicFramePr>
            <a:graphicFrameLocks noChangeAspect="1"/>
          </p:cNvGraphicFramePr>
          <p:nvPr/>
        </p:nvGraphicFramePr>
        <p:xfrm>
          <a:off x="2095183" y="2921953"/>
          <a:ext cx="4953000" cy="51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981200" imgH="203200" progId="Equation.DSMT4">
                  <p:embed/>
                </p:oleObj>
              </mc:Choice>
              <mc:Fallback>
                <p:oleObj name="" r:id="rId3" imgW="19812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5183" y="2921953"/>
                        <a:ext cx="4953000" cy="51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687"/>
          <p:cNvGraphicFramePr>
            <a:graphicFrameLocks noChangeAspect="1"/>
          </p:cNvGraphicFramePr>
          <p:nvPr/>
        </p:nvGraphicFramePr>
        <p:xfrm>
          <a:off x="2072640" y="3492183"/>
          <a:ext cx="2665843" cy="51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066165" imgH="203200" progId="Equation.DSMT4">
                  <p:embed/>
                </p:oleObj>
              </mc:Choice>
              <mc:Fallback>
                <p:oleObj name="" r:id="rId5" imgW="1066165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72640" y="3492183"/>
                        <a:ext cx="2665843" cy="5119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685"/>
          <p:cNvGraphicFramePr>
            <a:graphicFrameLocks noChangeAspect="1"/>
          </p:cNvGraphicFramePr>
          <p:nvPr/>
        </p:nvGraphicFramePr>
        <p:xfrm>
          <a:off x="1577340" y="4015105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520700" imgH="190500" progId="Equation.DSMT4">
                  <p:embed/>
                </p:oleObj>
              </mc:Choice>
              <mc:Fallback>
                <p:oleObj name="" r:id="rId7" imgW="520700" imgH="1905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77340" y="4015105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681"/>
          <p:cNvGraphicFramePr>
            <a:graphicFrameLocks noChangeAspect="1"/>
          </p:cNvGraphicFramePr>
          <p:nvPr/>
        </p:nvGraphicFramePr>
        <p:xfrm>
          <a:off x="2225040" y="4809173"/>
          <a:ext cx="3300568" cy="1557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320165" imgH="622300" progId="Equation.DSMT4">
                  <p:embed/>
                </p:oleObj>
              </mc:Choice>
              <mc:Fallback>
                <p:oleObj name="" r:id="rId9" imgW="1320165" imgH="6223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25040" y="4809173"/>
                        <a:ext cx="3300568" cy="155798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一、样条插值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710" y="963930"/>
            <a:ext cx="8402320" cy="5676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14350" indent="-514350" eaLnBrk="1" latinLnBrk="0" hangingPunct="1"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设函数                在区间           上有定义，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是       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          个互异实数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，对应的函数值可表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示为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，                                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（4-1）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或者给出一张函数表，如表4-1所示。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表4-1  函数表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这里                       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-2147482622"/>
          <p:cNvGraphicFramePr>
            <a:graphicFrameLocks noChangeAspect="1"/>
          </p:cNvGraphicFramePr>
          <p:nvPr/>
        </p:nvGraphicFramePr>
        <p:xfrm>
          <a:off x="2366045" y="1061808"/>
          <a:ext cx="1301115" cy="47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20700" imgH="190500" progId="Equation.DSMT4">
                  <p:embed/>
                </p:oleObj>
              </mc:Choice>
              <mc:Fallback>
                <p:oleObj name="" r:id="rId1" imgW="5207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6045" y="1061808"/>
                        <a:ext cx="1301115" cy="477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621"/>
          <p:cNvGraphicFramePr>
            <a:graphicFrameLocks noChangeAspect="1"/>
          </p:cNvGraphicFramePr>
          <p:nvPr/>
        </p:nvGraphicFramePr>
        <p:xfrm>
          <a:off x="4930292" y="1086328"/>
          <a:ext cx="761365" cy="484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0292" y="1086328"/>
                        <a:ext cx="761365" cy="484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620"/>
          <p:cNvGraphicFramePr>
            <a:graphicFrameLocks noChangeAspect="1"/>
          </p:cNvGraphicFramePr>
          <p:nvPr/>
        </p:nvGraphicFramePr>
        <p:xfrm>
          <a:off x="1099649" y="1546775"/>
          <a:ext cx="2254885" cy="513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901700" imgH="203200" progId="Equation.DSMT4">
                  <p:embed/>
                </p:oleObj>
              </mc:Choice>
              <mc:Fallback>
                <p:oleObj name="" r:id="rId5" imgW="9017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9649" y="1546775"/>
                        <a:ext cx="2254885" cy="513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619"/>
          <p:cNvGraphicFramePr>
            <a:graphicFrameLocks noChangeAspect="1"/>
          </p:cNvGraphicFramePr>
          <p:nvPr/>
        </p:nvGraphicFramePr>
        <p:xfrm>
          <a:off x="3825875" y="1602740"/>
          <a:ext cx="761669" cy="484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304800" imgH="190500" progId="Equation.DSMT4">
                  <p:embed/>
                </p:oleObj>
              </mc:Choice>
              <mc:Fallback>
                <p:oleObj name="" r:id="rId7" imgW="304800" imgH="1905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25875" y="1602740"/>
                        <a:ext cx="761669" cy="48469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618"/>
          <p:cNvGraphicFramePr>
            <a:graphicFrameLocks noChangeAspect="1"/>
          </p:cNvGraphicFramePr>
          <p:nvPr/>
        </p:nvGraphicFramePr>
        <p:xfrm>
          <a:off x="5028565" y="1602740"/>
          <a:ext cx="729617" cy="411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292100" imgH="165100" progId="Equation.DSMT4">
                  <p:embed/>
                </p:oleObj>
              </mc:Choice>
              <mc:Fallback>
                <p:oleObj name="" r:id="rId9" imgW="292100" imgH="1651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28565" y="1602740"/>
                        <a:ext cx="729617" cy="41152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617"/>
          <p:cNvGraphicFramePr>
            <a:graphicFrameLocks noChangeAspect="1"/>
          </p:cNvGraphicFramePr>
          <p:nvPr/>
        </p:nvGraphicFramePr>
        <p:xfrm>
          <a:off x="2835275" y="2708275"/>
          <a:ext cx="1459866" cy="518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584200" imgH="203200" progId="Equation.DSMT4">
                  <p:embed/>
                </p:oleObj>
              </mc:Choice>
              <mc:Fallback>
                <p:oleObj name="" r:id="rId11" imgW="5842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35275" y="2708275"/>
                        <a:ext cx="1459866" cy="5182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616"/>
          <p:cNvGraphicFramePr>
            <a:graphicFrameLocks noChangeAspect="1"/>
          </p:cNvGraphicFramePr>
          <p:nvPr/>
        </p:nvGraphicFramePr>
        <p:xfrm>
          <a:off x="4445635" y="2781935"/>
          <a:ext cx="1650284" cy="44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660400" imgH="177800" progId="Equation.DSMT4">
                  <p:embed/>
                </p:oleObj>
              </mc:Choice>
              <mc:Fallback>
                <p:oleObj name="" r:id="rId13" imgW="660400" imgH="1778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45635" y="2781935"/>
                        <a:ext cx="1650284" cy="44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图片 34"/>
          <p:cNvPicPr/>
          <p:nvPr/>
        </p:nvPicPr>
        <p:blipFill>
          <a:blip r:embed="rId15"/>
          <a:stretch>
            <a:fillRect/>
          </a:stretch>
        </p:blipFill>
        <p:spPr>
          <a:xfrm>
            <a:off x="5483543" y="3429000"/>
            <a:ext cx="162560" cy="108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 descr="~@4WL7}R]_]NCKG]~3[Q0ME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0895" y="4566285"/>
            <a:ext cx="7760335" cy="725170"/>
          </a:xfrm>
          <a:prstGeom prst="rect">
            <a:avLst/>
          </a:prstGeom>
        </p:spPr>
      </p:pic>
      <p:graphicFrame>
        <p:nvGraphicFramePr>
          <p:cNvPr id="16" name="对象 -2147482603"/>
          <p:cNvGraphicFramePr>
            <a:graphicFrameLocks noChangeAspect="1"/>
          </p:cNvGraphicFramePr>
          <p:nvPr/>
        </p:nvGraphicFramePr>
        <p:xfrm>
          <a:off x="1454150" y="5379085"/>
          <a:ext cx="3238500" cy="51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17" imgW="1295400" imgH="203200" progId="Equation.DSMT4">
                  <p:embed/>
                </p:oleObj>
              </mc:Choice>
              <mc:Fallback>
                <p:oleObj name="" r:id="rId17" imgW="1295400" imgH="203200" progId="Equation.DSMT4">
                  <p:embed/>
                  <p:pic>
                    <p:nvPicPr>
                      <p:cNvPr id="0" name="图片 3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54150" y="5379085"/>
                        <a:ext cx="3238500" cy="513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二、三转角方程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485" y="957580"/>
            <a:ext cx="8405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17195" y="1174115"/>
            <a:ext cx="856615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假设已知      在节点                     处的一阶导数值，则由分段三次埃米尔特插值式（4-91）得</a:t>
            </a:r>
            <a:r>
              <a:rPr lang="zh-CN" altLang="en-US" sz="2800"/>
              <a:t>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在区间            上的表达式可写为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整理式子后得</a:t>
            </a:r>
            <a:endParaRPr lang="zh-CN" altLang="en-US" sz="2800"/>
          </a:p>
          <a:p>
            <a:r>
              <a:rPr lang="zh-CN" altLang="en-US" sz="2800"/>
              <a:t>                                          ，                       （4-101）</a:t>
            </a:r>
            <a:endParaRPr lang="zh-CN" altLang="en-US" sz="2800"/>
          </a:p>
        </p:txBody>
      </p:sp>
      <p:graphicFrame>
        <p:nvGraphicFramePr>
          <p:cNvPr id="2" name="对象 -2147481674"/>
          <p:cNvGraphicFramePr>
            <a:graphicFrameLocks noChangeAspect="1"/>
          </p:cNvGraphicFramePr>
          <p:nvPr/>
        </p:nvGraphicFramePr>
        <p:xfrm>
          <a:off x="1976438" y="122809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2100" imgH="190500" progId="Equation.DSMT4">
                  <p:embed/>
                </p:oleObj>
              </mc:Choice>
              <mc:Fallback>
                <p:oleObj name="" r:id="rId1" imgW="2921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6438" y="122809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673"/>
          <p:cNvGraphicFramePr>
            <a:graphicFrameLocks noChangeAspect="1"/>
          </p:cNvGraphicFramePr>
          <p:nvPr/>
        </p:nvGraphicFramePr>
        <p:xfrm>
          <a:off x="3635058" y="1173798"/>
          <a:ext cx="2253272" cy="51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901065" imgH="203200" progId="Equation.DSMT4">
                  <p:embed/>
                </p:oleObj>
              </mc:Choice>
              <mc:Fallback>
                <p:oleObj name="" r:id="rId3" imgW="901065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058" y="1173798"/>
                        <a:ext cx="2253272" cy="513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72"/>
          <p:cNvGraphicFramePr>
            <a:graphicFrameLocks noChangeAspect="1"/>
          </p:cNvGraphicFramePr>
          <p:nvPr/>
        </p:nvGraphicFramePr>
        <p:xfrm>
          <a:off x="2218055" y="2139950"/>
          <a:ext cx="3967028" cy="986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1586865" imgH="393700" progId="Equation.DSMT4">
                  <p:embed/>
                </p:oleObj>
              </mc:Choice>
              <mc:Fallback>
                <p:oleObj name="" r:id="rId5" imgW="1586865" imgH="3937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18055" y="2139950"/>
                        <a:ext cx="3967028" cy="9869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666"/>
          <p:cNvGraphicFramePr>
            <a:graphicFrameLocks noChangeAspect="1"/>
          </p:cNvGraphicFramePr>
          <p:nvPr/>
        </p:nvGraphicFramePr>
        <p:xfrm>
          <a:off x="438468" y="335153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292100" imgH="190500" progId="Equation.DSMT4">
                  <p:embed/>
                </p:oleObj>
              </mc:Choice>
              <mc:Fallback>
                <p:oleObj name="" r:id="rId7" imgW="292100" imgH="1905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8468" y="335153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665"/>
          <p:cNvGraphicFramePr>
            <a:graphicFrameLocks noChangeAspect="1"/>
          </p:cNvGraphicFramePr>
          <p:nvPr/>
        </p:nvGraphicFramePr>
        <p:xfrm>
          <a:off x="2198370" y="3294063"/>
          <a:ext cx="1147074" cy="51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457200" imgH="203200" progId="Equation.DSMT4">
                  <p:embed/>
                </p:oleObj>
              </mc:Choice>
              <mc:Fallback>
                <p:oleObj name="" r:id="rId9" imgW="4572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8370" y="3294063"/>
                        <a:ext cx="1147074" cy="510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664"/>
          <p:cNvGraphicFramePr>
            <a:graphicFrameLocks noChangeAspect="1"/>
          </p:cNvGraphicFramePr>
          <p:nvPr/>
        </p:nvGraphicFramePr>
        <p:xfrm>
          <a:off x="1168718" y="3804603"/>
          <a:ext cx="6762750" cy="513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2705100" imgH="203200" progId="Equation.DSMT4">
                  <p:embed/>
                </p:oleObj>
              </mc:Choice>
              <mc:Fallback>
                <p:oleObj name="" r:id="rId11" imgW="27051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68718" y="3804603"/>
                        <a:ext cx="6762750" cy="51384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627"/>
          <p:cNvGraphicFramePr>
            <a:graphicFrameLocks noChangeAspect="1"/>
          </p:cNvGraphicFramePr>
          <p:nvPr/>
        </p:nvGraphicFramePr>
        <p:xfrm>
          <a:off x="1283335" y="5008563"/>
          <a:ext cx="33655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1346200" imgH="203200" progId="Equation.DSMT4">
                  <p:embed/>
                </p:oleObj>
              </mc:Choice>
              <mc:Fallback>
                <p:oleObj name="" r:id="rId13" imgW="13462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83335" y="5008563"/>
                        <a:ext cx="336550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1651"/>
          <p:cNvGraphicFramePr>
            <a:graphicFrameLocks noChangeAspect="1"/>
          </p:cNvGraphicFramePr>
          <p:nvPr/>
        </p:nvGraphicFramePr>
        <p:xfrm>
          <a:off x="4852670" y="5040630"/>
          <a:ext cx="2062855" cy="43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824865" imgH="177800" progId="Equation.DSMT4">
                  <p:embed/>
                </p:oleObj>
              </mc:Choice>
              <mc:Fallback>
                <p:oleObj name="" r:id="rId15" imgW="824865" imgH="1778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52670" y="5040630"/>
                        <a:ext cx="2062855" cy="437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二、三转角方程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902335"/>
            <a:ext cx="85242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其中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式（4-101）是关于未知数                  的个方程，如果补充边界条件式（4-96）</a:t>
            </a:r>
            <a:endParaRPr lang="zh-CN" altLang="en-US" sz="3200"/>
          </a:p>
        </p:txBody>
      </p:sp>
      <p:graphicFrame>
        <p:nvGraphicFramePr>
          <p:cNvPr id="3" name="对象 -2147481650"/>
          <p:cNvGraphicFramePr>
            <a:graphicFrameLocks noChangeAspect="1"/>
          </p:cNvGraphicFramePr>
          <p:nvPr/>
        </p:nvGraphicFramePr>
        <p:xfrm>
          <a:off x="1351915" y="1170940"/>
          <a:ext cx="6858000" cy="327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43200" imgH="1308100" progId="Equation.DSMT4">
                  <p:embed/>
                </p:oleObj>
              </mc:Choice>
              <mc:Fallback>
                <p:oleObj name="" r:id="rId1" imgW="2743200" imgH="1308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1915" y="1170940"/>
                        <a:ext cx="6858000" cy="3273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647"/>
          <p:cNvGraphicFramePr>
            <a:graphicFrameLocks noChangeAspect="1"/>
          </p:cNvGraphicFramePr>
          <p:nvPr/>
        </p:nvGraphicFramePr>
        <p:xfrm>
          <a:off x="2079943" y="5450523"/>
          <a:ext cx="4635500" cy="51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1854200" imgH="203200" progId="Equation.DSMT4">
                  <p:embed/>
                </p:oleObj>
              </mc:Choice>
              <mc:Fallback>
                <p:oleObj name="" r:id="rId3" imgW="18542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9943" y="5450523"/>
                        <a:ext cx="4635500" cy="5157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50"/>
          <p:cNvGraphicFramePr>
            <a:graphicFrameLocks noChangeAspect="1"/>
          </p:cNvGraphicFramePr>
          <p:nvPr/>
        </p:nvGraphicFramePr>
        <p:xfrm>
          <a:off x="4514215" y="4292283"/>
          <a:ext cx="1841500" cy="51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736600" imgH="203200" progId="Equation.DSMT4">
                  <p:embed/>
                </p:oleObj>
              </mc:Choice>
              <mc:Fallback>
                <p:oleObj name="" r:id="rId5" imgW="736600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215" y="4292283"/>
                        <a:ext cx="1841500" cy="51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二、三转角方程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902335"/>
            <a:ext cx="85242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即可得关于未知数的方程组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此方程组称为三转角方程组，系数矩阵为对角占优阵，一般用追赶法求解。将解得的                   和边界条件式（4-96）代入      表达式即可求得三转角插值函数（方程）。</a:t>
            </a:r>
            <a:endParaRPr lang="zh-CN" altLang="en-US" sz="3200"/>
          </a:p>
        </p:txBody>
      </p:sp>
      <p:graphicFrame>
        <p:nvGraphicFramePr>
          <p:cNvPr id="3" name="对象 -2147480693"/>
          <p:cNvGraphicFramePr>
            <a:graphicFrameLocks noChangeAspect="1"/>
          </p:cNvGraphicFramePr>
          <p:nvPr/>
        </p:nvGraphicFramePr>
        <p:xfrm>
          <a:off x="1007745" y="1528763"/>
          <a:ext cx="7302500" cy="2562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921000" imgH="1028700" progId="Equation.DSMT4">
                  <p:embed/>
                </p:oleObj>
              </mc:Choice>
              <mc:Fallback>
                <p:oleObj name="" r:id="rId1" imgW="2921000" imgH="10287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7745" y="1528763"/>
                        <a:ext cx="7302500" cy="256286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45"/>
          <p:cNvGraphicFramePr>
            <a:graphicFrameLocks noChangeAspect="1"/>
          </p:cNvGraphicFramePr>
          <p:nvPr/>
        </p:nvGraphicFramePr>
        <p:xfrm>
          <a:off x="5020628" y="4705033"/>
          <a:ext cx="2031118" cy="512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812165" imgH="203200" progId="Equation.DSMT4">
                  <p:embed/>
                </p:oleObj>
              </mc:Choice>
              <mc:Fallback>
                <p:oleObj name="" r:id="rId3" imgW="812165" imgH="2032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20628" y="4705033"/>
                        <a:ext cx="2031118" cy="5129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644"/>
          <p:cNvGraphicFramePr>
            <a:graphicFrameLocks noChangeAspect="1"/>
          </p:cNvGraphicFramePr>
          <p:nvPr/>
        </p:nvGraphicFramePr>
        <p:xfrm>
          <a:off x="2867978" y="521843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292100" imgH="190500" progId="Equation.DSMT4">
                  <p:embed/>
                </p:oleObj>
              </mc:Choice>
              <mc:Fallback>
                <p:oleObj name="" r:id="rId5" imgW="292100" imgH="1905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67978" y="521843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三、三弯矩方程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902335"/>
            <a:ext cx="85242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假设已知       在节点                     处的二阶导数值，即设</a:t>
            </a:r>
            <a:endParaRPr lang="zh-CN" altLang="en-US" sz="2800"/>
          </a:p>
          <a:p>
            <a:r>
              <a:rPr lang="zh-CN" altLang="en-US" sz="2800"/>
              <a:t>                                 ，                    （4-104）</a:t>
            </a:r>
            <a:endParaRPr lang="zh-CN" altLang="en-US" sz="2800"/>
          </a:p>
          <a:p>
            <a:r>
              <a:rPr lang="zh-CN" altLang="en-US" sz="2800"/>
              <a:t>由于      在区间            上是三次多项式，故        在 </a:t>
            </a:r>
            <a:endParaRPr lang="zh-CN" altLang="en-US" sz="2800"/>
          </a:p>
          <a:p>
            <a:r>
              <a:rPr lang="zh-CN" altLang="en-US" sz="2800"/>
              <a:t>         上是线性函数，可表示为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其中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对式子整理得：</a:t>
            </a:r>
            <a:endParaRPr lang="zh-CN" altLang="en-US" sz="2800"/>
          </a:p>
          <a:p>
            <a:r>
              <a:rPr lang="zh-CN" altLang="en-US" sz="2800"/>
              <a:t>                                                               </a:t>
            </a:r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1643"/>
          <p:cNvGraphicFramePr>
            <a:graphicFrameLocks noChangeAspect="1"/>
          </p:cNvGraphicFramePr>
          <p:nvPr/>
        </p:nvGraphicFramePr>
        <p:xfrm>
          <a:off x="1850708" y="94996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92100" imgH="190500" progId="Equation.DSMT4">
                  <p:embed/>
                </p:oleObj>
              </mc:Choice>
              <mc:Fallback>
                <p:oleObj name="" r:id="rId1" imgW="292100" imgH="1905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50708" y="94996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42"/>
          <p:cNvGraphicFramePr>
            <a:graphicFrameLocks noChangeAspect="1"/>
          </p:cNvGraphicFramePr>
          <p:nvPr/>
        </p:nvGraphicFramePr>
        <p:xfrm>
          <a:off x="3592195" y="902018"/>
          <a:ext cx="2158063" cy="517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862965" imgH="203200" progId="Equation.DSMT4">
                  <p:embed/>
                </p:oleObj>
              </mc:Choice>
              <mc:Fallback>
                <p:oleObj name="" r:id="rId3" imgW="862965" imgH="2032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2195" y="902018"/>
                        <a:ext cx="2158063" cy="51710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692"/>
          <p:cNvGraphicFramePr>
            <a:graphicFrameLocks noChangeAspect="1"/>
          </p:cNvGraphicFramePr>
          <p:nvPr/>
        </p:nvGraphicFramePr>
        <p:xfrm>
          <a:off x="2083753" y="1744028"/>
          <a:ext cx="1650284" cy="520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660400" imgH="203200" progId="Equation.DSMT4">
                  <p:embed/>
                </p:oleObj>
              </mc:Choice>
              <mc:Fallback>
                <p:oleObj name="" r:id="rId5" imgW="660400" imgH="2032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3753" y="1744028"/>
                        <a:ext cx="1650284" cy="5200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640"/>
          <p:cNvGraphicFramePr>
            <a:graphicFrameLocks noChangeAspect="1"/>
          </p:cNvGraphicFramePr>
          <p:nvPr/>
        </p:nvGraphicFramePr>
        <p:xfrm>
          <a:off x="3845878" y="1782445"/>
          <a:ext cx="1650284" cy="444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660400" imgH="177800" progId="Equation.DSMT4">
                  <p:embed/>
                </p:oleObj>
              </mc:Choice>
              <mc:Fallback>
                <p:oleObj name="" r:id="rId7" imgW="660400" imgH="1778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45878" y="1782445"/>
                        <a:ext cx="1650284" cy="4443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639"/>
          <p:cNvGraphicFramePr>
            <a:graphicFrameLocks noChangeAspect="1"/>
          </p:cNvGraphicFramePr>
          <p:nvPr/>
        </p:nvGraphicFramePr>
        <p:xfrm>
          <a:off x="1077278" y="2221865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292100" imgH="190500" progId="Equation.DSMT4">
                  <p:embed/>
                </p:oleObj>
              </mc:Choice>
              <mc:Fallback>
                <p:oleObj name="" r:id="rId9" imgW="292100" imgH="1905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7278" y="2221865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638"/>
          <p:cNvGraphicFramePr>
            <a:graphicFrameLocks noChangeAspect="1"/>
          </p:cNvGraphicFramePr>
          <p:nvPr/>
        </p:nvGraphicFramePr>
        <p:xfrm>
          <a:off x="2781935" y="2153920"/>
          <a:ext cx="1275080" cy="564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508000" imgH="228600" progId="Equation.DSMT4">
                  <p:embed/>
                </p:oleObj>
              </mc:Choice>
              <mc:Fallback>
                <p:oleObj name="" r:id="rId11" imgW="508000" imgH="2286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81935" y="2153920"/>
                        <a:ext cx="1275080" cy="56476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635"/>
          <p:cNvGraphicFramePr>
            <a:graphicFrameLocks noChangeAspect="1"/>
          </p:cNvGraphicFramePr>
          <p:nvPr/>
        </p:nvGraphicFramePr>
        <p:xfrm>
          <a:off x="2083753" y="3175000"/>
          <a:ext cx="4381500" cy="989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1752600" imgH="393700" progId="Equation.DSMT4">
                  <p:embed/>
                </p:oleObj>
              </mc:Choice>
              <mc:Fallback>
                <p:oleObj name="" r:id="rId13" imgW="1752600" imgH="3937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83753" y="3175000"/>
                        <a:ext cx="4381500" cy="98993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1637"/>
          <p:cNvGraphicFramePr>
            <a:graphicFrameLocks noChangeAspect="1"/>
          </p:cNvGraphicFramePr>
          <p:nvPr/>
        </p:nvGraphicFramePr>
        <p:xfrm>
          <a:off x="7196455" y="2221865"/>
          <a:ext cx="856615" cy="497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342900" imgH="190500" progId="Equation.DSMT4">
                  <p:embed/>
                </p:oleObj>
              </mc:Choice>
              <mc:Fallback>
                <p:oleObj name="" r:id="rId15" imgW="342900" imgH="1905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96455" y="2221865"/>
                        <a:ext cx="856615" cy="4972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1636"/>
          <p:cNvGraphicFramePr>
            <a:graphicFrameLocks noChangeAspect="1"/>
          </p:cNvGraphicFramePr>
          <p:nvPr/>
        </p:nvGraphicFramePr>
        <p:xfrm>
          <a:off x="265430" y="2586038"/>
          <a:ext cx="1147074" cy="51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7" imgW="457200" imgH="203200" progId="Equation.DSMT4">
                  <p:embed/>
                </p:oleObj>
              </mc:Choice>
              <mc:Fallback>
                <p:oleObj name="" r:id="rId17" imgW="457200" imgH="2032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5430" y="2586038"/>
                        <a:ext cx="1147074" cy="510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1634"/>
          <p:cNvGraphicFramePr>
            <a:graphicFrameLocks noChangeAspect="1"/>
          </p:cNvGraphicFramePr>
          <p:nvPr/>
        </p:nvGraphicFramePr>
        <p:xfrm>
          <a:off x="1077595" y="3915728"/>
          <a:ext cx="1682020" cy="512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9" imgW="673100" imgH="203200" progId="Equation.DSMT4">
                  <p:embed/>
                </p:oleObj>
              </mc:Choice>
              <mc:Fallback>
                <p:oleObj name="" r:id="rId19" imgW="6731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7595" y="3915728"/>
                        <a:ext cx="1682020" cy="512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1624"/>
          <p:cNvGraphicFramePr>
            <a:graphicFrameLocks noChangeAspect="1"/>
          </p:cNvGraphicFramePr>
          <p:nvPr/>
        </p:nvGraphicFramePr>
        <p:xfrm>
          <a:off x="1310323" y="5348923"/>
          <a:ext cx="3683000" cy="51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1" imgW="1473200" imgH="203200" progId="Equation.DSMT4">
                  <p:embed/>
                </p:oleObj>
              </mc:Choice>
              <mc:Fallback>
                <p:oleObj name="" r:id="rId21" imgW="1473200" imgH="2032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310323" y="5348923"/>
                        <a:ext cx="3683000" cy="511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1623"/>
          <p:cNvGraphicFramePr>
            <a:graphicFrameLocks noChangeAspect="1"/>
          </p:cNvGraphicFramePr>
          <p:nvPr/>
        </p:nvGraphicFramePr>
        <p:xfrm>
          <a:off x="5133340" y="5386070"/>
          <a:ext cx="2062855" cy="43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23" imgW="824865" imgH="177800" progId="Equation.DSMT4">
                  <p:embed/>
                </p:oleObj>
              </mc:Choice>
              <mc:Fallback>
                <p:oleObj name="" r:id="rId23" imgW="824865" imgH="1778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33340" y="5386070"/>
                        <a:ext cx="2062855" cy="437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、三弯矩方程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902335"/>
            <a:ext cx="852424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其中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式（4-107）是关于未知数                      的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en-US" sz="2800"/>
              <a:t>个方程。如果补充两边界条件式（4-97）</a:t>
            </a:r>
            <a:endParaRPr lang="zh-CN" altLang="en-US" sz="2800"/>
          </a:p>
          <a:p>
            <a:r>
              <a:rPr lang="zh-CN" altLang="en-US" sz="2800"/>
              <a:t>                                                               </a:t>
            </a:r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1622"/>
          <p:cNvGraphicFramePr>
            <a:graphicFrameLocks noChangeAspect="1"/>
          </p:cNvGraphicFramePr>
          <p:nvPr/>
        </p:nvGraphicFramePr>
        <p:xfrm>
          <a:off x="1046798" y="1416050"/>
          <a:ext cx="7112000" cy="3272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844800" imgH="1308100" progId="Equation.DSMT4">
                  <p:embed/>
                </p:oleObj>
              </mc:Choice>
              <mc:Fallback>
                <p:oleObj name="" r:id="rId1" imgW="2844800" imgH="1308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6798" y="1416050"/>
                        <a:ext cx="7112000" cy="327269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21"/>
          <p:cNvGraphicFramePr>
            <a:graphicFrameLocks noChangeAspect="1"/>
          </p:cNvGraphicFramePr>
          <p:nvPr/>
        </p:nvGraphicFramePr>
        <p:xfrm>
          <a:off x="4545330" y="4774883"/>
          <a:ext cx="22860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" imgW="914400" imgH="203200" progId="Equation.DSMT4">
                  <p:embed/>
                </p:oleObj>
              </mc:Choice>
              <mc:Fallback>
                <p:oleObj name="" r:id="rId3" imgW="914400" imgH="203200" progId="Equation.DSMT4">
                  <p:embed/>
                  <p:pic>
                    <p:nvPicPr>
                      <p:cNvPr id="0" name="图片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45330" y="4774883"/>
                        <a:ext cx="228600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619"/>
          <p:cNvGraphicFramePr>
            <a:graphicFrameLocks noChangeAspect="1"/>
          </p:cNvGraphicFramePr>
          <p:nvPr/>
        </p:nvGraphicFramePr>
        <p:xfrm>
          <a:off x="2195513" y="5736273"/>
          <a:ext cx="4953000" cy="51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5" imgW="1981200" imgH="203200" progId="Equation.DSMT4">
                  <p:embed/>
                </p:oleObj>
              </mc:Choice>
              <mc:Fallback>
                <p:oleObj name="" r:id="rId5" imgW="1981200" imgH="203200" progId="Equation.DSMT4">
                  <p:embed/>
                  <p:pic>
                    <p:nvPicPr>
                      <p:cNvPr id="0" name="图片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5513" y="5736273"/>
                        <a:ext cx="4953000" cy="51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、三弯矩方程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902335"/>
            <a:ext cx="85242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即可得关于未知数                      的方程组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称为三弯矩方程组，其系数矩阵为对角占优阵，用追赶法即可求解。将解得的                       和边界条件式（4-97）代入表达式即可求得三弯矩插值函数（方程）。  </a:t>
            </a:r>
            <a:endParaRPr lang="zh-CN" altLang="en-US" sz="2800"/>
          </a:p>
        </p:txBody>
      </p:sp>
      <p:graphicFrame>
        <p:nvGraphicFramePr>
          <p:cNvPr id="3" name="对象 -2147481618"/>
          <p:cNvGraphicFramePr>
            <a:graphicFrameLocks noChangeAspect="1"/>
          </p:cNvGraphicFramePr>
          <p:nvPr/>
        </p:nvGraphicFramePr>
        <p:xfrm>
          <a:off x="3267710" y="934403"/>
          <a:ext cx="22860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914400" imgH="203200" progId="Equation.DSMT4">
                  <p:embed/>
                </p:oleObj>
              </mc:Choice>
              <mc:Fallback>
                <p:oleObj name="" r:id="rId1" imgW="9144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7710" y="934403"/>
                        <a:ext cx="228600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17"/>
          <p:cNvGraphicFramePr>
            <a:graphicFrameLocks noChangeAspect="1"/>
          </p:cNvGraphicFramePr>
          <p:nvPr/>
        </p:nvGraphicFramePr>
        <p:xfrm>
          <a:off x="1175385" y="1649413"/>
          <a:ext cx="7524750" cy="25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3009900" imgH="1028700" progId="Equation.DSMT4">
                  <p:embed/>
                </p:oleObj>
              </mc:Choice>
              <mc:Fallback>
                <p:oleObj name="" r:id="rId3" imgW="3009900" imgH="10287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5385" y="1649413"/>
                        <a:ext cx="7524750" cy="255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616"/>
          <p:cNvGraphicFramePr>
            <a:graphicFrameLocks noChangeAspect="1"/>
          </p:cNvGraphicFramePr>
          <p:nvPr/>
        </p:nvGraphicFramePr>
        <p:xfrm>
          <a:off x="4507548" y="4720273"/>
          <a:ext cx="2031118" cy="512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812165" imgH="203200" progId="Equation.DSMT4">
                  <p:embed/>
                </p:oleObj>
              </mc:Choice>
              <mc:Fallback>
                <p:oleObj name="" r:id="rId5" imgW="812165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7548" y="4720273"/>
                        <a:ext cx="2031118" cy="5129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三、三弯矩方程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49108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530" y="927735"/>
            <a:ext cx="8726805" cy="179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4-8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已知      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函数表，如表4-11所示，试求      在区间      上的三次样条插值函数，并由其求出</a:t>
            </a:r>
            <a:endParaRPr lang="zh-CN" altLang="en-US" sz="2800" dirty="0" smtClean="0">
              <a:solidFill>
                <a:schemeClr val="tx1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、       和         的近似值。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2" name="对象 -2147481614"/>
          <p:cNvGraphicFramePr>
            <a:graphicFrameLocks noChangeAspect="1"/>
          </p:cNvGraphicFramePr>
          <p:nvPr/>
        </p:nvGraphicFramePr>
        <p:xfrm>
          <a:off x="2659380" y="102171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4800" imgH="190500" progId="Equation.DSMT4">
                  <p:embed/>
                </p:oleObj>
              </mc:Choice>
              <mc:Fallback>
                <p:oleObj name="" r:id="rId1" imgW="3048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59380" y="102171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613"/>
          <p:cNvGraphicFramePr>
            <a:graphicFrameLocks noChangeAspect="1"/>
          </p:cNvGraphicFramePr>
          <p:nvPr/>
        </p:nvGraphicFramePr>
        <p:xfrm>
          <a:off x="7951470" y="103251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1470" y="103251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612"/>
          <p:cNvGraphicFramePr>
            <a:graphicFrameLocks noChangeAspect="1"/>
          </p:cNvGraphicFramePr>
          <p:nvPr/>
        </p:nvGraphicFramePr>
        <p:xfrm>
          <a:off x="1790700" y="1537970"/>
          <a:ext cx="729933" cy="475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5" imgW="292100" imgH="190500" progId="Equation.DSMT4">
                  <p:embed/>
                </p:oleObj>
              </mc:Choice>
              <mc:Fallback>
                <p:oleObj name="" r:id="rId5" imgW="292100" imgH="1905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0700" y="1537970"/>
                        <a:ext cx="729933" cy="4750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611"/>
          <p:cNvGraphicFramePr>
            <a:graphicFrameLocks noChangeAspect="1"/>
          </p:cNvGraphicFramePr>
          <p:nvPr/>
        </p:nvGraphicFramePr>
        <p:xfrm>
          <a:off x="8046720" y="1538605"/>
          <a:ext cx="983823" cy="47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7" imgW="393700" imgH="190500" progId="Equation.DSMT4">
                  <p:embed/>
                </p:oleObj>
              </mc:Choice>
              <mc:Fallback>
                <p:oleObj name="" r:id="rId7" imgW="393700" imgH="1905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46720" y="1538605"/>
                        <a:ext cx="983823" cy="474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0690"/>
          <p:cNvGraphicFramePr>
            <a:graphicFrameLocks noChangeAspect="1"/>
          </p:cNvGraphicFramePr>
          <p:nvPr/>
        </p:nvGraphicFramePr>
        <p:xfrm>
          <a:off x="531813" y="2200910"/>
          <a:ext cx="952087" cy="47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9" imgW="381000" imgH="190500" progId="Equation.DSMT4">
                  <p:embed/>
                </p:oleObj>
              </mc:Choice>
              <mc:Fallback>
                <p:oleObj name="" r:id="rId9" imgW="381000" imgH="1905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1813" y="2200910"/>
                        <a:ext cx="952087" cy="476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609"/>
          <p:cNvGraphicFramePr>
            <a:graphicFrameLocks noChangeAspect="1"/>
          </p:cNvGraphicFramePr>
          <p:nvPr/>
        </p:nvGraphicFramePr>
        <p:xfrm>
          <a:off x="1790700" y="2203450"/>
          <a:ext cx="983823" cy="47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1" imgW="393700" imgH="190500" progId="Equation.DSMT4">
                  <p:embed/>
                </p:oleObj>
              </mc:Choice>
              <mc:Fallback>
                <p:oleObj name="" r:id="rId11" imgW="3937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90700" y="2203450"/>
                        <a:ext cx="983823" cy="474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5310" y="2677795"/>
            <a:ext cx="8270875" cy="15392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195" y="4521200"/>
            <a:ext cx="9071610" cy="1891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三、三弯矩方程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120" y="927735"/>
            <a:ext cx="874839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代入三转角方程组（4-103），得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解之得                      。</a:t>
            </a:r>
            <a:endParaRPr lang="zh-CN" altLang="en-US" sz="2800"/>
          </a:p>
          <a:p>
            <a:r>
              <a:rPr lang="zh-CN" altLang="en-US" sz="2800"/>
              <a:t>经计算，可写出三次样条插值函数为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1590"/>
          <p:cNvGraphicFramePr>
            <a:graphicFrameLocks noChangeAspect="1"/>
          </p:cNvGraphicFramePr>
          <p:nvPr/>
        </p:nvGraphicFramePr>
        <p:xfrm>
          <a:off x="2710815" y="1617980"/>
          <a:ext cx="3364040" cy="180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45565" imgH="723900" progId="Equation.DSMT4">
                  <p:embed/>
                </p:oleObj>
              </mc:Choice>
              <mc:Fallback>
                <p:oleObj name="" r:id="rId1" imgW="1345565" imgH="7239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10815" y="1617980"/>
                        <a:ext cx="3364040" cy="18090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689"/>
          <p:cNvGraphicFramePr>
            <a:graphicFrameLocks noChangeAspect="1"/>
          </p:cNvGraphicFramePr>
          <p:nvPr/>
        </p:nvGraphicFramePr>
        <p:xfrm>
          <a:off x="1371918" y="3254693"/>
          <a:ext cx="2253272" cy="879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901065" imgH="355600" progId="Equation.DSMT4">
                  <p:embed/>
                </p:oleObj>
              </mc:Choice>
              <mc:Fallback>
                <p:oleObj name="" r:id="rId3" imgW="901065" imgH="3556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918" y="3254693"/>
                        <a:ext cx="2253272" cy="879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l="-453" t="1278" r="-126" b="31066"/>
          <a:stretch>
            <a:fillRect/>
          </a:stretch>
        </p:blipFill>
        <p:spPr>
          <a:xfrm>
            <a:off x="1580515" y="4405630"/>
            <a:ext cx="6587490" cy="2312670"/>
          </a:xfrm>
          <a:prstGeom prst="rect">
            <a:avLst/>
          </a:prstGeom>
        </p:spPr>
      </p:pic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三、三弯矩方程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2" name="对象 -2147481581"/>
          <p:cNvGraphicFramePr>
            <a:graphicFrameLocks noChangeAspect="1"/>
          </p:cNvGraphicFramePr>
          <p:nvPr/>
        </p:nvGraphicFramePr>
        <p:xfrm>
          <a:off x="1218565" y="927735"/>
          <a:ext cx="7193915" cy="1551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352800" imgH="723900" progId="Equation.DSMT4">
                  <p:embed/>
                </p:oleObj>
              </mc:Choice>
              <mc:Fallback>
                <p:oleObj name="" r:id="rId1" imgW="3352800" imgH="7239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8565" y="927735"/>
                        <a:ext cx="7193915" cy="1551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" y="2661285"/>
            <a:ext cx="8759825" cy="2995295"/>
          </a:xfrm>
          <a:prstGeom prst="rect">
            <a:avLst/>
          </a:prstGeom>
        </p:spPr>
      </p:pic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第八节  曲线拟合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974850" y="2585085"/>
            <a:ext cx="612902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974850" y="3456940"/>
            <a:ext cx="612838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二、最小二乘拟合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74850" y="4387215"/>
            <a:ext cx="635889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三、最小二乘拟合多项式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74850" y="5317490"/>
            <a:ext cx="577151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p>
            <a:pPr>
              <a:defRPr/>
            </a:pP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四、一般最小二乘拟合</a:t>
            </a:r>
            <a:endParaRPr 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11505" y="868680"/>
            <a:ext cx="7959725" cy="5114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 smtClean="0"/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altLang="zh-CN" sz="2800" dirty="0" smtClean="0"/>
              <a:t>插值的目的就是根据给定的函数表，寻找一个解析形式的函数来近似地代替       </a:t>
            </a:r>
            <a:r>
              <a:rPr lang="zh-CN" altLang="en-US" sz="2800" dirty="0" smtClean="0"/>
              <a:t>，这里我们选择一个函数       ，使其满足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                                   </a:t>
            </a:r>
            <a:r>
              <a:rPr lang="zh-CN" altLang="en-US" sz="2800" dirty="0" smtClean="0">
                <a:sym typeface="+mn-ea"/>
              </a:rPr>
              <a:t>，                          </a:t>
            </a:r>
            <a:r>
              <a:rPr lang="zh-CN" altLang="en-US" sz="2000" b="0" dirty="0" smtClean="0">
                <a:sym typeface="+mn-ea"/>
              </a:rPr>
              <a:t>（4-2）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并把它作为函数             的近似表达式。满足关系</a:t>
            </a:r>
            <a:r>
              <a:rPr lang="zh-CN" altLang="en-US" sz="2800" dirty="0" smtClean="0">
                <a:sym typeface="+mn-ea"/>
              </a:rPr>
              <a:t>                        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式的       称为       的插值函数，      称为被插值函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 数，点                称为插值节点，包含插值节点的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区间       称为插值区间。</a:t>
            </a:r>
            <a:endParaRPr lang="zh-CN" altLang="en-US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                                                </a:t>
            </a:r>
            <a:r>
              <a:rPr lang="zh-CN" altLang="en-US" sz="1400" b="0" dirty="0" smtClean="0"/>
              <a:t>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en-US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21045" y="1558925"/>
          <a:ext cx="76327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304800" imgH="190500" progId="Equation.DSMT4">
                  <p:embed/>
                </p:oleObj>
              </mc:Choice>
              <mc:Fallback>
                <p:oleObj name="" r:id="rId1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21045" y="1558925"/>
                        <a:ext cx="76327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2600"/>
          <p:cNvGraphicFramePr>
            <a:graphicFrameLocks noChangeAspect="1"/>
          </p:cNvGraphicFramePr>
          <p:nvPr/>
        </p:nvGraphicFramePr>
        <p:xfrm>
          <a:off x="3356610" y="2117725"/>
          <a:ext cx="748510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6610" y="2117725"/>
                        <a:ext cx="748510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599"/>
          <p:cNvGraphicFramePr>
            <a:graphicFrameLocks noChangeAspect="1"/>
          </p:cNvGraphicFramePr>
          <p:nvPr/>
        </p:nvGraphicFramePr>
        <p:xfrm>
          <a:off x="2708910" y="2703830"/>
          <a:ext cx="1396394" cy="508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558800" imgH="203200" progId="Equation.DSMT4">
                  <p:embed/>
                </p:oleObj>
              </mc:Choice>
              <mc:Fallback>
                <p:oleObj name="" r:id="rId5" imgW="558800" imgH="2032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8910" y="2703830"/>
                        <a:ext cx="1396394" cy="50871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692"/>
          <p:cNvGraphicFramePr>
            <a:graphicFrameLocks noChangeAspect="1"/>
          </p:cNvGraphicFramePr>
          <p:nvPr/>
        </p:nvGraphicFramePr>
        <p:xfrm>
          <a:off x="4355465" y="2767965"/>
          <a:ext cx="1650284" cy="444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660400" imgH="177800" progId="Equation.DSMT4">
                  <p:embed/>
                </p:oleObj>
              </mc:Choice>
              <mc:Fallback>
                <p:oleObj name="" r:id="rId7" imgW="660400" imgH="1778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55465" y="2767965"/>
                        <a:ext cx="1650284" cy="4443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92"/>
          <p:cNvGraphicFramePr>
            <a:graphicFrameLocks noChangeAspect="1"/>
          </p:cNvGraphicFramePr>
          <p:nvPr/>
        </p:nvGraphicFramePr>
        <p:xfrm>
          <a:off x="3225165" y="344424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520700" imgH="190500" progId="Equation.DSMT4">
                  <p:embed/>
                </p:oleObj>
              </mc:Choice>
              <mc:Fallback>
                <p:oleObj name="" r:id="rId9" imgW="520700" imgH="1905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25165" y="344424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600"/>
          <p:cNvGraphicFramePr>
            <a:graphicFrameLocks noChangeAspect="1"/>
          </p:cNvGraphicFramePr>
          <p:nvPr/>
        </p:nvGraphicFramePr>
        <p:xfrm>
          <a:off x="1428115" y="4079875"/>
          <a:ext cx="748510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304800" imgH="190500" progId="Equation.DSMT4">
                  <p:embed/>
                </p:oleObj>
              </mc:Choice>
              <mc:Fallback>
                <p:oleObj name="" r:id="rId11" imgW="3048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8115" y="4079875"/>
                        <a:ext cx="748510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811780" y="4079240"/>
          <a:ext cx="762635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304800" imgH="190500" progId="Equation.DSMT4">
                  <p:embed/>
                </p:oleObj>
              </mc:Choice>
              <mc:Fallback>
                <p:oleObj name="" r:id="rId12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1780" y="4079240"/>
                        <a:ext cx="762635" cy="47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482590" y="4079875"/>
          <a:ext cx="762635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304800" imgH="190500" progId="Equation.DSMT4">
                  <p:embed/>
                </p:oleObj>
              </mc:Choice>
              <mc:Fallback>
                <p:oleObj name="" r:id="rId13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82590" y="4079875"/>
                        <a:ext cx="762635" cy="47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690"/>
          <p:cNvGraphicFramePr>
            <a:graphicFrameLocks noChangeAspect="1"/>
          </p:cNvGraphicFramePr>
          <p:nvPr/>
        </p:nvGraphicFramePr>
        <p:xfrm>
          <a:off x="1889760" y="4722495"/>
          <a:ext cx="161861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647700" imgH="203200" progId="Equation.DSMT4">
                  <p:embed/>
                </p:oleObj>
              </mc:Choice>
              <mc:Fallback>
                <p:oleObj name="" r:id="rId14" imgW="647700" imgH="203200" progId="Equation.DSMT4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89760" y="4722495"/>
                        <a:ext cx="161861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592"/>
          <p:cNvGraphicFramePr>
            <a:graphicFrameLocks noChangeAspect="1"/>
          </p:cNvGraphicFramePr>
          <p:nvPr/>
        </p:nvGraphicFramePr>
        <p:xfrm>
          <a:off x="1415415" y="538924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304800" imgH="190500" progId="Equation.DSMT4">
                  <p:embed/>
                </p:oleObj>
              </mc:Choice>
              <mc:Fallback>
                <p:oleObj name="" r:id="rId16" imgW="304800" imgH="190500" progId="Equation.DSMT4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15415" y="538924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一、问题的提出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830" y="1252855"/>
            <a:ext cx="856615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    曲线拟合是一种“整体趋势”逼近的方法，就是从数据集                 中找出总体变化规律，并构造一条能较好地反映这种规律的曲线     。这里并不要求曲线      全部通过数据点，但是希望 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     能尽可能地靠近数据点，也就是要求其误差                 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                       按某种标准达到最小。这里称     为拟合函数。</a:t>
            </a:r>
            <a:endParaRPr lang="zh-CN" altLang="en-US" sz="2800"/>
          </a:p>
        </p:txBody>
      </p:sp>
      <p:graphicFrame>
        <p:nvGraphicFramePr>
          <p:cNvPr id="2" name="对象 -2147481570"/>
          <p:cNvGraphicFramePr>
            <a:graphicFrameLocks noChangeAspect="1"/>
          </p:cNvGraphicFramePr>
          <p:nvPr/>
        </p:nvGraphicFramePr>
        <p:xfrm>
          <a:off x="1975485" y="2041843"/>
          <a:ext cx="28892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155700" imgH="203200" progId="Equation.DSMT4">
                  <p:embed/>
                </p:oleObj>
              </mc:Choice>
              <mc:Fallback>
                <p:oleObj name="" r:id="rId1" imgW="1155700" imgH="203200" progId="Equation.DSMT4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5485" y="2041843"/>
                        <a:ext cx="28892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569"/>
          <p:cNvGraphicFramePr>
            <a:graphicFrameLocks noChangeAspect="1"/>
          </p:cNvGraphicFramePr>
          <p:nvPr/>
        </p:nvGraphicFramePr>
        <p:xfrm>
          <a:off x="7040245" y="274701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3" imgW="304800" imgH="190500" progId="Equation.DSMT4">
                  <p:embed/>
                </p:oleObj>
              </mc:Choice>
              <mc:Fallback>
                <p:oleObj name="" r:id="rId3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0245" y="274701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1569"/>
          <p:cNvGraphicFramePr>
            <a:graphicFrameLocks noChangeAspect="1"/>
          </p:cNvGraphicFramePr>
          <p:nvPr/>
        </p:nvGraphicFramePr>
        <p:xfrm>
          <a:off x="3229610" y="335216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5" imgW="304800" imgH="190500" progId="Equation.DSMT4">
                  <p:embed/>
                </p:oleObj>
              </mc:Choice>
              <mc:Fallback>
                <p:oleObj name="" r:id="rId5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9610" y="335216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1569"/>
          <p:cNvGraphicFramePr>
            <a:graphicFrameLocks noChangeAspect="1"/>
          </p:cNvGraphicFramePr>
          <p:nvPr/>
        </p:nvGraphicFramePr>
        <p:xfrm>
          <a:off x="578485" y="397446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6" imgW="304800" imgH="190500" progId="Equation.DSMT4">
                  <p:embed/>
                </p:oleObj>
              </mc:Choice>
              <mc:Fallback>
                <p:oleObj name="" r:id="rId6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8485" y="397446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566"/>
          <p:cNvGraphicFramePr>
            <a:graphicFrameLocks noChangeAspect="1"/>
          </p:cNvGraphicFramePr>
          <p:nvPr/>
        </p:nvGraphicFramePr>
        <p:xfrm>
          <a:off x="578168" y="4623118"/>
          <a:ext cx="2007380" cy="51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7" imgW="799465" imgH="203200" progId="Equation.DSMT4">
                  <p:embed/>
                </p:oleObj>
              </mc:Choice>
              <mc:Fallback>
                <p:oleObj name="" r:id="rId7" imgW="799465" imgH="2032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8168" y="4623118"/>
                        <a:ext cx="2007380" cy="51174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565"/>
          <p:cNvGraphicFramePr>
            <a:graphicFrameLocks noChangeAspect="1"/>
          </p:cNvGraphicFramePr>
          <p:nvPr/>
        </p:nvGraphicFramePr>
        <p:xfrm>
          <a:off x="2708275" y="4629785"/>
          <a:ext cx="1873250" cy="505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9" imgW="749300" imgH="190500" progId="Equation.DSMT4">
                  <p:embed/>
                </p:oleObj>
              </mc:Choice>
              <mc:Fallback>
                <p:oleObj name="" r:id="rId9" imgW="749300" imgH="190500" progId="Equation.DSMT4">
                  <p:embed/>
                  <p:pic>
                    <p:nvPicPr>
                      <p:cNvPr id="0" name="图片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08275" y="4629785"/>
                        <a:ext cx="1873250" cy="50537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-2147481569"/>
          <p:cNvGraphicFramePr>
            <a:graphicFrameLocks noChangeAspect="1"/>
          </p:cNvGraphicFramePr>
          <p:nvPr/>
        </p:nvGraphicFramePr>
        <p:xfrm>
          <a:off x="1300480" y="530415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11" imgW="304800" imgH="190500" progId="Equation.DSMT4">
                  <p:embed/>
                </p:oleObj>
              </mc:Choice>
              <mc:Fallback>
                <p:oleObj name="" r:id="rId11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0480" y="530415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二、最小二乘拟合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830" y="957580"/>
            <a:ext cx="85661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对给定的一组数据                ，在取定的函数类   中寻求一个函数    ，且有       ，使误差的平方和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达到最小。从几何意义上看，就是寻求在给定节点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         处与点                  的距离平方和最小的曲线       ，这就是最小二乘曲线拟合问题。满足式（4-111）的函数    称为最小二乘拟合函数，称求解函数    的方法为曲线拟合的最小二乘法。</a:t>
            </a:r>
            <a:r>
              <a:rPr lang="zh-CN" altLang="en-US" sz="2800"/>
              <a:t> </a:t>
            </a:r>
            <a:endParaRPr lang="zh-CN" altLang="en-US" sz="2800"/>
          </a:p>
        </p:txBody>
      </p:sp>
      <p:graphicFrame>
        <p:nvGraphicFramePr>
          <p:cNvPr id="2" name="对象 -2147481547"/>
          <p:cNvGraphicFramePr>
            <a:graphicFrameLocks noChangeAspect="1"/>
          </p:cNvGraphicFramePr>
          <p:nvPr/>
        </p:nvGraphicFramePr>
        <p:xfrm>
          <a:off x="3409950" y="957263"/>
          <a:ext cx="28892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155700" imgH="203200" progId="Equation.DSMT4">
                  <p:embed/>
                </p:oleObj>
              </mc:Choice>
              <mc:Fallback>
                <p:oleObj name="" r:id="rId1" imgW="11557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9950" y="957263"/>
                        <a:ext cx="28892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546"/>
          <p:cNvGraphicFramePr>
            <a:graphicFrameLocks noChangeAspect="1"/>
          </p:cNvGraphicFramePr>
          <p:nvPr/>
        </p:nvGraphicFramePr>
        <p:xfrm>
          <a:off x="917258" y="1470660"/>
          <a:ext cx="388451" cy="35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52400" imgH="139700" progId="Equation.DSMT4">
                  <p:embed/>
                </p:oleObj>
              </mc:Choice>
              <mc:Fallback>
                <p:oleObj name="" r:id="rId3" imgW="152400" imgH="1397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7258" y="1470660"/>
                        <a:ext cx="388451" cy="353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569"/>
          <p:cNvGraphicFramePr>
            <a:graphicFrameLocks noChangeAspect="1"/>
          </p:cNvGraphicFramePr>
          <p:nvPr/>
        </p:nvGraphicFramePr>
        <p:xfrm>
          <a:off x="3919855" y="1426845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04800" imgH="190500" progId="Equation.DSMT4">
                  <p:embed/>
                </p:oleObj>
              </mc:Choice>
              <mc:Fallback>
                <p:oleObj name="" r:id="rId5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19855" y="1426845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87"/>
          <p:cNvGraphicFramePr>
            <a:graphicFrameLocks noChangeAspect="1"/>
          </p:cNvGraphicFramePr>
          <p:nvPr/>
        </p:nvGraphicFramePr>
        <p:xfrm>
          <a:off x="5655628" y="1442085"/>
          <a:ext cx="1332921" cy="475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533400" imgH="190500" progId="Equation.DSMT4">
                  <p:embed/>
                </p:oleObj>
              </mc:Choice>
              <mc:Fallback>
                <p:oleObj name="" r:id="rId7" imgW="533400" imgH="1905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55628" y="1442085"/>
                        <a:ext cx="1332921" cy="4754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0686"/>
          <p:cNvGraphicFramePr>
            <a:graphicFrameLocks noChangeAspect="1"/>
          </p:cNvGraphicFramePr>
          <p:nvPr/>
        </p:nvGraphicFramePr>
        <p:xfrm>
          <a:off x="2294573" y="2354580"/>
          <a:ext cx="4286250" cy="984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1714500" imgH="393700" progId="Equation.DSMT4">
                  <p:embed/>
                </p:oleObj>
              </mc:Choice>
              <mc:Fallback>
                <p:oleObj name="" r:id="rId9" imgW="1714500" imgH="3937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94573" y="2354580"/>
                        <a:ext cx="4286250" cy="98487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542"/>
          <p:cNvGraphicFramePr>
            <a:graphicFrameLocks noChangeAspect="1"/>
          </p:cNvGraphicFramePr>
          <p:nvPr/>
        </p:nvGraphicFramePr>
        <p:xfrm>
          <a:off x="504190" y="3927793"/>
          <a:ext cx="1618548" cy="515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647700" imgH="203200" progId="Equation.DSMT4">
                  <p:embed/>
                </p:oleObj>
              </mc:Choice>
              <mc:Fallback>
                <p:oleObj name="" r:id="rId11" imgW="6477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4190" y="3927793"/>
                        <a:ext cx="1618548" cy="51557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图片 15" descr="NCD{$YS27NU]$Y_D@XBI2@L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51200" y="4011295"/>
            <a:ext cx="3146425" cy="400050"/>
          </a:xfrm>
          <a:prstGeom prst="rect">
            <a:avLst/>
          </a:prstGeom>
        </p:spPr>
      </p:pic>
      <p:graphicFrame>
        <p:nvGraphicFramePr>
          <p:cNvPr id="17" name="对象 -2147481537"/>
          <p:cNvGraphicFramePr>
            <a:graphicFrameLocks noChangeAspect="1"/>
          </p:cNvGraphicFramePr>
          <p:nvPr/>
        </p:nvGraphicFramePr>
        <p:xfrm>
          <a:off x="2273300" y="4422140"/>
          <a:ext cx="1275080" cy="474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4" imgW="508000" imgH="190500" progId="Equation.DSMT4">
                  <p:embed/>
                </p:oleObj>
              </mc:Choice>
              <mc:Fallback>
                <p:oleObj name="" r:id="rId14" imgW="508000" imgH="190500" progId="Equation.DSMT4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73300" y="4422140"/>
                        <a:ext cx="1275080" cy="47459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1569"/>
          <p:cNvGraphicFramePr>
            <a:graphicFrameLocks noChangeAspect="1"/>
          </p:cNvGraphicFramePr>
          <p:nvPr/>
        </p:nvGraphicFramePr>
        <p:xfrm>
          <a:off x="4256405" y="485521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6" imgW="304800" imgH="190500" progId="Equation.DSMT4">
                  <p:embed/>
                </p:oleObj>
              </mc:Choice>
              <mc:Fallback>
                <p:oleObj name="" r:id="rId16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6405" y="485521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1569"/>
          <p:cNvGraphicFramePr>
            <a:graphicFrameLocks noChangeAspect="1"/>
          </p:cNvGraphicFramePr>
          <p:nvPr/>
        </p:nvGraphicFramePr>
        <p:xfrm>
          <a:off x="2294890" y="5253990"/>
          <a:ext cx="761669" cy="48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7" imgW="304800" imgH="190500" progId="Equation.DSMT4">
                  <p:embed/>
                </p:oleObj>
              </mc:Choice>
              <mc:Fallback>
                <p:oleObj name="" r:id="rId17" imgW="304800" imgH="190500" progId="Equation.DSMT4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4890" y="5253990"/>
                        <a:ext cx="761669" cy="484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三、最小二乘拟合多项式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485" y="957580"/>
            <a:ext cx="8405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17830" y="957580"/>
            <a:ext cx="85661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在曲线拟合问题中，拟合函数可以有不同的类型，其中较为常用的是多项式。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给定数据点                ，求一个m次多项式 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使其满足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/>
          </a:p>
          <a:p>
            <a:r>
              <a:rPr lang="zh-CN" altLang="en-US" sz="2800"/>
              <a:t>即求多项式   的最小值。当拟合曲线取为多项式时，这样的曲线拟合问题称为多项式拟合问题。满足式（4-113）的多项式        称为最小二乘拟合多项式。 </a:t>
            </a:r>
            <a:endParaRPr lang="zh-CN" altLang="en-US" sz="2800"/>
          </a:p>
        </p:txBody>
      </p:sp>
      <p:graphicFrame>
        <p:nvGraphicFramePr>
          <p:cNvPr id="2" name="对象 -2147481534"/>
          <p:cNvGraphicFramePr>
            <a:graphicFrameLocks noChangeAspect="1"/>
          </p:cNvGraphicFramePr>
          <p:nvPr/>
        </p:nvGraphicFramePr>
        <p:xfrm>
          <a:off x="2286000" y="1833563"/>
          <a:ext cx="28892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" imgW="1155700" imgH="203200" progId="Equation.DSMT4">
                  <p:embed/>
                </p:oleObj>
              </mc:Choice>
              <mc:Fallback>
                <p:oleObj name="" r:id="rId1" imgW="1155700" imgH="203200" progId="Equation.DSMT4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0" y="1833563"/>
                        <a:ext cx="28892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532"/>
          <p:cNvGraphicFramePr>
            <a:graphicFrameLocks noChangeAspect="1"/>
          </p:cNvGraphicFramePr>
          <p:nvPr/>
        </p:nvGraphicFramePr>
        <p:xfrm>
          <a:off x="1450023" y="2499360"/>
          <a:ext cx="5715000" cy="527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3" imgW="2286000" imgH="215900" progId="Equation.DSMT4">
                  <p:embed/>
                </p:oleObj>
              </mc:Choice>
              <mc:Fallback>
                <p:oleObj name="" r:id="rId3" imgW="2286000" imgH="215900" progId="Equation.DSMT4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0023" y="2499360"/>
                        <a:ext cx="5715000" cy="52773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85"/>
          <p:cNvGraphicFramePr>
            <a:graphicFrameLocks noChangeAspect="1"/>
          </p:cNvGraphicFramePr>
          <p:nvPr/>
        </p:nvGraphicFramePr>
        <p:xfrm>
          <a:off x="1450023" y="3725545"/>
          <a:ext cx="6445250" cy="1007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5" imgW="2578100" imgH="406400" progId="Equation.DSMT4">
                  <p:embed/>
                </p:oleObj>
              </mc:Choice>
              <mc:Fallback>
                <p:oleObj name="" r:id="rId5" imgW="2578100" imgH="406400" progId="Equation.DSMT4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0023" y="3725545"/>
                        <a:ext cx="6445250" cy="10077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530"/>
          <p:cNvGraphicFramePr>
            <a:graphicFrameLocks noChangeAspect="1"/>
          </p:cNvGraphicFramePr>
          <p:nvPr/>
        </p:nvGraphicFramePr>
        <p:xfrm>
          <a:off x="2295525" y="4826635"/>
          <a:ext cx="356080" cy="464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7" imgW="139700" imgH="190500" progId="Equation.DSMT4">
                  <p:embed/>
                </p:oleObj>
              </mc:Choice>
              <mc:Fallback>
                <p:oleObj name="" r:id="rId7" imgW="139700" imgH="190500" progId="Equation.DSMT4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95525" y="4826635"/>
                        <a:ext cx="356080" cy="46445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684"/>
          <p:cNvGraphicFramePr>
            <a:graphicFrameLocks noChangeAspect="1"/>
          </p:cNvGraphicFramePr>
          <p:nvPr/>
        </p:nvGraphicFramePr>
        <p:xfrm>
          <a:off x="3508058" y="567531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9" imgW="342900" imgH="203200" progId="Equation.DSMT4">
                  <p:embed/>
                </p:oleObj>
              </mc:Choice>
              <mc:Fallback>
                <p:oleObj name="" r:id="rId9" imgW="342900" imgH="203200" progId="Equation.DSMT4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08058" y="567531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三、最小二乘拟合多项式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830" y="1193800"/>
            <a:ext cx="856615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这是关于         的线性方程组，写成矩阵形式为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方程组（4-115）称为正则方程组或法方程。</a:t>
            </a:r>
            <a:endParaRPr lang="zh-CN" altLang="en-US" sz="2800"/>
          </a:p>
          <a:p>
            <a:r>
              <a:rPr lang="zh-CN" altLang="en-US" sz="2800"/>
              <a:t> </a:t>
            </a:r>
            <a:endParaRPr lang="zh-CN" altLang="en-US" sz="2800"/>
          </a:p>
        </p:txBody>
      </p:sp>
      <p:graphicFrame>
        <p:nvGraphicFramePr>
          <p:cNvPr id="2" name="对象 -2147481523"/>
          <p:cNvGraphicFramePr>
            <a:graphicFrameLocks noChangeAspect="1"/>
          </p:cNvGraphicFramePr>
          <p:nvPr/>
        </p:nvGraphicFramePr>
        <p:xfrm>
          <a:off x="1926908" y="1193483"/>
          <a:ext cx="1650284" cy="520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60400" imgH="203200" progId="Equation.DSMT4">
                  <p:embed/>
                </p:oleObj>
              </mc:Choice>
              <mc:Fallback>
                <p:oleObj name="" r:id="rId1" imgW="6604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26908" y="1193483"/>
                        <a:ext cx="1650284" cy="5200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522"/>
          <p:cNvGraphicFramePr>
            <a:graphicFrameLocks noChangeAspect="1"/>
          </p:cNvGraphicFramePr>
          <p:nvPr/>
        </p:nvGraphicFramePr>
        <p:xfrm>
          <a:off x="1927225" y="1713865"/>
          <a:ext cx="5618480" cy="292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654300" imgH="1384300" progId="Equation.DSMT4">
                  <p:embed/>
                </p:oleObj>
              </mc:Choice>
              <mc:Fallback>
                <p:oleObj name="" r:id="rId3" imgW="2654300" imgH="13843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7225" y="1713865"/>
                        <a:ext cx="5618480" cy="29248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745" y="255270"/>
            <a:ext cx="7546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三、最小二乘拟合多项式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925" y="1455420"/>
            <a:ext cx="85661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多项式拟合的一般步骤可以归纳为：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（1）根据已知数据点绘制散点图，观察数据点的分布情况，确定拟合多项式的次数 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（2）根据式（4-115）建立正则方程组,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求出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（3）写出最小二乘拟合多项式     。</a:t>
            </a:r>
            <a:endParaRPr lang="zh-CN" altLang="en-US" sz="2800"/>
          </a:p>
        </p:txBody>
      </p:sp>
      <p:graphicFrame>
        <p:nvGraphicFramePr>
          <p:cNvPr id="2" name="对象 -2147480683"/>
          <p:cNvGraphicFramePr>
            <a:graphicFrameLocks noChangeAspect="1"/>
          </p:cNvGraphicFramePr>
          <p:nvPr/>
        </p:nvGraphicFramePr>
        <p:xfrm>
          <a:off x="1291908" y="4093528"/>
          <a:ext cx="1650284" cy="520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60400" imgH="203200" progId="Equation.DSMT4">
                  <p:embed/>
                </p:oleObj>
              </mc:Choice>
              <mc:Fallback>
                <p:oleObj name="" r:id="rId1" imgW="6604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1908" y="4093528"/>
                        <a:ext cx="1650284" cy="5200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512"/>
          <p:cNvGraphicFramePr>
            <a:graphicFrameLocks noChangeAspect="1"/>
          </p:cNvGraphicFramePr>
          <p:nvPr/>
        </p:nvGraphicFramePr>
        <p:xfrm>
          <a:off x="5307013" y="4853623"/>
          <a:ext cx="856878" cy="5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342900" imgH="203200" progId="Equation.DSMT4">
                  <p:embed/>
                </p:oleObj>
              </mc:Choice>
              <mc:Fallback>
                <p:oleObj name="" r:id="rId3" imgW="3429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07013" y="4853623"/>
                        <a:ext cx="856878" cy="5115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772920"/>
            <a:ext cx="8050530" cy="1497330"/>
          </a:xfrm>
          <a:prstGeom prst="rect">
            <a:avLst/>
          </a:prstGeom>
        </p:spPr>
      </p:pic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三、最小二乘拟合多项式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868680"/>
            <a:ext cx="8726805" cy="4170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4-9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sz="2800" dirty="0" smtClean="0">
                <a:sym typeface="+mn-ea"/>
              </a:rPr>
              <a:t>已知一组实验数据，如表4-12所示，求它的拟合曲线。</a:t>
            </a:r>
            <a:endParaRPr sz="2800" dirty="0" smtClean="0"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解  </a:t>
            </a:r>
            <a:r>
              <a:rPr lang="zh-CN" altLang="en-US" sz="2800" dirty="0" smtClean="0">
                <a:sym typeface="+mn-ea"/>
              </a:rPr>
              <a:t>将给定的数据在坐标系中画出，如图4-8所示。可以看出各点大致落在一条抛物线附近，因此可以选择二次多项式对数据进行拟合。</a:t>
            </a: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graphicFrame>
        <p:nvGraphicFramePr>
          <p:cNvPr id="2" name="对象 -2147480682"/>
          <p:cNvGraphicFramePr>
            <a:graphicFrameLocks noChangeAspect="1"/>
          </p:cNvGraphicFramePr>
          <p:nvPr/>
        </p:nvGraphicFramePr>
        <p:xfrm>
          <a:off x="2984500" y="4786630"/>
          <a:ext cx="2722245" cy="2091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2" imgW="2098040" imgH="1616710" progId="Visio.Drawing.11">
                  <p:embed/>
                </p:oleObj>
              </mc:Choice>
              <mc:Fallback>
                <p:oleObj name="" r:id="rId2" imgW="2098040" imgH="1616710" progId="Visio.Drawing.11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84500" y="4786630"/>
                        <a:ext cx="2722245" cy="2091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三、最小二乘拟合多项式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927735"/>
            <a:ext cx="874839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设拟合多项式为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经计算，得出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于是得到正则方程组为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>
                <a:sym typeface="+mn-ea"/>
              </a:rPr>
              <a:t>解得             ，                  ，       ，因此所求的拟合多项式为</a:t>
            </a:r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1507"/>
          <p:cNvGraphicFramePr>
            <a:graphicFrameLocks noChangeAspect="1"/>
          </p:cNvGraphicFramePr>
          <p:nvPr/>
        </p:nvGraphicFramePr>
        <p:xfrm>
          <a:off x="2821305" y="927735"/>
          <a:ext cx="2984500" cy="530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193800" imgH="215900" progId="Equation.DSMT4">
                  <p:embed/>
                </p:oleObj>
              </mc:Choice>
              <mc:Fallback>
                <p:oleObj name="" r:id="rId1" imgW="1193800" imgH="2159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1305" y="927735"/>
                        <a:ext cx="2984500" cy="530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595" y="2182495"/>
            <a:ext cx="6734175" cy="1514475"/>
          </a:xfrm>
          <a:prstGeom prst="rect">
            <a:avLst/>
          </a:prstGeom>
        </p:spPr>
      </p:pic>
      <p:graphicFrame>
        <p:nvGraphicFramePr>
          <p:cNvPr id="4" name="对象 -2147481498"/>
          <p:cNvGraphicFramePr>
            <a:graphicFrameLocks noChangeAspect="1"/>
          </p:cNvGraphicFramePr>
          <p:nvPr/>
        </p:nvGraphicFramePr>
        <p:xfrm>
          <a:off x="2592070" y="4363720"/>
          <a:ext cx="3442970" cy="1256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1701800" imgH="622300" progId="Equation.DSMT4">
                  <p:embed/>
                </p:oleObj>
              </mc:Choice>
              <mc:Fallback>
                <p:oleObj name="" r:id="rId4" imgW="1701800" imgH="6223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2070" y="4363720"/>
                        <a:ext cx="3442970" cy="1256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497"/>
          <p:cNvGraphicFramePr>
            <a:graphicFrameLocks noChangeAspect="1"/>
          </p:cNvGraphicFramePr>
          <p:nvPr/>
        </p:nvGraphicFramePr>
        <p:xfrm>
          <a:off x="983298" y="5654993"/>
          <a:ext cx="1332921" cy="51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533400" imgH="203200" progId="Equation.DSMT4">
                  <p:embed/>
                </p:oleObj>
              </mc:Choice>
              <mc:Fallback>
                <p:oleObj name="" r:id="rId6" imgW="5334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3298" y="5654993"/>
                        <a:ext cx="1332921" cy="5119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1496"/>
          <p:cNvGraphicFramePr>
            <a:graphicFrameLocks noChangeAspect="1"/>
          </p:cNvGraphicFramePr>
          <p:nvPr/>
        </p:nvGraphicFramePr>
        <p:xfrm>
          <a:off x="2415858" y="5651818"/>
          <a:ext cx="2007380" cy="51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799465" imgH="203200" progId="Equation.DSMT4">
                  <p:embed/>
                </p:oleObj>
              </mc:Choice>
              <mc:Fallback>
                <p:oleObj name="" r:id="rId8" imgW="799465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5858" y="5651818"/>
                        <a:ext cx="2007380" cy="51174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1495"/>
          <p:cNvGraphicFramePr>
            <a:graphicFrameLocks noChangeAspect="1"/>
          </p:cNvGraphicFramePr>
          <p:nvPr/>
        </p:nvGraphicFramePr>
        <p:xfrm>
          <a:off x="4551680" y="5633403"/>
          <a:ext cx="920351" cy="516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368300" imgH="203200" progId="Equation.DSMT4">
                  <p:embed/>
                </p:oleObj>
              </mc:Choice>
              <mc:Fallback>
                <p:oleObj name="" r:id="rId10" imgW="368300" imgH="20320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51680" y="5633403"/>
                        <a:ext cx="920351" cy="51609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1494"/>
          <p:cNvGraphicFramePr>
            <a:graphicFrameLocks noChangeAspect="1"/>
          </p:cNvGraphicFramePr>
          <p:nvPr/>
        </p:nvGraphicFramePr>
        <p:xfrm>
          <a:off x="2316480" y="6167120"/>
          <a:ext cx="3967028" cy="529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1586865" imgH="215900" progId="Equation.DSMT4">
                  <p:embed/>
                </p:oleObj>
              </mc:Choice>
              <mc:Fallback>
                <p:oleObj name="" r:id="rId12" imgW="1586865" imgH="2159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16480" y="6167120"/>
                        <a:ext cx="3967028" cy="529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四、一般最小二乘拟合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927735"/>
            <a:ext cx="874839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针对所讨论问题的特点，拟合函数可能选取其他类型的函数，如指数函数、三角函数等，这就属于一般最小二乘拟合问题。</a:t>
            </a:r>
            <a:endParaRPr lang="zh-CN" altLang="en-US" sz="2800"/>
          </a:p>
          <a:p>
            <a:r>
              <a:rPr lang="zh-CN" altLang="en-US" sz="2800"/>
              <a:t>       设                            是 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/>
              <a:t>个线性无关的基函数，函数      为由其所有线性组合生成的函数集合，任取</a:t>
            </a:r>
            <a:endParaRPr lang="zh-CN" altLang="en-US" sz="2800"/>
          </a:p>
          <a:p>
            <a:r>
              <a:rPr lang="zh-CN" altLang="en-US" sz="2800"/>
              <a:t>            ，则有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关于                 的线性方程组，写成矩阵形式为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                                                                   </a:t>
            </a:r>
            <a:r>
              <a:rPr lang="zh-CN" altLang="en-US" sz="2400">
                <a:sym typeface="+mn-ea"/>
              </a:rPr>
              <a:t>（4-119）</a:t>
            </a:r>
            <a:endParaRPr lang="zh-CN" altLang="en-US" sz="2400"/>
          </a:p>
        </p:txBody>
      </p:sp>
      <p:graphicFrame>
        <p:nvGraphicFramePr>
          <p:cNvPr id="3" name="对象 -2147481493"/>
          <p:cNvGraphicFramePr>
            <a:graphicFrameLocks noChangeAspect="1"/>
          </p:cNvGraphicFramePr>
          <p:nvPr/>
        </p:nvGraphicFramePr>
        <p:xfrm>
          <a:off x="1274445" y="2194243"/>
          <a:ext cx="2984500" cy="513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193800" imgH="203200" progId="Equation.DSMT4">
                  <p:embed/>
                </p:oleObj>
              </mc:Choice>
              <mc:Fallback>
                <p:oleObj name="" r:id="rId1" imgW="1193800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74445" y="2194243"/>
                        <a:ext cx="2984500" cy="5133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491"/>
          <p:cNvGraphicFramePr>
            <a:graphicFrameLocks noChangeAspect="1"/>
          </p:cNvGraphicFramePr>
          <p:nvPr/>
        </p:nvGraphicFramePr>
        <p:xfrm>
          <a:off x="1015683" y="2707640"/>
          <a:ext cx="388451" cy="35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52400" imgH="139700" progId="Equation.DSMT4">
                  <p:embed/>
                </p:oleObj>
              </mc:Choice>
              <mc:Fallback>
                <p:oleObj name="" r:id="rId3" imgW="152400" imgH="139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5683" y="2707640"/>
                        <a:ext cx="388451" cy="353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489"/>
          <p:cNvGraphicFramePr>
            <a:graphicFrameLocks noChangeAspect="1"/>
          </p:cNvGraphicFramePr>
          <p:nvPr/>
        </p:nvGraphicFramePr>
        <p:xfrm>
          <a:off x="262255" y="3160395"/>
          <a:ext cx="1173116" cy="418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533400" imgH="190500" progId="Equation.DSMT4">
                  <p:embed/>
                </p:oleObj>
              </mc:Choice>
              <mc:Fallback>
                <p:oleObj name="" r:id="rId5" imgW="533400" imgH="1905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255" y="3160395"/>
                        <a:ext cx="1173116" cy="4189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488"/>
          <p:cNvGraphicFramePr>
            <a:graphicFrameLocks noChangeAspect="1"/>
          </p:cNvGraphicFramePr>
          <p:nvPr/>
        </p:nvGraphicFramePr>
        <p:xfrm>
          <a:off x="1889125" y="3432493"/>
          <a:ext cx="63817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2552700" imgH="203200" progId="Equation.DSMT4">
                  <p:embed/>
                </p:oleObj>
              </mc:Choice>
              <mc:Fallback>
                <p:oleObj name="" r:id="rId7" imgW="25527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9125" y="3432493"/>
                        <a:ext cx="6381750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479"/>
          <p:cNvGraphicFramePr>
            <a:graphicFrameLocks noChangeAspect="1"/>
          </p:cNvGraphicFramePr>
          <p:nvPr/>
        </p:nvGraphicFramePr>
        <p:xfrm>
          <a:off x="1015683" y="3878898"/>
          <a:ext cx="1650284" cy="520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9" imgW="660400" imgH="203200" progId="Equation.DSMT4">
                  <p:embed/>
                </p:oleObj>
              </mc:Choice>
              <mc:Fallback>
                <p:oleObj name="" r:id="rId9" imgW="6604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5683" y="3878898"/>
                        <a:ext cx="1650284" cy="5200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478"/>
          <p:cNvGraphicFramePr>
            <a:graphicFrameLocks noChangeAspect="1"/>
          </p:cNvGraphicFramePr>
          <p:nvPr/>
        </p:nvGraphicFramePr>
        <p:xfrm>
          <a:off x="775970" y="4434205"/>
          <a:ext cx="6844307" cy="221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4267200" imgH="1384300" progId="Equation.DSMT4">
                  <p:embed/>
                </p:oleObj>
              </mc:Choice>
              <mc:Fallback>
                <p:oleObj name="" r:id="rId11" imgW="4267200" imgH="1384300" progId="Equation.DSMT4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5970" y="4434205"/>
                        <a:ext cx="6844307" cy="2214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四、一般最小二乘拟合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927735"/>
            <a:ext cx="87483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记 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则式（4-119）可简记为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这是关于系数的线性方程组，也是正则方程组。</a:t>
            </a:r>
            <a:endParaRPr lang="zh-CN" altLang="en-US" sz="2800"/>
          </a:p>
        </p:txBody>
      </p:sp>
      <p:graphicFrame>
        <p:nvGraphicFramePr>
          <p:cNvPr id="3" name="对象 -2147481477"/>
          <p:cNvGraphicFramePr>
            <a:graphicFrameLocks noChangeAspect="1"/>
          </p:cNvGraphicFramePr>
          <p:nvPr/>
        </p:nvGraphicFramePr>
        <p:xfrm>
          <a:off x="2646680" y="1063625"/>
          <a:ext cx="3325495" cy="184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84300" imgH="774700" progId="Equation.DSMT4">
                  <p:embed/>
                </p:oleObj>
              </mc:Choice>
              <mc:Fallback>
                <p:oleObj name="" r:id="rId1" imgW="1384300" imgH="774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6680" y="1063625"/>
                        <a:ext cx="3325495" cy="1848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476"/>
          <p:cNvGraphicFramePr>
            <a:graphicFrameLocks noChangeAspect="1"/>
          </p:cNvGraphicFramePr>
          <p:nvPr/>
        </p:nvGraphicFramePr>
        <p:xfrm>
          <a:off x="1645920" y="3681730"/>
          <a:ext cx="6280150" cy="1801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2882900" imgH="825500" progId="Equation.DSMT4">
                  <p:embed/>
                </p:oleObj>
              </mc:Choice>
              <mc:Fallback>
                <p:oleObj name="" r:id="rId3" imgW="2882900" imgH="8255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45920" y="3681730"/>
                        <a:ext cx="6280150" cy="1801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四、一般最小二乘拟合</a:t>
            </a:r>
            <a:endParaRPr lang="zh-CN" altLang="zh-CN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10" y="927735"/>
            <a:ext cx="8513445" cy="59302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4910801"/>
            <a:ext cx="8243248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3530" y="927735"/>
            <a:ext cx="8726805" cy="5358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4-10</a:t>
            </a:r>
            <a:r>
              <a:rPr lang="en-US" altLang="zh-CN" sz="2800" dirty="0" smtClean="0">
                <a:solidFill>
                  <a:srgbClr val="0000FF"/>
                </a:solidFill>
                <a:sym typeface="+mn-ea"/>
              </a:rPr>
              <a:t>】</a:t>
            </a:r>
            <a:r>
              <a:rPr sz="2800" dirty="0" smtClean="0">
                <a:sym typeface="+mn-ea"/>
              </a:rPr>
              <a:t>已知一组实验数据，如表4-1</a:t>
            </a:r>
            <a:r>
              <a:rPr lang="en-US" sz="2800" dirty="0" smtClean="0">
                <a:sym typeface="+mn-ea"/>
              </a:rPr>
              <a:t>3</a:t>
            </a:r>
            <a:r>
              <a:rPr sz="2800" dirty="0" smtClean="0">
                <a:sym typeface="+mn-ea"/>
              </a:rPr>
              <a:t>所示，求它的拟合曲线。</a:t>
            </a:r>
            <a:endParaRPr sz="2800" dirty="0" smtClean="0"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solidFill>
                  <a:srgbClr val="0000FF"/>
                </a:solidFill>
                <a:sym typeface="+mn-ea"/>
              </a:rPr>
              <a:t>解  </a:t>
            </a:r>
            <a:r>
              <a:rPr lang="zh-CN" altLang="en-US" sz="2800" dirty="0" smtClean="0">
                <a:sym typeface="+mn-ea"/>
              </a:rPr>
              <a:t>将给定的数据在坐标系中画出。可以看出各点在一条直线附近，故设拟合曲线为线性函数                ，由已知得，数据点个数</a:t>
            </a:r>
            <a:r>
              <a:rPr lang="en-US" altLang="zh-CN" sz="2800" dirty="0" smtClean="0">
                <a:sym typeface="+mn-ea"/>
              </a:rPr>
              <a:t>n=4</a:t>
            </a:r>
            <a:r>
              <a:rPr lang="zh-CN" altLang="en-US" sz="2800" dirty="0" smtClean="0">
                <a:sym typeface="+mn-ea"/>
              </a:rPr>
              <a:t>，拟合多项式次数</a:t>
            </a:r>
            <a:r>
              <a:rPr lang="en-US" altLang="zh-CN" sz="2800" dirty="0" smtClean="0">
                <a:sym typeface="+mn-ea"/>
              </a:rPr>
              <a:t>m=1</a:t>
            </a:r>
            <a:r>
              <a:rPr lang="zh-CN" altLang="en-US" sz="2800" dirty="0" smtClean="0">
                <a:sym typeface="+mn-ea"/>
              </a:rPr>
              <a:t>，且有            ，           。</a:t>
            </a:r>
            <a:endParaRPr lang="zh-CN" altLang="en-US" sz="2800" dirty="0" smtClean="0">
              <a:sym typeface="+mn-ea"/>
            </a:endParaRPr>
          </a:p>
          <a:p>
            <a:pPr marL="360045" indent="-360045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endParaRPr lang="zh-CN" altLang="en-US" sz="2800" dirty="0" smtClean="0">
              <a:solidFill>
                <a:srgbClr val="0000FF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40" y="1985010"/>
            <a:ext cx="8081645" cy="1453515"/>
          </a:xfrm>
          <a:prstGeom prst="rect">
            <a:avLst/>
          </a:prstGeom>
        </p:spPr>
      </p:pic>
      <p:graphicFrame>
        <p:nvGraphicFramePr>
          <p:cNvPr id="2" name="对象 -2147481469"/>
          <p:cNvGraphicFramePr>
            <a:graphicFrameLocks noChangeAspect="1"/>
          </p:cNvGraphicFramePr>
          <p:nvPr/>
        </p:nvGraphicFramePr>
        <p:xfrm>
          <a:off x="6805930" y="4008438"/>
          <a:ext cx="1682020" cy="512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673100" imgH="203200" progId="Equation.DSMT4">
                  <p:embed/>
                </p:oleObj>
              </mc:Choice>
              <mc:Fallback>
                <p:oleObj name="" r:id="rId2" imgW="673100" imgH="2032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05930" y="4008438"/>
                        <a:ext cx="1682020" cy="512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1466"/>
          <p:cNvGraphicFramePr>
            <a:graphicFrameLocks noChangeAspect="1"/>
          </p:cNvGraphicFramePr>
          <p:nvPr/>
        </p:nvGraphicFramePr>
        <p:xfrm>
          <a:off x="1452880" y="5051108"/>
          <a:ext cx="1274527" cy="510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508000" imgH="203200" progId="Equation.DSMT4">
                  <p:embed/>
                </p:oleObj>
              </mc:Choice>
              <mc:Fallback>
                <p:oleObj name="" r:id="rId4" imgW="5080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2880" y="5051108"/>
                        <a:ext cx="1274527" cy="510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465"/>
          <p:cNvGraphicFramePr>
            <a:graphicFrameLocks noChangeAspect="1"/>
          </p:cNvGraphicFramePr>
          <p:nvPr/>
        </p:nvGraphicFramePr>
        <p:xfrm>
          <a:off x="2856548" y="5049838"/>
          <a:ext cx="1332921" cy="511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533400" imgH="203200" progId="Equation.DSMT4">
                  <p:embed/>
                </p:oleObj>
              </mc:Choice>
              <mc:Fallback>
                <p:oleObj name="" r:id="rId6" imgW="5334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56548" y="5049838"/>
                        <a:ext cx="1332921" cy="51193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二、插值多项式的存在与唯一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27305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4417061" y="2836464"/>
            <a:ext cx="309880" cy="429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440" y="927735"/>
            <a:ext cx="8652510" cy="5038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/>
              <a:t> 若插值函数        是次数不超过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altLang="zh-CN" sz="2800" dirty="0" smtClean="0"/>
              <a:t>的代数多项式，即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r>
              <a:rPr lang="en-US" altLang="zh-CN" sz="2800" dirty="0" smtClean="0"/>
              <a:t>  </a:t>
            </a:r>
            <a:r>
              <a:rPr lang="en-US" altLang="zh-CN" sz="2000" dirty="0" smtClean="0"/>
              <a:t>                                                          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800" dirty="0" smtClean="0"/>
              <a:t>其中                          </a:t>
            </a:r>
            <a:r>
              <a:rPr lang="zh-CN" altLang="en-US" sz="2800" dirty="0" smtClean="0"/>
              <a:t>为实</a:t>
            </a:r>
            <a:r>
              <a:rPr lang="en-US" altLang="zh-CN" sz="2800" dirty="0" smtClean="0"/>
              <a:t>数，就称        为插值多项式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相应的插值法就称为多项式插值。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定理4-1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】</a:t>
            </a:r>
            <a:r>
              <a:rPr lang="en-US" altLang="zh-CN" sz="2800" dirty="0" smtClean="0"/>
              <a:t>设                                   为区间          内给定的         </a:t>
            </a:r>
            <a:r>
              <a:rPr lang="zh-CN" altLang="en-US" sz="2800" dirty="0" smtClean="0"/>
              <a:t>个</a:t>
            </a:r>
            <a:r>
              <a:rPr lang="en-US" altLang="zh-CN" sz="2800" dirty="0" smtClean="0"/>
              <a:t>互异插值节点，则在次数不超过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altLang="zh-CN" sz="2800" dirty="0" smtClean="0"/>
              <a:t>的多项式集合        </a:t>
            </a:r>
            <a:r>
              <a:rPr lang="zh-CN" altLang="en-US" sz="2800" dirty="0" smtClean="0"/>
              <a:t>中，满足条件式（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/>
              <a:t>）的插值多项式</a:t>
            </a:r>
            <a:endParaRPr lang="zh-CN" altLang="en-US" sz="2800" dirty="0" smtClean="0"/>
          </a:p>
          <a:p>
            <a:pPr>
              <a:lnSpc>
                <a:spcPct val="120000"/>
              </a:lnSpc>
            </a:pPr>
            <a:r>
              <a:rPr lang="zh-CN" altLang="en-US" sz="2800" dirty="0" smtClean="0"/>
              <a:t>         存在且唯一。</a:t>
            </a:r>
            <a:endParaRPr lang="zh-CN" altLang="en-US" sz="2800" dirty="0" smtClean="0"/>
          </a:p>
        </p:txBody>
      </p:sp>
      <p:graphicFrame>
        <p:nvGraphicFramePr>
          <p:cNvPr id="5" name="对象 -2147482600"/>
          <p:cNvGraphicFramePr>
            <a:graphicFrameLocks noChangeAspect="1"/>
          </p:cNvGraphicFramePr>
          <p:nvPr/>
        </p:nvGraphicFramePr>
        <p:xfrm>
          <a:off x="2207895" y="985520"/>
          <a:ext cx="748510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304800" imgH="190500" progId="Equation.DSMT4">
                  <p:embed/>
                </p:oleObj>
              </mc:Choice>
              <mc:Fallback>
                <p:oleObj name="" r:id="rId1" imgW="3048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7895" y="985520"/>
                        <a:ext cx="748510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-2147480689"/>
          <p:cNvGraphicFramePr>
            <a:graphicFrameLocks noChangeAspect="1"/>
          </p:cNvGraphicFramePr>
          <p:nvPr/>
        </p:nvGraphicFramePr>
        <p:xfrm>
          <a:off x="2305685" y="1591945"/>
          <a:ext cx="3586194" cy="549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34465" imgH="215900" progId="Equation.DSMT4">
                  <p:embed/>
                </p:oleObj>
              </mc:Choice>
              <mc:Fallback>
                <p:oleObj name="" r:id="rId3" imgW="1434465" imgH="2159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5685" y="1591945"/>
                        <a:ext cx="3586194" cy="54952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0688"/>
          <p:cNvGraphicFramePr>
            <a:graphicFrameLocks noChangeAspect="1"/>
          </p:cNvGraphicFramePr>
          <p:nvPr/>
        </p:nvGraphicFramePr>
        <p:xfrm>
          <a:off x="1197610" y="2388553"/>
          <a:ext cx="2253272" cy="501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901065" imgH="203200" progId="Equation.DSMT4">
                  <p:embed/>
                </p:oleObj>
              </mc:Choice>
              <mc:Fallback>
                <p:oleObj name="" r:id="rId5" imgW="901065" imgH="2032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7610" y="2388553"/>
                        <a:ext cx="2253272" cy="5012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600"/>
          <p:cNvGraphicFramePr>
            <a:graphicFrameLocks noChangeAspect="1"/>
          </p:cNvGraphicFramePr>
          <p:nvPr/>
        </p:nvGraphicFramePr>
        <p:xfrm>
          <a:off x="5822950" y="2413635"/>
          <a:ext cx="748510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304800" imgH="190500" progId="Equation.DSMT4">
                  <p:embed/>
                </p:oleObj>
              </mc:Choice>
              <mc:Fallback>
                <p:oleObj name="" r:id="rId7" imgW="3048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22950" y="2413635"/>
                        <a:ext cx="748510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577"/>
          <p:cNvGraphicFramePr>
            <a:graphicFrameLocks noChangeAspect="1"/>
          </p:cNvGraphicFramePr>
          <p:nvPr/>
        </p:nvGraphicFramePr>
        <p:xfrm>
          <a:off x="2727643" y="3827463"/>
          <a:ext cx="3238500" cy="51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1295400" imgH="203200" progId="Equation.DSMT4">
                  <p:embed/>
                </p:oleObj>
              </mc:Choice>
              <mc:Fallback>
                <p:oleObj name="" r:id="rId8" imgW="12954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7643" y="3827463"/>
                        <a:ext cx="3238500" cy="5130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576"/>
          <p:cNvGraphicFramePr>
            <a:graphicFrameLocks noChangeAspect="1"/>
          </p:cNvGraphicFramePr>
          <p:nvPr/>
        </p:nvGraphicFramePr>
        <p:xfrm>
          <a:off x="7301865" y="3874770"/>
          <a:ext cx="76136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304800" imgH="190500" progId="Equation.DSMT4">
                  <p:embed/>
                </p:oleObj>
              </mc:Choice>
              <mc:Fallback>
                <p:oleObj name="" r:id="rId10" imgW="304800" imgH="1905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01865" y="3874770"/>
                        <a:ext cx="761365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0687"/>
          <p:cNvGraphicFramePr>
            <a:graphicFrameLocks noChangeAspect="1"/>
          </p:cNvGraphicFramePr>
          <p:nvPr/>
        </p:nvGraphicFramePr>
        <p:xfrm>
          <a:off x="1469708" y="4414203"/>
          <a:ext cx="729617" cy="411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2" imgW="292100" imgH="165100" progId="Equation.DSMT4">
                  <p:embed/>
                </p:oleObj>
              </mc:Choice>
              <mc:Fallback>
                <p:oleObj name="" r:id="rId12" imgW="292100" imgH="1651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9708" y="4414203"/>
                        <a:ext cx="729617" cy="411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686"/>
          <p:cNvGraphicFramePr>
            <a:graphicFrameLocks noChangeAspect="1"/>
          </p:cNvGraphicFramePr>
          <p:nvPr/>
        </p:nvGraphicFramePr>
        <p:xfrm>
          <a:off x="1860868" y="4884738"/>
          <a:ext cx="507559" cy="507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203200" imgH="203200" progId="Equation.DSMT4">
                  <p:embed/>
                </p:oleObj>
              </mc:Choice>
              <mc:Fallback>
                <p:oleObj name="" r:id="rId14" imgW="2032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60868" y="4884738"/>
                        <a:ext cx="507559" cy="50755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600"/>
          <p:cNvGraphicFramePr>
            <a:graphicFrameLocks noChangeAspect="1"/>
          </p:cNvGraphicFramePr>
          <p:nvPr/>
        </p:nvGraphicFramePr>
        <p:xfrm>
          <a:off x="438150" y="5392420"/>
          <a:ext cx="748510" cy="476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304800" imgH="190500" progId="Equation.DSMT4">
                  <p:embed/>
                </p:oleObj>
              </mc:Choice>
              <mc:Fallback>
                <p:oleObj name="" r:id="rId16" imgW="304800" imgH="1905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8150" y="5392420"/>
                        <a:ext cx="748510" cy="4760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四、一般最小二乘拟合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927735"/>
            <a:ext cx="87483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计算得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1181735"/>
            <a:ext cx="4258945" cy="31229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210" y="4372610"/>
            <a:ext cx="4000500" cy="1536700"/>
          </a:xfrm>
          <a:prstGeom prst="rect">
            <a:avLst/>
          </a:prstGeom>
        </p:spPr>
      </p:pic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/>
            <a:r>
              <a:rPr lang="zh-CN" altLang="en-US" sz="32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四、一般最小二乘拟合</a:t>
            </a:r>
            <a:endParaRPr lang="zh-CN" altLang="en-US" sz="32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485" y="927735"/>
            <a:ext cx="87483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正则方程组可写为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解得</a:t>
            </a:r>
            <a:endParaRPr lang="zh-CN" altLang="en-US" sz="2800"/>
          </a:p>
          <a:p>
            <a:r>
              <a:rPr lang="zh-CN" altLang="en-US" sz="2800"/>
              <a:t>                                        ，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则所求拟合曲线为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graphicFrame>
        <p:nvGraphicFramePr>
          <p:cNvPr id="3" name="对象 -2147481458"/>
          <p:cNvGraphicFramePr>
            <a:graphicFrameLocks noChangeAspect="1"/>
          </p:cNvGraphicFramePr>
          <p:nvPr/>
        </p:nvGraphicFramePr>
        <p:xfrm>
          <a:off x="2507615" y="1699895"/>
          <a:ext cx="4127500" cy="1058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651000" imgH="419100" progId="Equation.DSMT4">
                  <p:embed/>
                </p:oleObj>
              </mc:Choice>
              <mc:Fallback>
                <p:oleObj name="" r:id="rId1" imgW="1651000" imgH="419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7615" y="1699895"/>
                        <a:ext cx="4127500" cy="10588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680"/>
          <p:cNvGraphicFramePr>
            <a:graphicFrameLocks noChangeAspect="1"/>
          </p:cNvGraphicFramePr>
          <p:nvPr/>
        </p:nvGraphicFramePr>
        <p:xfrm>
          <a:off x="2206943" y="3541078"/>
          <a:ext cx="2031118" cy="512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812165" imgH="203200" progId="Equation.DSMT4">
                  <p:embed/>
                </p:oleObj>
              </mc:Choice>
              <mc:Fallback>
                <p:oleObj name="" r:id="rId3" imgW="812165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6943" y="3541078"/>
                        <a:ext cx="2031118" cy="5129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456"/>
          <p:cNvGraphicFramePr>
            <a:graphicFrameLocks noChangeAspect="1"/>
          </p:cNvGraphicFramePr>
          <p:nvPr/>
        </p:nvGraphicFramePr>
        <p:xfrm>
          <a:off x="4424045" y="3541078"/>
          <a:ext cx="1586811" cy="51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635000" imgH="203200" progId="Equation.DSMT4">
                  <p:embed/>
                </p:oleObj>
              </mc:Choice>
              <mc:Fallback>
                <p:oleObj name="" r:id="rId5" imgW="6350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4045" y="3541078"/>
                        <a:ext cx="1586811" cy="51151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455"/>
          <p:cNvGraphicFramePr>
            <a:graphicFrameLocks noChangeAspect="1"/>
          </p:cNvGraphicFramePr>
          <p:nvPr/>
        </p:nvGraphicFramePr>
        <p:xfrm>
          <a:off x="2207260" y="5105400"/>
          <a:ext cx="3270250" cy="47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1308100" imgH="190500" progId="Equation.DSMT4">
                  <p:embed/>
                </p:oleObj>
              </mc:Choice>
              <mc:Fallback>
                <p:oleObj name="" r:id="rId7" imgW="1308100" imgH="1905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7260" y="5105400"/>
                        <a:ext cx="3270250" cy="475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0" y="218018"/>
            <a:ext cx="9144000" cy="13419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80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小  结</a:t>
            </a:r>
            <a:endParaRPr lang="zh-CN" altLang="en-US" sz="480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" name="图示 50"/>
          <p:cNvGraphicFramePr/>
          <p:nvPr/>
        </p:nvGraphicFramePr>
        <p:xfrm>
          <a:off x="227575" y="1717237"/>
          <a:ext cx="8154368" cy="445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 uiExpand="1">
        <p:bldSub>
          <a:bldDgm bld="one"/>
        </p:bldSub>
      </p:bldGraphic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480820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bg1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480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小  结</a:t>
            </a:r>
            <a:endParaRPr lang="zh-CN" altLang="en-US" sz="480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" name="图示 50"/>
          <p:cNvGraphicFramePr/>
          <p:nvPr/>
        </p:nvGraphicFramePr>
        <p:xfrm>
          <a:off x="227575" y="1717237"/>
          <a:ext cx="8154368" cy="445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 uiExpand="1">
        <p:bldSub>
          <a:bldDgm bld="one"/>
        </p:bldSub>
      </p:bldGraphic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5003801" y="2491274"/>
            <a:ext cx="3744913" cy="3816351"/>
            <a:chOff x="0" y="0"/>
            <a:chExt cx="2722" cy="2721"/>
          </a:xfrm>
        </p:grpSpPr>
        <p:sp>
          <p:nvSpPr>
            <p:cNvPr id="60421" name="任意多边形 51202"/>
            <p:cNvSpPr>
              <a:spLocks noChangeArrowheads="1"/>
            </p:cNvSpPr>
            <p:nvPr/>
          </p:nvSpPr>
          <p:spPr bwMode="auto">
            <a:xfrm>
              <a:off x="0" y="4"/>
              <a:ext cx="2722" cy="26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20" y="10800"/>
                  </a:moveTo>
                  <a:cubicBezTo>
                    <a:pt x="320" y="16588"/>
                    <a:pt x="5012" y="21280"/>
                    <a:pt x="10800" y="21280"/>
                  </a:cubicBezTo>
                  <a:cubicBezTo>
                    <a:pt x="16588" y="21280"/>
                    <a:pt x="21280" y="16588"/>
                    <a:pt x="21280" y="10800"/>
                  </a:cubicBezTo>
                  <a:cubicBezTo>
                    <a:pt x="21280" y="5012"/>
                    <a:pt x="16588" y="320"/>
                    <a:pt x="10800" y="320"/>
                  </a:cubicBezTo>
                  <a:cubicBezTo>
                    <a:pt x="5012" y="320"/>
                    <a:pt x="320" y="5012"/>
                    <a:pt x="320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2" name="未知"/>
            <p:cNvSpPr>
              <a:spLocks noChangeArrowheads="1"/>
            </p:cNvSpPr>
            <p:nvPr/>
          </p:nvSpPr>
          <p:spPr bwMode="auto">
            <a:xfrm>
              <a:off x="407" y="2192"/>
              <a:ext cx="325" cy="244"/>
            </a:xfrm>
            <a:custGeom>
              <a:avLst/>
              <a:gdLst>
                <a:gd name="T0" fmla="*/ 0 w 363"/>
                <a:gd name="T1" fmla="*/ 9 h 272"/>
                <a:gd name="T2" fmla="*/ 17 w 363"/>
                <a:gd name="T3" fmla="*/ 27 h 272"/>
                <a:gd name="T4" fmla="*/ 34 w 363"/>
                <a:gd name="T5" fmla="*/ 44 h 272"/>
                <a:gd name="T6" fmla="*/ 52 w 363"/>
                <a:gd name="T7" fmla="*/ 53 h 272"/>
                <a:gd name="T8" fmla="*/ 60 w 363"/>
                <a:gd name="T9" fmla="*/ 53 h 272"/>
                <a:gd name="T10" fmla="*/ 69 w 363"/>
                <a:gd name="T11" fmla="*/ 35 h 272"/>
                <a:gd name="T12" fmla="*/ 60 w 363"/>
                <a:gd name="T13" fmla="*/ 35 h 272"/>
                <a:gd name="T14" fmla="*/ 52 w 363"/>
                <a:gd name="T15" fmla="*/ 35 h 272"/>
                <a:gd name="T16" fmla="*/ 42 w 363"/>
                <a:gd name="T17" fmla="*/ 35 h 272"/>
                <a:gd name="T18" fmla="*/ 42 w 363"/>
                <a:gd name="T19" fmla="*/ 27 h 272"/>
                <a:gd name="T20" fmla="*/ 52 w 363"/>
                <a:gd name="T21" fmla="*/ 18 h 272"/>
                <a:gd name="T22" fmla="*/ 42 w 363"/>
                <a:gd name="T23" fmla="*/ 9 h 272"/>
                <a:gd name="T24" fmla="*/ 42 w 363"/>
                <a:gd name="T25" fmla="*/ 18 h 272"/>
                <a:gd name="T26" fmla="*/ 34 w 363"/>
                <a:gd name="T27" fmla="*/ 27 h 272"/>
                <a:gd name="T28" fmla="*/ 27 w 363"/>
                <a:gd name="T29" fmla="*/ 27 h 272"/>
                <a:gd name="T30" fmla="*/ 17 w 363"/>
                <a:gd name="T31" fmla="*/ 18 h 272"/>
                <a:gd name="T32" fmla="*/ 27 w 363"/>
                <a:gd name="T33" fmla="*/ 18 h 272"/>
                <a:gd name="T34" fmla="*/ 17 w 363"/>
                <a:gd name="T35" fmla="*/ 9 h 272"/>
                <a:gd name="T36" fmla="*/ 9 w 363"/>
                <a:gd name="T37" fmla="*/ 0 h 272"/>
                <a:gd name="T38" fmla="*/ 12 w 363"/>
                <a:gd name="T39" fmla="*/ 12 h 272"/>
                <a:gd name="T40" fmla="*/ 5 w 363"/>
                <a:gd name="T41" fmla="*/ 9 h 272"/>
                <a:gd name="T42" fmla="*/ 0 w 363"/>
                <a:gd name="T43" fmla="*/ 9 h 2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3"/>
                <a:gd name="T67" fmla="*/ 0 h 272"/>
                <a:gd name="T68" fmla="*/ 363 w 363"/>
                <a:gd name="T69" fmla="*/ 272 h 2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3" h="272">
                  <a:moveTo>
                    <a:pt x="0" y="45"/>
                  </a:moveTo>
                  <a:lnTo>
                    <a:pt x="90" y="136"/>
                  </a:lnTo>
                  <a:lnTo>
                    <a:pt x="181" y="227"/>
                  </a:lnTo>
                  <a:lnTo>
                    <a:pt x="272" y="272"/>
                  </a:lnTo>
                  <a:lnTo>
                    <a:pt x="317" y="272"/>
                  </a:lnTo>
                  <a:lnTo>
                    <a:pt x="363" y="181"/>
                  </a:lnTo>
                  <a:lnTo>
                    <a:pt x="317" y="181"/>
                  </a:lnTo>
                  <a:lnTo>
                    <a:pt x="272" y="181"/>
                  </a:lnTo>
                  <a:lnTo>
                    <a:pt x="226" y="181"/>
                  </a:lnTo>
                  <a:lnTo>
                    <a:pt x="226" y="136"/>
                  </a:lnTo>
                  <a:lnTo>
                    <a:pt x="272" y="91"/>
                  </a:lnTo>
                  <a:lnTo>
                    <a:pt x="226" y="45"/>
                  </a:lnTo>
                  <a:lnTo>
                    <a:pt x="226" y="91"/>
                  </a:lnTo>
                  <a:lnTo>
                    <a:pt x="181" y="136"/>
                  </a:lnTo>
                  <a:lnTo>
                    <a:pt x="136" y="136"/>
                  </a:lnTo>
                  <a:lnTo>
                    <a:pt x="90" y="91"/>
                  </a:lnTo>
                  <a:lnTo>
                    <a:pt x="136" y="91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61" y="57"/>
                  </a:lnTo>
                  <a:lnTo>
                    <a:pt x="28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未知"/>
            <p:cNvSpPr>
              <a:spLocks noChangeArrowheads="1"/>
            </p:cNvSpPr>
            <p:nvPr/>
          </p:nvSpPr>
          <p:spPr bwMode="auto">
            <a:xfrm>
              <a:off x="871" y="836"/>
              <a:ext cx="420" cy="1885"/>
            </a:xfrm>
            <a:custGeom>
              <a:avLst/>
              <a:gdLst>
                <a:gd name="T0" fmla="*/ 162 w 420"/>
                <a:gd name="T1" fmla="*/ 1 h 1885"/>
                <a:gd name="T2" fmla="*/ 56 w 420"/>
                <a:gd name="T3" fmla="*/ 561 h 1885"/>
                <a:gd name="T4" fmla="*/ 122 w 420"/>
                <a:gd name="T5" fmla="*/ 1185 h 1885"/>
                <a:gd name="T6" fmla="*/ 383 w 420"/>
                <a:gd name="T7" fmla="*/ 1785 h 1885"/>
                <a:gd name="T8" fmla="*/ 343 w 420"/>
                <a:gd name="T9" fmla="*/ 1785 h 1885"/>
                <a:gd name="T10" fmla="*/ 70 w 420"/>
                <a:gd name="T11" fmla="*/ 1209 h 1885"/>
                <a:gd name="T12" fmla="*/ 15 w 420"/>
                <a:gd name="T13" fmla="*/ 487 h 1885"/>
                <a:gd name="T14" fmla="*/ 162 w 420"/>
                <a:gd name="T15" fmla="*/ 1 h 18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0"/>
                <a:gd name="T25" fmla="*/ 0 h 1885"/>
                <a:gd name="T26" fmla="*/ 420 w 420"/>
                <a:gd name="T27" fmla="*/ 1885 h 18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0" h="1885">
                  <a:moveTo>
                    <a:pt x="162" y="1"/>
                  </a:moveTo>
                  <a:cubicBezTo>
                    <a:pt x="173" y="0"/>
                    <a:pt x="62" y="364"/>
                    <a:pt x="56" y="561"/>
                  </a:cubicBezTo>
                  <a:cubicBezTo>
                    <a:pt x="50" y="758"/>
                    <a:pt x="67" y="981"/>
                    <a:pt x="122" y="1185"/>
                  </a:cubicBezTo>
                  <a:cubicBezTo>
                    <a:pt x="176" y="1389"/>
                    <a:pt x="347" y="1685"/>
                    <a:pt x="383" y="1785"/>
                  </a:cubicBezTo>
                  <a:cubicBezTo>
                    <a:pt x="420" y="1885"/>
                    <a:pt x="395" y="1881"/>
                    <a:pt x="343" y="1785"/>
                  </a:cubicBezTo>
                  <a:cubicBezTo>
                    <a:pt x="291" y="1689"/>
                    <a:pt x="125" y="1425"/>
                    <a:pt x="70" y="1209"/>
                  </a:cubicBezTo>
                  <a:cubicBezTo>
                    <a:pt x="15" y="993"/>
                    <a:pt x="0" y="688"/>
                    <a:pt x="15" y="487"/>
                  </a:cubicBezTo>
                  <a:cubicBezTo>
                    <a:pt x="30" y="286"/>
                    <a:pt x="132" y="102"/>
                    <a:pt x="162" y="1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未知"/>
            <p:cNvSpPr>
              <a:spLocks noChangeArrowheads="1"/>
            </p:cNvSpPr>
            <p:nvPr/>
          </p:nvSpPr>
          <p:spPr bwMode="auto">
            <a:xfrm>
              <a:off x="1234" y="804"/>
              <a:ext cx="429" cy="1836"/>
            </a:xfrm>
            <a:custGeom>
              <a:avLst/>
              <a:gdLst>
                <a:gd name="T0" fmla="*/ 0 w 429"/>
                <a:gd name="T1" fmla="*/ 25 h 1836"/>
                <a:gd name="T2" fmla="*/ 375 w 429"/>
                <a:gd name="T3" fmla="*/ 1835 h 1836"/>
                <a:gd name="T4" fmla="*/ 429 w 429"/>
                <a:gd name="T5" fmla="*/ 1836 h 1836"/>
                <a:gd name="T6" fmla="*/ 37 w 429"/>
                <a:gd name="T7" fmla="*/ 0 h 1836"/>
                <a:gd name="T8" fmla="*/ 0 w 429"/>
                <a:gd name="T9" fmla="*/ 25 h 1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836"/>
                <a:gd name="T17" fmla="*/ 429 w 429"/>
                <a:gd name="T18" fmla="*/ 1836 h 1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836">
                  <a:moveTo>
                    <a:pt x="0" y="25"/>
                  </a:moveTo>
                  <a:lnTo>
                    <a:pt x="375" y="1835"/>
                  </a:lnTo>
                  <a:lnTo>
                    <a:pt x="429" y="1836"/>
                  </a:lnTo>
                  <a:lnTo>
                    <a:pt x="3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未知"/>
            <p:cNvSpPr>
              <a:spLocks noChangeArrowheads="1"/>
            </p:cNvSpPr>
            <p:nvPr/>
          </p:nvSpPr>
          <p:spPr bwMode="auto">
            <a:xfrm>
              <a:off x="1481" y="661"/>
              <a:ext cx="600" cy="1899"/>
            </a:xfrm>
            <a:custGeom>
              <a:avLst/>
              <a:gdLst>
                <a:gd name="T0" fmla="*/ 0 w 600"/>
                <a:gd name="T1" fmla="*/ 67 h 1899"/>
                <a:gd name="T2" fmla="*/ 91 w 600"/>
                <a:gd name="T3" fmla="*/ 168 h 1899"/>
                <a:gd name="T4" fmla="*/ 347 w 600"/>
                <a:gd name="T5" fmla="*/ 552 h 1899"/>
                <a:gd name="T6" fmla="*/ 512 w 600"/>
                <a:gd name="T7" fmla="*/ 1146 h 1899"/>
                <a:gd name="T8" fmla="*/ 539 w 600"/>
                <a:gd name="T9" fmla="*/ 1612 h 1899"/>
                <a:gd name="T10" fmla="*/ 457 w 600"/>
                <a:gd name="T11" fmla="*/ 1859 h 1899"/>
                <a:gd name="T12" fmla="*/ 503 w 600"/>
                <a:gd name="T13" fmla="*/ 1850 h 1899"/>
                <a:gd name="T14" fmla="*/ 583 w 600"/>
                <a:gd name="T15" fmla="*/ 1611 h 1899"/>
                <a:gd name="T16" fmla="*/ 567 w 600"/>
                <a:gd name="T17" fmla="*/ 1146 h 1899"/>
                <a:gd name="T18" fmla="*/ 384 w 600"/>
                <a:gd name="T19" fmla="*/ 524 h 1899"/>
                <a:gd name="T20" fmla="*/ 82 w 600"/>
                <a:gd name="T21" fmla="*/ 76 h 1899"/>
                <a:gd name="T22" fmla="*/ 0 w 600"/>
                <a:gd name="T23" fmla="*/ 67 h 18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0"/>
                <a:gd name="T37" fmla="*/ 0 h 1899"/>
                <a:gd name="T38" fmla="*/ 600 w 600"/>
                <a:gd name="T39" fmla="*/ 1899 h 18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0" h="1899">
                  <a:moveTo>
                    <a:pt x="0" y="67"/>
                  </a:moveTo>
                  <a:cubicBezTo>
                    <a:pt x="2" y="82"/>
                    <a:pt x="33" y="87"/>
                    <a:pt x="91" y="168"/>
                  </a:cubicBezTo>
                  <a:cubicBezTo>
                    <a:pt x="149" y="249"/>
                    <a:pt x="277" y="389"/>
                    <a:pt x="347" y="552"/>
                  </a:cubicBezTo>
                  <a:cubicBezTo>
                    <a:pt x="417" y="715"/>
                    <a:pt x="480" y="969"/>
                    <a:pt x="512" y="1146"/>
                  </a:cubicBezTo>
                  <a:cubicBezTo>
                    <a:pt x="544" y="1323"/>
                    <a:pt x="548" y="1493"/>
                    <a:pt x="539" y="1612"/>
                  </a:cubicBezTo>
                  <a:cubicBezTo>
                    <a:pt x="530" y="1731"/>
                    <a:pt x="463" y="1819"/>
                    <a:pt x="457" y="1859"/>
                  </a:cubicBezTo>
                  <a:cubicBezTo>
                    <a:pt x="451" y="1899"/>
                    <a:pt x="482" y="1891"/>
                    <a:pt x="503" y="1850"/>
                  </a:cubicBezTo>
                  <a:cubicBezTo>
                    <a:pt x="524" y="1809"/>
                    <a:pt x="572" y="1728"/>
                    <a:pt x="583" y="1611"/>
                  </a:cubicBezTo>
                  <a:cubicBezTo>
                    <a:pt x="594" y="1494"/>
                    <a:pt x="600" y="1327"/>
                    <a:pt x="567" y="1146"/>
                  </a:cubicBezTo>
                  <a:cubicBezTo>
                    <a:pt x="534" y="965"/>
                    <a:pt x="465" y="702"/>
                    <a:pt x="384" y="524"/>
                  </a:cubicBezTo>
                  <a:cubicBezTo>
                    <a:pt x="303" y="346"/>
                    <a:pt x="146" y="152"/>
                    <a:pt x="82" y="76"/>
                  </a:cubicBezTo>
                  <a:cubicBezTo>
                    <a:pt x="18" y="0"/>
                    <a:pt x="17" y="69"/>
                    <a:pt x="0" y="6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未知"/>
            <p:cNvSpPr>
              <a:spLocks noChangeArrowheads="1"/>
            </p:cNvSpPr>
            <p:nvPr/>
          </p:nvSpPr>
          <p:spPr bwMode="auto">
            <a:xfrm>
              <a:off x="2113" y="863"/>
              <a:ext cx="338" cy="1494"/>
            </a:xfrm>
            <a:custGeom>
              <a:avLst/>
              <a:gdLst>
                <a:gd name="T0" fmla="*/ 26 w 338"/>
                <a:gd name="T1" fmla="*/ 73 h 1494"/>
                <a:gd name="T2" fmla="*/ 136 w 338"/>
                <a:gd name="T3" fmla="*/ 194 h 1494"/>
                <a:gd name="T4" fmla="*/ 282 w 338"/>
                <a:gd name="T5" fmla="*/ 706 h 1494"/>
                <a:gd name="T6" fmla="*/ 282 w 338"/>
                <a:gd name="T7" fmla="*/ 1118 h 1494"/>
                <a:gd name="T8" fmla="*/ 218 w 338"/>
                <a:gd name="T9" fmla="*/ 1319 h 1494"/>
                <a:gd name="T10" fmla="*/ 132 w 338"/>
                <a:gd name="T11" fmla="*/ 1475 h 1494"/>
                <a:gd name="T12" fmla="*/ 206 w 338"/>
                <a:gd name="T13" fmla="*/ 1433 h 1494"/>
                <a:gd name="T14" fmla="*/ 312 w 338"/>
                <a:gd name="T15" fmla="*/ 1163 h 1494"/>
                <a:gd name="T16" fmla="*/ 337 w 338"/>
                <a:gd name="T17" fmla="*/ 871 h 1494"/>
                <a:gd name="T18" fmla="*/ 309 w 338"/>
                <a:gd name="T19" fmla="*/ 615 h 1494"/>
                <a:gd name="T20" fmla="*/ 172 w 338"/>
                <a:gd name="T21" fmla="*/ 149 h 1494"/>
                <a:gd name="T22" fmla="*/ 34 w 338"/>
                <a:gd name="T23" fmla="*/ 23 h 1494"/>
                <a:gd name="T24" fmla="*/ 26 w 338"/>
                <a:gd name="T25" fmla="*/ 73 h 14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8"/>
                <a:gd name="T40" fmla="*/ 0 h 1494"/>
                <a:gd name="T41" fmla="*/ 338 w 338"/>
                <a:gd name="T42" fmla="*/ 1494 h 14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8" h="1494">
                  <a:moveTo>
                    <a:pt x="26" y="73"/>
                  </a:moveTo>
                  <a:cubicBezTo>
                    <a:pt x="43" y="102"/>
                    <a:pt x="93" y="88"/>
                    <a:pt x="136" y="194"/>
                  </a:cubicBezTo>
                  <a:cubicBezTo>
                    <a:pt x="179" y="300"/>
                    <a:pt x="258" y="552"/>
                    <a:pt x="282" y="706"/>
                  </a:cubicBezTo>
                  <a:cubicBezTo>
                    <a:pt x="306" y="860"/>
                    <a:pt x="293" y="1016"/>
                    <a:pt x="282" y="1118"/>
                  </a:cubicBezTo>
                  <a:cubicBezTo>
                    <a:pt x="271" y="1220"/>
                    <a:pt x="243" y="1260"/>
                    <a:pt x="218" y="1319"/>
                  </a:cubicBezTo>
                  <a:cubicBezTo>
                    <a:pt x="193" y="1378"/>
                    <a:pt x="134" y="1456"/>
                    <a:pt x="132" y="1475"/>
                  </a:cubicBezTo>
                  <a:cubicBezTo>
                    <a:pt x="130" y="1494"/>
                    <a:pt x="176" y="1485"/>
                    <a:pt x="206" y="1433"/>
                  </a:cubicBezTo>
                  <a:cubicBezTo>
                    <a:pt x="235" y="1381"/>
                    <a:pt x="290" y="1257"/>
                    <a:pt x="312" y="1163"/>
                  </a:cubicBezTo>
                  <a:cubicBezTo>
                    <a:pt x="334" y="1069"/>
                    <a:pt x="338" y="962"/>
                    <a:pt x="337" y="871"/>
                  </a:cubicBezTo>
                  <a:cubicBezTo>
                    <a:pt x="336" y="780"/>
                    <a:pt x="336" y="735"/>
                    <a:pt x="309" y="615"/>
                  </a:cubicBezTo>
                  <a:cubicBezTo>
                    <a:pt x="282" y="495"/>
                    <a:pt x="218" y="248"/>
                    <a:pt x="172" y="149"/>
                  </a:cubicBezTo>
                  <a:cubicBezTo>
                    <a:pt x="126" y="50"/>
                    <a:pt x="58" y="36"/>
                    <a:pt x="34" y="23"/>
                  </a:cubicBezTo>
                  <a:cubicBezTo>
                    <a:pt x="10" y="10"/>
                    <a:pt x="0" y="0"/>
                    <a:pt x="26" y="73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未知"/>
            <p:cNvSpPr>
              <a:spLocks noChangeArrowheads="1"/>
            </p:cNvSpPr>
            <p:nvPr/>
          </p:nvSpPr>
          <p:spPr bwMode="auto">
            <a:xfrm>
              <a:off x="400" y="1322"/>
              <a:ext cx="573" cy="1290"/>
            </a:xfrm>
            <a:custGeom>
              <a:avLst/>
              <a:gdLst>
                <a:gd name="T0" fmla="*/ 2 w 573"/>
                <a:gd name="T1" fmla="*/ 129 h 1290"/>
                <a:gd name="T2" fmla="*/ 48 w 573"/>
                <a:gd name="T3" fmla="*/ 65 h 1290"/>
                <a:gd name="T4" fmla="*/ 84 w 573"/>
                <a:gd name="T5" fmla="*/ 522 h 1290"/>
                <a:gd name="T6" fmla="*/ 241 w 573"/>
                <a:gd name="T7" fmla="*/ 909 h 1290"/>
                <a:gd name="T8" fmla="*/ 396 w 573"/>
                <a:gd name="T9" fmla="*/ 1106 h 1290"/>
                <a:gd name="T10" fmla="*/ 568 w 573"/>
                <a:gd name="T11" fmla="*/ 1286 h 1290"/>
                <a:gd name="T12" fmla="*/ 363 w 573"/>
                <a:gd name="T13" fmla="*/ 1130 h 1290"/>
                <a:gd name="T14" fmla="*/ 183 w 573"/>
                <a:gd name="T15" fmla="*/ 909 h 1290"/>
                <a:gd name="T16" fmla="*/ 38 w 573"/>
                <a:gd name="T17" fmla="*/ 540 h 1290"/>
                <a:gd name="T18" fmla="*/ 2 w 573"/>
                <a:gd name="T19" fmla="*/ 129 h 1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3"/>
                <a:gd name="T31" fmla="*/ 0 h 1290"/>
                <a:gd name="T32" fmla="*/ 573 w 573"/>
                <a:gd name="T33" fmla="*/ 1290 h 12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3" h="1290">
                  <a:moveTo>
                    <a:pt x="2" y="129"/>
                  </a:moveTo>
                  <a:cubicBezTo>
                    <a:pt x="4" y="50"/>
                    <a:pt x="34" y="0"/>
                    <a:pt x="48" y="65"/>
                  </a:cubicBezTo>
                  <a:cubicBezTo>
                    <a:pt x="62" y="130"/>
                    <a:pt x="52" y="381"/>
                    <a:pt x="84" y="522"/>
                  </a:cubicBezTo>
                  <a:cubicBezTo>
                    <a:pt x="116" y="663"/>
                    <a:pt x="189" y="812"/>
                    <a:pt x="241" y="909"/>
                  </a:cubicBezTo>
                  <a:cubicBezTo>
                    <a:pt x="293" y="1006"/>
                    <a:pt x="341" y="1043"/>
                    <a:pt x="396" y="1106"/>
                  </a:cubicBezTo>
                  <a:cubicBezTo>
                    <a:pt x="450" y="1169"/>
                    <a:pt x="573" y="1283"/>
                    <a:pt x="568" y="1286"/>
                  </a:cubicBezTo>
                  <a:cubicBezTo>
                    <a:pt x="562" y="1290"/>
                    <a:pt x="428" y="1193"/>
                    <a:pt x="363" y="1130"/>
                  </a:cubicBezTo>
                  <a:cubicBezTo>
                    <a:pt x="299" y="1068"/>
                    <a:pt x="237" y="1007"/>
                    <a:pt x="183" y="909"/>
                  </a:cubicBezTo>
                  <a:cubicBezTo>
                    <a:pt x="129" y="811"/>
                    <a:pt x="68" y="670"/>
                    <a:pt x="38" y="540"/>
                  </a:cubicBezTo>
                  <a:cubicBezTo>
                    <a:pt x="8" y="410"/>
                    <a:pt x="0" y="208"/>
                    <a:pt x="2" y="12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未知"/>
            <p:cNvSpPr>
              <a:spLocks noChangeArrowheads="1"/>
            </p:cNvSpPr>
            <p:nvPr/>
          </p:nvSpPr>
          <p:spPr bwMode="auto">
            <a:xfrm>
              <a:off x="1381" y="118"/>
              <a:ext cx="655" cy="192"/>
            </a:xfrm>
            <a:custGeom>
              <a:avLst/>
              <a:gdLst>
                <a:gd name="T0" fmla="*/ 4 w 731"/>
                <a:gd name="T1" fmla="*/ 37 h 214"/>
                <a:gd name="T2" fmla="*/ 49 w 731"/>
                <a:gd name="T3" fmla="*/ 9 h 214"/>
                <a:gd name="T4" fmla="*/ 87 w 731"/>
                <a:gd name="T5" fmla="*/ 4 h 214"/>
                <a:gd name="T6" fmla="*/ 121 w 731"/>
                <a:gd name="T7" fmla="*/ 4 h 214"/>
                <a:gd name="T8" fmla="*/ 139 w 731"/>
                <a:gd name="T9" fmla="*/ 12 h 214"/>
                <a:gd name="T10" fmla="*/ 108 w 731"/>
                <a:gd name="T11" fmla="*/ 10 h 214"/>
                <a:gd name="T12" fmla="*/ 51 w 731"/>
                <a:gd name="T13" fmla="*/ 15 h 214"/>
                <a:gd name="T14" fmla="*/ 11 w 731"/>
                <a:gd name="T15" fmla="*/ 39 h 214"/>
                <a:gd name="T16" fmla="*/ 4 w 731"/>
                <a:gd name="T17" fmla="*/ 37 h 2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1"/>
                <a:gd name="T28" fmla="*/ 0 h 214"/>
                <a:gd name="T29" fmla="*/ 731 w 731"/>
                <a:gd name="T30" fmla="*/ 214 h 2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1" h="214">
                  <a:moveTo>
                    <a:pt x="17" y="187"/>
                  </a:moveTo>
                  <a:cubicBezTo>
                    <a:pt x="0" y="176"/>
                    <a:pt x="182" y="71"/>
                    <a:pt x="255" y="41"/>
                  </a:cubicBezTo>
                  <a:cubicBezTo>
                    <a:pt x="328" y="11"/>
                    <a:pt x="394" y="8"/>
                    <a:pt x="456" y="4"/>
                  </a:cubicBezTo>
                  <a:cubicBezTo>
                    <a:pt x="518" y="0"/>
                    <a:pt x="585" y="7"/>
                    <a:pt x="629" y="16"/>
                  </a:cubicBezTo>
                  <a:cubicBezTo>
                    <a:pt x="673" y="25"/>
                    <a:pt x="731" y="55"/>
                    <a:pt x="720" y="61"/>
                  </a:cubicBezTo>
                  <a:cubicBezTo>
                    <a:pt x="709" y="67"/>
                    <a:pt x="641" y="47"/>
                    <a:pt x="565" y="50"/>
                  </a:cubicBezTo>
                  <a:cubicBezTo>
                    <a:pt x="489" y="53"/>
                    <a:pt x="349" y="53"/>
                    <a:pt x="264" y="77"/>
                  </a:cubicBezTo>
                  <a:cubicBezTo>
                    <a:pt x="179" y="101"/>
                    <a:pt x="94" y="178"/>
                    <a:pt x="53" y="196"/>
                  </a:cubicBezTo>
                  <a:cubicBezTo>
                    <a:pt x="12" y="214"/>
                    <a:pt x="24" y="189"/>
                    <a:pt x="17" y="18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未知"/>
            <p:cNvSpPr>
              <a:spLocks noChangeArrowheads="1"/>
            </p:cNvSpPr>
            <p:nvPr/>
          </p:nvSpPr>
          <p:spPr bwMode="auto">
            <a:xfrm>
              <a:off x="1533" y="386"/>
              <a:ext cx="504" cy="82"/>
            </a:xfrm>
            <a:custGeom>
              <a:avLst/>
              <a:gdLst>
                <a:gd name="T0" fmla="*/ 0 w 563"/>
                <a:gd name="T1" fmla="*/ 0 h 91"/>
                <a:gd name="T2" fmla="*/ 12 w 563"/>
                <a:gd name="T3" fmla="*/ 8 h 91"/>
                <a:gd name="T4" fmla="*/ 58 w 563"/>
                <a:gd name="T5" fmla="*/ 5 h 91"/>
                <a:gd name="T6" fmla="*/ 101 w 563"/>
                <a:gd name="T7" fmla="*/ 8 h 91"/>
                <a:gd name="T8" fmla="*/ 97 w 563"/>
                <a:gd name="T9" fmla="*/ 15 h 91"/>
                <a:gd name="T10" fmla="*/ 56 w 563"/>
                <a:gd name="T11" fmla="*/ 12 h 91"/>
                <a:gd name="T12" fmla="*/ 7 w 563"/>
                <a:gd name="T13" fmla="*/ 19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3"/>
                <a:gd name="T22" fmla="*/ 0 h 91"/>
                <a:gd name="T23" fmla="*/ 563 w 563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3" h="91">
                  <a:moveTo>
                    <a:pt x="0" y="0"/>
                  </a:moveTo>
                  <a:cubicBezTo>
                    <a:pt x="11" y="6"/>
                    <a:pt x="12" y="34"/>
                    <a:pt x="64" y="37"/>
                  </a:cubicBezTo>
                  <a:cubicBezTo>
                    <a:pt x="116" y="40"/>
                    <a:pt x="233" y="18"/>
                    <a:pt x="311" y="18"/>
                  </a:cubicBezTo>
                  <a:cubicBezTo>
                    <a:pt x="389" y="18"/>
                    <a:pt x="497" y="28"/>
                    <a:pt x="530" y="37"/>
                  </a:cubicBezTo>
                  <a:cubicBezTo>
                    <a:pt x="563" y="46"/>
                    <a:pt x="551" y="70"/>
                    <a:pt x="512" y="73"/>
                  </a:cubicBezTo>
                  <a:cubicBezTo>
                    <a:pt x="473" y="76"/>
                    <a:pt x="372" y="52"/>
                    <a:pt x="293" y="55"/>
                  </a:cubicBezTo>
                  <a:cubicBezTo>
                    <a:pt x="214" y="58"/>
                    <a:pt x="90" y="84"/>
                    <a:pt x="37" y="91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未知"/>
            <p:cNvSpPr>
              <a:spLocks noChangeArrowheads="1"/>
            </p:cNvSpPr>
            <p:nvPr/>
          </p:nvSpPr>
          <p:spPr bwMode="auto">
            <a:xfrm>
              <a:off x="1254" y="0"/>
              <a:ext cx="204" cy="247"/>
            </a:xfrm>
            <a:custGeom>
              <a:avLst/>
              <a:gdLst>
                <a:gd name="T0" fmla="*/ 0 w 228"/>
                <a:gd name="T1" fmla="*/ 51 h 276"/>
                <a:gd name="T2" fmla="*/ 30 w 228"/>
                <a:gd name="T3" fmla="*/ 7 h 276"/>
                <a:gd name="T4" fmla="*/ 40 w 228"/>
                <a:gd name="T5" fmla="*/ 9 h 276"/>
                <a:gd name="T6" fmla="*/ 10 w 228"/>
                <a:gd name="T7" fmla="*/ 51 h 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276"/>
                <a:gd name="T14" fmla="*/ 228 w 228"/>
                <a:gd name="T15" fmla="*/ 276 h 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276">
                  <a:moveTo>
                    <a:pt x="0" y="276"/>
                  </a:moveTo>
                  <a:cubicBezTo>
                    <a:pt x="26" y="236"/>
                    <a:pt x="121" y="76"/>
                    <a:pt x="156" y="38"/>
                  </a:cubicBezTo>
                  <a:cubicBezTo>
                    <a:pt x="191" y="0"/>
                    <a:pt x="228" y="9"/>
                    <a:pt x="211" y="47"/>
                  </a:cubicBezTo>
                  <a:cubicBezTo>
                    <a:pt x="194" y="85"/>
                    <a:pt x="85" y="222"/>
                    <a:pt x="52" y="26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未知"/>
            <p:cNvSpPr>
              <a:spLocks noChangeArrowheads="1"/>
            </p:cNvSpPr>
            <p:nvPr/>
          </p:nvSpPr>
          <p:spPr bwMode="auto">
            <a:xfrm>
              <a:off x="1065" y="25"/>
              <a:ext cx="67" cy="287"/>
            </a:xfrm>
            <a:custGeom>
              <a:avLst/>
              <a:gdLst>
                <a:gd name="T0" fmla="*/ 1 w 75"/>
                <a:gd name="T1" fmla="*/ 10 h 320"/>
                <a:gd name="T2" fmla="*/ 7 w 75"/>
                <a:gd name="T3" fmla="*/ 57 h 320"/>
                <a:gd name="T4" fmla="*/ 13 w 75"/>
                <a:gd name="T5" fmla="*/ 52 h 320"/>
                <a:gd name="T6" fmla="*/ 5 w 75"/>
                <a:gd name="T7" fmla="*/ 8 h 320"/>
                <a:gd name="T8" fmla="*/ 1 w 75"/>
                <a:gd name="T9" fmla="*/ 1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20"/>
                <a:gd name="T17" fmla="*/ 75 w 75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20">
                  <a:moveTo>
                    <a:pt x="1" y="46"/>
                  </a:moveTo>
                  <a:cubicBezTo>
                    <a:pt x="2" y="87"/>
                    <a:pt x="24" y="248"/>
                    <a:pt x="36" y="285"/>
                  </a:cubicBezTo>
                  <a:cubicBezTo>
                    <a:pt x="50" y="320"/>
                    <a:pt x="75" y="307"/>
                    <a:pt x="74" y="266"/>
                  </a:cubicBezTo>
                  <a:cubicBezTo>
                    <a:pt x="73" y="225"/>
                    <a:pt x="40" y="74"/>
                    <a:pt x="28" y="37"/>
                  </a:cubicBezTo>
                  <a:cubicBezTo>
                    <a:pt x="16" y="0"/>
                    <a:pt x="0" y="5"/>
                    <a:pt x="1" y="46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2" name="未知"/>
            <p:cNvSpPr>
              <a:spLocks noChangeArrowheads="1"/>
            </p:cNvSpPr>
            <p:nvPr/>
          </p:nvSpPr>
          <p:spPr bwMode="auto">
            <a:xfrm>
              <a:off x="530" y="846"/>
              <a:ext cx="1687" cy="607"/>
            </a:xfrm>
            <a:custGeom>
              <a:avLst/>
              <a:gdLst>
                <a:gd name="T0" fmla="*/ 18 w 1883"/>
                <a:gd name="T1" fmla="*/ 99 h 677"/>
                <a:gd name="T2" fmla="*/ 78 w 1883"/>
                <a:gd name="T3" fmla="*/ 115 h 677"/>
                <a:gd name="T4" fmla="*/ 181 w 1883"/>
                <a:gd name="T5" fmla="*/ 112 h 677"/>
                <a:gd name="T6" fmla="*/ 275 w 1883"/>
                <a:gd name="T7" fmla="*/ 76 h 677"/>
                <a:gd name="T8" fmla="*/ 349 w 1883"/>
                <a:gd name="T9" fmla="*/ 10 h 677"/>
                <a:gd name="T10" fmla="*/ 357 w 1883"/>
                <a:gd name="T11" fmla="*/ 18 h 677"/>
                <a:gd name="T12" fmla="*/ 349 w 1883"/>
                <a:gd name="T13" fmla="*/ 28 h 677"/>
                <a:gd name="T14" fmla="*/ 280 w 1883"/>
                <a:gd name="T15" fmla="*/ 89 h 677"/>
                <a:gd name="T16" fmla="*/ 185 w 1883"/>
                <a:gd name="T17" fmla="*/ 124 h 677"/>
                <a:gd name="T18" fmla="*/ 78 w 1883"/>
                <a:gd name="T19" fmla="*/ 128 h 677"/>
                <a:gd name="T20" fmla="*/ 12 w 1883"/>
                <a:gd name="T21" fmla="*/ 112 h 677"/>
                <a:gd name="T22" fmla="*/ 10 w 1883"/>
                <a:gd name="T23" fmla="*/ 107 h 6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83"/>
                <a:gd name="T37" fmla="*/ 0 h 677"/>
                <a:gd name="T38" fmla="*/ 1883 w 1883"/>
                <a:gd name="T39" fmla="*/ 677 h 6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83" h="677">
                  <a:moveTo>
                    <a:pt x="95" y="511"/>
                  </a:moveTo>
                  <a:cubicBezTo>
                    <a:pt x="145" y="525"/>
                    <a:pt x="266" y="583"/>
                    <a:pt x="406" y="594"/>
                  </a:cubicBezTo>
                  <a:cubicBezTo>
                    <a:pt x="546" y="605"/>
                    <a:pt x="765" y="609"/>
                    <a:pt x="936" y="575"/>
                  </a:cubicBezTo>
                  <a:cubicBezTo>
                    <a:pt x="1107" y="541"/>
                    <a:pt x="1284" y="480"/>
                    <a:pt x="1430" y="392"/>
                  </a:cubicBezTo>
                  <a:cubicBezTo>
                    <a:pt x="1576" y="304"/>
                    <a:pt x="1741" y="98"/>
                    <a:pt x="1812" y="49"/>
                  </a:cubicBezTo>
                  <a:cubicBezTo>
                    <a:pt x="1883" y="0"/>
                    <a:pt x="1858" y="80"/>
                    <a:pt x="1858" y="95"/>
                  </a:cubicBezTo>
                  <a:cubicBezTo>
                    <a:pt x="1858" y="110"/>
                    <a:pt x="1880" y="79"/>
                    <a:pt x="1812" y="140"/>
                  </a:cubicBezTo>
                  <a:cubicBezTo>
                    <a:pt x="1744" y="201"/>
                    <a:pt x="1590" y="375"/>
                    <a:pt x="1449" y="458"/>
                  </a:cubicBezTo>
                  <a:cubicBezTo>
                    <a:pt x="1308" y="541"/>
                    <a:pt x="1138" y="604"/>
                    <a:pt x="964" y="639"/>
                  </a:cubicBezTo>
                  <a:cubicBezTo>
                    <a:pt x="790" y="674"/>
                    <a:pt x="557" y="677"/>
                    <a:pt x="406" y="666"/>
                  </a:cubicBezTo>
                  <a:cubicBezTo>
                    <a:pt x="255" y="655"/>
                    <a:pt x="118" y="595"/>
                    <a:pt x="59" y="575"/>
                  </a:cubicBezTo>
                  <a:cubicBezTo>
                    <a:pt x="0" y="555"/>
                    <a:pt x="51" y="554"/>
                    <a:pt x="49" y="54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未知"/>
            <p:cNvSpPr>
              <a:spLocks noChangeArrowheads="1"/>
            </p:cNvSpPr>
            <p:nvPr/>
          </p:nvSpPr>
          <p:spPr bwMode="auto">
            <a:xfrm>
              <a:off x="109" y="984"/>
              <a:ext cx="2576" cy="1099"/>
            </a:xfrm>
            <a:custGeom>
              <a:avLst/>
              <a:gdLst>
                <a:gd name="T0" fmla="*/ 10 w 2876"/>
                <a:gd name="T1" fmla="*/ 151 h 1226"/>
                <a:gd name="T2" fmla="*/ 12 w 2876"/>
                <a:gd name="T3" fmla="*/ 152 h 1226"/>
                <a:gd name="T4" fmla="*/ 82 w 2876"/>
                <a:gd name="T5" fmla="*/ 205 h 1226"/>
                <a:gd name="T6" fmla="*/ 179 w 2876"/>
                <a:gd name="T7" fmla="*/ 223 h 1226"/>
                <a:gd name="T8" fmla="*/ 295 w 2876"/>
                <a:gd name="T9" fmla="*/ 219 h 1226"/>
                <a:gd name="T10" fmla="*/ 411 w 2876"/>
                <a:gd name="T11" fmla="*/ 176 h 1226"/>
                <a:gd name="T12" fmla="*/ 498 w 2876"/>
                <a:gd name="T13" fmla="*/ 103 h 1226"/>
                <a:gd name="T14" fmla="*/ 542 w 2876"/>
                <a:gd name="T15" fmla="*/ 13 h 1226"/>
                <a:gd name="T16" fmla="*/ 548 w 2876"/>
                <a:gd name="T17" fmla="*/ 27 h 1226"/>
                <a:gd name="T18" fmla="*/ 534 w 2876"/>
                <a:gd name="T19" fmla="*/ 66 h 1226"/>
                <a:gd name="T20" fmla="*/ 498 w 2876"/>
                <a:gd name="T21" fmla="*/ 121 h 1226"/>
                <a:gd name="T22" fmla="*/ 411 w 2876"/>
                <a:gd name="T23" fmla="*/ 191 h 1226"/>
                <a:gd name="T24" fmla="*/ 298 w 2876"/>
                <a:gd name="T25" fmla="*/ 229 h 1226"/>
                <a:gd name="T26" fmla="*/ 182 w 2876"/>
                <a:gd name="T27" fmla="*/ 237 h 1226"/>
                <a:gd name="T28" fmla="*/ 83 w 2876"/>
                <a:gd name="T29" fmla="*/ 219 h 1226"/>
                <a:gd name="T30" fmla="*/ 27 w 2876"/>
                <a:gd name="T31" fmla="*/ 183 h 1226"/>
                <a:gd name="T32" fmla="*/ 10 w 2876"/>
                <a:gd name="T33" fmla="*/ 151 h 1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6"/>
                <a:gd name="T52" fmla="*/ 0 h 1226"/>
                <a:gd name="T53" fmla="*/ 2876 w 2876"/>
                <a:gd name="T54" fmla="*/ 1226 h 1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6" h="1226">
                  <a:moveTo>
                    <a:pt x="53" y="779"/>
                  </a:moveTo>
                  <a:cubicBezTo>
                    <a:pt x="1" y="724"/>
                    <a:pt x="0" y="741"/>
                    <a:pt x="62" y="788"/>
                  </a:cubicBezTo>
                  <a:cubicBezTo>
                    <a:pt x="124" y="835"/>
                    <a:pt x="283" y="1001"/>
                    <a:pt x="428" y="1062"/>
                  </a:cubicBezTo>
                  <a:cubicBezTo>
                    <a:pt x="573" y="1123"/>
                    <a:pt x="747" y="1142"/>
                    <a:pt x="931" y="1153"/>
                  </a:cubicBezTo>
                  <a:cubicBezTo>
                    <a:pt x="1115" y="1164"/>
                    <a:pt x="1331" y="1167"/>
                    <a:pt x="1534" y="1126"/>
                  </a:cubicBezTo>
                  <a:cubicBezTo>
                    <a:pt x="1737" y="1085"/>
                    <a:pt x="1969" y="1006"/>
                    <a:pt x="2147" y="907"/>
                  </a:cubicBezTo>
                  <a:cubicBezTo>
                    <a:pt x="2325" y="808"/>
                    <a:pt x="2486" y="672"/>
                    <a:pt x="2600" y="532"/>
                  </a:cubicBezTo>
                  <a:cubicBezTo>
                    <a:pt x="2714" y="392"/>
                    <a:pt x="2790" y="130"/>
                    <a:pt x="2833" y="65"/>
                  </a:cubicBezTo>
                  <a:cubicBezTo>
                    <a:pt x="2876" y="0"/>
                    <a:pt x="2868" y="93"/>
                    <a:pt x="2860" y="139"/>
                  </a:cubicBezTo>
                  <a:cubicBezTo>
                    <a:pt x="2852" y="185"/>
                    <a:pt x="2830" y="260"/>
                    <a:pt x="2787" y="340"/>
                  </a:cubicBezTo>
                  <a:cubicBezTo>
                    <a:pt x="2744" y="420"/>
                    <a:pt x="2707" y="515"/>
                    <a:pt x="2600" y="622"/>
                  </a:cubicBezTo>
                  <a:cubicBezTo>
                    <a:pt x="2493" y="729"/>
                    <a:pt x="2320" y="892"/>
                    <a:pt x="2146" y="985"/>
                  </a:cubicBezTo>
                  <a:cubicBezTo>
                    <a:pt x="1972" y="1078"/>
                    <a:pt x="1752" y="1142"/>
                    <a:pt x="1553" y="1181"/>
                  </a:cubicBezTo>
                  <a:cubicBezTo>
                    <a:pt x="1354" y="1220"/>
                    <a:pt x="1135" y="1226"/>
                    <a:pt x="949" y="1217"/>
                  </a:cubicBezTo>
                  <a:cubicBezTo>
                    <a:pt x="763" y="1208"/>
                    <a:pt x="571" y="1172"/>
                    <a:pt x="437" y="1126"/>
                  </a:cubicBezTo>
                  <a:cubicBezTo>
                    <a:pt x="303" y="1080"/>
                    <a:pt x="209" y="1001"/>
                    <a:pt x="145" y="943"/>
                  </a:cubicBezTo>
                  <a:cubicBezTo>
                    <a:pt x="81" y="885"/>
                    <a:pt x="72" y="813"/>
                    <a:pt x="53" y="77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未知"/>
            <p:cNvSpPr>
              <a:spLocks noChangeArrowheads="1"/>
            </p:cNvSpPr>
            <p:nvPr/>
          </p:nvSpPr>
          <p:spPr bwMode="auto">
            <a:xfrm>
              <a:off x="684" y="1813"/>
              <a:ext cx="1961" cy="706"/>
            </a:xfrm>
            <a:custGeom>
              <a:avLst/>
              <a:gdLst>
                <a:gd name="T0" fmla="*/ 4 w 2189"/>
                <a:gd name="T1" fmla="*/ 125 h 788"/>
                <a:gd name="T2" fmla="*/ 27 w 2189"/>
                <a:gd name="T3" fmla="*/ 133 h 788"/>
                <a:gd name="T4" fmla="*/ 109 w 2189"/>
                <a:gd name="T5" fmla="*/ 140 h 788"/>
                <a:gd name="T6" fmla="*/ 191 w 2189"/>
                <a:gd name="T7" fmla="*/ 130 h 788"/>
                <a:gd name="T8" fmla="*/ 294 w 2189"/>
                <a:gd name="T9" fmla="*/ 93 h 788"/>
                <a:gd name="T10" fmla="*/ 369 w 2189"/>
                <a:gd name="T11" fmla="*/ 42 h 788"/>
                <a:gd name="T12" fmla="*/ 416 w 2189"/>
                <a:gd name="T13" fmla="*/ 4 h 788"/>
                <a:gd name="T14" fmla="*/ 399 w 2189"/>
                <a:gd name="T15" fmla="*/ 31 h 788"/>
                <a:gd name="T16" fmla="*/ 365 w 2189"/>
                <a:gd name="T17" fmla="*/ 62 h 788"/>
                <a:gd name="T18" fmla="*/ 291 w 2189"/>
                <a:gd name="T19" fmla="*/ 107 h 788"/>
                <a:gd name="T20" fmla="*/ 200 w 2189"/>
                <a:gd name="T21" fmla="*/ 142 h 788"/>
                <a:gd name="T22" fmla="*/ 114 w 2189"/>
                <a:gd name="T23" fmla="*/ 151 h 788"/>
                <a:gd name="T24" fmla="*/ 20 w 2189"/>
                <a:gd name="T25" fmla="*/ 142 h 788"/>
                <a:gd name="T26" fmla="*/ 4 w 2189"/>
                <a:gd name="T27" fmla="*/ 125 h 7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89"/>
                <a:gd name="T43" fmla="*/ 0 h 788"/>
                <a:gd name="T44" fmla="*/ 2189 w 2189"/>
                <a:gd name="T45" fmla="*/ 788 h 7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89" h="788">
                  <a:moveTo>
                    <a:pt x="7" y="650"/>
                  </a:moveTo>
                  <a:cubicBezTo>
                    <a:pt x="14" y="642"/>
                    <a:pt x="49" y="683"/>
                    <a:pt x="143" y="695"/>
                  </a:cubicBezTo>
                  <a:cubicBezTo>
                    <a:pt x="237" y="707"/>
                    <a:pt x="430" y="725"/>
                    <a:pt x="572" y="722"/>
                  </a:cubicBezTo>
                  <a:cubicBezTo>
                    <a:pt x="714" y="719"/>
                    <a:pt x="833" y="716"/>
                    <a:pt x="993" y="676"/>
                  </a:cubicBezTo>
                  <a:cubicBezTo>
                    <a:pt x="1153" y="636"/>
                    <a:pt x="1377" y="560"/>
                    <a:pt x="1532" y="484"/>
                  </a:cubicBezTo>
                  <a:cubicBezTo>
                    <a:pt x="1687" y="408"/>
                    <a:pt x="1820" y="298"/>
                    <a:pt x="1925" y="219"/>
                  </a:cubicBezTo>
                  <a:cubicBezTo>
                    <a:pt x="2030" y="140"/>
                    <a:pt x="2137" y="18"/>
                    <a:pt x="2163" y="9"/>
                  </a:cubicBezTo>
                  <a:cubicBezTo>
                    <a:pt x="2189" y="0"/>
                    <a:pt x="2125" y="112"/>
                    <a:pt x="2081" y="164"/>
                  </a:cubicBezTo>
                  <a:cubicBezTo>
                    <a:pt x="2037" y="216"/>
                    <a:pt x="1992" y="254"/>
                    <a:pt x="1898" y="320"/>
                  </a:cubicBezTo>
                  <a:cubicBezTo>
                    <a:pt x="1804" y="386"/>
                    <a:pt x="1657" y="489"/>
                    <a:pt x="1514" y="558"/>
                  </a:cubicBezTo>
                  <a:cubicBezTo>
                    <a:pt x="1371" y="627"/>
                    <a:pt x="1193" y="693"/>
                    <a:pt x="1039" y="731"/>
                  </a:cubicBezTo>
                  <a:cubicBezTo>
                    <a:pt x="885" y="769"/>
                    <a:pt x="748" y="784"/>
                    <a:pt x="591" y="786"/>
                  </a:cubicBezTo>
                  <a:cubicBezTo>
                    <a:pt x="434" y="788"/>
                    <a:pt x="195" y="764"/>
                    <a:pt x="98" y="741"/>
                  </a:cubicBezTo>
                  <a:cubicBezTo>
                    <a:pt x="1" y="718"/>
                    <a:pt x="0" y="658"/>
                    <a:pt x="7" y="65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5" name="未知"/>
            <p:cNvSpPr>
              <a:spLocks noChangeArrowheads="1"/>
            </p:cNvSpPr>
            <p:nvPr/>
          </p:nvSpPr>
          <p:spPr bwMode="auto">
            <a:xfrm>
              <a:off x="1409" y="199"/>
              <a:ext cx="1273" cy="1017"/>
            </a:xfrm>
            <a:custGeom>
              <a:avLst/>
              <a:gdLst>
                <a:gd name="T0" fmla="*/ 56 w 1421"/>
                <a:gd name="T1" fmla="*/ 63 h 1134"/>
                <a:gd name="T2" fmla="*/ 50 w 1421"/>
                <a:gd name="T3" fmla="*/ 58 h 1134"/>
                <a:gd name="T4" fmla="*/ 42 w 1421"/>
                <a:gd name="T5" fmla="*/ 74 h 1134"/>
                <a:gd name="T6" fmla="*/ 23 w 1421"/>
                <a:gd name="T7" fmla="*/ 83 h 1134"/>
                <a:gd name="T8" fmla="*/ 16 w 1421"/>
                <a:gd name="T9" fmla="*/ 74 h 1134"/>
                <a:gd name="T10" fmla="*/ 10 w 1421"/>
                <a:gd name="T11" fmla="*/ 82 h 1134"/>
                <a:gd name="T12" fmla="*/ 4 w 1421"/>
                <a:gd name="T13" fmla="*/ 88 h 1134"/>
                <a:gd name="T14" fmla="*/ 29 w 1421"/>
                <a:gd name="T15" fmla="*/ 88 h 1134"/>
                <a:gd name="T16" fmla="*/ 10 w 1421"/>
                <a:gd name="T17" fmla="*/ 109 h 1134"/>
                <a:gd name="T18" fmla="*/ 4 w 1421"/>
                <a:gd name="T19" fmla="*/ 128 h 1134"/>
                <a:gd name="T20" fmla="*/ 10 w 1421"/>
                <a:gd name="T21" fmla="*/ 147 h 1134"/>
                <a:gd name="T22" fmla="*/ 16 w 1421"/>
                <a:gd name="T23" fmla="*/ 154 h 1134"/>
                <a:gd name="T24" fmla="*/ 4 w 1421"/>
                <a:gd name="T25" fmla="*/ 160 h 1134"/>
                <a:gd name="T26" fmla="*/ 38 w 1421"/>
                <a:gd name="T27" fmla="*/ 156 h 1134"/>
                <a:gd name="T28" fmla="*/ 16 w 1421"/>
                <a:gd name="T29" fmla="*/ 210 h 1134"/>
                <a:gd name="T30" fmla="*/ 22 w 1421"/>
                <a:gd name="T31" fmla="*/ 214 h 1134"/>
                <a:gd name="T32" fmla="*/ 47 w 1421"/>
                <a:gd name="T33" fmla="*/ 169 h 1134"/>
                <a:gd name="T34" fmla="*/ 57 w 1421"/>
                <a:gd name="T35" fmla="*/ 160 h 1134"/>
                <a:gd name="T36" fmla="*/ 47 w 1421"/>
                <a:gd name="T37" fmla="*/ 143 h 1134"/>
                <a:gd name="T38" fmla="*/ 56 w 1421"/>
                <a:gd name="T39" fmla="*/ 152 h 1134"/>
                <a:gd name="T40" fmla="*/ 116 w 1421"/>
                <a:gd name="T41" fmla="*/ 136 h 1134"/>
                <a:gd name="T42" fmla="*/ 158 w 1421"/>
                <a:gd name="T43" fmla="*/ 159 h 1134"/>
                <a:gd name="T44" fmla="*/ 185 w 1421"/>
                <a:gd name="T45" fmla="*/ 194 h 1134"/>
                <a:gd name="T46" fmla="*/ 191 w 1421"/>
                <a:gd name="T47" fmla="*/ 188 h 1134"/>
                <a:gd name="T48" fmla="*/ 259 w 1421"/>
                <a:gd name="T49" fmla="*/ 200 h 1134"/>
                <a:gd name="T50" fmla="*/ 251 w 1421"/>
                <a:gd name="T51" fmla="*/ 188 h 1134"/>
                <a:gd name="T52" fmla="*/ 257 w 1421"/>
                <a:gd name="T53" fmla="*/ 153 h 1134"/>
                <a:gd name="T54" fmla="*/ 224 w 1421"/>
                <a:gd name="T55" fmla="*/ 89 h 1134"/>
                <a:gd name="T56" fmla="*/ 194 w 1421"/>
                <a:gd name="T57" fmla="*/ 44 h 1134"/>
                <a:gd name="T58" fmla="*/ 166 w 1421"/>
                <a:gd name="T59" fmla="*/ 20 h 1134"/>
                <a:gd name="T60" fmla="*/ 127 w 1421"/>
                <a:gd name="T61" fmla="*/ 0 h 1134"/>
                <a:gd name="T62" fmla="*/ 133 w 1421"/>
                <a:gd name="T63" fmla="*/ 18 h 1134"/>
                <a:gd name="T64" fmla="*/ 100 w 1421"/>
                <a:gd name="T65" fmla="*/ 4 h 1134"/>
                <a:gd name="T66" fmla="*/ 90 w 1421"/>
                <a:gd name="T67" fmla="*/ 18 h 1134"/>
                <a:gd name="T68" fmla="*/ 82 w 1421"/>
                <a:gd name="T69" fmla="*/ 37 h 1134"/>
                <a:gd name="T70" fmla="*/ 136 w 1421"/>
                <a:gd name="T71" fmla="*/ 46 h 1134"/>
                <a:gd name="T72" fmla="*/ 121 w 1421"/>
                <a:gd name="T73" fmla="*/ 66 h 1134"/>
                <a:gd name="T74" fmla="*/ 108 w 1421"/>
                <a:gd name="T75" fmla="*/ 71 h 1134"/>
                <a:gd name="T76" fmla="*/ 82 w 1421"/>
                <a:gd name="T77" fmla="*/ 63 h 1134"/>
                <a:gd name="T78" fmla="*/ 55 w 1421"/>
                <a:gd name="T79" fmla="*/ 46 h 11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21"/>
                <a:gd name="T121" fmla="*/ 0 h 1134"/>
                <a:gd name="T122" fmla="*/ 1421 w 1421"/>
                <a:gd name="T123" fmla="*/ 1134 h 113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21" h="1134">
                  <a:moveTo>
                    <a:pt x="287" y="273"/>
                  </a:moveTo>
                  <a:lnTo>
                    <a:pt x="287" y="318"/>
                  </a:lnTo>
                  <a:lnTo>
                    <a:pt x="253" y="336"/>
                  </a:lnTo>
                  <a:lnTo>
                    <a:pt x="259" y="294"/>
                  </a:lnTo>
                  <a:lnTo>
                    <a:pt x="223" y="318"/>
                  </a:lnTo>
                  <a:lnTo>
                    <a:pt x="214" y="384"/>
                  </a:lnTo>
                  <a:lnTo>
                    <a:pt x="154" y="396"/>
                  </a:lnTo>
                  <a:lnTo>
                    <a:pt x="121" y="423"/>
                  </a:lnTo>
                  <a:lnTo>
                    <a:pt x="85" y="423"/>
                  </a:lnTo>
                  <a:lnTo>
                    <a:pt x="79" y="387"/>
                  </a:lnTo>
                  <a:lnTo>
                    <a:pt x="46" y="387"/>
                  </a:lnTo>
                  <a:lnTo>
                    <a:pt x="46" y="420"/>
                  </a:lnTo>
                  <a:lnTo>
                    <a:pt x="13" y="426"/>
                  </a:lnTo>
                  <a:lnTo>
                    <a:pt x="15" y="454"/>
                  </a:lnTo>
                  <a:lnTo>
                    <a:pt x="60" y="454"/>
                  </a:lnTo>
                  <a:lnTo>
                    <a:pt x="151" y="454"/>
                  </a:lnTo>
                  <a:lnTo>
                    <a:pt x="105" y="545"/>
                  </a:lnTo>
                  <a:lnTo>
                    <a:pt x="46" y="561"/>
                  </a:lnTo>
                  <a:cubicBezTo>
                    <a:pt x="30" y="571"/>
                    <a:pt x="16" y="588"/>
                    <a:pt x="10" y="603"/>
                  </a:cubicBezTo>
                  <a:cubicBezTo>
                    <a:pt x="4" y="618"/>
                    <a:pt x="0" y="639"/>
                    <a:pt x="7" y="654"/>
                  </a:cubicBezTo>
                  <a:lnTo>
                    <a:pt x="49" y="693"/>
                  </a:lnTo>
                  <a:lnTo>
                    <a:pt x="46" y="753"/>
                  </a:lnTo>
                  <a:lnTo>
                    <a:pt x="76" y="762"/>
                  </a:lnTo>
                  <a:lnTo>
                    <a:pt x="85" y="795"/>
                  </a:lnTo>
                  <a:lnTo>
                    <a:pt x="46" y="792"/>
                  </a:lnTo>
                  <a:lnTo>
                    <a:pt x="16" y="822"/>
                  </a:lnTo>
                  <a:lnTo>
                    <a:pt x="121" y="837"/>
                  </a:lnTo>
                  <a:lnTo>
                    <a:pt x="196" y="801"/>
                  </a:lnTo>
                  <a:lnTo>
                    <a:pt x="166" y="975"/>
                  </a:lnTo>
                  <a:lnTo>
                    <a:pt x="82" y="1068"/>
                  </a:lnTo>
                  <a:cubicBezTo>
                    <a:pt x="65" y="1093"/>
                    <a:pt x="49" y="1116"/>
                    <a:pt x="67" y="1125"/>
                  </a:cubicBezTo>
                  <a:cubicBezTo>
                    <a:pt x="85" y="1134"/>
                    <a:pt x="101" y="1124"/>
                    <a:pt x="118" y="1101"/>
                  </a:cubicBezTo>
                  <a:lnTo>
                    <a:pt x="193" y="957"/>
                  </a:lnTo>
                  <a:lnTo>
                    <a:pt x="241" y="862"/>
                  </a:lnTo>
                  <a:lnTo>
                    <a:pt x="287" y="862"/>
                  </a:lnTo>
                  <a:lnTo>
                    <a:pt x="295" y="816"/>
                  </a:lnTo>
                  <a:lnTo>
                    <a:pt x="256" y="792"/>
                  </a:lnTo>
                  <a:lnTo>
                    <a:pt x="250" y="732"/>
                  </a:lnTo>
                  <a:lnTo>
                    <a:pt x="287" y="726"/>
                  </a:lnTo>
                  <a:lnTo>
                    <a:pt x="287" y="771"/>
                  </a:lnTo>
                  <a:lnTo>
                    <a:pt x="400" y="696"/>
                  </a:lnTo>
                  <a:cubicBezTo>
                    <a:pt x="454" y="684"/>
                    <a:pt x="550" y="687"/>
                    <a:pt x="610" y="696"/>
                  </a:cubicBezTo>
                  <a:cubicBezTo>
                    <a:pt x="670" y="705"/>
                    <a:pt x="728" y="734"/>
                    <a:pt x="763" y="753"/>
                  </a:cubicBezTo>
                  <a:cubicBezTo>
                    <a:pt x="798" y="772"/>
                    <a:pt x="801" y="784"/>
                    <a:pt x="820" y="810"/>
                  </a:cubicBezTo>
                  <a:lnTo>
                    <a:pt x="877" y="908"/>
                  </a:lnTo>
                  <a:lnTo>
                    <a:pt x="967" y="998"/>
                  </a:lnTo>
                  <a:lnTo>
                    <a:pt x="925" y="906"/>
                  </a:lnTo>
                  <a:cubicBezTo>
                    <a:pt x="930" y="900"/>
                    <a:pt x="904" y="939"/>
                    <a:pt x="997" y="963"/>
                  </a:cubicBezTo>
                  <a:cubicBezTo>
                    <a:pt x="1090" y="987"/>
                    <a:pt x="1170" y="1000"/>
                    <a:pt x="1228" y="1011"/>
                  </a:cubicBezTo>
                  <a:lnTo>
                    <a:pt x="1348" y="1029"/>
                  </a:lnTo>
                  <a:lnTo>
                    <a:pt x="1375" y="998"/>
                  </a:lnTo>
                  <a:lnTo>
                    <a:pt x="1300" y="960"/>
                  </a:lnTo>
                  <a:lnTo>
                    <a:pt x="1421" y="953"/>
                  </a:lnTo>
                  <a:lnTo>
                    <a:pt x="1336" y="785"/>
                  </a:lnTo>
                  <a:cubicBezTo>
                    <a:pt x="1307" y="722"/>
                    <a:pt x="1273" y="630"/>
                    <a:pt x="1244" y="575"/>
                  </a:cubicBezTo>
                  <a:cubicBezTo>
                    <a:pt x="1166" y="463"/>
                    <a:pt x="1188" y="486"/>
                    <a:pt x="1162" y="456"/>
                  </a:cubicBezTo>
                  <a:lnTo>
                    <a:pt x="1107" y="383"/>
                  </a:lnTo>
                  <a:lnTo>
                    <a:pt x="1007" y="227"/>
                  </a:lnTo>
                  <a:lnTo>
                    <a:pt x="924" y="154"/>
                  </a:lnTo>
                  <a:lnTo>
                    <a:pt x="860" y="99"/>
                  </a:lnTo>
                  <a:lnTo>
                    <a:pt x="709" y="0"/>
                  </a:lnTo>
                  <a:lnTo>
                    <a:pt x="664" y="0"/>
                  </a:lnTo>
                  <a:lnTo>
                    <a:pt x="730" y="81"/>
                  </a:lnTo>
                  <a:lnTo>
                    <a:pt x="695" y="91"/>
                  </a:lnTo>
                  <a:lnTo>
                    <a:pt x="634" y="24"/>
                  </a:lnTo>
                  <a:lnTo>
                    <a:pt x="520" y="15"/>
                  </a:lnTo>
                  <a:lnTo>
                    <a:pt x="493" y="51"/>
                  </a:lnTo>
                  <a:lnTo>
                    <a:pt x="469" y="93"/>
                  </a:lnTo>
                  <a:lnTo>
                    <a:pt x="436" y="153"/>
                  </a:lnTo>
                  <a:lnTo>
                    <a:pt x="430" y="189"/>
                  </a:lnTo>
                  <a:lnTo>
                    <a:pt x="706" y="186"/>
                  </a:lnTo>
                  <a:lnTo>
                    <a:pt x="712" y="234"/>
                  </a:lnTo>
                  <a:lnTo>
                    <a:pt x="628" y="291"/>
                  </a:lnTo>
                  <a:lnTo>
                    <a:pt x="634" y="342"/>
                  </a:lnTo>
                  <a:lnTo>
                    <a:pt x="574" y="399"/>
                  </a:lnTo>
                  <a:lnTo>
                    <a:pt x="565" y="363"/>
                  </a:lnTo>
                  <a:lnTo>
                    <a:pt x="505" y="366"/>
                  </a:lnTo>
                  <a:cubicBezTo>
                    <a:pt x="481" y="359"/>
                    <a:pt x="448" y="339"/>
                    <a:pt x="423" y="318"/>
                  </a:cubicBezTo>
                  <a:lnTo>
                    <a:pt x="355" y="243"/>
                  </a:lnTo>
                  <a:lnTo>
                    <a:pt x="283" y="234"/>
                  </a:lnTo>
                  <a:lnTo>
                    <a:pt x="287" y="318"/>
                  </a:ln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6" name="未知"/>
            <p:cNvSpPr>
              <a:spLocks noChangeArrowheads="1"/>
            </p:cNvSpPr>
            <p:nvPr/>
          </p:nvSpPr>
          <p:spPr bwMode="auto">
            <a:xfrm>
              <a:off x="1619" y="207"/>
              <a:ext cx="209" cy="188"/>
            </a:xfrm>
            <a:custGeom>
              <a:avLst/>
              <a:gdLst>
                <a:gd name="T0" fmla="*/ 4 w 233"/>
                <a:gd name="T1" fmla="*/ 34 h 210"/>
                <a:gd name="T2" fmla="*/ 0 w 233"/>
                <a:gd name="T3" fmla="*/ 38 h 210"/>
                <a:gd name="T4" fmla="*/ 16 w 233"/>
                <a:gd name="T5" fmla="*/ 40 h 210"/>
                <a:gd name="T6" fmla="*/ 25 w 233"/>
                <a:gd name="T7" fmla="*/ 39 h 210"/>
                <a:gd name="T8" fmla="*/ 28 w 233"/>
                <a:gd name="T9" fmla="*/ 35 h 210"/>
                <a:gd name="T10" fmla="*/ 30 w 233"/>
                <a:gd name="T11" fmla="*/ 21 h 210"/>
                <a:gd name="T12" fmla="*/ 46 w 233"/>
                <a:gd name="T13" fmla="*/ 15 h 210"/>
                <a:gd name="T14" fmla="*/ 31 w 233"/>
                <a:gd name="T15" fmla="*/ 0 h 210"/>
                <a:gd name="T16" fmla="*/ 32 w 233"/>
                <a:gd name="T17" fmla="*/ 9 h 210"/>
                <a:gd name="T18" fmla="*/ 24 w 233"/>
                <a:gd name="T19" fmla="*/ 11 h 210"/>
                <a:gd name="T20" fmla="*/ 22 w 233"/>
                <a:gd name="T21" fmla="*/ 17 h 210"/>
                <a:gd name="T22" fmla="*/ 11 w 233"/>
                <a:gd name="T23" fmla="*/ 15 h 210"/>
                <a:gd name="T24" fmla="*/ 12 w 233"/>
                <a:gd name="T25" fmla="*/ 30 h 210"/>
                <a:gd name="T26" fmla="*/ 4 w 233"/>
                <a:gd name="T27" fmla="*/ 34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3"/>
                <a:gd name="T43" fmla="*/ 0 h 210"/>
                <a:gd name="T44" fmla="*/ 233 w 233"/>
                <a:gd name="T45" fmla="*/ 210 h 2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3" h="210">
                  <a:moveTo>
                    <a:pt x="18" y="177"/>
                  </a:moveTo>
                  <a:lnTo>
                    <a:pt x="0" y="201"/>
                  </a:lnTo>
                  <a:lnTo>
                    <a:pt x="78" y="210"/>
                  </a:lnTo>
                  <a:lnTo>
                    <a:pt x="132" y="204"/>
                  </a:lnTo>
                  <a:lnTo>
                    <a:pt x="147" y="183"/>
                  </a:lnTo>
                  <a:lnTo>
                    <a:pt x="153" y="111"/>
                  </a:lnTo>
                  <a:lnTo>
                    <a:pt x="233" y="82"/>
                  </a:lnTo>
                  <a:lnTo>
                    <a:pt x="159" y="0"/>
                  </a:lnTo>
                  <a:lnTo>
                    <a:pt x="165" y="48"/>
                  </a:lnTo>
                  <a:lnTo>
                    <a:pt x="123" y="57"/>
                  </a:lnTo>
                  <a:lnTo>
                    <a:pt x="117" y="87"/>
                  </a:lnTo>
                  <a:cubicBezTo>
                    <a:pt x="78" y="99"/>
                    <a:pt x="61" y="65"/>
                    <a:pt x="54" y="78"/>
                  </a:cubicBezTo>
                  <a:lnTo>
                    <a:pt x="57" y="159"/>
                  </a:lnTo>
                  <a:lnTo>
                    <a:pt x="18" y="17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7" name="未知"/>
            <p:cNvSpPr>
              <a:spLocks noChangeArrowheads="1"/>
            </p:cNvSpPr>
            <p:nvPr/>
          </p:nvSpPr>
          <p:spPr bwMode="auto">
            <a:xfrm>
              <a:off x="1254" y="155"/>
              <a:ext cx="451" cy="348"/>
            </a:xfrm>
            <a:custGeom>
              <a:avLst/>
              <a:gdLst>
                <a:gd name="T0" fmla="*/ 19 w 504"/>
                <a:gd name="T1" fmla="*/ 72 h 388"/>
                <a:gd name="T2" fmla="*/ 27 w 504"/>
                <a:gd name="T3" fmla="*/ 72 h 388"/>
                <a:gd name="T4" fmla="*/ 44 w 504"/>
                <a:gd name="T5" fmla="*/ 66 h 388"/>
                <a:gd name="T6" fmla="*/ 49 w 504"/>
                <a:gd name="T7" fmla="*/ 66 h 388"/>
                <a:gd name="T8" fmla="*/ 57 w 504"/>
                <a:gd name="T9" fmla="*/ 66 h 388"/>
                <a:gd name="T10" fmla="*/ 61 w 504"/>
                <a:gd name="T11" fmla="*/ 72 h 388"/>
                <a:gd name="T12" fmla="*/ 61 w 504"/>
                <a:gd name="T13" fmla="*/ 64 h 388"/>
                <a:gd name="T14" fmla="*/ 70 w 504"/>
                <a:gd name="T15" fmla="*/ 53 h 388"/>
                <a:gd name="T16" fmla="*/ 79 w 504"/>
                <a:gd name="T17" fmla="*/ 53 h 388"/>
                <a:gd name="T18" fmla="*/ 61 w 504"/>
                <a:gd name="T19" fmla="*/ 46 h 388"/>
                <a:gd name="T20" fmla="*/ 55 w 504"/>
                <a:gd name="T21" fmla="*/ 53 h 388"/>
                <a:gd name="T22" fmla="*/ 35 w 504"/>
                <a:gd name="T23" fmla="*/ 53 h 388"/>
                <a:gd name="T24" fmla="*/ 44 w 504"/>
                <a:gd name="T25" fmla="*/ 46 h 388"/>
                <a:gd name="T26" fmla="*/ 44 w 504"/>
                <a:gd name="T27" fmla="*/ 37 h 388"/>
                <a:gd name="T28" fmla="*/ 52 w 504"/>
                <a:gd name="T29" fmla="*/ 37 h 388"/>
                <a:gd name="T30" fmla="*/ 61 w 504"/>
                <a:gd name="T31" fmla="*/ 31 h 388"/>
                <a:gd name="T32" fmla="*/ 74 w 504"/>
                <a:gd name="T33" fmla="*/ 39 h 388"/>
                <a:gd name="T34" fmla="*/ 82 w 504"/>
                <a:gd name="T35" fmla="*/ 31 h 388"/>
                <a:gd name="T36" fmla="*/ 88 w 504"/>
                <a:gd name="T37" fmla="*/ 20 h 388"/>
                <a:gd name="T38" fmla="*/ 85 w 504"/>
                <a:gd name="T39" fmla="*/ 16 h 388"/>
                <a:gd name="T40" fmla="*/ 95 w 504"/>
                <a:gd name="T41" fmla="*/ 13 h 388"/>
                <a:gd name="T42" fmla="*/ 95 w 504"/>
                <a:gd name="T43" fmla="*/ 7 h 388"/>
                <a:gd name="T44" fmla="*/ 88 w 504"/>
                <a:gd name="T45" fmla="*/ 4 h 388"/>
                <a:gd name="T46" fmla="*/ 67 w 504"/>
                <a:gd name="T47" fmla="*/ 4 h 388"/>
                <a:gd name="T48" fmla="*/ 41 w 504"/>
                <a:gd name="T49" fmla="*/ 14 h 388"/>
                <a:gd name="T50" fmla="*/ 37 w 504"/>
                <a:gd name="T51" fmla="*/ 20 h 388"/>
                <a:gd name="T52" fmla="*/ 28 w 504"/>
                <a:gd name="T53" fmla="*/ 20 h 388"/>
                <a:gd name="T54" fmla="*/ 15 w 504"/>
                <a:gd name="T55" fmla="*/ 25 h 388"/>
                <a:gd name="T56" fmla="*/ 12 w 504"/>
                <a:gd name="T57" fmla="*/ 29 h 388"/>
                <a:gd name="T58" fmla="*/ 10 w 504"/>
                <a:gd name="T59" fmla="*/ 37 h 388"/>
                <a:gd name="T60" fmla="*/ 10 w 504"/>
                <a:gd name="T61" fmla="*/ 46 h 388"/>
                <a:gd name="T62" fmla="*/ 4 w 504"/>
                <a:gd name="T63" fmla="*/ 48 h 388"/>
                <a:gd name="T64" fmla="*/ 4 w 504"/>
                <a:gd name="T65" fmla="*/ 66 h 388"/>
                <a:gd name="T66" fmla="*/ 10 w 504"/>
                <a:gd name="T67" fmla="*/ 66 h 388"/>
                <a:gd name="T68" fmla="*/ 11 w 504"/>
                <a:gd name="T69" fmla="*/ 58 h 388"/>
                <a:gd name="T70" fmla="*/ 28 w 504"/>
                <a:gd name="T71" fmla="*/ 59 h 388"/>
                <a:gd name="T72" fmla="*/ 25 w 504"/>
                <a:gd name="T73" fmla="*/ 65 h 388"/>
                <a:gd name="T74" fmla="*/ 17 w 504"/>
                <a:gd name="T75" fmla="*/ 66 h 388"/>
                <a:gd name="T76" fmla="*/ 19 w 504"/>
                <a:gd name="T77" fmla="*/ 72 h 3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4"/>
                <a:gd name="T118" fmla="*/ 0 h 388"/>
                <a:gd name="T119" fmla="*/ 504 w 504"/>
                <a:gd name="T120" fmla="*/ 388 h 3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4" h="388">
                  <a:moveTo>
                    <a:pt x="97" y="367"/>
                  </a:moveTo>
                  <a:lnTo>
                    <a:pt x="142" y="367"/>
                  </a:lnTo>
                  <a:cubicBezTo>
                    <a:pt x="164" y="362"/>
                    <a:pt x="180" y="340"/>
                    <a:pt x="231" y="337"/>
                  </a:cubicBezTo>
                  <a:cubicBezTo>
                    <a:pt x="282" y="334"/>
                    <a:pt x="244" y="337"/>
                    <a:pt x="261" y="337"/>
                  </a:cubicBezTo>
                  <a:lnTo>
                    <a:pt x="303" y="340"/>
                  </a:lnTo>
                  <a:lnTo>
                    <a:pt x="324" y="367"/>
                  </a:lnTo>
                  <a:lnTo>
                    <a:pt x="324" y="322"/>
                  </a:lnTo>
                  <a:lnTo>
                    <a:pt x="369" y="276"/>
                  </a:lnTo>
                  <a:lnTo>
                    <a:pt x="414" y="276"/>
                  </a:lnTo>
                  <a:lnTo>
                    <a:pt x="324" y="231"/>
                  </a:lnTo>
                  <a:lnTo>
                    <a:pt x="291" y="277"/>
                  </a:lnTo>
                  <a:lnTo>
                    <a:pt x="188" y="276"/>
                  </a:lnTo>
                  <a:lnTo>
                    <a:pt x="233" y="231"/>
                  </a:lnTo>
                  <a:lnTo>
                    <a:pt x="233" y="185"/>
                  </a:lnTo>
                  <a:lnTo>
                    <a:pt x="278" y="185"/>
                  </a:lnTo>
                  <a:lnTo>
                    <a:pt x="321" y="163"/>
                  </a:lnTo>
                  <a:lnTo>
                    <a:pt x="393" y="202"/>
                  </a:lnTo>
                  <a:lnTo>
                    <a:pt x="438" y="160"/>
                  </a:lnTo>
                  <a:lnTo>
                    <a:pt x="462" y="106"/>
                  </a:lnTo>
                  <a:lnTo>
                    <a:pt x="456" y="82"/>
                  </a:lnTo>
                  <a:lnTo>
                    <a:pt x="504" y="67"/>
                  </a:lnTo>
                  <a:lnTo>
                    <a:pt x="501" y="34"/>
                  </a:lnTo>
                  <a:lnTo>
                    <a:pt x="465" y="10"/>
                  </a:lnTo>
                  <a:cubicBezTo>
                    <a:pt x="441" y="6"/>
                    <a:pt x="394" y="0"/>
                    <a:pt x="354" y="10"/>
                  </a:cubicBezTo>
                  <a:cubicBezTo>
                    <a:pt x="306" y="13"/>
                    <a:pt x="248" y="56"/>
                    <a:pt x="222" y="73"/>
                  </a:cubicBezTo>
                  <a:lnTo>
                    <a:pt x="195" y="103"/>
                  </a:lnTo>
                  <a:lnTo>
                    <a:pt x="147" y="106"/>
                  </a:lnTo>
                  <a:lnTo>
                    <a:pt x="81" y="130"/>
                  </a:lnTo>
                  <a:cubicBezTo>
                    <a:pt x="68" y="137"/>
                    <a:pt x="71" y="139"/>
                    <a:pt x="66" y="148"/>
                  </a:cubicBezTo>
                  <a:cubicBezTo>
                    <a:pt x="61" y="157"/>
                    <a:pt x="54" y="171"/>
                    <a:pt x="52" y="185"/>
                  </a:cubicBezTo>
                  <a:cubicBezTo>
                    <a:pt x="38" y="210"/>
                    <a:pt x="58" y="222"/>
                    <a:pt x="52" y="231"/>
                  </a:cubicBezTo>
                  <a:lnTo>
                    <a:pt x="15" y="241"/>
                  </a:lnTo>
                  <a:cubicBezTo>
                    <a:pt x="9" y="259"/>
                    <a:pt x="0" y="292"/>
                    <a:pt x="15" y="340"/>
                  </a:cubicBezTo>
                  <a:cubicBezTo>
                    <a:pt x="30" y="388"/>
                    <a:pt x="46" y="347"/>
                    <a:pt x="54" y="340"/>
                  </a:cubicBezTo>
                  <a:lnTo>
                    <a:pt x="60" y="298"/>
                  </a:lnTo>
                  <a:lnTo>
                    <a:pt x="147" y="301"/>
                  </a:lnTo>
                  <a:lnTo>
                    <a:pt x="132" y="331"/>
                  </a:lnTo>
                  <a:lnTo>
                    <a:pt x="87" y="337"/>
                  </a:lnTo>
                  <a:lnTo>
                    <a:pt x="97" y="36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8" name="未知"/>
            <p:cNvSpPr>
              <a:spLocks noChangeArrowheads="1"/>
            </p:cNvSpPr>
            <p:nvPr/>
          </p:nvSpPr>
          <p:spPr bwMode="auto">
            <a:xfrm>
              <a:off x="1329" y="70"/>
              <a:ext cx="174" cy="156"/>
            </a:xfrm>
            <a:custGeom>
              <a:avLst/>
              <a:gdLst>
                <a:gd name="T0" fmla="*/ 0 w 194"/>
                <a:gd name="T1" fmla="*/ 35 h 174"/>
                <a:gd name="T2" fmla="*/ 7 w 194"/>
                <a:gd name="T3" fmla="*/ 26 h 174"/>
                <a:gd name="T4" fmla="*/ 20 w 194"/>
                <a:gd name="T5" fmla="*/ 25 h 174"/>
                <a:gd name="T6" fmla="*/ 27 w 194"/>
                <a:gd name="T7" fmla="*/ 18 h 174"/>
                <a:gd name="T8" fmla="*/ 28 w 194"/>
                <a:gd name="T9" fmla="*/ 13 h 174"/>
                <a:gd name="T10" fmla="*/ 39 w 194"/>
                <a:gd name="T11" fmla="*/ 11 h 174"/>
                <a:gd name="T12" fmla="*/ 33 w 194"/>
                <a:gd name="T13" fmla="*/ 5 h 174"/>
                <a:gd name="T14" fmla="*/ 27 w 194"/>
                <a:gd name="T15" fmla="*/ 6 h 174"/>
                <a:gd name="T16" fmla="*/ 20 w 194"/>
                <a:gd name="T17" fmla="*/ 0 h 174"/>
                <a:gd name="T18" fmla="*/ 14 w 194"/>
                <a:gd name="T19" fmla="*/ 7 h 174"/>
                <a:gd name="T20" fmla="*/ 0 w 194"/>
                <a:gd name="T21" fmla="*/ 17 h 174"/>
                <a:gd name="T22" fmla="*/ 0 w 194"/>
                <a:gd name="T23" fmla="*/ 35 h 1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4"/>
                <a:gd name="T37" fmla="*/ 0 h 174"/>
                <a:gd name="T38" fmla="*/ 194 w 194"/>
                <a:gd name="T39" fmla="*/ 174 h 1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4" h="174">
                  <a:moveTo>
                    <a:pt x="0" y="174"/>
                  </a:moveTo>
                  <a:lnTo>
                    <a:pt x="33" y="135"/>
                  </a:lnTo>
                  <a:lnTo>
                    <a:pt x="105" y="132"/>
                  </a:lnTo>
                  <a:lnTo>
                    <a:pt x="138" y="93"/>
                  </a:lnTo>
                  <a:lnTo>
                    <a:pt x="141" y="69"/>
                  </a:lnTo>
                  <a:lnTo>
                    <a:pt x="194" y="54"/>
                  </a:lnTo>
                  <a:lnTo>
                    <a:pt x="168" y="27"/>
                  </a:lnTo>
                  <a:lnTo>
                    <a:pt x="135" y="30"/>
                  </a:lnTo>
                  <a:lnTo>
                    <a:pt x="99" y="0"/>
                  </a:lnTo>
                  <a:lnTo>
                    <a:pt x="72" y="33"/>
                  </a:lnTo>
                  <a:lnTo>
                    <a:pt x="0" y="87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9" name="未知"/>
            <p:cNvSpPr>
              <a:spLocks noChangeArrowheads="1"/>
            </p:cNvSpPr>
            <p:nvPr/>
          </p:nvSpPr>
          <p:spPr bwMode="auto">
            <a:xfrm>
              <a:off x="0" y="77"/>
              <a:ext cx="1460" cy="1790"/>
            </a:xfrm>
            <a:custGeom>
              <a:avLst/>
              <a:gdLst>
                <a:gd name="T0" fmla="*/ 203 w 1630"/>
                <a:gd name="T1" fmla="*/ 4 h 1996"/>
                <a:gd name="T2" fmla="*/ 166 w 1630"/>
                <a:gd name="T3" fmla="*/ 16 h 1996"/>
                <a:gd name="T4" fmla="*/ 107 w 1630"/>
                <a:gd name="T5" fmla="*/ 53 h 1996"/>
                <a:gd name="T6" fmla="*/ 51 w 1630"/>
                <a:gd name="T7" fmla="*/ 118 h 1996"/>
                <a:gd name="T8" fmla="*/ 21 w 1630"/>
                <a:gd name="T9" fmla="*/ 175 h 1996"/>
                <a:gd name="T10" fmla="*/ 4 w 1630"/>
                <a:gd name="T11" fmla="*/ 248 h 1996"/>
                <a:gd name="T12" fmla="*/ 4 w 1630"/>
                <a:gd name="T13" fmla="*/ 324 h 1996"/>
                <a:gd name="T14" fmla="*/ 13 w 1630"/>
                <a:gd name="T15" fmla="*/ 349 h 1996"/>
                <a:gd name="T16" fmla="*/ 27 w 1630"/>
                <a:gd name="T17" fmla="*/ 361 h 1996"/>
                <a:gd name="T18" fmla="*/ 37 w 1630"/>
                <a:gd name="T19" fmla="*/ 390 h 1996"/>
                <a:gd name="T20" fmla="*/ 41 w 1630"/>
                <a:gd name="T21" fmla="*/ 376 h 1996"/>
                <a:gd name="T22" fmla="*/ 47 w 1630"/>
                <a:gd name="T23" fmla="*/ 354 h 1996"/>
                <a:gd name="T24" fmla="*/ 52 w 1630"/>
                <a:gd name="T25" fmla="*/ 317 h 1996"/>
                <a:gd name="T26" fmla="*/ 73 w 1630"/>
                <a:gd name="T27" fmla="*/ 298 h 1996"/>
                <a:gd name="T28" fmla="*/ 73 w 1630"/>
                <a:gd name="T29" fmla="*/ 317 h 1996"/>
                <a:gd name="T30" fmla="*/ 75 w 1630"/>
                <a:gd name="T31" fmla="*/ 331 h 1996"/>
                <a:gd name="T32" fmla="*/ 67 w 1630"/>
                <a:gd name="T33" fmla="*/ 359 h 1996"/>
                <a:gd name="T34" fmla="*/ 91 w 1630"/>
                <a:gd name="T35" fmla="*/ 315 h 1996"/>
                <a:gd name="T36" fmla="*/ 102 w 1630"/>
                <a:gd name="T37" fmla="*/ 294 h 1996"/>
                <a:gd name="T38" fmla="*/ 144 w 1630"/>
                <a:gd name="T39" fmla="*/ 294 h 1996"/>
                <a:gd name="T40" fmla="*/ 158 w 1630"/>
                <a:gd name="T41" fmla="*/ 284 h 1996"/>
                <a:gd name="T42" fmla="*/ 152 w 1630"/>
                <a:gd name="T43" fmla="*/ 302 h 1996"/>
                <a:gd name="T44" fmla="*/ 166 w 1630"/>
                <a:gd name="T45" fmla="*/ 317 h 1996"/>
                <a:gd name="T46" fmla="*/ 176 w 1630"/>
                <a:gd name="T47" fmla="*/ 284 h 1996"/>
                <a:gd name="T48" fmla="*/ 146 w 1630"/>
                <a:gd name="T49" fmla="*/ 265 h 1996"/>
                <a:gd name="T50" fmla="*/ 125 w 1630"/>
                <a:gd name="T51" fmla="*/ 251 h 1996"/>
                <a:gd name="T52" fmla="*/ 128 w 1630"/>
                <a:gd name="T53" fmla="*/ 239 h 1996"/>
                <a:gd name="T54" fmla="*/ 148 w 1630"/>
                <a:gd name="T55" fmla="*/ 230 h 1996"/>
                <a:gd name="T56" fmla="*/ 184 w 1630"/>
                <a:gd name="T57" fmla="*/ 216 h 1996"/>
                <a:gd name="T58" fmla="*/ 201 w 1630"/>
                <a:gd name="T59" fmla="*/ 225 h 1996"/>
                <a:gd name="T60" fmla="*/ 219 w 1630"/>
                <a:gd name="T61" fmla="*/ 226 h 1996"/>
                <a:gd name="T62" fmla="*/ 242 w 1630"/>
                <a:gd name="T63" fmla="*/ 224 h 1996"/>
                <a:gd name="T64" fmla="*/ 219 w 1630"/>
                <a:gd name="T65" fmla="*/ 291 h 1996"/>
                <a:gd name="T66" fmla="*/ 242 w 1630"/>
                <a:gd name="T67" fmla="*/ 275 h 1996"/>
                <a:gd name="T68" fmla="*/ 245 w 1630"/>
                <a:gd name="T69" fmla="*/ 253 h 1996"/>
                <a:gd name="T70" fmla="*/ 265 w 1630"/>
                <a:gd name="T71" fmla="*/ 238 h 1996"/>
                <a:gd name="T72" fmla="*/ 272 w 1630"/>
                <a:gd name="T73" fmla="*/ 222 h 1996"/>
                <a:gd name="T74" fmla="*/ 297 w 1630"/>
                <a:gd name="T75" fmla="*/ 219 h 1996"/>
                <a:gd name="T76" fmla="*/ 311 w 1630"/>
                <a:gd name="T77" fmla="*/ 204 h 1996"/>
                <a:gd name="T78" fmla="*/ 298 w 1630"/>
                <a:gd name="T79" fmla="*/ 202 h 1996"/>
                <a:gd name="T80" fmla="*/ 285 w 1630"/>
                <a:gd name="T81" fmla="*/ 188 h 1996"/>
                <a:gd name="T82" fmla="*/ 255 w 1630"/>
                <a:gd name="T83" fmla="*/ 174 h 1996"/>
                <a:gd name="T84" fmla="*/ 225 w 1630"/>
                <a:gd name="T85" fmla="*/ 178 h 1996"/>
                <a:gd name="T86" fmla="*/ 198 w 1630"/>
                <a:gd name="T87" fmla="*/ 146 h 1996"/>
                <a:gd name="T88" fmla="*/ 185 w 1630"/>
                <a:gd name="T89" fmla="*/ 142 h 1996"/>
                <a:gd name="T90" fmla="*/ 200 w 1630"/>
                <a:gd name="T91" fmla="*/ 132 h 1996"/>
                <a:gd name="T92" fmla="*/ 188 w 1630"/>
                <a:gd name="T93" fmla="*/ 123 h 1996"/>
                <a:gd name="T94" fmla="*/ 176 w 1630"/>
                <a:gd name="T95" fmla="*/ 115 h 1996"/>
                <a:gd name="T96" fmla="*/ 165 w 1630"/>
                <a:gd name="T97" fmla="*/ 101 h 1996"/>
                <a:gd name="T98" fmla="*/ 166 w 1630"/>
                <a:gd name="T99" fmla="*/ 88 h 1996"/>
                <a:gd name="T100" fmla="*/ 190 w 1630"/>
                <a:gd name="T101" fmla="*/ 93 h 1996"/>
                <a:gd name="T102" fmla="*/ 176 w 1630"/>
                <a:gd name="T103" fmla="*/ 85 h 1996"/>
                <a:gd name="T104" fmla="*/ 176 w 1630"/>
                <a:gd name="T105" fmla="*/ 76 h 1996"/>
                <a:gd name="T106" fmla="*/ 198 w 1630"/>
                <a:gd name="T107" fmla="*/ 66 h 1996"/>
                <a:gd name="T108" fmla="*/ 201 w 1630"/>
                <a:gd name="T109" fmla="*/ 53 h 1996"/>
                <a:gd name="T110" fmla="*/ 217 w 1630"/>
                <a:gd name="T111" fmla="*/ 48 h 1996"/>
                <a:gd name="T112" fmla="*/ 225 w 1630"/>
                <a:gd name="T113" fmla="*/ 27 h 1996"/>
                <a:gd name="T114" fmla="*/ 226 w 1630"/>
                <a:gd name="T115" fmla="*/ 4 h 19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30"/>
                <a:gd name="T175" fmla="*/ 0 h 1996"/>
                <a:gd name="T176" fmla="*/ 1630 w 1630"/>
                <a:gd name="T177" fmla="*/ 1996 h 19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30" h="1996">
                  <a:moveTo>
                    <a:pt x="1125" y="0"/>
                  </a:moveTo>
                  <a:lnTo>
                    <a:pt x="1061" y="9"/>
                  </a:lnTo>
                  <a:lnTo>
                    <a:pt x="952" y="52"/>
                  </a:lnTo>
                  <a:lnTo>
                    <a:pt x="868" y="82"/>
                  </a:lnTo>
                  <a:lnTo>
                    <a:pt x="768" y="137"/>
                  </a:lnTo>
                  <a:lnTo>
                    <a:pt x="558" y="275"/>
                  </a:lnTo>
                  <a:lnTo>
                    <a:pt x="403" y="430"/>
                  </a:lnTo>
                  <a:lnTo>
                    <a:pt x="266" y="604"/>
                  </a:lnTo>
                  <a:cubicBezTo>
                    <a:pt x="226" y="660"/>
                    <a:pt x="189" y="720"/>
                    <a:pt x="163" y="769"/>
                  </a:cubicBezTo>
                  <a:cubicBezTo>
                    <a:pt x="135" y="828"/>
                    <a:pt x="129" y="844"/>
                    <a:pt x="110" y="896"/>
                  </a:cubicBezTo>
                  <a:lnTo>
                    <a:pt x="46" y="1079"/>
                  </a:lnTo>
                  <a:lnTo>
                    <a:pt x="10" y="1271"/>
                  </a:lnTo>
                  <a:lnTo>
                    <a:pt x="0" y="1445"/>
                  </a:lnTo>
                  <a:lnTo>
                    <a:pt x="19" y="1655"/>
                  </a:lnTo>
                  <a:lnTo>
                    <a:pt x="58" y="1735"/>
                  </a:lnTo>
                  <a:lnTo>
                    <a:pt x="73" y="1786"/>
                  </a:lnTo>
                  <a:lnTo>
                    <a:pt x="103" y="1777"/>
                  </a:lnTo>
                  <a:lnTo>
                    <a:pt x="145" y="1849"/>
                  </a:lnTo>
                  <a:lnTo>
                    <a:pt x="157" y="1957"/>
                  </a:lnTo>
                  <a:lnTo>
                    <a:pt x="190" y="1996"/>
                  </a:lnTo>
                  <a:lnTo>
                    <a:pt x="247" y="1993"/>
                  </a:lnTo>
                  <a:lnTo>
                    <a:pt x="214" y="1927"/>
                  </a:lnTo>
                  <a:lnTo>
                    <a:pt x="199" y="1834"/>
                  </a:lnTo>
                  <a:lnTo>
                    <a:pt x="250" y="1819"/>
                  </a:lnTo>
                  <a:lnTo>
                    <a:pt x="253" y="1705"/>
                  </a:lnTo>
                  <a:lnTo>
                    <a:pt x="277" y="1630"/>
                  </a:lnTo>
                  <a:lnTo>
                    <a:pt x="286" y="1591"/>
                  </a:lnTo>
                  <a:lnTo>
                    <a:pt x="379" y="1525"/>
                  </a:lnTo>
                  <a:lnTo>
                    <a:pt x="325" y="1627"/>
                  </a:lnTo>
                  <a:lnTo>
                    <a:pt x="385" y="1621"/>
                  </a:lnTo>
                  <a:lnTo>
                    <a:pt x="358" y="1666"/>
                  </a:lnTo>
                  <a:cubicBezTo>
                    <a:pt x="359" y="1678"/>
                    <a:pt x="395" y="1678"/>
                    <a:pt x="394" y="1696"/>
                  </a:cubicBezTo>
                  <a:cubicBezTo>
                    <a:pt x="393" y="1714"/>
                    <a:pt x="359" y="1754"/>
                    <a:pt x="352" y="1777"/>
                  </a:cubicBezTo>
                  <a:cubicBezTo>
                    <a:pt x="345" y="1800"/>
                    <a:pt x="330" y="1841"/>
                    <a:pt x="352" y="1834"/>
                  </a:cubicBezTo>
                  <a:cubicBezTo>
                    <a:pt x="374" y="1827"/>
                    <a:pt x="464" y="1769"/>
                    <a:pt x="484" y="1732"/>
                  </a:cubicBezTo>
                  <a:lnTo>
                    <a:pt x="475" y="1609"/>
                  </a:lnTo>
                  <a:lnTo>
                    <a:pt x="517" y="1558"/>
                  </a:lnTo>
                  <a:lnTo>
                    <a:pt x="526" y="1504"/>
                  </a:lnTo>
                  <a:lnTo>
                    <a:pt x="568" y="1570"/>
                  </a:lnTo>
                  <a:lnTo>
                    <a:pt x="754" y="1507"/>
                  </a:lnTo>
                  <a:lnTo>
                    <a:pt x="748" y="1438"/>
                  </a:lnTo>
                  <a:lnTo>
                    <a:pt x="823" y="1462"/>
                  </a:lnTo>
                  <a:lnTo>
                    <a:pt x="844" y="1513"/>
                  </a:lnTo>
                  <a:lnTo>
                    <a:pt x="799" y="1549"/>
                  </a:lnTo>
                  <a:cubicBezTo>
                    <a:pt x="793" y="1567"/>
                    <a:pt x="793" y="1585"/>
                    <a:pt x="808" y="1624"/>
                  </a:cubicBezTo>
                  <a:cubicBezTo>
                    <a:pt x="823" y="1663"/>
                    <a:pt x="859" y="1649"/>
                    <a:pt x="868" y="1633"/>
                  </a:cubicBezTo>
                  <a:lnTo>
                    <a:pt x="865" y="1528"/>
                  </a:lnTo>
                  <a:lnTo>
                    <a:pt x="922" y="1462"/>
                  </a:lnTo>
                  <a:lnTo>
                    <a:pt x="826" y="1417"/>
                  </a:lnTo>
                  <a:lnTo>
                    <a:pt x="763" y="1357"/>
                  </a:lnTo>
                  <a:lnTo>
                    <a:pt x="742" y="1300"/>
                  </a:lnTo>
                  <a:lnTo>
                    <a:pt x="652" y="1288"/>
                  </a:lnTo>
                  <a:lnTo>
                    <a:pt x="664" y="1255"/>
                  </a:lnTo>
                  <a:lnTo>
                    <a:pt x="670" y="1225"/>
                  </a:lnTo>
                  <a:lnTo>
                    <a:pt x="733" y="1222"/>
                  </a:lnTo>
                  <a:lnTo>
                    <a:pt x="769" y="1180"/>
                  </a:lnTo>
                  <a:lnTo>
                    <a:pt x="835" y="1090"/>
                  </a:lnTo>
                  <a:lnTo>
                    <a:pt x="958" y="1105"/>
                  </a:lnTo>
                  <a:lnTo>
                    <a:pt x="991" y="1153"/>
                  </a:lnTo>
                  <a:lnTo>
                    <a:pt x="1042" y="1155"/>
                  </a:lnTo>
                  <a:lnTo>
                    <a:pt x="1105" y="1090"/>
                  </a:lnTo>
                  <a:lnTo>
                    <a:pt x="1147" y="1156"/>
                  </a:lnTo>
                  <a:lnTo>
                    <a:pt x="1216" y="1132"/>
                  </a:lnTo>
                  <a:lnTo>
                    <a:pt x="1261" y="1153"/>
                  </a:lnTo>
                  <a:lnTo>
                    <a:pt x="1147" y="1360"/>
                  </a:lnTo>
                  <a:lnTo>
                    <a:pt x="1147" y="1492"/>
                  </a:lnTo>
                  <a:lnTo>
                    <a:pt x="1189" y="1492"/>
                  </a:lnTo>
                  <a:lnTo>
                    <a:pt x="1261" y="1411"/>
                  </a:lnTo>
                  <a:lnTo>
                    <a:pt x="1258" y="1327"/>
                  </a:lnTo>
                  <a:lnTo>
                    <a:pt x="1279" y="1294"/>
                  </a:lnTo>
                  <a:lnTo>
                    <a:pt x="1294" y="1243"/>
                  </a:lnTo>
                  <a:lnTo>
                    <a:pt x="1384" y="1219"/>
                  </a:lnTo>
                  <a:lnTo>
                    <a:pt x="1372" y="1162"/>
                  </a:lnTo>
                  <a:lnTo>
                    <a:pt x="1420" y="1135"/>
                  </a:lnTo>
                  <a:lnTo>
                    <a:pt x="1459" y="1117"/>
                  </a:lnTo>
                  <a:lnTo>
                    <a:pt x="1552" y="1120"/>
                  </a:lnTo>
                  <a:lnTo>
                    <a:pt x="1591" y="1063"/>
                  </a:lnTo>
                  <a:lnTo>
                    <a:pt x="1618" y="1042"/>
                  </a:lnTo>
                  <a:lnTo>
                    <a:pt x="1630" y="1024"/>
                  </a:lnTo>
                  <a:lnTo>
                    <a:pt x="1555" y="1036"/>
                  </a:lnTo>
                  <a:lnTo>
                    <a:pt x="1555" y="985"/>
                  </a:lnTo>
                  <a:lnTo>
                    <a:pt x="1483" y="958"/>
                  </a:lnTo>
                  <a:lnTo>
                    <a:pt x="1459" y="985"/>
                  </a:lnTo>
                  <a:lnTo>
                    <a:pt x="1330" y="889"/>
                  </a:lnTo>
                  <a:lnTo>
                    <a:pt x="1276" y="931"/>
                  </a:lnTo>
                  <a:lnTo>
                    <a:pt x="1177" y="913"/>
                  </a:lnTo>
                  <a:lnTo>
                    <a:pt x="1186" y="841"/>
                  </a:lnTo>
                  <a:lnTo>
                    <a:pt x="1033" y="748"/>
                  </a:lnTo>
                  <a:lnTo>
                    <a:pt x="970" y="763"/>
                  </a:lnTo>
                  <a:lnTo>
                    <a:pt x="970" y="724"/>
                  </a:lnTo>
                  <a:lnTo>
                    <a:pt x="1003" y="685"/>
                  </a:lnTo>
                  <a:lnTo>
                    <a:pt x="1039" y="676"/>
                  </a:lnTo>
                  <a:lnTo>
                    <a:pt x="1006" y="619"/>
                  </a:lnTo>
                  <a:lnTo>
                    <a:pt x="979" y="631"/>
                  </a:lnTo>
                  <a:lnTo>
                    <a:pt x="979" y="574"/>
                  </a:lnTo>
                  <a:lnTo>
                    <a:pt x="913" y="592"/>
                  </a:lnTo>
                  <a:lnTo>
                    <a:pt x="904" y="514"/>
                  </a:lnTo>
                  <a:lnTo>
                    <a:pt x="861" y="520"/>
                  </a:lnTo>
                  <a:lnTo>
                    <a:pt x="816" y="430"/>
                  </a:lnTo>
                  <a:lnTo>
                    <a:pt x="868" y="445"/>
                  </a:lnTo>
                  <a:lnTo>
                    <a:pt x="910" y="484"/>
                  </a:lnTo>
                  <a:lnTo>
                    <a:pt x="994" y="481"/>
                  </a:lnTo>
                  <a:lnTo>
                    <a:pt x="967" y="433"/>
                  </a:lnTo>
                  <a:lnTo>
                    <a:pt x="913" y="436"/>
                  </a:lnTo>
                  <a:lnTo>
                    <a:pt x="877" y="400"/>
                  </a:lnTo>
                  <a:lnTo>
                    <a:pt x="919" y="391"/>
                  </a:lnTo>
                  <a:lnTo>
                    <a:pt x="970" y="397"/>
                  </a:lnTo>
                  <a:lnTo>
                    <a:pt x="1033" y="334"/>
                  </a:lnTo>
                  <a:lnTo>
                    <a:pt x="1000" y="289"/>
                  </a:lnTo>
                  <a:lnTo>
                    <a:pt x="1048" y="277"/>
                  </a:lnTo>
                  <a:lnTo>
                    <a:pt x="1144" y="283"/>
                  </a:lnTo>
                  <a:lnTo>
                    <a:pt x="1129" y="247"/>
                  </a:lnTo>
                  <a:lnTo>
                    <a:pt x="1171" y="205"/>
                  </a:lnTo>
                  <a:lnTo>
                    <a:pt x="1174" y="136"/>
                  </a:lnTo>
                  <a:lnTo>
                    <a:pt x="1222" y="46"/>
                  </a:lnTo>
                  <a:lnTo>
                    <a:pt x="1180" y="13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0" name="未知"/>
            <p:cNvSpPr>
              <a:spLocks noChangeArrowheads="1"/>
            </p:cNvSpPr>
            <p:nvPr/>
          </p:nvSpPr>
          <p:spPr bwMode="auto">
            <a:xfrm>
              <a:off x="958" y="2375"/>
              <a:ext cx="400" cy="295"/>
            </a:xfrm>
            <a:custGeom>
              <a:avLst/>
              <a:gdLst>
                <a:gd name="T0" fmla="*/ 0 w 446"/>
                <a:gd name="T1" fmla="*/ 31 h 329"/>
                <a:gd name="T2" fmla="*/ 0 w 446"/>
                <a:gd name="T3" fmla="*/ 50 h 329"/>
                <a:gd name="T4" fmla="*/ 22 w 446"/>
                <a:gd name="T5" fmla="*/ 58 h 329"/>
                <a:gd name="T6" fmla="*/ 35 w 446"/>
                <a:gd name="T7" fmla="*/ 59 h 329"/>
                <a:gd name="T8" fmla="*/ 47 w 446"/>
                <a:gd name="T9" fmla="*/ 63 h 329"/>
                <a:gd name="T10" fmla="*/ 63 w 446"/>
                <a:gd name="T11" fmla="*/ 64 h 329"/>
                <a:gd name="T12" fmla="*/ 81 w 446"/>
                <a:gd name="T13" fmla="*/ 64 h 329"/>
                <a:gd name="T14" fmla="*/ 83 w 446"/>
                <a:gd name="T15" fmla="*/ 58 h 329"/>
                <a:gd name="T16" fmla="*/ 74 w 446"/>
                <a:gd name="T17" fmla="*/ 48 h 329"/>
                <a:gd name="T18" fmla="*/ 74 w 446"/>
                <a:gd name="T19" fmla="*/ 39 h 329"/>
                <a:gd name="T20" fmla="*/ 59 w 446"/>
                <a:gd name="T21" fmla="*/ 31 h 329"/>
                <a:gd name="T22" fmla="*/ 61 w 446"/>
                <a:gd name="T23" fmla="*/ 18 h 329"/>
                <a:gd name="T24" fmla="*/ 50 w 446"/>
                <a:gd name="T25" fmla="*/ 12 h 329"/>
                <a:gd name="T26" fmla="*/ 48 w 446"/>
                <a:gd name="T27" fmla="*/ 22 h 329"/>
                <a:gd name="T28" fmla="*/ 39 w 446"/>
                <a:gd name="T29" fmla="*/ 16 h 329"/>
                <a:gd name="T30" fmla="*/ 33 w 446"/>
                <a:gd name="T31" fmla="*/ 20 h 329"/>
                <a:gd name="T32" fmla="*/ 35 w 446"/>
                <a:gd name="T33" fmla="*/ 10 h 329"/>
                <a:gd name="T34" fmla="*/ 22 w 446"/>
                <a:gd name="T35" fmla="*/ 7 h 329"/>
                <a:gd name="T36" fmla="*/ 22 w 446"/>
                <a:gd name="T37" fmla="*/ 22 h 329"/>
                <a:gd name="T38" fmla="*/ 28 w 446"/>
                <a:gd name="T39" fmla="*/ 36 h 329"/>
                <a:gd name="T40" fmla="*/ 14 w 446"/>
                <a:gd name="T41" fmla="*/ 39 h 329"/>
                <a:gd name="T42" fmla="*/ 7 w 446"/>
                <a:gd name="T43" fmla="*/ 31 h 329"/>
                <a:gd name="T44" fmla="*/ 0 w 446"/>
                <a:gd name="T45" fmla="*/ 31 h 3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46"/>
                <a:gd name="T70" fmla="*/ 0 h 329"/>
                <a:gd name="T71" fmla="*/ 446 w 446"/>
                <a:gd name="T72" fmla="*/ 329 h 3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46" h="329">
                  <a:moveTo>
                    <a:pt x="0" y="162"/>
                  </a:moveTo>
                  <a:lnTo>
                    <a:pt x="0" y="258"/>
                  </a:lnTo>
                  <a:lnTo>
                    <a:pt x="109" y="295"/>
                  </a:lnTo>
                  <a:lnTo>
                    <a:pt x="183" y="309"/>
                  </a:lnTo>
                  <a:lnTo>
                    <a:pt x="240" y="318"/>
                  </a:lnTo>
                  <a:lnTo>
                    <a:pt x="318" y="327"/>
                  </a:lnTo>
                  <a:lnTo>
                    <a:pt x="414" y="324"/>
                  </a:lnTo>
                  <a:cubicBezTo>
                    <a:pt x="432" y="319"/>
                    <a:pt x="446" y="329"/>
                    <a:pt x="427" y="295"/>
                  </a:cubicBezTo>
                  <a:cubicBezTo>
                    <a:pt x="408" y="261"/>
                    <a:pt x="389" y="265"/>
                    <a:pt x="382" y="250"/>
                  </a:cubicBezTo>
                  <a:lnTo>
                    <a:pt x="382" y="204"/>
                  </a:lnTo>
                  <a:lnTo>
                    <a:pt x="309" y="159"/>
                  </a:lnTo>
                  <a:cubicBezTo>
                    <a:pt x="298" y="140"/>
                    <a:pt x="333" y="144"/>
                    <a:pt x="315" y="90"/>
                  </a:cubicBezTo>
                  <a:cubicBezTo>
                    <a:pt x="297" y="36"/>
                    <a:pt x="266" y="53"/>
                    <a:pt x="255" y="57"/>
                  </a:cubicBezTo>
                  <a:lnTo>
                    <a:pt x="246" y="114"/>
                  </a:lnTo>
                  <a:lnTo>
                    <a:pt x="204" y="84"/>
                  </a:lnTo>
                  <a:lnTo>
                    <a:pt x="168" y="99"/>
                  </a:lnTo>
                  <a:lnTo>
                    <a:pt x="180" y="48"/>
                  </a:lnTo>
                  <a:cubicBezTo>
                    <a:pt x="171" y="38"/>
                    <a:pt x="135" y="0"/>
                    <a:pt x="111" y="36"/>
                  </a:cubicBezTo>
                  <a:cubicBezTo>
                    <a:pt x="87" y="72"/>
                    <a:pt x="104" y="89"/>
                    <a:pt x="109" y="114"/>
                  </a:cubicBezTo>
                  <a:lnTo>
                    <a:pt x="144" y="186"/>
                  </a:lnTo>
                  <a:lnTo>
                    <a:pt x="75" y="195"/>
                  </a:lnTo>
                  <a:lnTo>
                    <a:pt x="36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1" name="未知"/>
            <p:cNvSpPr>
              <a:spLocks noChangeArrowheads="1"/>
            </p:cNvSpPr>
            <p:nvPr/>
          </p:nvSpPr>
          <p:spPr bwMode="auto">
            <a:xfrm>
              <a:off x="864" y="2292"/>
              <a:ext cx="395" cy="131"/>
            </a:xfrm>
            <a:custGeom>
              <a:avLst/>
              <a:gdLst>
                <a:gd name="T0" fmla="*/ 4 w 441"/>
                <a:gd name="T1" fmla="*/ 16 h 146"/>
                <a:gd name="T2" fmla="*/ 12 w 441"/>
                <a:gd name="T3" fmla="*/ 28 h 146"/>
                <a:gd name="T4" fmla="*/ 32 w 441"/>
                <a:gd name="T5" fmla="*/ 22 h 146"/>
                <a:gd name="T6" fmla="*/ 42 w 441"/>
                <a:gd name="T7" fmla="*/ 13 h 146"/>
                <a:gd name="T8" fmla="*/ 50 w 441"/>
                <a:gd name="T9" fmla="*/ 22 h 146"/>
                <a:gd name="T10" fmla="*/ 58 w 441"/>
                <a:gd name="T11" fmla="*/ 20 h 146"/>
                <a:gd name="T12" fmla="*/ 66 w 441"/>
                <a:gd name="T13" fmla="*/ 22 h 146"/>
                <a:gd name="T14" fmla="*/ 66 w 441"/>
                <a:gd name="T15" fmla="*/ 13 h 146"/>
                <a:gd name="T16" fmla="*/ 73 w 441"/>
                <a:gd name="T17" fmla="*/ 6 h 146"/>
                <a:gd name="T18" fmla="*/ 77 w 441"/>
                <a:gd name="T19" fmla="*/ 12 h 146"/>
                <a:gd name="T20" fmla="*/ 82 w 441"/>
                <a:gd name="T21" fmla="*/ 4 h 146"/>
                <a:gd name="T22" fmla="*/ 73 w 441"/>
                <a:gd name="T23" fmla="*/ 0 h 146"/>
                <a:gd name="T24" fmla="*/ 58 w 441"/>
                <a:gd name="T25" fmla="*/ 13 h 146"/>
                <a:gd name="T26" fmla="*/ 46 w 441"/>
                <a:gd name="T27" fmla="*/ 4 h 146"/>
                <a:gd name="T28" fmla="*/ 37 w 441"/>
                <a:gd name="T29" fmla="*/ 11 h 146"/>
                <a:gd name="T30" fmla="*/ 27 w 441"/>
                <a:gd name="T31" fmla="*/ 14 h 146"/>
                <a:gd name="T32" fmla="*/ 24 w 441"/>
                <a:gd name="T33" fmla="*/ 16 h 146"/>
                <a:gd name="T34" fmla="*/ 21 w 441"/>
                <a:gd name="T35" fmla="*/ 16 h 146"/>
                <a:gd name="T36" fmla="*/ 12 w 441"/>
                <a:gd name="T37" fmla="*/ 11 h 146"/>
                <a:gd name="T38" fmla="*/ 4 w 441"/>
                <a:gd name="T39" fmla="*/ 16 h 1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1"/>
                <a:gd name="T61" fmla="*/ 0 h 146"/>
                <a:gd name="T62" fmla="*/ 441 w 441"/>
                <a:gd name="T63" fmla="*/ 146 h 14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1" h="146">
                  <a:moveTo>
                    <a:pt x="6" y="78"/>
                  </a:moveTo>
                  <a:cubicBezTo>
                    <a:pt x="0" y="90"/>
                    <a:pt x="33" y="136"/>
                    <a:pt x="60" y="141"/>
                  </a:cubicBezTo>
                  <a:cubicBezTo>
                    <a:pt x="87" y="146"/>
                    <a:pt x="143" y="123"/>
                    <a:pt x="169" y="110"/>
                  </a:cubicBezTo>
                  <a:lnTo>
                    <a:pt x="216" y="66"/>
                  </a:lnTo>
                  <a:lnTo>
                    <a:pt x="260" y="110"/>
                  </a:lnTo>
                  <a:lnTo>
                    <a:pt x="303" y="99"/>
                  </a:lnTo>
                  <a:lnTo>
                    <a:pt x="351" y="110"/>
                  </a:lnTo>
                  <a:lnTo>
                    <a:pt x="351" y="64"/>
                  </a:lnTo>
                  <a:lnTo>
                    <a:pt x="384" y="30"/>
                  </a:lnTo>
                  <a:cubicBezTo>
                    <a:pt x="392" y="29"/>
                    <a:pt x="363" y="66"/>
                    <a:pt x="402" y="60"/>
                  </a:cubicBezTo>
                  <a:cubicBezTo>
                    <a:pt x="441" y="54"/>
                    <a:pt x="433" y="28"/>
                    <a:pt x="429" y="18"/>
                  </a:cubicBezTo>
                  <a:lnTo>
                    <a:pt x="378" y="0"/>
                  </a:lnTo>
                  <a:lnTo>
                    <a:pt x="305" y="64"/>
                  </a:lnTo>
                  <a:lnTo>
                    <a:pt x="237" y="12"/>
                  </a:lnTo>
                  <a:lnTo>
                    <a:pt x="192" y="54"/>
                  </a:lnTo>
                  <a:lnTo>
                    <a:pt x="144" y="75"/>
                  </a:lnTo>
                  <a:lnTo>
                    <a:pt x="129" y="84"/>
                  </a:lnTo>
                  <a:lnTo>
                    <a:pt x="108" y="78"/>
                  </a:lnTo>
                  <a:cubicBezTo>
                    <a:pt x="97" y="73"/>
                    <a:pt x="99" y="60"/>
                    <a:pt x="60" y="54"/>
                  </a:cubicBezTo>
                  <a:cubicBezTo>
                    <a:pt x="21" y="48"/>
                    <a:pt x="17" y="73"/>
                    <a:pt x="6" y="78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2" name="未知"/>
            <p:cNvSpPr>
              <a:spLocks noChangeArrowheads="1"/>
            </p:cNvSpPr>
            <p:nvPr/>
          </p:nvSpPr>
          <p:spPr bwMode="auto">
            <a:xfrm>
              <a:off x="155" y="1888"/>
              <a:ext cx="134" cy="178"/>
            </a:xfrm>
            <a:custGeom>
              <a:avLst/>
              <a:gdLst>
                <a:gd name="T0" fmla="*/ 0 w 150"/>
                <a:gd name="T1" fmla="*/ 0 h 198"/>
                <a:gd name="T2" fmla="*/ 4 w 150"/>
                <a:gd name="T3" fmla="*/ 13 h 198"/>
                <a:gd name="T4" fmla="*/ 9 w 150"/>
                <a:gd name="T5" fmla="*/ 24 h 198"/>
                <a:gd name="T6" fmla="*/ 17 w 150"/>
                <a:gd name="T7" fmla="*/ 38 h 198"/>
                <a:gd name="T8" fmla="*/ 23 w 150"/>
                <a:gd name="T9" fmla="*/ 40 h 198"/>
                <a:gd name="T10" fmla="*/ 28 w 150"/>
                <a:gd name="T11" fmla="*/ 32 h 198"/>
                <a:gd name="T12" fmla="*/ 21 w 150"/>
                <a:gd name="T13" fmla="*/ 32 h 198"/>
                <a:gd name="T14" fmla="*/ 21 w 150"/>
                <a:gd name="T15" fmla="*/ 21 h 198"/>
                <a:gd name="T16" fmla="*/ 15 w 150"/>
                <a:gd name="T17" fmla="*/ 17 h 198"/>
                <a:gd name="T18" fmla="*/ 19 w 150"/>
                <a:gd name="T19" fmla="*/ 4 h 198"/>
                <a:gd name="T20" fmla="*/ 9 w 150"/>
                <a:gd name="T21" fmla="*/ 7 h 198"/>
                <a:gd name="T22" fmla="*/ 0 w 150"/>
                <a:gd name="T23" fmla="*/ 0 h 1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0"/>
                <a:gd name="T37" fmla="*/ 0 h 198"/>
                <a:gd name="T38" fmla="*/ 150 w 150"/>
                <a:gd name="T39" fmla="*/ 198 h 1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0" h="198">
                  <a:moveTo>
                    <a:pt x="0" y="0"/>
                  </a:moveTo>
                  <a:lnTo>
                    <a:pt x="15" y="63"/>
                  </a:lnTo>
                  <a:lnTo>
                    <a:pt x="45" y="120"/>
                  </a:lnTo>
                  <a:lnTo>
                    <a:pt x="90" y="186"/>
                  </a:lnTo>
                  <a:lnTo>
                    <a:pt x="123" y="198"/>
                  </a:lnTo>
                  <a:lnTo>
                    <a:pt x="150" y="162"/>
                  </a:lnTo>
                  <a:lnTo>
                    <a:pt x="114" y="162"/>
                  </a:lnTo>
                  <a:lnTo>
                    <a:pt x="111" y="102"/>
                  </a:lnTo>
                  <a:lnTo>
                    <a:pt x="78" y="84"/>
                  </a:lnTo>
                  <a:lnTo>
                    <a:pt x="99" y="21"/>
                  </a:lnTo>
                  <a:lnTo>
                    <a:pt x="48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3" name="未知"/>
            <p:cNvSpPr>
              <a:spLocks noChangeArrowheads="1"/>
            </p:cNvSpPr>
            <p:nvPr/>
          </p:nvSpPr>
          <p:spPr bwMode="auto">
            <a:xfrm>
              <a:off x="285" y="1807"/>
              <a:ext cx="80" cy="263"/>
            </a:xfrm>
            <a:custGeom>
              <a:avLst/>
              <a:gdLst>
                <a:gd name="T0" fmla="*/ 10 w 90"/>
                <a:gd name="T1" fmla="*/ 0 h 293"/>
                <a:gd name="T2" fmla="*/ 4 w 90"/>
                <a:gd name="T3" fmla="*/ 16 h 293"/>
                <a:gd name="T4" fmla="*/ 2 w 90"/>
                <a:gd name="T5" fmla="*/ 22 h 293"/>
                <a:gd name="T6" fmla="*/ 0 w 90"/>
                <a:gd name="T7" fmla="*/ 31 h 293"/>
                <a:gd name="T8" fmla="*/ 6 w 90"/>
                <a:gd name="T9" fmla="*/ 31 h 293"/>
                <a:gd name="T10" fmla="*/ 8 w 90"/>
                <a:gd name="T11" fmla="*/ 39 h 293"/>
                <a:gd name="T12" fmla="*/ 4 w 90"/>
                <a:gd name="T13" fmla="*/ 46 h 293"/>
                <a:gd name="T14" fmla="*/ 11 w 90"/>
                <a:gd name="T15" fmla="*/ 58 h 293"/>
                <a:gd name="T16" fmla="*/ 16 w 90"/>
                <a:gd name="T17" fmla="*/ 58 h 293"/>
                <a:gd name="T18" fmla="*/ 11 w 90"/>
                <a:gd name="T19" fmla="*/ 52 h 293"/>
                <a:gd name="T20" fmla="*/ 12 w 90"/>
                <a:gd name="T21" fmla="*/ 35 h 293"/>
                <a:gd name="T22" fmla="*/ 8 w 90"/>
                <a:gd name="T23" fmla="*/ 31 h 293"/>
                <a:gd name="T24" fmla="*/ 4 w 90"/>
                <a:gd name="T25" fmla="*/ 25 h 293"/>
                <a:gd name="T26" fmla="*/ 10 w 90"/>
                <a:gd name="T27" fmla="*/ 18 h 293"/>
                <a:gd name="T28" fmla="*/ 16 w 90"/>
                <a:gd name="T29" fmla="*/ 13 h 293"/>
                <a:gd name="T30" fmla="*/ 10 w 90"/>
                <a:gd name="T31" fmla="*/ 0 h 2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"/>
                <a:gd name="T49" fmla="*/ 0 h 293"/>
                <a:gd name="T50" fmla="*/ 90 w 90"/>
                <a:gd name="T51" fmla="*/ 293 h 2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" h="293">
                  <a:moveTo>
                    <a:pt x="56" y="0"/>
                  </a:moveTo>
                  <a:lnTo>
                    <a:pt x="29" y="78"/>
                  </a:lnTo>
                  <a:lnTo>
                    <a:pt x="2" y="111"/>
                  </a:lnTo>
                  <a:lnTo>
                    <a:pt x="0" y="157"/>
                  </a:lnTo>
                  <a:lnTo>
                    <a:pt x="35" y="162"/>
                  </a:lnTo>
                  <a:lnTo>
                    <a:pt x="45" y="202"/>
                  </a:lnTo>
                  <a:lnTo>
                    <a:pt x="17" y="231"/>
                  </a:lnTo>
                  <a:lnTo>
                    <a:pt x="65" y="291"/>
                  </a:lnTo>
                  <a:lnTo>
                    <a:pt x="90" y="293"/>
                  </a:lnTo>
                  <a:lnTo>
                    <a:pt x="62" y="261"/>
                  </a:lnTo>
                  <a:lnTo>
                    <a:pt x="71" y="177"/>
                  </a:lnTo>
                  <a:lnTo>
                    <a:pt x="45" y="157"/>
                  </a:lnTo>
                  <a:lnTo>
                    <a:pt x="29" y="129"/>
                  </a:lnTo>
                  <a:lnTo>
                    <a:pt x="56" y="93"/>
                  </a:lnTo>
                  <a:lnTo>
                    <a:pt x="90" y="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4" name="未知"/>
            <p:cNvSpPr>
              <a:spLocks noChangeArrowheads="1"/>
            </p:cNvSpPr>
            <p:nvPr/>
          </p:nvSpPr>
          <p:spPr bwMode="auto">
            <a:xfrm>
              <a:off x="405" y="1600"/>
              <a:ext cx="258" cy="224"/>
            </a:xfrm>
            <a:custGeom>
              <a:avLst/>
              <a:gdLst>
                <a:gd name="T0" fmla="*/ 0 w 288"/>
                <a:gd name="T1" fmla="*/ 51 h 249"/>
                <a:gd name="T2" fmla="*/ 4 w 288"/>
                <a:gd name="T3" fmla="*/ 44 h 249"/>
                <a:gd name="T4" fmla="*/ 12 w 288"/>
                <a:gd name="T5" fmla="*/ 44 h 249"/>
                <a:gd name="T6" fmla="*/ 13 w 288"/>
                <a:gd name="T7" fmla="*/ 36 h 249"/>
                <a:gd name="T8" fmla="*/ 30 w 288"/>
                <a:gd name="T9" fmla="*/ 29 h 249"/>
                <a:gd name="T10" fmla="*/ 35 w 288"/>
                <a:gd name="T11" fmla="*/ 32 h 249"/>
                <a:gd name="T12" fmla="*/ 34 w 288"/>
                <a:gd name="T13" fmla="*/ 4 h 249"/>
                <a:gd name="T14" fmla="*/ 44 w 288"/>
                <a:gd name="T15" fmla="*/ 0 h 249"/>
                <a:gd name="T16" fmla="*/ 56 w 288"/>
                <a:gd name="T17" fmla="*/ 9 h 249"/>
                <a:gd name="T18" fmla="*/ 47 w 288"/>
                <a:gd name="T19" fmla="*/ 8 h 249"/>
                <a:gd name="T20" fmla="*/ 42 w 288"/>
                <a:gd name="T21" fmla="*/ 13 h 249"/>
                <a:gd name="T22" fmla="*/ 47 w 288"/>
                <a:gd name="T23" fmla="*/ 31 h 249"/>
                <a:gd name="T24" fmla="*/ 35 w 288"/>
                <a:gd name="T25" fmla="*/ 42 h 249"/>
                <a:gd name="T26" fmla="*/ 0 w 288"/>
                <a:gd name="T27" fmla="*/ 51 h 2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249"/>
                <a:gd name="T44" fmla="*/ 288 w 288"/>
                <a:gd name="T45" fmla="*/ 249 h 2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249">
                  <a:moveTo>
                    <a:pt x="0" y="249"/>
                  </a:moveTo>
                  <a:lnTo>
                    <a:pt x="12" y="213"/>
                  </a:lnTo>
                  <a:lnTo>
                    <a:pt x="66" y="216"/>
                  </a:lnTo>
                  <a:lnTo>
                    <a:pt x="69" y="180"/>
                  </a:lnTo>
                  <a:lnTo>
                    <a:pt x="156" y="147"/>
                  </a:lnTo>
                  <a:lnTo>
                    <a:pt x="183" y="161"/>
                  </a:lnTo>
                  <a:lnTo>
                    <a:pt x="171" y="15"/>
                  </a:lnTo>
                  <a:lnTo>
                    <a:pt x="228" y="0"/>
                  </a:lnTo>
                  <a:lnTo>
                    <a:pt x="288" y="45"/>
                  </a:lnTo>
                  <a:lnTo>
                    <a:pt x="246" y="39"/>
                  </a:lnTo>
                  <a:lnTo>
                    <a:pt x="219" y="63"/>
                  </a:lnTo>
                  <a:lnTo>
                    <a:pt x="243" y="150"/>
                  </a:lnTo>
                  <a:lnTo>
                    <a:pt x="183" y="206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5" name="任意多边形 51226"/>
            <p:cNvSpPr>
              <a:spLocks noChangeArrowheads="1"/>
            </p:cNvSpPr>
            <p:nvPr/>
          </p:nvSpPr>
          <p:spPr bwMode="auto">
            <a:xfrm rot="10800000">
              <a:off x="772" y="240"/>
              <a:ext cx="812" cy="6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92" y="10800"/>
                  </a:moveTo>
                  <a:cubicBezTo>
                    <a:pt x="1492" y="15941"/>
                    <a:pt x="5659" y="20108"/>
                    <a:pt x="10800" y="20108"/>
                  </a:cubicBezTo>
                  <a:cubicBezTo>
                    <a:pt x="15941" y="20108"/>
                    <a:pt x="20108" y="15941"/>
                    <a:pt x="20108" y="10800"/>
                  </a:cubicBezTo>
                  <a:cubicBezTo>
                    <a:pt x="20108" y="5659"/>
                    <a:pt x="15941" y="1492"/>
                    <a:pt x="10800" y="1492"/>
                  </a:cubicBezTo>
                  <a:cubicBezTo>
                    <a:pt x="5659" y="1492"/>
                    <a:pt x="1492" y="5659"/>
                    <a:pt x="1492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20" name="图片 5122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97934" y="1674855"/>
            <a:ext cx="6498289" cy="193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第二节    拉格朗日插值</a:t>
            </a:r>
            <a:endParaRPr lang="zh-CN" altLang="en-US" sz="4000" dirty="0" smtClean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747571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一、线性插值与抛物插值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844648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二、拉格朗日插值多项式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915157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三、插值余项与误差估计</a:t>
            </a:r>
            <a:endParaRPr lang="zh-CN" altLang="en-US" sz="3200" dirty="0" smtClean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83895" y="969645"/>
            <a:ext cx="8152130" cy="5717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457200" indent="-4572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charset="0"/>
              <a:buChar char="l"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线性插值</a:t>
            </a:r>
            <a:r>
              <a:rPr lang="zh-CN" altLang="en-US" sz="2800" dirty="0" smtClean="0">
                <a:sym typeface="+mn-ea"/>
              </a:rPr>
              <a:t>：此时为         的情形。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chemeClr val="tx1"/>
                </a:solidFill>
                <a:sym typeface="+mn-ea"/>
              </a:rPr>
              <a:t>设函数             在节点    和   处的函数值分别为    </a:t>
            </a:r>
            <a:endParaRPr lang="zh-CN" altLang="zh-CN" sz="2800" dirty="0" smtClean="0">
              <a:solidFill>
                <a:schemeClr val="tx1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chemeClr val="tx1"/>
                </a:solidFill>
                <a:sym typeface="+mn-ea"/>
              </a:rPr>
              <a:t>和   ，则有：</a:t>
            </a:r>
            <a:endParaRPr lang="zh-CN" altLang="zh-CN" sz="2800" dirty="0" smtClean="0">
              <a:solidFill>
                <a:schemeClr val="tx1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  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>
                <a:solidFill>
                  <a:srgbClr val="0000FF"/>
                </a:solidFill>
                <a:sym typeface="+mn-ea"/>
              </a:rPr>
              <a:t>       </a:t>
            </a:r>
            <a:r>
              <a:rPr lang="en-US" altLang="zh-CN" sz="2800" dirty="0" smtClean="0">
                <a:sym typeface="+mn-ea"/>
              </a:rPr>
              <a:t>是由两个一次多项式的线性组合得到的，</a:t>
            </a:r>
            <a:r>
              <a:rPr lang="zh-CN" altLang="en-US" sz="2800" dirty="0" smtClean="0">
                <a:sym typeface="+mn-ea"/>
              </a:rPr>
              <a:t>若</a:t>
            </a:r>
            <a:endParaRPr lang="zh-CN" altLang="zh-CN" sz="2800" dirty="0" smtClean="0">
              <a:solidFill>
                <a:srgbClr val="0000FF"/>
              </a:solidFill>
              <a:sym typeface="+mn-ea"/>
            </a:endParaRPr>
          </a:p>
          <a:p>
            <a:pPr marL="0" indent="0" eaLnBrk="1" latinLnBrk="0" hangingPunct="1"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记</a:t>
            </a:r>
            <a:endParaRPr lang="en-US" altLang="zh-CN" sz="2800" dirty="0" smtClean="0"/>
          </a:p>
          <a:p>
            <a:pPr marL="0" indent="0" eaLnBrk="1" latinLnBrk="0" hangingPunct="1"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 smtClean="0"/>
              <a:t>则有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800" dirty="0" smtClean="0"/>
              <a:t>称        和       为线性插值基函数。</a:t>
            </a: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线性插值与抛物插值</a:t>
            </a:r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/>
            <a:endParaRPr lang="zh-CN" altLang="en-US" sz="3200" dirty="0" smtClean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-2147482549"/>
          <p:cNvGraphicFramePr>
            <a:graphicFrameLocks noChangeAspect="1"/>
          </p:cNvGraphicFramePr>
          <p:nvPr/>
        </p:nvGraphicFramePr>
        <p:xfrm>
          <a:off x="4147503" y="1161098"/>
          <a:ext cx="729617" cy="400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92100" imgH="165100" progId="Equation.DSMT4">
                  <p:embed/>
                </p:oleObj>
              </mc:Choice>
              <mc:Fallback>
                <p:oleObj name="" r:id="rId1" imgW="292100" imgH="1651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47503" y="1161098"/>
                        <a:ext cx="729617" cy="4004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2548"/>
          <p:cNvGraphicFramePr>
            <a:graphicFrameLocks noChangeAspect="1"/>
          </p:cNvGraphicFramePr>
          <p:nvPr/>
        </p:nvGraphicFramePr>
        <p:xfrm>
          <a:off x="1861185" y="1851660"/>
          <a:ext cx="1301185" cy="477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20700" imgH="190500" progId="Equation.DSMT4">
                  <p:embed/>
                </p:oleObj>
              </mc:Choice>
              <mc:Fallback>
                <p:oleObj name="" r:id="rId3" imgW="520700" imgH="190500" progId="Equation.DSMT4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1185" y="1851660"/>
                        <a:ext cx="1301185" cy="47720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0685"/>
          <p:cNvGraphicFramePr>
            <a:graphicFrameLocks noChangeAspect="1"/>
          </p:cNvGraphicFramePr>
          <p:nvPr/>
        </p:nvGraphicFramePr>
        <p:xfrm>
          <a:off x="4280218" y="1851343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52400" imgH="203200" progId="Equation.DSMT4">
                  <p:embed/>
                </p:oleObj>
              </mc:Choice>
              <mc:Fallback>
                <p:oleObj name="" r:id="rId5" imgW="152400" imgH="2032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0218" y="1851343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2546"/>
          <p:cNvGraphicFramePr>
            <a:graphicFrameLocks noChangeAspect="1"/>
          </p:cNvGraphicFramePr>
          <p:nvPr/>
        </p:nvGraphicFramePr>
        <p:xfrm>
          <a:off x="4989830" y="1829118"/>
          <a:ext cx="356080" cy="500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139700" imgH="203200" progId="Equation.DSMT4">
                  <p:embed/>
                </p:oleObj>
              </mc:Choice>
              <mc:Fallback>
                <p:oleObj name="" r:id="rId7" imgW="139700" imgH="203200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89830" y="1829118"/>
                        <a:ext cx="356080" cy="5000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545"/>
          <p:cNvGraphicFramePr>
            <a:graphicFrameLocks noChangeAspect="1"/>
          </p:cNvGraphicFramePr>
          <p:nvPr/>
        </p:nvGraphicFramePr>
        <p:xfrm>
          <a:off x="8116888" y="1851343"/>
          <a:ext cx="412392" cy="526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65100" imgH="203200" progId="Equation.DSMT4">
                  <p:embed/>
                </p:oleObj>
              </mc:Choice>
              <mc:Fallback>
                <p:oleObj name="" r:id="rId9" imgW="165100" imgH="203200" progId="Equation.DSMT4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16888" y="1851343"/>
                        <a:ext cx="412392" cy="5264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544"/>
          <p:cNvGraphicFramePr>
            <a:graphicFrameLocks noChangeAspect="1"/>
          </p:cNvGraphicFramePr>
          <p:nvPr/>
        </p:nvGraphicFramePr>
        <p:xfrm>
          <a:off x="1130618" y="2449513"/>
          <a:ext cx="380670" cy="485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152400" imgH="203200" progId="Equation.DSMT4">
                  <p:embed/>
                </p:oleObj>
              </mc:Choice>
              <mc:Fallback>
                <p:oleObj name="" r:id="rId11" imgW="152400" imgH="2032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0618" y="2449513"/>
                        <a:ext cx="380670" cy="48599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522"/>
          <p:cNvGraphicFramePr>
            <a:graphicFrameLocks noChangeAspect="1"/>
          </p:cNvGraphicFramePr>
          <p:nvPr/>
        </p:nvGraphicFramePr>
        <p:xfrm>
          <a:off x="2553335" y="2935605"/>
          <a:ext cx="3967028" cy="986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1586865" imgH="393700" progId="Equation.DSMT4">
                  <p:embed/>
                </p:oleObj>
              </mc:Choice>
              <mc:Fallback>
                <p:oleObj name="" r:id="rId13" imgW="1586865" imgH="3937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53335" y="2935605"/>
                        <a:ext cx="3967028" cy="98699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521"/>
          <p:cNvGraphicFramePr>
            <a:graphicFrameLocks noChangeAspect="1"/>
          </p:cNvGraphicFramePr>
          <p:nvPr/>
        </p:nvGraphicFramePr>
        <p:xfrm>
          <a:off x="683895" y="3832543"/>
          <a:ext cx="793062" cy="494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317500" imgH="203200" progId="Equation.DSMT4">
                  <p:embed/>
                </p:oleObj>
              </mc:Choice>
              <mc:Fallback>
                <p:oleObj name="" r:id="rId15" imgW="317500" imgH="203200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3895" y="3832543"/>
                        <a:ext cx="793062" cy="494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2520"/>
          <p:cNvGraphicFramePr>
            <a:graphicFrameLocks noChangeAspect="1"/>
          </p:cNvGraphicFramePr>
          <p:nvPr/>
        </p:nvGraphicFramePr>
        <p:xfrm>
          <a:off x="2412048" y="4374515"/>
          <a:ext cx="1999382" cy="981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7" imgW="799465" imgH="393700" progId="Equation.DSMT4">
                  <p:embed/>
                </p:oleObj>
              </mc:Choice>
              <mc:Fallback>
                <p:oleObj name="" r:id="rId17" imgW="799465" imgH="393700" progId="Equation.DSMT4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12048" y="4374515"/>
                        <a:ext cx="1999382" cy="9815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519"/>
          <p:cNvGraphicFramePr>
            <a:graphicFrameLocks noChangeAspect="1"/>
          </p:cNvGraphicFramePr>
          <p:nvPr/>
        </p:nvGraphicFramePr>
        <p:xfrm>
          <a:off x="4901248" y="4363720"/>
          <a:ext cx="1967646" cy="99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9" imgW="786765" imgH="393700" progId="Equation.DSMT4">
                  <p:embed/>
                </p:oleObj>
              </mc:Choice>
              <mc:Fallback>
                <p:oleObj name="" r:id="rId19" imgW="786765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01248" y="4363720"/>
                        <a:ext cx="1967646" cy="99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2518"/>
          <p:cNvGraphicFramePr>
            <a:graphicFrameLocks noChangeAspect="1"/>
          </p:cNvGraphicFramePr>
          <p:nvPr/>
        </p:nvGraphicFramePr>
        <p:xfrm>
          <a:off x="3140393" y="5408613"/>
          <a:ext cx="3238500" cy="51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21" imgW="1295400" imgH="203200" progId="Equation.DSMT4">
                  <p:embed/>
                </p:oleObj>
              </mc:Choice>
              <mc:Fallback>
                <p:oleObj name="" r:id="rId21" imgW="1295400" imgH="203200" progId="Equation.DSMT4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40393" y="5408613"/>
                        <a:ext cx="3238500" cy="5130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2512"/>
          <p:cNvGraphicFramePr>
            <a:graphicFrameLocks noChangeAspect="1"/>
          </p:cNvGraphicFramePr>
          <p:nvPr/>
        </p:nvGraphicFramePr>
        <p:xfrm>
          <a:off x="1196658" y="6089333"/>
          <a:ext cx="729933" cy="511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3" imgW="292100" imgH="203200" progId="Equation.DSMT4">
                  <p:embed/>
                </p:oleObj>
              </mc:Choice>
              <mc:Fallback>
                <p:oleObj name="" r:id="rId23" imgW="292100" imgH="203200" progId="Equation.DSMT4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96658" y="6089333"/>
                        <a:ext cx="729933" cy="5114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-2147482511"/>
          <p:cNvGraphicFramePr>
            <a:graphicFrameLocks noChangeAspect="1"/>
          </p:cNvGraphicFramePr>
          <p:nvPr/>
        </p:nvGraphicFramePr>
        <p:xfrm>
          <a:off x="2306955" y="6085523"/>
          <a:ext cx="698197" cy="51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25" imgW="279400" imgH="203200" progId="Equation.DSMT4">
                  <p:embed/>
                </p:oleObj>
              </mc:Choice>
              <mc:Fallback>
                <p:oleObj name="" r:id="rId25" imgW="279400" imgH="203200" progId="Equation.DSMT4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306955" y="6085523"/>
                        <a:ext cx="698197" cy="514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tags/tag1.xml><?xml version="1.0" encoding="utf-8"?>
<p:tagLst xmlns:p="http://schemas.openxmlformats.org/presentationml/2006/main">
  <p:tag name="TIMING" val="|1.9|4.8"/>
</p:tagLst>
</file>

<file path=ppt/tags/tag2.xml><?xml version="1.0" encoding="utf-8"?>
<p:tagLst xmlns:p="http://schemas.openxmlformats.org/presentationml/2006/main">
  <p:tag name="TIMING" val="|1.9|4.8"/>
</p:tagLst>
</file>

<file path=ppt/tags/tag3.xml><?xml version="1.0" encoding="utf-8"?>
<p:tagLst xmlns:p="http://schemas.openxmlformats.org/presentationml/2006/main">
  <p:tag name="TIMING" val="|4|10"/>
</p:tagLst>
</file>

<file path=ppt/tags/tag4.xml><?xml version="1.0" encoding="utf-8"?>
<p:tagLst xmlns:p="http://schemas.openxmlformats.org/presentationml/2006/main">
  <p:tag name="TIMING" val="|1.9|4.8"/>
</p:tagLst>
</file>

<file path=ppt/tags/tag5.xml><?xml version="1.0" encoding="utf-8"?>
<p:tagLst xmlns:p="http://schemas.openxmlformats.org/presentationml/2006/main">
  <p:tag name="TIMING" val="|1.9|4.8"/>
</p:tagLst>
</file>

<file path=ppt/tags/tag6.xml><?xml version="1.0" encoding="utf-8"?>
<p:tagLst xmlns:p="http://schemas.openxmlformats.org/presentationml/2006/main">
  <p:tag name="TIMING" val="|0.2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 algn="ctr">
          <a:solidFill>
            <a:schemeClr val="accent1"/>
          </a:solidFill>
          <a:miter lim="800000"/>
        </a:ln>
      </a:spPr>
      <a:bodyPr wrap="none" anchor="ctr"/>
      <a:lstStyle>
        <a:defPPr>
          <a:defRPr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10011</Words>
  <Application>WPS 演示</Application>
  <PresentationFormat>全屏显示(4:3)</PresentationFormat>
  <Paragraphs>1026</Paragraphs>
  <Slides>74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11</vt:i4>
      </vt:variant>
      <vt:variant>
        <vt:lpstr>嵌入 OLE 服务器</vt:lpstr>
      </vt:variant>
      <vt:variant>
        <vt:i4>406</vt:i4>
      </vt:variant>
      <vt:variant>
        <vt:lpstr>幻灯片标题</vt:lpstr>
      </vt:variant>
      <vt:variant>
        <vt:i4>74</vt:i4>
      </vt:variant>
    </vt:vector>
  </HeadingPairs>
  <TitlesOfParts>
    <vt:vector size="518" baseType="lpstr">
      <vt:lpstr>Arial</vt:lpstr>
      <vt:lpstr>宋体</vt:lpstr>
      <vt:lpstr>Wingdings</vt:lpstr>
      <vt:lpstr>华文仿宋</vt:lpstr>
      <vt:lpstr>黑体</vt:lpstr>
      <vt:lpstr>Times New Roman</vt:lpstr>
      <vt:lpstr>Calibri</vt:lpstr>
      <vt:lpstr>Franklin Gothic Book</vt:lpstr>
      <vt:lpstr>幼圆</vt:lpstr>
      <vt:lpstr>Wingdings 2</vt:lpstr>
      <vt:lpstr>楷体_GB2312</vt:lpstr>
      <vt:lpstr>新宋体</vt:lpstr>
      <vt:lpstr>隶书</vt:lpstr>
      <vt:lpstr>华文楷体</vt:lpstr>
      <vt:lpstr>楷体</vt:lpstr>
      <vt:lpstr>Perpetua</vt:lpstr>
      <vt:lpstr>微软雅黑</vt:lpstr>
      <vt:lpstr>Arial Unicode MS</vt:lpstr>
      <vt:lpstr>Wingdings</vt:lpstr>
      <vt:lpstr>Verdana</vt:lpstr>
      <vt:lpstr>华光报宋_CNKI</vt:lpstr>
      <vt:lpstr>华光行书_CNKI</vt:lpstr>
      <vt:lpstr>华文行楷</vt:lpstr>
      <vt:lpstr>华光中楷_CNKI</vt:lpstr>
      <vt:lpstr>华光中等线_CNKI</vt:lpstr>
      <vt:lpstr>华文琥珀</vt:lpstr>
      <vt:lpstr>华文细黑</vt:lpstr>
      <vt:lpstr>自定义设计方案</vt:lpstr>
      <vt:lpstr>1_自定义设计方案</vt:lpstr>
      <vt:lpstr>主题1</vt:lpstr>
      <vt:lpstr>2_sample</vt:lpstr>
      <vt:lpstr>3_sample</vt:lpstr>
      <vt:lpstr>Office 主题</vt:lpstr>
      <vt:lpstr>平衡</vt:lpstr>
      <vt:lpstr>1_主题1</vt:lpstr>
      <vt:lpstr>4_sample</vt:lpstr>
      <vt:lpstr>5_sample</vt:lpstr>
      <vt:lpstr>1_Office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Visio.Drawing.11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计 算 方 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二、两个节点的埃尔米特插值多项式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hedy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无源毫米波实时成像 理论与关键技术 </dc:title>
  <dc:creator>gycj</dc:creator>
  <cp:lastModifiedBy>Jinliang Yang</cp:lastModifiedBy>
  <cp:revision>2249</cp:revision>
  <dcterms:created xsi:type="dcterms:W3CDTF">2006-07-15T01:55:00Z</dcterms:created>
  <dcterms:modified xsi:type="dcterms:W3CDTF">2021-03-14T15:04:00Z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