
<file path=[Content_Types].xml><?xml version="1.0" encoding="utf-8"?>
<Types xmlns="http://schemas.openxmlformats.org/package/2006/content-types">
  <Override PartName="/ppt/slideMasters/slideMaster3.xml" ContentType="application/vnd.openxmlformats-officedocument.presentationml.slideMaster+xml"/>
  <Override PartName="/ppt/slideLayouts/slideLayout57.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Layouts/slideLayout46.xml" ContentType="application/vnd.openxmlformats-officedocument.presentationml.slideLayout+xml"/>
  <Override PartName="/ppt/slideLayouts/slideLayout93.xml" ContentType="application/vnd.openxmlformats-officedocument.presentationml.slideLayout+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82.xml" ContentType="application/vnd.openxmlformats-officedocument.presentationml.slideLayout+xml"/>
  <Override PartName="/ppt/slideLayouts/slideLayout124.xml" ContentType="application/vnd.openxmlformats-officedocument.presentationml.slideLayout+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slideLayouts/slideLayout113.xml" ContentType="application/vnd.openxmlformats-officedocument.presentationml.slideLayout+xml"/>
  <Override PartName="/ppt/notesSlides/notesSlide16.xml" ContentType="application/vnd.openxmlformats-officedocument.presentationml.notesSlide+xml"/>
  <Override PartName="/ppt/tableStyles.xml" ContentType="application/vnd.openxmlformats-officedocument.presentationml.tableStyles+xml"/>
  <Override PartName="/ppt/slideLayouts/slideLayout102.xml" ContentType="application/vnd.openxmlformats-officedocument.presentationml.slideLayout+xml"/>
  <Override PartName="/ppt/slideMasters/slideMaster8.xml" ContentType="application/vnd.openxmlformats-officedocument.presentationml.slideMaster+xml"/>
  <Override PartName="/ppt/slideMasters/slideMaster11.xml" ContentType="application/vnd.openxmlformats-officedocument.presentationml.slideMaster+xml"/>
  <Override PartName="/ppt/notesSlides/notesSlide12.xml" ContentType="application/vnd.openxmlformats-officedocument.presentationml.notesSlide+xml"/>
  <Override PartName="/ppt/notesSlides/notesSlide7.xml" ContentType="application/vnd.openxmlformats-officedocument.presentationml.notesSlide+xml"/>
  <Override PartName="/ppt/diagrams/layout1.xml" ContentType="application/vnd.openxmlformats-officedocument.drawingml.diagramLayout+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slideLayouts/slideLayout69.xml" ContentType="application/vnd.openxmlformats-officedocument.presentationml.slideLayout+xml"/>
  <Override PartName="/ppt/theme/theme6.xml" ContentType="application/vnd.openxmlformats-officedocument.theme+xml"/>
  <Override PartName="/ppt/slideLayouts/slideLayout87.xml" ContentType="application/vnd.openxmlformats-officedocument.presentationml.slideLayout+xml"/>
  <Override PartName="/ppt/slideLayouts/slideLayout98.xml" ContentType="application/vnd.openxmlformats-officedocument.presentationml.slideLayout+xml"/>
  <Override PartName="/ppt/theme/theme10.xml" ContentType="application/vnd.openxmlformats-officedocument.theme+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58.xml" ContentType="application/vnd.openxmlformats-officedocument.presentationml.slideLayout+xml"/>
  <Override PartName="/ppt/slideLayouts/slideLayout76.xml" ContentType="application/vnd.openxmlformats-officedocument.presentationml.slideLayout+xml"/>
  <Override PartName="/ppt/slideLayouts/slideLayout118.xml" ContentType="application/vnd.openxmlformats-officedocument.presentationml.slideLayout+xml"/>
  <Default Extension="png" ContentType="image/png"/>
  <Override PartName="/ppt/notesSlides/notesSlide3.xml" ContentType="application/vnd.openxmlformats-officedocument.presentationml.notesSlide+xml"/>
  <Default Extension="bin" ContentType="application/vnd.openxmlformats-officedocument.oleObject"/>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65.xml" ContentType="application/vnd.openxmlformats-officedocument.presentationml.slideLayout+xml"/>
  <Override PartName="/ppt/slideLayouts/slideLayout83.xml" ContentType="application/vnd.openxmlformats-officedocument.presentationml.slideLayout+xml"/>
  <Override PartName="/ppt/slideLayouts/slideLayout94.xml" ContentType="application/vnd.openxmlformats-officedocument.presentationml.slideLayout+xml"/>
  <Override PartName="/ppt/slideLayouts/slideLayout107.xml" ContentType="application/vnd.openxmlformats-officedocument.presentationml.slideLayout+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72.xml" ContentType="application/vnd.openxmlformats-officedocument.presentationml.slideLayout+xml"/>
  <Override PartName="/ppt/slideLayouts/slideLayout90.xml" ContentType="application/vnd.openxmlformats-officedocument.presentationml.slideLayout+xml"/>
  <Override PartName="/ppt/slideLayouts/slideLayout114.xml" ContentType="application/vnd.openxmlformats-officedocument.presentationml.slideLayout+xml"/>
  <Override PartName="/ppt/slideLayouts/slideLayout125.xml" ContentType="application/vnd.openxmlformats-officedocument.presentationml.slideLayout+xml"/>
  <Default Extension="emf" ContentType="image/x-emf"/>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slideLayouts/slideLayout61.xml" ContentType="application/vnd.openxmlformats-officedocument.presentationml.slideLayout+xml"/>
  <Override PartName="/ppt/slideLayouts/slideLayout103.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slideLayouts/slideLayout50.xml" ContentType="application/vnd.openxmlformats-officedocument.presentationml.slideLayout+xml"/>
  <Override PartName="/ppt/slideLayouts/slideLayout110.xml" ContentType="application/vnd.openxmlformats-officedocument.presentationml.slideLayout+xml"/>
  <Override PartName="/ppt/slideLayouts/slideLayout121.xml" ContentType="application/vnd.openxmlformats-officedocument.presentationml.slideLayout+xml"/>
  <Override PartName="/ppt/notesSlides/notesSlide13.xml" ContentType="application/vnd.openxmlformats-officedocument.presentationml.notesSlide+xml"/>
  <Override PartName="/ppt/slideMasters/slideMaster9.xml" ContentType="application/vnd.openxmlformats-officedocument.presentationml.slideMaster+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20.xml" ContentType="application/vnd.openxmlformats-officedocument.presentationml.notesSlide+xml"/>
  <Override PartName="/ppt/slideLayouts/slideLayout99.xml" ContentType="application/vnd.openxmlformats-officedocument.presentationml.slideLayout+xml"/>
  <Override PartName="/ppt/slideMasters/slideMaster5.xml" ContentType="application/vnd.openxmlformats-officedocument.presentationml.slideMaster+xml"/>
  <Override PartName="/ppt/handoutMasters/handoutMaster1.xml" ContentType="application/vnd.openxmlformats-officedocument.presentationml.handoutMaster+xml"/>
  <Override PartName="/ppt/slideLayouts/slideLayout59.xml" ContentType="application/vnd.openxmlformats-officedocument.presentationml.slideLayout+xml"/>
  <Override PartName="/ppt/theme/theme7.xml" ContentType="application/vnd.openxmlformats-officedocument.theme+xml"/>
  <Override PartName="/ppt/slideLayouts/slideLayout88.xml" ContentType="application/vnd.openxmlformats-officedocument.presentationml.slideLayout+xml"/>
  <Override PartName="/ppt/theme/theme11.xml" ContentType="application/vnd.openxmlformats-officedocument.them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Layouts/slideLayout95.xml" ContentType="application/vnd.openxmlformats-officedocument.presentationml.slideLayout+xml"/>
  <Override PartName="/ppt/slideLayouts/slideLayout119.xml" ContentType="application/vnd.openxmlformats-officedocument.presentationml.slideLayout+xml"/>
  <Override PartName="/ppt/diagrams/colors1.xml" ContentType="application/vnd.openxmlformats-officedocument.drawingml.diagramColors+xml"/>
  <Override PartName="/ppt/tags/tag6.xml" ContentType="application/vnd.openxmlformats-officedocument.presentationml.tags+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Layouts/slideLayout84.xml" ContentType="application/vnd.openxmlformats-officedocument.presentationml.slideLayout+xml"/>
  <Override PartName="/ppt/slideLayouts/slideLayout108.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slideLayouts/slideLayout91.xml" ContentType="application/vnd.openxmlformats-officedocument.presentationml.slideLayout+xml"/>
  <Override PartName="/ppt/slideLayouts/slideLayout115.xml" ContentType="application/vnd.openxmlformats-officedocument.presentationml.slideLayout+xml"/>
  <Override PartName="/ppt/tags/tag2.xml" ContentType="application/vnd.openxmlformats-officedocument.presentationml.tags+xml"/>
  <Default Extension="wmf" ContentType="image/x-wmf"/>
  <Override PartName="/ppt/notesSlides/notesSlide18.xml" ContentType="application/vnd.openxmlformats-officedocument.presentationml.notesSlide+xml"/>
  <Default Extension="rels" ContentType="application/vnd.openxmlformats-package.relationships+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Layouts/slideLayout80.xml" ContentType="application/vnd.openxmlformats-officedocument.presentationml.slideLayout+xml"/>
  <Override PartName="/ppt/slideLayouts/slideLayout104.xml" ContentType="application/vnd.openxmlformats-officedocument.presentationml.slideLayout+xml"/>
  <Override PartName="/ppt/slideLayouts/slideLayout122.xml" ContentType="application/vnd.openxmlformats-officedocument.presentationml.slideLayout+xml"/>
  <Override PartName="/ppt/slides/slide12.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slideLayouts/slideLayout111.xml" ContentType="application/vnd.openxmlformats-officedocument.presentationml.slideLayout+xml"/>
  <Override PartName="/ppt/notesSlides/notesSlide14.xml" ContentType="application/vnd.openxmlformats-officedocument.presentationml.notesSlide+xml"/>
  <Override PartName="/ppt/slideLayouts/slideLayout100.xml" ContentType="application/vnd.openxmlformats-officedocument.presentationml.slideLayout+xml"/>
  <Override PartName="/ppt/notesSlides/notesSlide9.xml" ContentType="application/vnd.openxmlformats-officedocument.presentationml.notesSlide+xml"/>
  <Override PartName="/ppt/slideMasters/slideMaster6.xml" ContentType="application/vnd.openxmlformats-officedocument.presentationml.slideMaster+xml"/>
  <Override PartName="/ppt/slideLayouts/slideLayout89.xml" ContentType="application/vnd.openxmlformats-officedocument.presentationml.slideLayout+xml"/>
  <Override PartName="/ppt/theme/theme8.xml" ContentType="application/vnd.openxmlformats-officedocument.theme+xml"/>
  <Override PartName="/ppt/theme/theme12.xml" ContentType="application/vnd.openxmlformats-officedocument.them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67.xml" ContentType="application/vnd.openxmlformats-officedocument.presentationml.slideLayout+xml"/>
  <Override PartName="/ppt/slideLayouts/slideLayout85.xml" ContentType="application/vnd.openxmlformats-officedocument.presentationml.slideLayout+xml"/>
  <Override PartName="/ppt/slideLayouts/slideLayout96.xml" ContentType="application/vnd.openxmlformats-officedocument.presentationml.slideLayout+xml"/>
  <Override PartName="/ppt/slideLayouts/slideLayout109.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74.xml" ContentType="application/vnd.openxmlformats-officedocument.presentationml.slideLayout+xml"/>
  <Override PartName="/ppt/slideLayouts/slideLayout116.xml" ContentType="application/vnd.openxmlformats-officedocument.presentationml.slideLayout+xml"/>
  <Override PartName="/ppt/notesSlides/notesSlide19.xml" ContentType="application/vnd.openxmlformats-officedocument.presentationml.notesSlide+xml"/>
  <Override PartName="/ppt/diagrams/drawing1.xml" ContentType="application/vnd.ms-office.drawingml.diagramDrawing+xml"/>
  <Override PartName="/ppt/slideLayouts/slideLayout16.xml" ContentType="application/vnd.openxmlformats-officedocument.presentationml.slideLayout+xml"/>
  <Default Extension="jpeg" ContentType="image/jpeg"/>
  <Override PartName="/ppt/slideLayouts/slideLayout34.xml" ContentType="application/vnd.openxmlformats-officedocument.presentationml.slideLayout+xml"/>
  <Override PartName="/ppt/slideLayouts/slideLayout63.xml" ContentType="application/vnd.openxmlformats-officedocument.presentationml.slideLayout+xml"/>
  <Override PartName="/ppt/slideLayouts/slideLayout81.xml" ContentType="application/vnd.openxmlformats-officedocument.presentationml.slideLayout+xml"/>
  <Override PartName="/ppt/slideLayouts/slideLayout92.xml" ContentType="application/vnd.openxmlformats-officedocument.presentationml.slideLayout+xml"/>
  <Override PartName="/ppt/slideLayouts/slideLayout105.xml" ContentType="application/vnd.openxmlformats-officedocument.presentationml.slideLayout+xml"/>
  <Override PartName="/ppt/tags/tag3.xml" ContentType="application/vnd.openxmlformats-officedocument.presentationml.tags+xml"/>
  <Override PartName="/ppt/diagrams/quickStyle1.xml" ContentType="application/vnd.openxmlformats-officedocument.drawingml.diagramStyle+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Default Extension="wav" ContentType="audio/wav"/>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70.xml" ContentType="application/vnd.openxmlformats-officedocument.presentationml.slideLayout+xml"/>
  <Override PartName="/ppt/slideLayouts/slideLayout112.xml" ContentType="application/vnd.openxmlformats-officedocument.presentationml.slideLayout+xml"/>
  <Override PartName="/ppt/slideLayouts/slideLayout123.xml" ContentType="application/vnd.openxmlformats-officedocument.presentationml.slideLayout+xml"/>
  <Override PartName="/ppt/notesSlides/notesSlide15.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slideLayouts/slideLayout101.xml" ContentType="application/vnd.openxmlformats-officedocument.presentationml.slideLayout+xml"/>
  <Override PartName="/ppt/notesSlides/notesSlide11.xml" ContentType="application/vnd.openxmlformats-officedocument.presentationml.notesSlide+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theme/theme9.xml" ContentType="application/vnd.openxmlformats-officedocument.theme+xml"/>
  <Override PartName="/ppt/theme/theme13.xml" ContentType="application/vnd.openxmlformats-officedocument.theme+xml"/>
  <Override PartName="/ppt/notesSlides/notesSlide6.xml" ContentType="application/vnd.openxmlformats-officedocument.presentationml.notesSlide+xml"/>
  <Override PartName="/ppt/slides/slide8.xml" ContentType="application/vnd.openxmlformats-officedocument.presentationml.slide+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slideLayouts/slideLayout97.xml" ContentType="application/vnd.openxmlformats-officedocument.presentationml.slideLayout+xml"/>
  <Override PartName="/ppt/diagrams/data1.xml" ContentType="application/vnd.openxmlformats-officedocument.drawingml.diagramData+xml"/>
  <Override PartName="/ppt/slideLayouts/slideLayout39.xml" ContentType="application/vnd.openxmlformats-officedocument.presentationml.slideLayout+xml"/>
  <Override PartName="/ppt/slideLayouts/slideLayout86.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slideLayouts/slideLayout117.xml" ContentType="application/vnd.openxmlformats-officedocument.presentationml.slideLayout+xml"/>
  <Override PartName="/ppt/tags/tag4.xml" ContentType="application/vnd.openxmlformats-officedocument.presentationml.tags+xml"/>
  <Override PartName="/ppt/theme/theme1.xml" ContentType="application/vnd.openxmlformats-officedocument.theme+xml"/>
  <Override PartName="/ppt/slideLayouts/slideLayout53.xml" ContentType="application/vnd.openxmlformats-officedocument.presentationml.slideLayout+xml"/>
  <Override PartName="/ppt/slideLayouts/slideLayout106.xml" ContentType="application/vnd.openxmlformats-officedocument.presentationml.slideLayout+xml"/>
  <Override PartName="/ppt/slideLayouts/slideLayout42.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12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650" r:id="rId2"/>
    <p:sldMasterId id="2147483675" r:id="rId3"/>
    <p:sldMasterId id="2147483688" r:id="rId4"/>
    <p:sldMasterId id="2147483700" r:id="rId5"/>
    <p:sldMasterId id="2147483712" r:id="rId6"/>
    <p:sldMasterId id="2147484104" r:id="rId7"/>
    <p:sldMasterId id="2147484214" r:id="rId8"/>
    <p:sldMasterId id="2147484227" r:id="rId9"/>
    <p:sldMasterId id="2147484239" r:id="rId10"/>
    <p:sldMasterId id="2147484251" r:id="rId11"/>
  </p:sldMasterIdLst>
  <p:notesMasterIdLst>
    <p:notesMasterId r:id="rId34"/>
  </p:notesMasterIdLst>
  <p:handoutMasterIdLst>
    <p:handoutMasterId r:id="rId35"/>
  </p:handoutMasterIdLst>
  <p:sldIdLst>
    <p:sldId id="447" r:id="rId12"/>
    <p:sldId id="445" r:id="rId13"/>
    <p:sldId id="474" r:id="rId14"/>
    <p:sldId id="448" r:id="rId15"/>
    <p:sldId id="425" r:id="rId16"/>
    <p:sldId id="475" r:id="rId17"/>
    <p:sldId id="476" r:id="rId18"/>
    <p:sldId id="477" r:id="rId19"/>
    <p:sldId id="478" r:id="rId20"/>
    <p:sldId id="479" r:id="rId21"/>
    <p:sldId id="480" r:id="rId22"/>
    <p:sldId id="481" r:id="rId23"/>
    <p:sldId id="482" r:id="rId24"/>
    <p:sldId id="483" r:id="rId25"/>
    <p:sldId id="484" r:id="rId26"/>
    <p:sldId id="485" r:id="rId27"/>
    <p:sldId id="486" r:id="rId28"/>
    <p:sldId id="487" r:id="rId29"/>
    <p:sldId id="488" r:id="rId30"/>
    <p:sldId id="489" r:id="rId31"/>
    <p:sldId id="420" r:id="rId32"/>
    <p:sldId id="422" r:id="rId33"/>
  </p:sldIdLst>
  <p:sldSz cx="9144000" cy="6858000" type="screen4x3"/>
  <p:notesSz cx="9882188" cy="6761163"/>
  <p:defaultTextStyle>
    <a:defPPr>
      <a:defRPr lang="zh-CN"/>
    </a:defPPr>
    <a:lvl1pPr algn="l" rtl="0" fontAlgn="base">
      <a:spcBef>
        <a:spcPct val="0"/>
      </a:spcBef>
      <a:spcAft>
        <a:spcPct val="0"/>
      </a:spcAft>
      <a:defRPr sz="6000" b="1"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sz="6000" b="1"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sz="6000" b="1"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sz="6000" b="1"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sz="6000" b="1" kern="1200">
        <a:solidFill>
          <a:schemeClr val="tx1"/>
        </a:solidFill>
        <a:latin typeface="Arial" pitchFamily="34" charset="0"/>
        <a:ea typeface="宋体" pitchFamily="2" charset="-122"/>
        <a:cs typeface="+mn-cs"/>
      </a:defRPr>
    </a:lvl5pPr>
    <a:lvl6pPr marL="2286000" algn="l" defTabSz="914400" rtl="0" eaLnBrk="1" latinLnBrk="0" hangingPunct="1">
      <a:defRPr sz="6000" b="1" kern="1200">
        <a:solidFill>
          <a:schemeClr val="tx1"/>
        </a:solidFill>
        <a:latin typeface="Arial" pitchFamily="34" charset="0"/>
        <a:ea typeface="宋体" pitchFamily="2" charset="-122"/>
        <a:cs typeface="+mn-cs"/>
      </a:defRPr>
    </a:lvl6pPr>
    <a:lvl7pPr marL="2743200" algn="l" defTabSz="914400" rtl="0" eaLnBrk="1" latinLnBrk="0" hangingPunct="1">
      <a:defRPr sz="6000" b="1" kern="1200">
        <a:solidFill>
          <a:schemeClr val="tx1"/>
        </a:solidFill>
        <a:latin typeface="Arial" pitchFamily="34" charset="0"/>
        <a:ea typeface="宋体" pitchFamily="2" charset="-122"/>
        <a:cs typeface="+mn-cs"/>
      </a:defRPr>
    </a:lvl7pPr>
    <a:lvl8pPr marL="3200400" algn="l" defTabSz="914400" rtl="0" eaLnBrk="1" latinLnBrk="0" hangingPunct="1">
      <a:defRPr sz="6000" b="1" kern="1200">
        <a:solidFill>
          <a:schemeClr val="tx1"/>
        </a:solidFill>
        <a:latin typeface="Arial" pitchFamily="34" charset="0"/>
        <a:ea typeface="宋体" pitchFamily="2" charset="-122"/>
        <a:cs typeface="+mn-cs"/>
      </a:defRPr>
    </a:lvl8pPr>
    <a:lvl9pPr marL="3657600" algn="l" defTabSz="914400" rtl="0" eaLnBrk="1" latinLnBrk="0" hangingPunct="1">
      <a:defRPr sz="6000" b="1"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clrMru>
    <a:srgbClr val="0000FF"/>
    <a:srgbClr val="339933"/>
    <a:srgbClr val="FF0066"/>
    <a:srgbClr val="FF3300"/>
    <a:srgbClr val="00FF00"/>
    <a:srgbClr val="FF0000"/>
    <a:srgbClr val="C0C0C0"/>
    <a:srgbClr val="006600"/>
  </p:clrMru>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5291" autoAdjust="0"/>
    <p:restoredTop sz="99072" autoAdjust="0"/>
  </p:normalViewPr>
  <p:slideViewPr>
    <p:cSldViewPr snapToGrid="0">
      <p:cViewPr>
        <p:scale>
          <a:sx n="70" d="100"/>
          <a:sy n="70" d="100"/>
        </p:scale>
        <p:origin x="-348" y="-96"/>
      </p:cViewPr>
      <p:guideLst>
        <p:guide orient="horz" pos="2168"/>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846"/>
    </p:cViewPr>
  </p:sorterViewPr>
  <p:gridSpacing cx="36868100" cy="368681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slide" Target="slides/slide15.xml"/><Relationship Id="rId39"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slide" Target="slides/slide10.xml"/><Relationship Id="rId34" Type="http://schemas.openxmlformats.org/officeDocument/2006/relationships/notesMaster" Target="notesMasters/notesMaster1.xml"/><Relationship Id="rId7" Type="http://schemas.openxmlformats.org/officeDocument/2006/relationships/slideMaster" Target="slideMasters/slideMaster7.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5.xml"/><Relationship Id="rId20" Type="http://schemas.openxmlformats.org/officeDocument/2006/relationships/slide" Target="slides/slide9.xml"/><Relationship Id="rId29"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13.xml"/><Relationship Id="rId32" Type="http://schemas.openxmlformats.org/officeDocument/2006/relationships/slide" Target="slides/slide21.xml"/><Relationship Id="rId37"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presProps" Target="presProps.xml"/><Relationship Id="rId10" Type="http://schemas.openxmlformats.org/officeDocument/2006/relationships/slideMaster" Target="slideMasters/slideMaster10.xml"/><Relationship Id="rId19" Type="http://schemas.openxmlformats.org/officeDocument/2006/relationships/slide" Target="slides/slide8.xml"/><Relationship Id="rId31" Type="http://schemas.openxmlformats.org/officeDocument/2006/relationships/slide" Target="slides/slide20.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handoutMaster" Target="handoutMasters/handoutMaster1.xml"/></Relationships>
</file>

<file path=ppt/diagrams/_rels/data1.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image" Target="../media/image34.png"/></Relationships>
</file>

<file path=ppt/diagrams/_rels/drawing1.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image" Target="../media/image34.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ACA2746-FF02-45B4-9E38-43A34301B634}" type="doc">
      <dgm:prSet loTypeId="urn:microsoft.com/office/officeart/2005/8/layout/vList3#1" loCatId="list" qsTypeId="urn:microsoft.com/office/officeart/2005/8/quickstyle/simple1" qsCatId="simple" csTypeId="urn:microsoft.com/office/officeart/2005/8/colors/accent1_2" csCatId="accent1" phldr="1"/>
      <dgm:spPr/>
      <dgm:t>
        <a:bodyPr/>
        <a:lstStyle/>
        <a:p>
          <a:endParaRPr lang="zh-CN" altLang="en-US"/>
        </a:p>
      </dgm:t>
    </dgm:pt>
    <dgm:pt modelId="{4F9BDEE6-8133-4F98-94C3-2122DA83254E}">
      <dgm:prSet phldrT="[文本]" custT="1"/>
      <dgm:spPr>
        <a:solidFill>
          <a:schemeClr val="accent1">
            <a:hueOff val="0"/>
            <a:satOff val="0"/>
            <a:lumOff val="0"/>
            <a:alpha val="20000"/>
          </a:schemeClr>
        </a:solidFill>
      </dgm:spPr>
      <dgm:t>
        <a:bodyPr/>
        <a:lstStyle/>
        <a:p>
          <a:pPr algn="l"/>
          <a:r>
            <a:rPr lang="zh-CN" altLang="en-US" sz="3200" b="1" dirty="0" smtClean="0">
              <a:solidFill>
                <a:schemeClr val="tx1"/>
              </a:solidFill>
              <a:latin typeface="Times New Roman" pitchFamily="18" charset="0"/>
              <a:ea typeface="华文楷体" pitchFamily="2" charset="-122"/>
              <a:cs typeface="Times New Roman" pitchFamily="18" charset="0"/>
            </a:rPr>
            <a:t>计算方法的研究内容及特点</a:t>
          </a:r>
          <a:endParaRPr lang="zh-CN" altLang="en-US" sz="3200" b="1" dirty="0">
            <a:solidFill>
              <a:schemeClr val="tx1"/>
            </a:solidFill>
            <a:latin typeface="Times New Roman" pitchFamily="18" charset="0"/>
            <a:ea typeface="华文楷体" pitchFamily="2" charset="-122"/>
            <a:cs typeface="Times New Roman" pitchFamily="18" charset="0"/>
          </a:endParaRPr>
        </a:p>
      </dgm:t>
    </dgm:pt>
    <dgm:pt modelId="{567CFCA7-1D34-4B0B-9BC9-0AB855C556F9}" type="parTrans" cxnId="{445A9B0B-E00C-4599-9F1A-69AB2D90CB75}">
      <dgm:prSet/>
      <dgm:spPr/>
      <dgm:t>
        <a:bodyPr/>
        <a:lstStyle/>
        <a:p>
          <a:endParaRPr lang="zh-CN" altLang="en-US"/>
        </a:p>
      </dgm:t>
    </dgm:pt>
    <dgm:pt modelId="{2676BDB3-3E94-4407-9B6A-95700C009AD7}" type="sibTrans" cxnId="{445A9B0B-E00C-4599-9F1A-69AB2D90CB75}">
      <dgm:prSet/>
      <dgm:spPr/>
      <dgm:t>
        <a:bodyPr/>
        <a:lstStyle/>
        <a:p>
          <a:endParaRPr lang="zh-CN" altLang="en-US"/>
        </a:p>
      </dgm:t>
    </dgm:pt>
    <dgm:pt modelId="{A0C8AF22-A6CC-497C-8629-0F30518787DD}">
      <dgm:prSet phldrT="[文本]" custT="1"/>
      <dgm:spPr>
        <a:solidFill>
          <a:schemeClr val="accent1">
            <a:hueOff val="0"/>
            <a:satOff val="0"/>
            <a:lumOff val="0"/>
            <a:alpha val="20000"/>
          </a:schemeClr>
        </a:solidFill>
      </dgm:spPr>
      <dgm:t>
        <a:bodyPr/>
        <a:lstStyle/>
        <a:p>
          <a:pPr algn="l"/>
          <a:r>
            <a:rPr lang="zh-CN" altLang="en-US" sz="3200" b="1" dirty="0" smtClean="0">
              <a:solidFill>
                <a:schemeClr val="tx1"/>
              </a:solidFill>
              <a:latin typeface="Times New Roman" pitchFamily="18" charset="0"/>
              <a:ea typeface="楷体" pitchFamily="49" charset="-122"/>
            </a:rPr>
            <a:t>数值计算的误差</a:t>
          </a:r>
          <a:endParaRPr lang="zh-CN" altLang="en-US" sz="3200" b="1" dirty="0">
            <a:solidFill>
              <a:schemeClr val="tx1"/>
            </a:solidFill>
            <a:latin typeface="Times New Roman" pitchFamily="18" charset="0"/>
            <a:ea typeface="华文楷体" pitchFamily="2" charset="-122"/>
            <a:cs typeface="Times New Roman" pitchFamily="18" charset="0"/>
          </a:endParaRPr>
        </a:p>
      </dgm:t>
    </dgm:pt>
    <dgm:pt modelId="{4401A234-DBA5-4CEA-A077-543D1851A7ED}" type="parTrans" cxnId="{1F8B4476-4A05-48A5-BC3F-CFAD08F9B8DE}">
      <dgm:prSet/>
      <dgm:spPr/>
      <dgm:t>
        <a:bodyPr/>
        <a:lstStyle/>
        <a:p>
          <a:endParaRPr lang="zh-CN" altLang="en-US"/>
        </a:p>
      </dgm:t>
    </dgm:pt>
    <dgm:pt modelId="{114C0A2D-2F23-4FAE-B14B-76355FA5E620}" type="sibTrans" cxnId="{1F8B4476-4A05-48A5-BC3F-CFAD08F9B8DE}">
      <dgm:prSet/>
      <dgm:spPr/>
      <dgm:t>
        <a:bodyPr/>
        <a:lstStyle/>
        <a:p>
          <a:endParaRPr lang="zh-CN" altLang="en-US"/>
        </a:p>
      </dgm:t>
    </dgm:pt>
    <dgm:pt modelId="{CEC9E993-3914-4C8D-B457-FB143B132CF0}">
      <dgm:prSet phldrT="[文本]" custT="1"/>
      <dgm:spPr>
        <a:solidFill>
          <a:schemeClr val="accent1">
            <a:hueOff val="0"/>
            <a:satOff val="0"/>
            <a:lumOff val="0"/>
            <a:alpha val="20000"/>
          </a:schemeClr>
        </a:solidFill>
      </dgm:spPr>
      <dgm:t>
        <a:bodyPr/>
        <a:lstStyle/>
        <a:p>
          <a:pPr algn="l"/>
          <a:r>
            <a:rPr lang="zh-CN" altLang="en-US" sz="3200" b="1" dirty="0" smtClean="0">
              <a:solidFill>
                <a:schemeClr val="tx1"/>
              </a:solidFill>
              <a:latin typeface="Times New Roman" pitchFamily="18" charset="0"/>
              <a:ea typeface="楷体" pitchFamily="49" charset="-122"/>
            </a:rPr>
            <a:t>数值计算的若干原则</a:t>
          </a:r>
          <a:endParaRPr lang="zh-CN" altLang="en-US" sz="3200" b="1" dirty="0">
            <a:solidFill>
              <a:schemeClr val="tx1"/>
            </a:solidFill>
            <a:latin typeface="Times New Roman" pitchFamily="18" charset="0"/>
            <a:ea typeface="华文楷体" pitchFamily="2" charset="-122"/>
            <a:cs typeface="Times New Roman" pitchFamily="18" charset="0"/>
          </a:endParaRPr>
        </a:p>
      </dgm:t>
    </dgm:pt>
    <dgm:pt modelId="{EB1A04DC-43ED-4DF3-9FEF-EBFD43B2B29B}" type="parTrans" cxnId="{B496A4FA-F4B0-4C99-AAA6-4D7C97E902AE}">
      <dgm:prSet/>
      <dgm:spPr/>
      <dgm:t>
        <a:bodyPr/>
        <a:lstStyle/>
        <a:p>
          <a:endParaRPr lang="zh-CN" altLang="en-US"/>
        </a:p>
      </dgm:t>
    </dgm:pt>
    <dgm:pt modelId="{D3F0D8D6-1A2F-4B45-B671-EE42D0DB8746}" type="sibTrans" cxnId="{B496A4FA-F4B0-4C99-AAA6-4D7C97E902AE}">
      <dgm:prSet/>
      <dgm:spPr/>
      <dgm:t>
        <a:bodyPr/>
        <a:lstStyle/>
        <a:p>
          <a:endParaRPr lang="zh-CN" altLang="en-US"/>
        </a:p>
      </dgm:t>
    </dgm:pt>
    <dgm:pt modelId="{6857FEBA-B116-406B-BF33-32B52267DD1E}" type="pres">
      <dgm:prSet presAssocID="{1ACA2746-FF02-45B4-9E38-43A34301B634}" presName="linearFlow" presStyleCnt="0">
        <dgm:presLayoutVars>
          <dgm:dir/>
          <dgm:resizeHandles val="exact"/>
        </dgm:presLayoutVars>
      </dgm:prSet>
      <dgm:spPr/>
      <dgm:t>
        <a:bodyPr/>
        <a:lstStyle/>
        <a:p>
          <a:endParaRPr lang="zh-CN" altLang="en-US"/>
        </a:p>
      </dgm:t>
    </dgm:pt>
    <dgm:pt modelId="{5AFD3A4A-81FE-40EB-B440-BFBB318674A8}" type="pres">
      <dgm:prSet presAssocID="{4F9BDEE6-8133-4F98-94C3-2122DA83254E}" presName="composite" presStyleCnt="0"/>
      <dgm:spPr/>
      <dgm:t>
        <a:bodyPr/>
        <a:lstStyle/>
        <a:p>
          <a:endParaRPr lang="zh-CN" altLang="en-US"/>
        </a:p>
      </dgm:t>
    </dgm:pt>
    <dgm:pt modelId="{F981EA73-E29D-47A7-9F95-41F4B4024A2F}" type="pres">
      <dgm:prSet presAssocID="{4F9BDEE6-8133-4F98-94C3-2122DA83254E}" presName="imgShp" presStyleLbl="fgImgPlace1" presStyleIdx="0" presStyleCnt="3"/>
      <dgm:spPr>
        <a:blipFill rotWithShape="0">
          <a:blip xmlns:r="http://schemas.openxmlformats.org/officeDocument/2006/relationships" r:embed="rId1"/>
          <a:stretch>
            <a:fillRect/>
          </a:stretch>
        </a:blipFill>
      </dgm:spPr>
      <dgm:t>
        <a:bodyPr/>
        <a:lstStyle/>
        <a:p>
          <a:endParaRPr lang="zh-CN" altLang="en-US"/>
        </a:p>
      </dgm:t>
    </dgm:pt>
    <dgm:pt modelId="{2BBB32B3-2239-48C2-ADF5-AEF1C770ED0E}" type="pres">
      <dgm:prSet presAssocID="{4F9BDEE6-8133-4F98-94C3-2122DA83254E}" presName="txShp" presStyleLbl="node1" presStyleIdx="0" presStyleCnt="3" custScaleX="111671" custLinFactNeighborX="12312">
        <dgm:presLayoutVars>
          <dgm:bulletEnabled val="1"/>
        </dgm:presLayoutVars>
      </dgm:prSet>
      <dgm:spPr/>
      <dgm:t>
        <a:bodyPr/>
        <a:lstStyle/>
        <a:p>
          <a:endParaRPr lang="zh-CN" altLang="en-US"/>
        </a:p>
      </dgm:t>
    </dgm:pt>
    <dgm:pt modelId="{F4F2DC5C-E06C-4641-9D58-71AE170A739F}" type="pres">
      <dgm:prSet presAssocID="{2676BDB3-3E94-4407-9B6A-95700C009AD7}" presName="spacing" presStyleCnt="0"/>
      <dgm:spPr/>
      <dgm:t>
        <a:bodyPr/>
        <a:lstStyle/>
        <a:p>
          <a:endParaRPr lang="zh-CN" altLang="en-US"/>
        </a:p>
      </dgm:t>
    </dgm:pt>
    <dgm:pt modelId="{04DD0D94-1DC7-448D-BDBE-374391896668}" type="pres">
      <dgm:prSet presAssocID="{A0C8AF22-A6CC-497C-8629-0F30518787DD}" presName="composite" presStyleCnt="0"/>
      <dgm:spPr/>
      <dgm:t>
        <a:bodyPr/>
        <a:lstStyle/>
        <a:p>
          <a:endParaRPr lang="zh-CN" altLang="en-US"/>
        </a:p>
      </dgm:t>
    </dgm:pt>
    <dgm:pt modelId="{3366896A-BF52-4257-A2B2-9C9C925E40FB}" type="pres">
      <dgm:prSet presAssocID="{A0C8AF22-A6CC-497C-8629-0F30518787DD}" presName="imgShp" presStyleLbl="fgImgPlace1" presStyleIdx="1" presStyleCnt="3"/>
      <dgm:spPr>
        <a:blipFill rotWithShape="0">
          <a:blip xmlns:r="http://schemas.openxmlformats.org/officeDocument/2006/relationships" r:embed="rId2"/>
          <a:stretch>
            <a:fillRect/>
          </a:stretch>
        </a:blipFill>
      </dgm:spPr>
      <dgm:t>
        <a:bodyPr/>
        <a:lstStyle/>
        <a:p>
          <a:endParaRPr lang="zh-CN" altLang="en-US"/>
        </a:p>
      </dgm:t>
    </dgm:pt>
    <dgm:pt modelId="{AFBACF74-409D-4102-824A-D9B6B4CE89B7}" type="pres">
      <dgm:prSet presAssocID="{A0C8AF22-A6CC-497C-8629-0F30518787DD}" presName="txShp" presStyleLbl="node1" presStyleIdx="1" presStyleCnt="3" custScaleX="111671" custLinFactNeighborX="12312">
        <dgm:presLayoutVars>
          <dgm:bulletEnabled val="1"/>
        </dgm:presLayoutVars>
      </dgm:prSet>
      <dgm:spPr/>
      <dgm:t>
        <a:bodyPr/>
        <a:lstStyle/>
        <a:p>
          <a:endParaRPr lang="zh-CN" altLang="en-US"/>
        </a:p>
      </dgm:t>
    </dgm:pt>
    <dgm:pt modelId="{A11F36F1-BB39-4EA9-A569-BD25A460ADEB}" type="pres">
      <dgm:prSet presAssocID="{114C0A2D-2F23-4FAE-B14B-76355FA5E620}" presName="spacing" presStyleCnt="0"/>
      <dgm:spPr/>
      <dgm:t>
        <a:bodyPr/>
        <a:lstStyle/>
        <a:p>
          <a:endParaRPr lang="zh-CN" altLang="en-US"/>
        </a:p>
      </dgm:t>
    </dgm:pt>
    <dgm:pt modelId="{A63A29DA-8BDB-4E76-BFD7-485D1077735A}" type="pres">
      <dgm:prSet presAssocID="{CEC9E993-3914-4C8D-B457-FB143B132CF0}" presName="composite" presStyleCnt="0"/>
      <dgm:spPr/>
      <dgm:t>
        <a:bodyPr/>
        <a:lstStyle/>
        <a:p>
          <a:endParaRPr lang="zh-CN" altLang="en-US"/>
        </a:p>
      </dgm:t>
    </dgm:pt>
    <dgm:pt modelId="{205A9B42-8E8C-45F2-82A6-4040E0A1E34D}" type="pres">
      <dgm:prSet presAssocID="{CEC9E993-3914-4C8D-B457-FB143B132CF0}" presName="imgShp" presStyleLbl="fgImgPlace1" presStyleIdx="2" presStyleCnt="3"/>
      <dgm:spPr>
        <a:blipFill rotWithShape="0">
          <a:blip xmlns:r="http://schemas.openxmlformats.org/officeDocument/2006/relationships" r:embed="rId2"/>
          <a:stretch>
            <a:fillRect/>
          </a:stretch>
        </a:blipFill>
      </dgm:spPr>
      <dgm:t>
        <a:bodyPr/>
        <a:lstStyle/>
        <a:p>
          <a:endParaRPr lang="zh-CN" altLang="en-US"/>
        </a:p>
      </dgm:t>
    </dgm:pt>
    <dgm:pt modelId="{8E827079-0A14-4D32-B0B3-2772D58A35BB}" type="pres">
      <dgm:prSet presAssocID="{CEC9E993-3914-4C8D-B457-FB143B132CF0}" presName="txShp" presStyleLbl="node1" presStyleIdx="2" presStyleCnt="3" custScaleX="111671" custLinFactNeighborX="12312">
        <dgm:presLayoutVars>
          <dgm:bulletEnabled val="1"/>
        </dgm:presLayoutVars>
      </dgm:prSet>
      <dgm:spPr/>
      <dgm:t>
        <a:bodyPr/>
        <a:lstStyle/>
        <a:p>
          <a:endParaRPr lang="zh-CN" altLang="en-US"/>
        </a:p>
      </dgm:t>
    </dgm:pt>
  </dgm:ptLst>
  <dgm:cxnLst>
    <dgm:cxn modelId="{9F5CEED8-EA7E-45C2-B0A1-6464F9917B12}" type="presOf" srcId="{CEC9E993-3914-4C8D-B457-FB143B132CF0}" destId="{8E827079-0A14-4D32-B0B3-2772D58A35BB}" srcOrd="0" destOrd="0" presId="urn:microsoft.com/office/officeart/2005/8/layout/vList3#1"/>
    <dgm:cxn modelId="{44E8F11B-8B0C-4307-9F85-C32E1306E854}" type="presOf" srcId="{A0C8AF22-A6CC-497C-8629-0F30518787DD}" destId="{AFBACF74-409D-4102-824A-D9B6B4CE89B7}" srcOrd="0" destOrd="0" presId="urn:microsoft.com/office/officeart/2005/8/layout/vList3#1"/>
    <dgm:cxn modelId="{B496A4FA-F4B0-4C99-AAA6-4D7C97E902AE}" srcId="{1ACA2746-FF02-45B4-9E38-43A34301B634}" destId="{CEC9E993-3914-4C8D-B457-FB143B132CF0}" srcOrd="2" destOrd="0" parTransId="{EB1A04DC-43ED-4DF3-9FEF-EBFD43B2B29B}" sibTransId="{D3F0D8D6-1A2F-4B45-B671-EE42D0DB8746}"/>
    <dgm:cxn modelId="{5101776B-D531-4CA7-9323-B46087DEEE6D}" type="presOf" srcId="{4F9BDEE6-8133-4F98-94C3-2122DA83254E}" destId="{2BBB32B3-2239-48C2-ADF5-AEF1C770ED0E}" srcOrd="0" destOrd="0" presId="urn:microsoft.com/office/officeart/2005/8/layout/vList3#1"/>
    <dgm:cxn modelId="{990B47AE-5099-413A-AF25-8332B081A0E9}" type="presOf" srcId="{1ACA2746-FF02-45B4-9E38-43A34301B634}" destId="{6857FEBA-B116-406B-BF33-32B52267DD1E}" srcOrd="0" destOrd="0" presId="urn:microsoft.com/office/officeart/2005/8/layout/vList3#1"/>
    <dgm:cxn modelId="{445A9B0B-E00C-4599-9F1A-69AB2D90CB75}" srcId="{1ACA2746-FF02-45B4-9E38-43A34301B634}" destId="{4F9BDEE6-8133-4F98-94C3-2122DA83254E}" srcOrd="0" destOrd="0" parTransId="{567CFCA7-1D34-4B0B-9BC9-0AB855C556F9}" sibTransId="{2676BDB3-3E94-4407-9B6A-95700C009AD7}"/>
    <dgm:cxn modelId="{1F8B4476-4A05-48A5-BC3F-CFAD08F9B8DE}" srcId="{1ACA2746-FF02-45B4-9E38-43A34301B634}" destId="{A0C8AF22-A6CC-497C-8629-0F30518787DD}" srcOrd="1" destOrd="0" parTransId="{4401A234-DBA5-4CEA-A077-543D1851A7ED}" sibTransId="{114C0A2D-2F23-4FAE-B14B-76355FA5E620}"/>
    <dgm:cxn modelId="{F5298AD9-79E3-4B7A-AA4A-1EACAB3516A4}" type="presParOf" srcId="{6857FEBA-B116-406B-BF33-32B52267DD1E}" destId="{5AFD3A4A-81FE-40EB-B440-BFBB318674A8}" srcOrd="0" destOrd="0" presId="urn:microsoft.com/office/officeart/2005/8/layout/vList3#1"/>
    <dgm:cxn modelId="{291323BB-9482-4D7B-B4E5-1DFC2EB4E51D}" type="presParOf" srcId="{5AFD3A4A-81FE-40EB-B440-BFBB318674A8}" destId="{F981EA73-E29D-47A7-9F95-41F4B4024A2F}" srcOrd="0" destOrd="0" presId="urn:microsoft.com/office/officeart/2005/8/layout/vList3#1"/>
    <dgm:cxn modelId="{5E4AFC2E-6E0A-4476-AA33-30E51D5303F5}" type="presParOf" srcId="{5AFD3A4A-81FE-40EB-B440-BFBB318674A8}" destId="{2BBB32B3-2239-48C2-ADF5-AEF1C770ED0E}" srcOrd="1" destOrd="0" presId="urn:microsoft.com/office/officeart/2005/8/layout/vList3#1"/>
    <dgm:cxn modelId="{A26E133E-9E3F-437D-8675-B7FC987A60AE}" type="presParOf" srcId="{6857FEBA-B116-406B-BF33-32B52267DD1E}" destId="{F4F2DC5C-E06C-4641-9D58-71AE170A739F}" srcOrd="1" destOrd="0" presId="urn:microsoft.com/office/officeart/2005/8/layout/vList3#1"/>
    <dgm:cxn modelId="{3C9A0A67-BF05-4CA0-98AD-3FAB7E923C32}" type="presParOf" srcId="{6857FEBA-B116-406B-BF33-32B52267DD1E}" destId="{04DD0D94-1DC7-448D-BDBE-374391896668}" srcOrd="2" destOrd="0" presId="urn:microsoft.com/office/officeart/2005/8/layout/vList3#1"/>
    <dgm:cxn modelId="{05340E3C-3B0D-48F7-9686-B6CAD6CFFD5C}" type="presParOf" srcId="{04DD0D94-1DC7-448D-BDBE-374391896668}" destId="{3366896A-BF52-4257-A2B2-9C9C925E40FB}" srcOrd="0" destOrd="0" presId="urn:microsoft.com/office/officeart/2005/8/layout/vList3#1"/>
    <dgm:cxn modelId="{3A53F4A9-7E86-43C2-B3E3-50D176CF0C0C}" type="presParOf" srcId="{04DD0D94-1DC7-448D-BDBE-374391896668}" destId="{AFBACF74-409D-4102-824A-D9B6B4CE89B7}" srcOrd="1" destOrd="0" presId="urn:microsoft.com/office/officeart/2005/8/layout/vList3#1"/>
    <dgm:cxn modelId="{59CAC9D5-8929-44B6-BCD8-9541C5E6FB30}" type="presParOf" srcId="{6857FEBA-B116-406B-BF33-32B52267DD1E}" destId="{A11F36F1-BB39-4EA9-A569-BD25A460ADEB}" srcOrd="3" destOrd="0" presId="urn:microsoft.com/office/officeart/2005/8/layout/vList3#1"/>
    <dgm:cxn modelId="{A1481977-EAE7-4436-8D67-CB77D6239240}" type="presParOf" srcId="{6857FEBA-B116-406B-BF33-32B52267DD1E}" destId="{A63A29DA-8BDB-4E76-BFD7-485D1077735A}" srcOrd="4" destOrd="0" presId="urn:microsoft.com/office/officeart/2005/8/layout/vList3#1"/>
    <dgm:cxn modelId="{01F87B9D-7DB7-4C0D-8BFD-CC7DDA36494D}" type="presParOf" srcId="{A63A29DA-8BDB-4E76-BFD7-485D1077735A}" destId="{205A9B42-8E8C-45F2-82A6-4040E0A1E34D}" srcOrd="0" destOrd="0" presId="urn:microsoft.com/office/officeart/2005/8/layout/vList3#1"/>
    <dgm:cxn modelId="{190F5C4A-B4F7-41E7-BB3B-F2FA69696C77}" type="presParOf" srcId="{A63A29DA-8BDB-4E76-BFD7-485D1077735A}" destId="{8E827079-0A14-4D32-B0B3-2772D58A35BB}" srcOrd="1" destOrd="0" presId="urn:microsoft.com/office/officeart/2005/8/layout/vList3#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BBB32B3-2239-48C2-ADF5-AEF1C770ED0E}">
      <dsp:nvSpPr>
        <dsp:cNvPr id="0" name=""/>
        <dsp:cNvSpPr/>
      </dsp:nvSpPr>
      <dsp:spPr>
        <a:xfrm rot="10800000">
          <a:off x="1867953" y="1968"/>
          <a:ext cx="6055532" cy="1236473"/>
        </a:xfrm>
        <a:prstGeom prst="homePlate">
          <a:avLst/>
        </a:prstGeom>
        <a:solidFill>
          <a:schemeClr val="accent1">
            <a:hueOff val="0"/>
            <a:satOff val="0"/>
            <a:lumOff val="0"/>
            <a:alpha val="2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45251" tIns="121920" rIns="227584" bIns="121920" numCol="1" spcCol="1270" anchor="ctr" anchorCtr="0">
          <a:noAutofit/>
        </a:bodyPr>
        <a:lstStyle/>
        <a:p>
          <a:pPr lvl="0" algn="l" defTabSz="1422400">
            <a:lnSpc>
              <a:spcPct val="90000"/>
            </a:lnSpc>
            <a:spcBef>
              <a:spcPct val="0"/>
            </a:spcBef>
            <a:spcAft>
              <a:spcPct val="35000"/>
            </a:spcAft>
          </a:pPr>
          <a:r>
            <a:rPr lang="zh-CN" altLang="en-US" sz="3200" b="1" kern="1200" dirty="0" smtClean="0">
              <a:solidFill>
                <a:schemeClr val="tx1"/>
              </a:solidFill>
              <a:latin typeface="Times New Roman" pitchFamily="18" charset="0"/>
              <a:ea typeface="华文楷体" pitchFamily="2" charset="-122"/>
              <a:cs typeface="Times New Roman" pitchFamily="18" charset="0"/>
            </a:rPr>
            <a:t>计算方法的研究内容及特点</a:t>
          </a:r>
          <a:endParaRPr lang="zh-CN" altLang="en-US" sz="3200" b="1" kern="1200" dirty="0">
            <a:solidFill>
              <a:schemeClr val="tx1"/>
            </a:solidFill>
            <a:latin typeface="Times New Roman" pitchFamily="18" charset="0"/>
            <a:ea typeface="华文楷体" pitchFamily="2" charset="-122"/>
            <a:cs typeface="Times New Roman" pitchFamily="18" charset="0"/>
          </a:endParaRPr>
        </a:p>
      </dsp:txBody>
      <dsp:txXfrm rot="10800000">
        <a:off x="1867953" y="1968"/>
        <a:ext cx="6055532" cy="1236473"/>
      </dsp:txXfrm>
    </dsp:sp>
    <dsp:sp modelId="{F981EA73-E29D-47A7-9F95-41F4B4024A2F}">
      <dsp:nvSpPr>
        <dsp:cNvPr id="0" name=""/>
        <dsp:cNvSpPr/>
      </dsp:nvSpPr>
      <dsp:spPr>
        <a:xfrm>
          <a:off x="898518" y="1968"/>
          <a:ext cx="1236473" cy="1236473"/>
        </a:xfrm>
        <a:prstGeom prst="ellipse">
          <a:avLst/>
        </a:prstGeom>
        <a:blipFill rotWithShape="0">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FBACF74-409D-4102-824A-D9B6B4CE89B7}">
      <dsp:nvSpPr>
        <dsp:cNvPr id="0" name=""/>
        <dsp:cNvSpPr/>
      </dsp:nvSpPr>
      <dsp:spPr>
        <a:xfrm rot="10800000">
          <a:off x="1867953" y="1607538"/>
          <a:ext cx="6055532" cy="1236473"/>
        </a:xfrm>
        <a:prstGeom prst="homePlate">
          <a:avLst/>
        </a:prstGeom>
        <a:solidFill>
          <a:schemeClr val="accent1">
            <a:hueOff val="0"/>
            <a:satOff val="0"/>
            <a:lumOff val="0"/>
            <a:alpha val="2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45251" tIns="121920" rIns="227584" bIns="121920" numCol="1" spcCol="1270" anchor="ctr" anchorCtr="0">
          <a:noAutofit/>
        </a:bodyPr>
        <a:lstStyle/>
        <a:p>
          <a:pPr lvl="0" algn="l" defTabSz="1422400">
            <a:lnSpc>
              <a:spcPct val="90000"/>
            </a:lnSpc>
            <a:spcBef>
              <a:spcPct val="0"/>
            </a:spcBef>
            <a:spcAft>
              <a:spcPct val="35000"/>
            </a:spcAft>
          </a:pPr>
          <a:r>
            <a:rPr lang="zh-CN" altLang="en-US" sz="3200" b="1" kern="1200" dirty="0" smtClean="0">
              <a:solidFill>
                <a:schemeClr val="tx1"/>
              </a:solidFill>
              <a:latin typeface="Times New Roman" pitchFamily="18" charset="0"/>
              <a:ea typeface="楷体" pitchFamily="49" charset="-122"/>
            </a:rPr>
            <a:t>数值计算的误差</a:t>
          </a:r>
          <a:endParaRPr lang="zh-CN" altLang="en-US" sz="3200" b="1" kern="1200" dirty="0">
            <a:solidFill>
              <a:schemeClr val="tx1"/>
            </a:solidFill>
            <a:latin typeface="Times New Roman" pitchFamily="18" charset="0"/>
            <a:ea typeface="华文楷体" pitchFamily="2" charset="-122"/>
            <a:cs typeface="Times New Roman" pitchFamily="18" charset="0"/>
          </a:endParaRPr>
        </a:p>
      </dsp:txBody>
      <dsp:txXfrm rot="10800000">
        <a:off x="1867953" y="1607538"/>
        <a:ext cx="6055532" cy="1236473"/>
      </dsp:txXfrm>
    </dsp:sp>
    <dsp:sp modelId="{3366896A-BF52-4257-A2B2-9C9C925E40FB}">
      <dsp:nvSpPr>
        <dsp:cNvPr id="0" name=""/>
        <dsp:cNvSpPr/>
      </dsp:nvSpPr>
      <dsp:spPr>
        <a:xfrm>
          <a:off x="898518" y="1607538"/>
          <a:ext cx="1236473" cy="1236473"/>
        </a:xfrm>
        <a:prstGeom prst="ellipse">
          <a:avLst/>
        </a:prstGeom>
        <a:blipFill rotWithShape="0">
          <a:blip xmlns:r="http://schemas.openxmlformats.org/officeDocument/2006/relationships" r:embed="rId2"/>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E827079-0A14-4D32-B0B3-2772D58A35BB}">
      <dsp:nvSpPr>
        <dsp:cNvPr id="0" name=""/>
        <dsp:cNvSpPr/>
      </dsp:nvSpPr>
      <dsp:spPr>
        <a:xfrm rot="10800000">
          <a:off x="1867953" y="3213109"/>
          <a:ext cx="6055532" cy="1236473"/>
        </a:xfrm>
        <a:prstGeom prst="homePlate">
          <a:avLst/>
        </a:prstGeom>
        <a:solidFill>
          <a:schemeClr val="accent1">
            <a:hueOff val="0"/>
            <a:satOff val="0"/>
            <a:lumOff val="0"/>
            <a:alpha val="2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45251" tIns="121920" rIns="227584" bIns="121920" numCol="1" spcCol="1270" anchor="ctr" anchorCtr="0">
          <a:noAutofit/>
        </a:bodyPr>
        <a:lstStyle/>
        <a:p>
          <a:pPr lvl="0" algn="l" defTabSz="1422400">
            <a:lnSpc>
              <a:spcPct val="90000"/>
            </a:lnSpc>
            <a:spcBef>
              <a:spcPct val="0"/>
            </a:spcBef>
            <a:spcAft>
              <a:spcPct val="35000"/>
            </a:spcAft>
          </a:pPr>
          <a:r>
            <a:rPr lang="zh-CN" altLang="en-US" sz="3200" b="1" kern="1200" dirty="0" smtClean="0">
              <a:solidFill>
                <a:schemeClr val="tx1"/>
              </a:solidFill>
              <a:latin typeface="Times New Roman" pitchFamily="18" charset="0"/>
              <a:ea typeface="楷体" pitchFamily="49" charset="-122"/>
            </a:rPr>
            <a:t>数值计算的若干原则</a:t>
          </a:r>
          <a:endParaRPr lang="zh-CN" altLang="en-US" sz="3200" b="1" kern="1200" dirty="0">
            <a:solidFill>
              <a:schemeClr val="tx1"/>
            </a:solidFill>
            <a:latin typeface="Times New Roman" pitchFamily="18" charset="0"/>
            <a:ea typeface="华文楷体" pitchFamily="2" charset="-122"/>
            <a:cs typeface="Times New Roman" pitchFamily="18" charset="0"/>
          </a:endParaRPr>
        </a:p>
      </dsp:txBody>
      <dsp:txXfrm rot="10800000">
        <a:off x="1867953" y="3213109"/>
        <a:ext cx="6055532" cy="1236473"/>
      </dsp:txXfrm>
    </dsp:sp>
    <dsp:sp modelId="{205A9B42-8E8C-45F2-82A6-4040E0A1E34D}">
      <dsp:nvSpPr>
        <dsp:cNvPr id="0" name=""/>
        <dsp:cNvSpPr/>
      </dsp:nvSpPr>
      <dsp:spPr>
        <a:xfrm>
          <a:off x="898518" y="3213109"/>
          <a:ext cx="1236473" cy="1236473"/>
        </a:xfrm>
        <a:prstGeom prst="ellipse">
          <a:avLst/>
        </a:prstGeom>
        <a:blipFill rotWithShape="0">
          <a:blip xmlns:r="http://schemas.openxmlformats.org/officeDocument/2006/relationships" r:embed="rId2"/>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3#1">
  <dgm:title val=""/>
  <dgm:desc val=""/>
  <dgm:catLst>
    <dgm:cat type="list" pri="14000"/>
    <dgm:cat type="convert" pri="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31.w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33.wmf"/><Relationship Id="rId1" Type="http://schemas.openxmlformats.org/officeDocument/2006/relationships/image" Target="../media/image32.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8.wmf"/><Relationship Id="rId1" Type="http://schemas.openxmlformats.org/officeDocument/2006/relationships/image" Target="../media/image7.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image" Target="../media/image11.wmf"/><Relationship Id="rId1" Type="http://schemas.openxmlformats.org/officeDocument/2006/relationships/image" Target="../media/image10.wmf"/><Relationship Id="rId4" Type="http://schemas.openxmlformats.org/officeDocument/2006/relationships/image" Target="../media/image13.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image" Target="../media/image10.wmf"/><Relationship Id="rId1" Type="http://schemas.openxmlformats.org/officeDocument/2006/relationships/image" Target="../media/image15.wmf"/><Relationship Id="rId4" Type="http://schemas.openxmlformats.org/officeDocument/2006/relationships/image" Target="../media/image17.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8.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21.wmf"/><Relationship Id="rId7" Type="http://schemas.openxmlformats.org/officeDocument/2006/relationships/image" Target="../media/image25.wmf"/><Relationship Id="rId2" Type="http://schemas.openxmlformats.org/officeDocument/2006/relationships/image" Target="../media/image20.wmf"/><Relationship Id="rId1" Type="http://schemas.openxmlformats.org/officeDocument/2006/relationships/image" Target="../media/image19.wmf"/><Relationship Id="rId6" Type="http://schemas.openxmlformats.org/officeDocument/2006/relationships/image" Target="../media/image24.wmf"/><Relationship Id="rId5" Type="http://schemas.openxmlformats.org/officeDocument/2006/relationships/image" Target="../media/image23.wmf"/><Relationship Id="rId4" Type="http://schemas.openxmlformats.org/officeDocument/2006/relationships/image" Target="../media/image22.w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27.wmf"/><Relationship Id="rId1" Type="http://schemas.openxmlformats.org/officeDocument/2006/relationships/image" Target="../media/image26.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30.wmf"/><Relationship Id="rId2" Type="http://schemas.openxmlformats.org/officeDocument/2006/relationships/image" Target="../media/image29.wmf"/><Relationship Id="rId1" Type="http://schemas.openxmlformats.org/officeDocument/2006/relationships/image" Target="../media/image28.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2146" name="Rectangle 2"/>
          <p:cNvSpPr>
            <a:spLocks noGrp="1" noChangeArrowheads="1"/>
          </p:cNvSpPr>
          <p:nvPr>
            <p:ph type="hdr" sz="quarter"/>
          </p:nvPr>
        </p:nvSpPr>
        <p:spPr bwMode="auto">
          <a:xfrm>
            <a:off x="0" y="0"/>
            <a:ext cx="4283075" cy="338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b="0">
                <a:latin typeface="Arial" charset="0"/>
                <a:ea typeface="宋体" pitchFamily="2" charset="-122"/>
              </a:defRPr>
            </a:lvl1pPr>
          </a:lstStyle>
          <a:p>
            <a:pPr>
              <a:defRPr/>
            </a:pPr>
            <a:endParaRPr lang="en-US" altLang="zh-CN"/>
          </a:p>
        </p:txBody>
      </p:sp>
      <p:sp>
        <p:nvSpPr>
          <p:cNvPr id="262147" name="Rectangle 3"/>
          <p:cNvSpPr>
            <a:spLocks noGrp="1" noChangeArrowheads="1"/>
          </p:cNvSpPr>
          <p:nvPr>
            <p:ph type="dt" sz="quarter" idx="1"/>
          </p:nvPr>
        </p:nvSpPr>
        <p:spPr bwMode="auto">
          <a:xfrm>
            <a:off x="5597525" y="0"/>
            <a:ext cx="4283075" cy="338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b="0">
                <a:latin typeface="Arial" charset="0"/>
                <a:ea typeface="宋体" pitchFamily="2" charset="-122"/>
              </a:defRPr>
            </a:lvl1pPr>
          </a:lstStyle>
          <a:p>
            <a:pPr>
              <a:defRPr/>
            </a:pPr>
            <a:endParaRPr lang="en-US" altLang="zh-CN"/>
          </a:p>
        </p:txBody>
      </p:sp>
      <p:sp>
        <p:nvSpPr>
          <p:cNvPr id="262148" name="Rectangle 4"/>
          <p:cNvSpPr>
            <a:spLocks noGrp="1" noChangeArrowheads="1"/>
          </p:cNvSpPr>
          <p:nvPr>
            <p:ph type="ftr" sz="quarter" idx="2"/>
          </p:nvPr>
        </p:nvSpPr>
        <p:spPr bwMode="auto">
          <a:xfrm>
            <a:off x="0" y="6421438"/>
            <a:ext cx="4283075" cy="33813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b="0">
                <a:latin typeface="Arial" charset="0"/>
                <a:ea typeface="宋体" pitchFamily="2" charset="-122"/>
              </a:defRPr>
            </a:lvl1pPr>
          </a:lstStyle>
          <a:p>
            <a:pPr>
              <a:defRPr/>
            </a:pPr>
            <a:endParaRPr lang="en-US" altLang="zh-CN"/>
          </a:p>
        </p:txBody>
      </p:sp>
      <p:sp>
        <p:nvSpPr>
          <p:cNvPr id="262149" name="Rectangle 5"/>
          <p:cNvSpPr>
            <a:spLocks noGrp="1" noChangeArrowheads="1"/>
          </p:cNvSpPr>
          <p:nvPr>
            <p:ph type="sldNum" sz="quarter" idx="3"/>
          </p:nvPr>
        </p:nvSpPr>
        <p:spPr bwMode="auto">
          <a:xfrm>
            <a:off x="5597525" y="6421438"/>
            <a:ext cx="4283075" cy="33813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b="0">
                <a:latin typeface="Arial" charset="0"/>
                <a:ea typeface="宋体" pitchFamily="2" charset="-122"/>
              </a:defRPr>
            </a:lvl1pPr>
          </a:lstStyle>
          <a:p>
            <a:pPr>
              <a:defRPr/>
            </a:pPr>
            <a:fld id="{2FF44D03-DA37-4622-A90B-4976B86CB88C}"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3634" name="Rectangle 2"/>
          <p:cNvSpPr>
            <a:spLocks noGrp="1" noChangeArrowheads="1"/>
          </p:cNvSpPr>
          <p:nvPr>
            <p:ph type="hdr" sz="quarter"/>
          </p:nvPr>
        </p:nvSpPr>
        <p:spPr bwMode="auto">
          <a:xfrm>
            <a:off x="0" y="0"/>
            <a:ext cx="4283075" cy="338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b="0">
                <a:latin typeface="Arial" charset="0"/>
                <a:ea typeface="宋体" pitchFamily="2" charset="-122"/>
              </a:defRPr>
            </a:lvl1pPr>
          </a:lstStyle>
          <a:p>
            <a:pPr>
              <a:defRPr/>
            </a:pPr>
            <a:endParaRPr lang="en-US" altLang="zh-CN"/>
          </a:p>
        </p:txBody>
      </p:sp>
      <p:sp>
        <p:nvSpPr>
          <p:cNvPr id="453635" name="Rectangle 3"/>
          <p:cNvSpPr>
            <a:spLocks noGrp="1" noChangeArrowheads="1"/>
          </p:cNvSpPr>
          <p:nvPr>
            <p:ph type="dt" idx="1"/>
          </p:nvPr>
        </p:nvSpPr>
        <p:spPr bwMode="auto">
          <a:xfrm>
            <a:off x="5597525" y="0"/>
            <a:ext cx="4283075" cy="338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b="0">
                <a:latin typeface="Arial" charset="0"/>
                <a:ea typeface="宋体" pitchFamily="2" charset="-122"/>
              </a:defRPr>
            </a:lvl1pPr>
          </a:lstStyle>
          <a:p>
            <a:pPr>
              <a:defRPr/>
            </a:pPr>
            <a:endParaRPr lang="en-US" altLang="zh-CN"/>
          </a:p>
        </p:txBody>
      </p:sp>
      <p:sp>
        <p:nvSpPr>
          <p:cNvPr id="61444" name="Rectangle 4"/>
          <p:cNvSpPr>
            <a:spLocks noGrp="1" noRot="1" noChangeAspect="1" noChangeArrowheads="1" noTextEdit="1"/>
          </p:cNvSpPr>
          <p:nvPr>
            <p:ph type="sldImg" idx="2"/>
          </p:nvPr>
        </p:nvSpPr>
        <p:spPr bwMode="auto">
          <a:xfrm>
            <a:off x="3251200" y="508000"/>
            <a:ext cx="3379788" cy="2533650"/>
          </a:xfrm>
          <a:prstGeom prst="rect">
            <a:avLst/>
          </a:prstGeom>
          <a:noFill/>
          <a:ln w="9525">
            <a:solidFill>
              <a:srgbClr val="000000"/>
            </a:solidFill>
            <a:miter lim="800000"/>
            <a:headEnd/>
            <a:tailEnd/>
          </a:ln>
        </p:spPr>
      </p:sp>
      <p:sp>
        <p:nvSpPr>
          <p:cNvPr id="453637" name="Rectangle 5"/>
          <p:cNvSpPr>
            <a:spLocks noGrp="1" noChangeArrowheads="1"/>
          </p:cNvSpPr>
          <p:nvPr>
            <p:ph type="body" sz="quarter" idx="3"/>
          </p:nvPr>
        </p:nvSpPr>
        <p:spPr bwMode="auto">
          <a:xfrm>
            <a:off x="989013" y="3211513"/>
            <a:ext cx="7905750" cy="304323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453638" name="Rectangle 6"/>
          <p:cNvSpPr>
            <a:spLocks noGrp="1" noChangeArrowheads="1"/>
          </p:cNvSpPr>
          <p:nvPr>
            <p:ph type="ftr" sz="quarter" idx="4"/>
          </p:nvPr>
        </p:nvSpPr>
        <p:spPr bwMode="auto">
          <a:xfrm>
            <a:off x="0" y="6421438"/>
            <a:ext cx="4283075" cy="33813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b="0">
                <a:latin typeface="Arial" charset="0"/>
                <a:ea typeface="宋体" pitchFamily="2" charset="-122"/>
              </a:defRPr>
            </a:lvl1pPr>
          </a:lstStyle>
          <a:p>
            <a:pPr>
              <a:defRPr/>
            </a:pPr>
            <a:endParaRPr lang="en-US" altLang="zh-CN"/>
          </a:p>
        </p:txBody>
      </p:sp>
      <p:sp>
        <p:nvSpPr>
          <p:cNvPr id="453639" name="Rectangle 7"/>
          <p:cNvSpPr>
            <a:spLocks noGrp="1" noChangeArrowheads="1"/>
          </p:cNvSpPr>
          <p:nvPr>
            <p:ph type="sldNum" sz="quarter" idx="5"/>
          </p:nvPr>
        </p:nvSpPr>
        <p:spPr bwMode="auto">
          <a:xfrm>
            <a:off x="5597525" y="6421438"/>
            <a:ext cx="4283075" cy="33813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b="0">
                <a:latin typeface="Arial" charset="0"/>
                <a:ea typeface="宋体" pitchFamily="2" charset="-122"/>
              </a:defRPr>
            </a:lvl1pPr>
          </a:lstStyle>
          <a:p>
            <a:pPr>
              <a:defRPr/>
            </a:pPr>
            <a:fld id="{29F909CE-23E8-4B68-B3BF-CD441B83340F}"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Arial"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Arial"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Arial"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Arial"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p>
            <a:fld id="{771A0DF4-BB48-4D60-8E36-AF32E16EF2D3}" type="slidenum">
              <a:rPr lang="en-US" altLang="zh-CN" smtClean="0">
                <a:latin typeface="Arial" pitchFamily="34" charset="0"/>
              </a:rPr>
              <a:pPr/>
              <a:t>2</a:t>
            </a:fld>
            <a:endParaRPr lang="en-US" altLang="zh-CN" smtClean="0">
              <a:latin typeface="Arial" pitchFamily="34" charset="0"/>
            </a:endParaRPr>
          </a:p>
        </p:txBody>
      </p:sp>
      <p:sp>
        <p:nvSpPr>
          <p:cNvPr id="62467" name="Rectangle 2"/>
          <p:cNvSpPr>
            <a:spLocks noGrp="1" noRot="1" noChangeAspect="1" noChangeArrowheads="1" noTextEdit="1"/>
          </p:cNvSpPr>
          <p:nvPr>
            <p:ph type="sldImg"/>
          </p:nvPr>
        </p:nvSpPr>
        <p:spPr>
          <a:xfrm>
            <a:off x="3251200" y="508000"/>
            <a:ext cx="3379788" cy="2533650"/>
          </a:xfrm>
          <a:ln/>
        </p:spPr>
      </p:sp>
      <p:sp>
        <p:nvSpPr>
          <p:cNvPr id="62468" name="Rectangle 3"/>
          <p:cNvSpPr>
            <a:spLocks noGrp="1" noChangeArrowheads="1"/>
          </p:cNvSpPr>
          <p:nvPr>
            <p:ph type="body" idx="1"/>
          </p:nvPr>
        </p:nvSpPr>
        <p:spPr>
          <a:noFill/>
          <a:ln/>
        </p:spPr>
        <p:txBody>
          <a:bodyPr/>
          <a:lstStyle/>
          <a:p>
            <a:pPr eaLnBrk="1" hangingPunct="1"/>
            <a:endParaRPr lang="zh-CN" altLang="en-US" smtClean="0">
              <a:latin typeface="Arial"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fld id="{3D462DC7-2BA3-4AFB-A68F-EC8915AE567B}" type="slidenum">
              <a:rPr lang="en-US" altLang="zh-CN" smtClean="0">
                <a:latin typeface="Arial" pitchFamily="34" charset="0"/>
              </a:rPr>
              <a:pPr/>
              <a:t>11</a:t>
            </a:fld>
            <a:endParaRPr lang="en-US" altLang="zh-CN" smtClean="0">
              <a:latin typeface="Arial" pitchFamily="34" charset="0"/>
            </a:endParaRPr>
          </a:p>
        </p:txBody>
      </p:sp>
      <p:sp>
        <p:nvSpPr>
          <p:cNvPr id="63491" name="Rectangle 2"/>
          <p:cNvSpPr>
            <a:spLocks noGrp="1" noRot="1" noChangeAspect="1" noChangeArrowheads="1" noTextEdit="1"/>
          </p:cNvSpPr>
          <p:nvPr>
            <p:ph type="sldImg"/>
          </p:nvPr>
        </p:nvSpPr>
        <p:spPr>
          <a:xfrm>
            <a:off x="3251200" y="508000"/>
            <a:ext cx="3379788" cy="2533650"/>
          </a:xfrm>
          <a:ln/>
        </p:spPr>
      </p:sp>
      <p:sp>
        <p:nvSpPr>
          <p:cNvPr id="63492" name="Rectangle 3"/>
          <p:cNvSpPr>
            <a:spLocks noGrp="1" noChangeArrowheads="1"/>
          </p:cNvSpPr>
          <p:nvPr>
            <p:ph type="body" idx="1"/>
          </p:nvPr>
        </p:nvSpPr>
        <p:spPr>
          <a:noFill/>
          <a:ln/>
        </p:spPr>
        <p:txBody>
          <a:bodyPr/>
          <a:lstStyle/>
          <a:p>
            <a:pPr eaLnBrk="1" hangingPunct="1"/>
            <a:endParaRPr lang="zh-CN" altLang="zh-CN" dirty="0" smtClean="0">
              <a:latin typeface="Arial"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fld id="{3D462DC7-2BA3-4AFB-A68F-EC8915AE567B}" type="slidenum">
              <a:rPr lang="en-US" altLang="zh-CN" smtClean="0">
                <a:latin typeface="Arial" pitchFamily="34" charset="0"/>
              </a:rPr>
              <a:pPr/>
              <a:t>12</a:t>
            </a:fld>
            <a:endParaRPr lang="en-US" altLang="zh-CN" smtClean="0">
              <a:latin typeface="Arial" pitchFamily="34" charset="0"/>
            </a:endParaRPr>
          </a:p>
        </p:txBody>
      </p:sp>
      <p:sp>
        <p:nvSpPr>
          <p:cNvPr id="63491" name="Rectangle 2"/>
          <p:cNvSpPr>
            <a:spLocks noGrp="1" noRot="1" noChangeAspect="1" noChangeArrowheads="1" noTextEdit="1"/>
          </p:cNvSpPr>
          <p:nvPr>
            <p:ph type="sldImg"/>
          </p:nvPr>
        </p:nvSpPr>
        <p:spPr>
          <a:xfrm>
            <a:off x="3251200" y="508000"/>
            <a:ext cx="3379788" cy="2533650"/>
          </a:xfrm>
          <a:ln/>
        </p:spPr>
      </p:sp>
      <p:sp>
        <p:nvSpPr>
          <p:cNvPr id="63492" name="Rectangle 3"/>
          <p:cNvSpPr>
            <a:spLocks noGrp="1" noChangeArrowheads="1"/>
          </p:cNvSpPr>
          <p:nvPr>
            <p:ph type="body" idx="1"/>
          </p:nvPr>
        </p:nvSpPr>
        <p:spPr>
          <a:noFill/>
          <a:ln/>
        </p:spPr>
        <p:txBody>
          <a:bodyPr/>
          <a:lstStyle/>
          <a:p>
            <a:pPr eaLnBrk="1" hangingPunct="1"/>
            <a:endParaRPr lang="zh-CN" altLang="zh-CN" dirty="0" smtClean="0">
              <a:latin typeface="Arial"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fld id="{3D462DC7-2BA3-4AFB-A68F-EC8915AE567B}" type="slidenum">
              <a:rPr lang="en-US" altLang="zh-CN" smtClean="0">
                <a:latin typeface="Arial" pitchFamily="34" charset="0"/>
              </a:rPr>
              <a:pPr/>
              <a:t>13</a:t>
            </a:fld>
            <a:endParaRPr lang="en-US" altLang="zh-CN" smtClean="0">
              <a:latin typeface="Arial" pitchFamily="34" charset="0"/>
            </a:endParaRPr>
          </a:p>
        </p:txBody>
      </p:sp>
      <p:sp>
        <p:nvSpPr>
          <p:cNvPr id="63491" name="Rectangle 2"/>
          <p:cNvSpPr>
            <a:spLocks noGrp="1" noRot="1" noChangeAspect="1" noChangeArrowheads="1" noTextEdit="1"/>
          </p:cNvSpPr>
          <p:nvPr>
            <p:ph type="sldImg"/>
          </p:nvPr>
        </p:nvSpPr>
        <p:spPr>
          <a:xfrm>
            <a:off x="3251200" y="508000"/>
            <a:ext cx="3379788" cy="2533650"/>
          </a:xfrm>
          <a:ln/>
        </p:spPr>
      </p:sp>
      <p:sp>
        <p:nvSpPr>
          <p:cNvPr id="63492" name="Rectangle 3"/>
          <p:cNvSpPr>
            <a:spLocks noGrp="1" noChangeArrowheads="1"/>
          </p:cNvSpPr>
          <p:nvPr>
            <p:ph type="body" idx="1"/>
          </p:nvPr>
        </p:nvSpPr>
        <p:spPr>
          <a:noFill/>
          <a:ln/>
        </p:spPr>
        <p:txBody>
          <a:bodyPr/>
          <a:lstStyle/>
          <a:p>
            <a:pPr eaLnBrk="1" hangingPunct="1"/>
            <a:endParaRPr lang="zh-CN" altLang="zh-CN" dirty="0" smtClean="0">
              <a:latin typeface="Arial"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fld id="{3D462DC7-2BA3-4AFB-A68F-EC8915AE567B}" type="slidenum">
              <a:rPr lang="en-US" altLang="zh-CN" smtClean="0">
                <a:latin typeface="Arial" pitchFamily="34" charset="0"/>
              </a:rPr>
              <a:pPr/>
              <a:t>14</a:t>
            </a:fld>
            <a:endParaRPr lang="en-US" altLang="zh-CN" smtClean="0">
              <a:latin typeface="Arial" pitchFamily="34" charset="0"/>
            </a:endParaRPr>
          </a:p>
        </p:txBody>
      </p:sp>
      <p:sp>
        <p:nvSpPr>
          <p:cNvPr id="63491" name="Rectangle 2"/>
          <p:cNvSpPr>
            <a:spLocks noGrp="1" noRot="1" noChangeAspect="1" noChangeArrowheads="1" noTextEdit="1"/>
          </p:cNvSpPr>
          <p:nvPr>
            <p:ph type="sldImg"/>
          </p:nvPr>
        </p:nvSpPr>
        <p:spPr>
          <a:xfrm>
            <a:off x="3251200" y="508000"/>
            <a:ext cx="3379788" cy="2533650"/>
          </a:xfrm>
          <a:ln/>
        </p:spPr>
      </p:sp>
      <p:sp>
        <p:nvSpPr>
          <p:cNvPr id="63492" name="Rectangle 3"/>
          <p:cNvSpPr>
            <a:spLocks noGrp="1" noChangeArrowheads="1"/>
          </p:cNvSpPr>
          <p:nvPr>
            <p:ph type="body" idx="1"/>
          </p:nvPr>
        </p:nvSpPr>
        <p:spPr>
          <a:noFill/>
          <a:ln/>
        </p:spPr>
        <p:txBody>
          <a:bodyPr/>
          <a:lstStyle/>
          <a:p>
            <a:pPr eaLnBrk="1" hangingPunct="1"/>
            <a:endParaRPr lang="zh-CN" altLang="zh-CN" dirty="0" smtClean="0">
              <a:latin typeface="Arial"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p>
            <a:fld id="{771A0DF4-BB48-4D60-8E36-AF32E16EF2D3}" type="slidenum">
              <a:rPr lang="en-US" altLang="zh-CN" smtClean="0">
                <a:latin typeface="Arial" pitchFamily="34" charset="0"/>
              </a:rPr>
              <a:pPr/>
              <a:t>15</a:t>
            </a:fld>
            <a:endParaRPr lang="en-US" altLang="zh-CN" smtClean="0">
              <a:latin typeface="Arial" pitchFamily="34" charset="0"/>
            </a:endParaRPr>
          </a:p>
        </p:txBody>
      </p:sp>
      <p:sp>
        <p:nvSpPr>
          <p:cNvPr id="62467" name="Rectangle 2"/>
          <p:cNvSpPr>
            <a:spLocks noGrp="1" noRot="1" noChangeAspect="1" noChangeArrowheads="1" noTextEdit="1"/>
          </p:cNvSpPr>
          <p:nvPr>
            <p:ph type="sldImg"/>
          </p:nvPr>
        </p:nvSpPr>
        <p:spPr>
          <a:xfrm>
            <a:off x="3251200" y="508000"/>
            <a:ext cx="3379788" cy="2533650"/>
          </a:xfrm>
          <a:ln/>
        </p:spPr>
      </p:sp>
      <p:sp>
        <p:nvSpPr>
          <p:cNvPr id="62468" name="Rectangle 3"/>
          <p:cNvSpPr>
            <a:spLocks noGrp="1" noChangeArrowheads="1"/>
          </p:cNvSpPr>
          <p:nvPr>
            <p:ph type="body" idx="1"/>
          </p:nvPr>
        </p:nvSpPr>
        <p:spPr>
          <a:noFill/>
          <a:ln/>
        </p:spPr>
        <p:txBody>
          <a:bodyPr/>
          <a:lstStyle/>
          <a:p>
            <a:pPr eaLnBrk="1" hangingPunct="1"/>
            <a:endParaRPr lang="zh-CN" altLang="en-US" smtClean="0">
              <a:latin typeface="Arial"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fld id="{3D462DC7-2BA3-4AFB-A68F-EC8915AE567B}" type="slidenum">
              <a:rPr lang="en-US" altLang="zh-CN" smtClean="0">
                <a:latin typeface="Arial" pitchFamily="34" charset="0"/>
              </a:rPr>
              <a:pPr/>
              <a:t>16</a:t>
            </a:fld>
            <a:endParaRPr lang="en-US" altLang="zh-CN" smtClean="0">
              <a:latin typeface="Arial" pitchFamily="34" charset="0"/>
            </a:endParaRPr>
          </a:p>
        </p:txBody>
      </p:sp>
      <p:sp>
        <p:nvSpPr>
          <p:cNvPr id="63491" name="Rectangle 2"/>
          <p:cNvSpPr>
            <a:spLocks noGrp="1" noRot="1" noChangeAspect="1" noChangeArrowheads="1" noTextEdit="1"/>
          </p:cNvSpPr>
          <p:nvPr>
            <p:ph type="sldImg"/>
          </p:nvPr>
        </p:nvSpPr>
        <p:spPr>
          <a:xfrm>
            <a:off x="3251200" y="508000"/>
            <a:ext cx="3379788" cy="2533650"/>
          </a:xfrm>
          <a:ln/>
        </p:spPr>
      </p:sp>
      <p:sp>
        <p:nvSpPr>
          <p:cNvPr id="63492" name="Rectangle 3"/>
          <p:cNvSpPr>
            <a:spLocks noGrp="1" noChangeArrowheads="1"/>
          </p:cNvSpPr>
          <p:nvPr>
            <p:ph type="body" idx="1"/>
          </p:nvPr>
        </p:nvSpPr>
        <p:spPr>
          <a:noFill/>
          <a:ln/>
        </p:spPr>
        <p:txBody>
          <a:bodyPr/>
          <a:lstStyle/>
          <a:p>
            <a:pPr eaLnBrk="1" hangingPunct="1"/>
            <a:endParaRPr lang="zh-CN" altLang="zh-CN" dirty="0" smtClean="0">
              <a:latin typeface="Arial"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fld id="{3D462DC7-2BA3-4AFB-A68F-EC8915AE567B}" type="slidenum">
              <a:rPr lang="en-US" altLang="zh-CN" smtClean="0">
                <a:latin typeface="Arial" pitchFamily="34" charset="0"/>
              </a:rPr>
              <a:pPr/>
              <a:t>17</a:t>
            </a:fld>
            <a:endParaRPr lang="en-US" altLang="zh-CN" smtClean="0">
              <a:latin typeface="Arial" pitchFamily="34" charset="0"/>
            </a:endParaRPr>
          </a:p>
        </p:txBody>
      </p:sp>
      <p:sp>
        <p:nvSpPr>
          <p:cNvPr id="63491" name="Rectangle 2"/>
          <p:cNvSpPr>
            <a:spLocks noGrp="1" noRot="1" noChangeAspect="1" noChangeArrowheads="1" noTextEdit="1"/>
          </p:cNvSpPr>
          <p:nvPr>
            <p:ph type="sldImg"/>
          </p:nvPr>
        </p:nvSpPr>
        <p:spPr>
          <a:xfrm>
            <a:off x="3251200" y="508000"/>
            <a:ext cx="3379788" cy="2533650"/>
          </a:xfrm>
          <a:ln/>
        </p:spPr>
      </p:sp>
      <p:sp>
        <p:nvSpPr>
          <p:cNvPr id="63492" name="Rectangle 3"/>
          <p:cNvSpPr>
            <a:spLocks noGrp="1" noChangeArrowheads="1"/>
          </p:cNvSpPr>
          <p:nvPr>
            <p:ph type="body" idx="1"/>
          </p:nvPr>
        </p:nvSpPr>
        <p:spPr>
          <a:noFill/>
          <a:ln/>
        </p:spPr>
        <p:txBody>
          <a:bodyPr/>
          <a:lstStyle/>
          <a:p>
            <a:pPr eaLnBrk="1" hangingPunct="1"/>
            <a:endParaRPr lang="zh-CN" altLang="zh-CN" dirty="0" smtClean="0">
              <a:latin typeface="Arial"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fld id="{3D462DC7-2BA3-4AFB-A68F-EC8915AE567B}" type="slidenum">
              <a:rPr lang="en-US" altLang="zh-CN" smtClean="0">
                <a:latin typeface="Arial" pitchFamily="34" charset="0"/>
              </a:rPr>
              <a:pPr/>
              <a:t>18</a:t>
            </a:fld>
            <a:endParaRPr lang="en-US" altLang="zh-CN" smtClean="0">
              <a:latin typeface="Arial" pitchFamily="34" charset="0"/>
            </a:endParaRPr>
          </a:p>
        </p:txBody>
      </p:sp>
      <p:sp>
        <p:nvSpPr>
          <p:cNvPr id="63491" name="Rectangle 2"/>
          <p:cNvSpPr>
            <a:spLocks noGrp="1" noRot="1" noChangeAspect="1" noChangeArrowheads="1" noTextEdit="1"/>
          </p:cNvSpPr>
          <p:nvPr>
            <p:ph type="sldImg"/>
          </p:nvPr>
        </p:nvSpPr>
        <p:spPr>
          <a:xfrm>
            <a:off x="3251200" y="508000"/>
            <a:ext cx="3379788" cy="2533650"/>
          </a:xfrm>
          <a:ln/>
        </p:spPr>
      </p:sp>
      <p:sp>
        <p:nvSpPr>
          <p:cNvPr id="63492" name="Rectangle 3"/>
          <p:cNvSpPr>
            <a:spLocks noGrp="1" noChangeArrowheads="1"/>
          </p:cNvSpPr>
          <p:nvPr>
            <p:ph type="body" idx="1"/>
          </p:nvPr>
        </p:nvSpPr>
        <p:spPr>
          <a:noFill/>
          <a:ln/>
        </p:spPr>
        <p:txBody>
          <a:bodyPr/>
          <a:lstStyle/>
          <a:p>
            <a:pPr eaLnBrk="1" hangingPunct="1"/>
            <a:endParaRPr lang="zh-CN" altLang="zh-CN" dirty="0" smtClean="0">
              <a:latin typeface="Arial"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fld id="{3D462DC7-2BA3-4AFB-A68F-EC8915AE567B}" type="slidenum">
              <a:rPr lang="en-US" altLang="zh-CN" smtClean="0">
                <a:latin typeface="Arial" pitchFamily="34" charset="0"/>
              </a:rPr>
              <a:pPr/>
              <a:t>19</a:t>
            </a:fld>
            <a:endParaRPr lang="en-US" altLang="zh-CN" smtClean="0">
              <a:latin typeface="Arial" pitchFamily="34" charset="0"/>
            </a:endParaRPr>
          </a:p>
        </p:txBody>
      </p:sp>
      <p:sp>
        <p:nvSpPr>
          <p:cNvPr id="63491" name="Rectangle 2"/>
          <p:cNvSpPr>
            <a:spLocks noGrp="1" noRot="1" noChangeAspect="1" noChangeArrowheads="1" noTextEdit="1"/>
          </p:cNvSpPr>
          <p:nvPr>
            <p:ph type="sldImg"/>
          </p:nvPr>
        </p:nvSpPr>
        <p:spPr>
          <a:xfrm>
            <a:off x="3251200" y="508000"/>
            <a:ext cx="3379788" cy="2533650"/>
          </a:xfrm>
          <a:ln/>
        </p:spPr>
      </p:sp>
      <p:sp>
        <p:nvSpPr>
          <p:cNvPr id="63492" name="Rectangle 3"/>
          <p:cNvSpPr>
            <a:spLocks noGrp="1" noChangeArrowheads="1"/>
          </p:cNvSpPr>
          <p:nvPr>
            <p:ph type="body" idx="1"/>
          </p:nvPr>
        </p:nvSpPr>
        <p:spPr>
          <a:noFill/>
          <a:ln/>
        </p:spPr>
        <p:txBody>
          <a:bodyPr/>
          <a:lstStyle/>
          <a:p>
            <a:pPr eaLnBrk="1" hangingPunct="1"/>
            <a:endParaRPr lang="zh-CN" altLang="zh-CN" dirty="0" smtClean="0">
              <a:latin typeface="Arial"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fld id="{3D462DC7-2BA3-4AFB-A68F-EC8915AE567B}" type="slidenum">
              <a:rPr lang="en-US" altLang="zh-CN" smtClean="0">
                <a:latin typeface="Arial" pitchFamily="34" charset="0"/>
              </a:rPr>
              <a:pPr/>
              <a:t>20</a:t>
            </a:fld>
            <a:endParaRPr lang="en-US" altLang="zh-CN" smtClean="0">
              <a:latin typeface="Arial" pitchFamily="34" charset="0"/>
            </a:endParaRPr>
          </a:p>
        </p:txBody>
      </p:sp>
      <p:sp>
        <p:nvSpPr>
          <p:cNvPr id="63491" name="Rectangle 2"/>
          <p:cNvSpPr>
            <a:spLocks noGrp="1" noRot="1" noChangeAspect="1" noChangeArrowheads="1" noTextEdit="1"/>
          </p:cNvSpPr>
          <p:nvPr>
            <p:ph type="sldImg"/>
          </p:nvPr>
        </p:nvSpPr>
        <p:spPr>
          <a:xfrm>
            <a:off x="3251200" y="508000"/>
            <a:ext cx="3379788" cy="2533650"/>
          </a:xfrm>
          <a:ln/>
        </p:spPr>
      </p:sp>
      <p:sp>
        <p:nvSpPr>
          <p:cNvPr id="63492" name="Rectangle 3"/>
          <p:cNvSpPr>
            <a:spLocks noGrp="1" noChangeArrowheads="1"/>
          </p:cNvSpPr>
          <p:nvPr>
            <p:ph type="body" idx="1"/>
          </p:nvPr>
        </p:nvSpPr>
        <p:spPr>
          <a:noFill/>
          <a:ln/>
        </p:spPr>
        <p:txBody>
          <a:bodyPr/>
          <a:lstStyle/>
          <a:p>
            <a:pPr eaLnBrk="1" hangingPunct="1"/>
            <a:endParaRPr lang="zh-CN" altLang="zh-CN" dirty="0" smtClean="0">
              <a:latin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p>
            <a:fld id="{771A0DF4-BB48-4D60-8E36-AF32E16EF2D3}" type="slidenum">
              <a:rPr lang="en-US" altLang="zh-CN" smtClean="0">
                <a:latin typeface="Arial" pitchFamily="34" charset="0"/>
              </a:rPr>
              <a:pPr/>
              <a:t>3</a:t>
            </a:fld>
            <a:endParaRPr lang="en-US" altLang="zh-CN" smtClean="0">
              <a:latin typeface="Arial" pitchFamily="34" charset="0"/>
            </a:endParaRPr>
          </a:p>
        </p:txBody>
      </p:sp>
      <p:sp>
        <p:nvSpPr>
          <p:cNvPr id="62467" name="Rectangle 2"/>
          <p:cNvSpPr>
            <a:spLocks noGrp="1" noRot="1" noChangeAspect="1" noChangeArrowheads="1" noTextEdit="1"/>
          </p:cNvSpPr>
          <p:nvPr>
            <p:ph type="sldImg"/>
          </p:nvPr>
        </p:nvSpPr>
        <p:spPr>
          <a:xfrm>
            <a:off x="3251200" y="508000"/>
            <a:ext cx="3379788" cy="2533650"/>
          </a:xfrm>
          <a:ln/>
        </p:spPr>
      </p:sp>
      <p:sp>
        <p:nvSpPr>
          <p:cNvPr id="62468" name="Rectangle 3"/>
          <p:cNvSpPr>
            <a:spLocks noGrp="1" noChangeArrowheads="1"/>
          </p:cNvSpPr>
          <p:nvPr>
            <p:ph type="body" idx="1"/>
          </p:nvPr>
        </p:nvSpPr>
        <p:spPr>
          <a:noFill/>
          <a:ln/>
        </p:spPr>
        <p:txBody>
          <a:bodyPr/>
          <a:lstStyle/>
          <a:p>
            <a:pPr eaLnBrk="1" hangingPunct="1"/>
            <a:endParaRPr lang="zh-CN" altLang="en-US" smtClean="0">
              <a:latin typeface="Arial"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p>
            <a:fld id="{01A9BF43-D046-49E9-9FA9-5F63F296AC84}" type="slidenum">
              <a:rPr lang="en-US" altLang="zh-CN" smtClean="0">
                <a:latin typeface="Arial" pitchFamily="34" charset="0"/>
              </a:rPr>
              <a:pPr/>
              <a:t>22</a:t>
            </a:fld>
            <a:endParaRPr lang="en-US" altLang="zh-CN" smtClean="0">
              <a:latin typeface="Arial" pitchFamily="34" charset="0"/>
            </a:endParaRPr>
          </a:p>
        </p:txBody>
      </p:sp>
      <p:sp>
        <p:nvSpPr>
          <p:cNvPr id="71683" name="Rectangle 2"/>
          <p:cNvSpPr>
            <a:spLocks noGrp="1" noRot="1" noChangeAspect="1" noChangeArrowheads="1" noTextEdit="1"/>
          </p:cNvSpPr>
          <p:nvPr>
            <p:ph type="sldImg"/>
          </p:nvPr>
        </p:nvSpPr>
        <p:spPr>
          <a:xfrm>
            <a:off x="3251200" y="508000"/>
            <a:ext cx="3379788" cy="2533650"/>
          </a:xfrm>
          <a:ln/>
        </p:spPr>
      </p:sp>
      <p:sp>
        <p:nvSpPr>
          <p:cNvPr id="71684" name="Rectangle 3"/>
          <p:cNvSpPr>
            <a:spLocks noGrp="1" noChangeArrowheads="1"/>
          </p:cNvSpPr>
          <p:nvPr>
            <p:ph type="body" idx="1"/>
          </p:nvPr>
        </p:nvSpPr>
        <p:spPr>
          <a:xfrm>
            <a:off x="1317625" y="3211513"/>
            <a:ext cx="7246938" cy="3043237"/>
          </a:xfrm>
          <a:noFill/>
          <a:ln/>
        </p:spPr>
        <p:txBody>
          <a:bodyPr/>
          <a:lstStyle/>
          <a:p>
            <a:pPr eaLnBrk="1" hangingPunct="1"/>
            <a:endParaRPr lang="zh-CN" altLang="zh-CN" smtClean="0">
              <a:latin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fld id="{3D462DC7-2BA3-4AFB-A68F-EC8915AE567B}" type="slidenum">
              <a:rPr lang="en-US" altLang="zh-CN" smtClean="0">
                <a:latin typeface="Arial" pitchFamily="34" charset="0"/>
              </a:rPr>
              <a:pPr/>
              <a:t>4</a:t>
            </a:fld>
            <a:endParaRPr lang="en-US" altLang="zh-CN" smtClean="0">
              <a:latin typeface="Arial" pitchFamily="34" charset="0"/>
            </a:endParaRPr>
          </a:p>
        </p:txBody>
      </p:sp>
      <p:sp>
        <p:nvSpPr>
          <p:cNvPr id="63491" name="Rectangle 2"/>
          <p:cNvSpPr>
            <a:spLocks noGrp="1" noRot="1" noChangeAspect="1" noChangeArrowheads="1" noTextEdit="1"/>
          </p:cNvSpPr>
          <p:nvPr>
            <p:ph type="sldImg"/>
          </p:nvPr>
        </p:nvSpPr>
        <p:spPr>
          <a:xfrm>
            <a:off x="3251200" y="508000"/>
            <a:ext cx="3379788" cy="2533650"/>
          </a:xfrm>
          <a:ln/>
        </p:spPr>
      </p:sp>
      <p:sp>
        <p:nvSpPr>
          <p:cNvPr id="63492" name="Rectangle 3"/>
          <p:cNvSpPr>
            <a:spLocks noGrp="1" noChangeArrowheads="1"/>
          </p:cNvSpPr>
          <p:nvPr>
            <p:ph type="body" idx="1"/>
          </p:nvPr>
        </p:nvSpPr>
        <p:spPr>
          <a:noFill/>
          <a:ln/>
        </p:spPr>
        <p:txBody>
          <a:bodyPr/>
          <a:lstStyle/>
          <a:p>
            <a:pPr eaLnBrk="1" hangingPunct="1"/>
            <a:endParaRPr lang="zh-CN" altLang="zh-CN" smtClean="0">
              <a:latin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幻灯片图像占位符 1"/>
          <p:cNvSpPr>
            <a:spLocks noGrp="1" noRot="1" noChangeAspect="1" noTextEdit="1"/>
          </p:cNvSpPr>
          <p:nvPr>
            <p:ph type="sldImg"/>
          </p:nvPr>
        </p:nvSpPr>
        <p:spPr>
          <a:xfrm>
            <a:off x="3251200" y="508000"/>
            <a:ext cx="3379788" cy="2533650"/>
          </a:xfrm>
          <a:ln/>
        </p:spPr>
      </p:sp>
      <p:sp>
        <p:nvSpPr>
          <p:cNvPr id="64515" name="备注占位符 2"/>
          <p:cNvSpPr>
            <a:spLocks noGrp="1"/>
          </p:cNvSpPr>
          <p:nvPr>
            <p:ph type="body" idx="1"/>
          </p:nvPr>
        </p:nvSpPr>
        <p:spPr>
          <a:noFill/>
          <a:ln/>
        </p:spPr>
        <p:txBody>
          <a:bodyPr/>
          <a:lstStyle/>
          <a:p>
            <a:pPr>
              <a:spcBef>
                <a:spcPct val="50000"/>
              </a:spcBef>
            </a:pPr>
            <a:endParaRPr kumimoji="1" lang="en-US" altLang="zh-CN" smtClean="0">
              <a:latin typeface="Arial" pitchFamily="34" charset="0"/>
            </a:endParaRPr>
          </a:p>
        </p:txBody>
      </p:sp>
      <p:sp>
        <p:nvSpPr>
          <p:cNvPr id="64516" name="灯片编号占位符 3"/>
          <p:cNvSpPr txBox="1">
            <a:spLocks noGrp="1"/>
          </p:cNvSpPr>
          <p:nvPr/>
        </p:nvSpPr>
        <p:spPr bwMode="auto">
          <a:xfrm>
            <a:off x="5600700" y="6423025"/>
            <a:ext cx="4281488" cy="338138"/>
          </a:xfrm>
          <a:prstGeom prst="rect">
            <a:avLst/>
          </a:prstGeom>
          <a:noFill/>
          <a:ln w="9525">
            <a:noFill/>
            <a:miter lim="800000"/>
            <a:headEnd/>
            <a:tailEnd/>
          </a:ln>
        </p:spPr>
        <p:txBody>
          <a:bodyPr anchor="b"/>
          <a:lstStyle/>
          <a:p>
            <a:pPr algn="r"/>
            <a:fld id="{2E27ADD0-EA68-4DEA-94C4-1D833620B3C0}" type="slidenum">
              <a:rPr lang="en-US" altLang="zh-CN" sz="1200"/>
              <a:pPr algn="r"/>
              <a:t>5</a:t>
            </a:fld>
            <a:endParaRPr lang="en-US" altLang="zh-CN"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fld id="{3D462DC7-2BA3-4AFB-A68F-EC8915AE567B}" type="slidenum">
              <a:rPr lang="en-US" altLang="zh-CN" smtClean="0">
                <a:latin typeface="Arial" pitchFamily="34" charset="0"/>
              </a:rPr>
              <a:pPr/>
              <a:t>6</a:t>
            </a:fld>
            <a:endParaRPr lang="en-US" altLang="zh-CN" smtClean="0">
              <a:latin typeface="Arial" pitchFamily="34" charset="0"/>
            </a:endParaRPr>
          </a:p>
        </p:txBody>
      </p:sp>
      <p:sp>
        <p:nvSpPr>
          <p:cNvPr id="63491" name="Rectangle 2"/>
          <p:cNvSpPr>
            <a:spLocks noGrp="1" noRot="1" noChangeAspect="1" noChangeArrowheads="1" noTextEdit="1"/>
          </p:cNvSpPr>
          <p:nvPr>
            <p:ph type="sldImg"/>
          </p:nvPr>
        </p:nvSpPr>
        <p:spPr>
          <a:xfrm>
            <a:off x="3251200" y="508000"/>
            <a:ext cx="3379788" cy="2533650"/>
          </a:xfrm>
          <a:ln/>
        </p:spPr>
      </p:sp>
      <p:sp>
        <p:nvSpPr>
          <p:cNvPr id="63492" name="Rectangle 3"/>
          <p:cNvSpPr>
            <a:spLocks noGrp="1" noChangeArrowheads="1"/>
          </p:cNvSpPr>
          <p:nvPr>
            <p:ph type="body" idx="1"/>
          </p:nvPr>
        </p:nvSpPr>
        <p:spPr>
          <a:noFill/>
          <a:ln/>
        </p:spPr>
        <p:txBody>
          <a:bodyPr/>
          <a:lstStyle/>
          <a:p>
            <a:pPr eaLnBrk="1" hangingPunct="1"/>
            <a:endParaRPr lang="zh-CN" altLang="zh-CN" smtClean="0">
              <a:latin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p>
            <a:fld id="{771A0DF4-BB48-4D60-8E36-AF32E16EF2D3}" type="slidenum">
              <a:rPr lang="en-US" altLang="zh-CN" smtClean="0">
                <a:latin typeface="Arial" pitchFamily="34" charset="0"/>
              </a:rPr>
              <a:pPr/>
              <a:t>7</a:t>
            </a:fld>
            <a:endParaRPr lang="en-US" altLang="zh-CN" smtClean="0">
              <a:latin typeface="Arial" pitchFamily="34" charset="0"/>
            </a:endParaRPr>
          </a:p>
        </p:txBody>
      </p:sp>
      <p:sp>
        <p:nvSpPr>
          <p:cNvPr id="62467" name="Rectangle 2"/>
          <p:cNvSpPr>
            <a:spLocks noGrp="1" noRot="1" noChangeAspect="1" noChangeArrowheads="1" noTextEdit="1"/>
          </p:cNvSpPr>
          <p:nvPr>
            <p:ph type="sldImg"/>
          </p:nvPr>
        </p:nvSpPr>
        <p:spPr>
          <a:xfrm>
            <a:off x="3251200" y="508000"/>
            <a:ext cx="3379788" cy="2533650"/>
          </a:xfrm>
          <a:ln/>
        </p:spPr>
      </p:sp>
      <p:sp>
        <p:nvSpPr>
          <p:cNvPr id="62468" name="Rectangle 3"/>
          <p:cNvSpPr>
            <a:spLocks noGrp="1" noChangeArrowheads="1"/>
          </p:cNvSpPr>
          <p:nvPr>
            <p:ph type="body" idx="1"/>
          </p:nvPr>
        </p:nvSpPr>
        <p:spPr>
          <a:noFill/>
          <a:ln/>
        </p:spPr>
        <p:txBody>
          <a:bodyPr/>
          <a:lstStyle/>
          <a:p>
            <a:pPr eaLnBrk="1" hangingPunct="1"/>
            <a:endParaRPr lang="zh-CN" altLang="en-US" smtClean="0">
              <a:latin typeface="Arial"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fld id="{3D462DC7-2BA3-4AFB-A68F-EC8915AE567B}" type="slidenum">
              <a:rPr lang="en-US" altLang="zh-CN" smtClean="0">
                <a:latin typeface="Arial" pitchFamily="34" charset="0"/>
              </a:rPr>
              <a:pPr/>
              <a:t>8</a:t>
            </a:fld>
            <a:endParaRPr lang="en-US" altLang="zh-CN" smtClean="0">
              <a:latin typeface="Arial" pitchFamily="34" charset="0"/>
            </a:endParaRPr>
          </a:p>
        </p:txBody>
      </p:sp>
      <p:sp>
        <p:nvSpPr>
          <p:cNvPr id="63491" name="Rectangle 2"/>
          <p:cNvSpPr>
            <a:spLocks noGrp="1" noRot="1" noChangeAspect="1" noChangeArrowheads="1" noTextEdit="1"/>
          </p:cNvSpPr>
          <p:nvPr>
            <p:ph type="sldImg"/>
          </p:nvPr>
        </p:nvSpPr>
        <p:spPr>
          <a:xfrm>
            <a:off x="3251200" y="508000"/>
            <a:ext cx="3379788" cy="2533650"/>
          </a:xfrm>
          <a:ln/>
        </p:spPr>
      </p:sp>
      <p:sp>
        <p:nvSpPr>
          <p:cNvPr id="63492" name="Rectangle 3"/>
          <p:cNvSpPr>
            <a:spLocks noGrp="1" noChangeArrowheads="1"/>
          </p:cNvSpPr>
          <p:nvPr>
            <p:ph type="body" idx="1"/>
          </p:nvPr>
        </p:nvSpPr>
        <p:spPr>
          <a:noFill/>
          <a:ln/>
        </p:spPr>
        <p:txBody>
          <a:bodyPr/>
          <a:lstStyle/>
          <a:p>
            <a:pPr eaLnBrk="1" hangingPunct="1"/>
            <a:endParaRPr lang="zh-CN" altLang="zh-CN" smtClean="0">
              <a:latin typeface="Arial"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fld id="{3D462DC7-2BA3-4AFB-A68F-EC8915AE567B}" type="slidenum">
              <a:rPr lang="en-US" altLang="zh-CN" smtClean="0">
                <a:latin typeface="Arial" pitchFamily="34" charset="0"/>
              </a:rPr>
              <a:pPr/>
              <a:t>9</a:t>
            </a:fld>
            <a:endParaRPr lang="en-US" altLang="zh-CN" smtClean="0">
              <a:latin typeface="Arial" pitchFamily="34" charset="0"/>
            </a:endParaRPr>
          </a:p>
        </p:txBody>
      </p:sp>
      <p:sp>
        <p:nvSpPr>
          <p:cNvPr id="63491" name="Rectangle 2"/>
          <p:cNvSpPr>
            <a:spLocks noGrp="1" noRot="1" noChangeAspect="1" noChangeArrowheads="1" noTextEdit="1"/>
          </p:cNvSpPr>
          <p:nvPr>
            <p:ph type="sldImg"/>
          </p:nvPr>
        </p:nvSpPr>
        <p:spPr>
          <a:xfrm>
            <a:off x="3251200" y="508000"/>
            <a:ext cx="3379788" cy="2533650"/>
          </a:xfrm>
          <a:ln/>
        </p:spPr>
      </p:sp>
      <p:sp>
        <p:nvSpPr>
          <p:cNvPr id="63492" name="Rectangle 3"/>
          <p:cNvSpPr>
            <a:spLocks noGrp="1" noChangeArrowheads="1"/>
          </p:cNvSpPr>
          <p:nvPr>
            <p:ph type="body" idx="1"/>
          </p:nvPr>
        </p:nvSpPr>
        <p:spPr>
          <a:noFill/>
          <a:ln/>
        </p:spPr>
        <p:txBody>
          <a:bodyPr/>
          <a:lstStyle/>
          <a:p>
            <a:pPr eaLnBrk="1" hangingPunct="1"/>
            <a:endParaRPr lang="zh-CN" altLang="zh-CN" smtClean="0">
              <a:latin typeface="Arial"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fld id="{3D462DC7-2BA3-4AFB-A68F-EC8915AE567B}" type="slidenum">
              <a:rPr lang="en-US" altLang="zh-CN" smtClean="0">
                <a:latin typeface="Arial" pitchFamily="34" charset="0"/>
              </a:rPr>
              <a:pPr/>
              <a:t>10</a:t>
            </a:fld>
            <a:endParaRPr lang="en-US" altLang="zh-CN" smtClean="0">
              <a:latin typeface="Arial" pitchFamily="34" charset="0"/>
            </a:endParaRPr>
          </a:p>
        </p:txBody>
      </p:sp>
      <p:sp>
        <p:nvSpPr>
          <p:cNvPr id="63491" name="Rectangle 2"/>
          <p:cNvSpPr>
            <a:spLocks noGrp="1" noRot="1" noChangeAspect="1" noChangeArrowheads="1" noTextEdit="1"/>
          </p:cNvSpPr>
          <p:nvPr>
            <p:ph type="sldImg"/>
          </p:nvPr>
        </p:nvSpPr>
        <p:spPr>
          <a:xfrm>
            <a:off x="3251200" y="508000"/>
            <a:ext cx="3379788" cy="2533650"/>
          </a:xfrm>
          <a:ln/>
        </p:spPr>
      </p:sp>
      <p:sp>
        <p:nvSpPr>
          <p:cNvPr id="63492" name="Rectangle 3"/>
          <p:cNvSpPr>
            <a:spLocks noGrp="1" noChangeArrowheads="1"/>
          </p:cNvSpPr>
          <p:nvPr>
            <p:ph type="body" idx="1"/>
          </p:nvPr>
        </p:nvSpPr>
        <p:spPr>
          <a:noFill/>
          <a:ln/>
        </p:spPr>
        <p:txBody>
          <a:bodyPr/>
          <a:lstStyle/>
          <a:p>
            <a:pPr eaLnBrk="1" hangingPunct="1"/>
            <a:endParaRPr lang="zh-CN" altLang="zh-CN" smtClean="0">
              <a:latin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audio" Target="../media/audio1.wav"/></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2" Type="http://schemas.openxmlformats.org/officeDocument/2006/relationships/slideMaster" Target="../slideMasters/slideMaster7.xml"/><Relationship Id="rId1" Type="http://schemas.openxmlformats.org/officeDocument/2006/relationships/audio" Target="../media/audio1.wav"/></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6"/>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8" y="273049"/>
            <a:ext cx="3008313" cy="1162051"/>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6"/>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8" y="1435104"/>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1"/>
            <a:ext cx="5486400" cy="566739"/>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42"/>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457200"/>
            <a:ext cx="2057400" cy="60198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457200"/>
            <a:ext cx="6019800" cy="60198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32"/>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1"/>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287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287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9"/>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33"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33"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30977" y="274638"/>
            <a:ext cx="2155825" cy="574675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3502" y="274638"/>
            <a:ext cx="6315075" cy="574675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10" y="273049"/>
            <a:ext cx="3008313" cy="1162051"/>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7"/>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10" y="1435104"/>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1"/>
            <a:ext cx="5486400" cy="566739"/>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43"/>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457200"/>
            <a:ext cx="2057400" cy="60198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457200"/>
            <a:ext cx="6019800" cy="60198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32"/>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7DFA2092-1B92-42DD-8940-B2422FC003FE}" type="datetimeFigureOut">
              <a:rPr lang="zh-CN" altLang="en-US"/>
              <a:pPr>
                <a:defRPr/>
              </a:pPr>
              <a:t>2021/1/31</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89FDC7BB-9E40-4F2B-ABDB-3A53F5F7AA49}" type="slidenum">
              <a:rPr lang="zh-CN" altLang="en-US"/>
              <a:pPr>
                <a:defRPr/>
              </a:pPr>
              <a:t>‹#›</a:t>
            </a:fld>
            <a:endParaRPr lang="zh-CN" altLang="en-US"/>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A129A8DF-83A5-4197-AA92-84B5E7F484E9}" type="datetimeFigureOut">
              <a:rPr lang="zh-CN" altLang="en-US"/>
              <a:pPr>
                <a:defRPr/>
              </a:pPr>
              <a:t>2021/1/31</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D12CF3B8-5477-4F67-BD97-D9FD4DAFEE9E}" type="slidenum">
              <a:rPr lang="zh-CN" altLang="en-US"/>
              <a:pPr>
                <a:defRPr/>
              </a:pPr>
              <a:t>‹#›</a:t>
            </a:fld>
            <a:endParaRPr lang="zh-CN" altLang="en-US"/>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1"/>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241D5697-F0E9-478B-944B-41EBFE0B2312}" type="datetimeFigureOut">
              <a:rPr lang="zh-CN" altLang="en-US"/>
              <a:pPr>
                <a:defRPr/>
              </a:pPr>
              <a:t>2021/1/31</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C915FB9-ADDD-42D3-BF87-8A0E0C8B44AC}" type="slidenum">
              <a:rPr lang="zh-CN" altLang="en-US"/>
              <a:pPr>
                <a:defRPr/>
              </a:pPr>
              <a:t>‹#›</a:t>
            </a:fld>
            <a:endParaRPr lang="zh-CN" altLang="en-US"/>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E267F516-CB12-4551-9772-8C06A2FB45E6}" type="datetimeFigureOut">
              <a:rPr lang="zh-CN" altLang="en-US"/>
              <a:pPr>
                <a:defRPr/>
              </a:pPr>
              <a:t>2021/1/31</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B3735E9B-14D9-430C-9711-5D5E5C99F02D}" type="slidenum">
              <a:rPr lang="zh-CN" altLang="en-US"/>
              <a:pPr>
                <a:defRPr/>
              </a:pPr>
              <a:t>‹#›</a:t>
            </a:fld>
            <a:endParaRPr lang="zh-CN" altLang="en-US"/>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33"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33"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F4372059-DB10-4F73-B9AD-6F424218ABD5}" type="datetimeFigureOut">
              <a:rPr lang="zh-CN" altLang="en-US"/>
              <a:pPr>
                <a:defRPr/>
              </a:pPr>
              <a:t>2021/1/31</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039A4832-BB3C-4756-9769-ECFF66013326}" type="slidenum">
              <a:rPr lang="zh-CN" altLang="en-US"/>
              <a:pPr>
                <a:defRPr/>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63500" y="274639"/>
            <a:ext cx="8229600" cy="561975"/>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052513"/>
            <a:ext cx="4038600" cy="49688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052513"/>
            <a:ext cx="4038600" cy="49688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646BB72E-11E9-450F-8340-0E1E456EF4AA}" type="datetimeFigureOut">
              <a:rPr lang="zh-CN" altLang="en-US"/>
              <a:pPr>
                <a:defRPr/>
              </a:pPr>
              <a:t>2021/1/31</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056C26F0-940A-4DA8-AF68-93815741FF33}" type="slidenum">
              <a:rPr lang="zh-CN" altLang="en-US"/>
              <a:pPr>
                <a:defRPr/>
              </a:pPr>
              <a:t>‹#›</a:t>
            </a:fld>
            <a:endParaRPr lang="zh-CN" altLang="en-US"/>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6B5B9A7F-94B1-49B8-9415-19CB8CD17261}" type="datetimeFigureOut">
              <a:rPr lang="zh-CN" altLang="en-US"/>
              <a:pPr>
                <a:defRPr/>
              </a:pPr>
              <a:t>2021/1/31</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412E5D87-A21D-49D4-BCC9-9D93DD7806A8}" type="slidenum">
              <a:rPr lang="zh-CN" altLang="en-US"/>
              <a:pPr>
                <a:defRPr/>
              </a:pPr>
              <a:t>‹#›</a:t>
            </a:fld>
            <a:endParaRPr lang="zh-CN" altLang="en-US"/>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10" y="273049"/>
            <a:ext cx="3008313" cy="1162051"/>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7"/>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10" y="1435104"/>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8CF9CDBB-4455-46CD-B0A4-92CCB5A94DE8}" type="datetimeFigureOut">
              <a:rPr lang="zh-CN" altLang="en-US"/>
              <a:pPr>
                <a:defRPr/>
              </a:pPr>
              <a:t>2021/1/31</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24F28273-746A-4112-822C-CFDA7FD2FBFF}" type="slidenum">
              <a:rPr lang="zh-CN" altLang="en-US"/>
              <a:pPr>
                <a:defRPr/>
              </a:pPr>
              <a:t>‹#›</a:t>
            </a:fld>
            <a:endParaRPr lang="zh-CN" altLang="en-US"/>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1"/>
            <a:ext cx="5486400" cy="566739"/>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43"/>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7796A808-253F-428C-851C-76D4E06371FE}" type="datetimeFigureOut">
              <a:rPr lang="zh-CN" altLang="en-US"/>
              <a:pPr>
                <a:defRPr/>
              </a:pPr>
              <a:t>2021/1/31</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C9B47687-8903-4B55-B0E3-F5C575841FA5}" type="slidenum">
              <a:rPr lang="zh-CN" altLang="en-US"/>
              <a:pPr>
                <a:defRPr/>
              </a:pPr>
              <a:t>‹#›</a:t>
            </a:fld>
            <a:endParaRPr lang="zh-CN" altLang="en-US"/>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3C817D70-3B60-4CA6-AE23-D74CC3C6F866}" type="datetimeFigureOut">
              <a:rPr lang="zh-CN" altLang="en-US"/>
              <a:pPr>
                <a:defRPr/>
              </a:pPr>
              <a:t>2021/1/31</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DD8435B5-6680-4A57-872C-1CE8DE8E9FED}" type="slidenum">
              <a:rPr lang="zh-CN" altLang="en-US"/>
              <a:pPr>
                <a:defRPr/>
              </a:pPr>
              <a:t>‹#›</a:t>
            </a:fld>
            <a:endParaRPr lang="zh-CN" altLang="en-US"/>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40"/>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40"/>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485D9D33-BDEA-4A9B-8B36-1638BE51DCAC}" type="datetimeFigureOut">
              <a:rPr lang="zh-CN" altLang="en-US"/>
              <a:pPr>
                <a:defRPr/>
              </a:pPr>
              <a:t>2021/1/31</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42E7909A-6F15-4495-894C-A13DC452CD12}" type="slidenum">
              <a:rPr lang="zh-CN" altLang="en-US"/>
              <a:pPr>
                <a:defRPr/>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3500" y="274638"/>
            <a:ext cx="8623300" cy="574675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6"/>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2E3C5BF9-BBF4-4672-938D-0E4F58334A9A}" type="slidenum">
              <a:rPr lang="en-US" altLang="zh-CN"/>
              <a:pPr>
                <a:defRPr/>
              </a:pPr>
              <a:t>‹#›</a:t>
            </a:fld>
            <a:endParaRPr lang="en-US" altLang="zh-CN"/>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B26886F8-A78D-4C03-ACFC-826D818FB879}" type="slidenum">
              <a:rPr lang="en-US" altLang="zh-CN"/>
              <a:pPr>
                <a:defRPr/>
              </a:pPr>
              <a:t>‹#›</a:t>
            </a:fld>
            <a:endParaRPr lang="en-US" altLang="zh-CN"/>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1"/>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51840F16-5F7F-41AB-9C27-DD0F33AF6FFD}" type="slidenum">
              <a:rPr lang="en-US" altLang="zh-CN"/>
              <a:pPr>
                <a:defRPr/>
              </a:pPr>
              <a:t>‹#›</a:t>
            </a:fld>
            <a:endParaRPr lang="en-US" altLang="zh-CN"/>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68313" y="692151"/>
            <a:ext cx="4038600" cy="72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59313" y="692151"/>
            <a:ext cx="4038600" cy="72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11F92015-3B1A-4FEB-9C36-2821381F05BA}" type="slidenum">
              <a:rPr lang="en-US" altLang="zh-CN"/>
              <a:pPr>
                <a:defRPr/>
              </a:pPr>
              <a:t>‹#›</a:t>
            </a:fld>
            <a:endParaRPr lang="en-US" altLang="zh-CN"/>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9"/>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7"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7"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a:ln/>
        </p:spPr>
        <p:txBody>
          <a:bodyPr/>
          <a:lstStyle>
            <a:lvl1pPr>
              <a:defRPr/>
            </a:lvl1pPr>
          </a:lstStyle>
          <a:p>
            <a:pPr>
              <a:defRPr/>
            </a:pPr>
            <a:fld id="{3B7D97D0-51B4-4E8D-98C8-BBC1E277F40F}" type="slidenum">
              <a:rPr lang="en-US" altLang="zh-CN"/>
              <a:pPr>
                <a:defRPr/>
              </a:pPr>
              <a:t>‹#›</a:t>
            </a:fld>
            <a:endParaRPr lang="en-US" altLang="zh-CN"/>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15F1CC4C-B7B2-4B80-A969-9643B92C0BB8}" type="slidenum">
              <a:rPr lang="en-US" altLang="zh-CN"/>
              <a:pPr>
                <a:defRPr/>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a:ln/>
        </p:spPr>
        <p:txBody>
          <a:bodyPr/>
          <a:lstStyle>
            <a:lvl1pPr>
              <a:defRPr/>
            </a:lvl1pPr>
          </a:lstStyle>
          <a:p>
            <a:pPr>
              <a:defRPr/>
            </a:pPr>
            <a:fld id="{00441FBD-1E42-4FA7-9AEA-9561FF731303}" type="slidenum">
              <a:rPr lang="en-US" altLang="zh-CN"/>
              <a:pPr>
                <a:defRPr/>
              </a:pPr>
              <a:t>‹#›</a:t>
            </a:fld>
            <a:endParaRPr lang="en-US" altLang="zh-CN"/>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73049"/>
            <a:ext cx="3008313" cy="1162051"/>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F30DEBF5-6124-49F4-BD5A-C4736AC41C1E}" type="slidenum">
              <a:rPr lang="en-US" altLang="zh-CN"/>
              <a:pPr>
                <a:defRPr/>
              </a:pPr>
              <a:t>‹#›</a:t>
            </a:fld>
            <a:endParaRPr lang="en-US" altLang="zh-CN"/>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9"/>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92DD65DD-3138-4DA1-A343-7AC491D28E0B}" type="slidenum">
              <a:rPr lang="en-US" altLang="zh-CN"/>
              <a:pPr>
                <a:defRPr/>
              </a:pPr>
              <a:t>‹#›</a:t>
            </a:fld>
            <a:endParaRPr lang="en-US" altLang="zh-CN"/>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CE54D297-C991-4106-B9A1-74245CF91DD1}" type="slidenum">
              <a:rPr lang="en-US" altLang="zh-CN"/>
              <a:pPr>
                <a:defRPr/>
              </a:pPr>
              <a:t>‹#›</a:t>
            </a:fld>
            <a:endParaRPr lang="en-US" altLang="zh-CN"/>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51640" y="44452"/>
            <a:ext cx="2212975" cy="13684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07950" y="44452"/>
            <a:ext cx="6491288" cy="13684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95251C9C-0C2A-46D5-98B6-56DE70F5654B}" type="slidenum">
              <a:rPr lang="en-US" altLang="zh-CN"/>
              <a:pPr>
                <a:defRPr/>
              </a:pPr>
              <a:t>‹#›</a:t>
            </a:fld>
            <a:endParaRPr lang="en-US" altLang="zh-CN"/>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8"/>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5"/>
          <p:cNvSpPr>
            <a:spLocks noGrp="1" noChangeArrowheads="1"/>
          </p:cNvSpPr>
          <p:nvPr>
            <p:ph type="ftr" sz="quarter" idx="10"/>
          </p:nvPr>
        </p:nvSpPr>
        <p:spPr>
          <a:xfrm>
            <a:off x="3124200" y="6246285"/>
            <a:ext cx="2895600" cy="476249"/>
          </a:xfrm>
          <a:prstGeom prst="rect">
            <a:avLst/>
          </a:prstGeom>
        </p:spPr>
        <p:txBody>
          <a:bodyPr/>
          <a:lstStyle>
            <a:lvl1pPr eaLnBrk="1" hangingPunct="1">
              <a:defRPr>
                <a:latin typeface="Arial" pitchFamily="34" charset="0"/>
              </a:defRPr>
            </a:lvl1pPr>
          </a:lstStyle>
          <a:p>
            <a:pPr>
              <a:defRPr/>
            </a:pPr>
            <a:endParaRPr lang="en-US" altLang="zh-CN"/>
          </a:p>
        </p:txBody>
      </p:sp>
      <p:sp>
        <p:nvSpPr>
          <p:cNvPr id="5" name="Rectangle 6"/>
          <p:cNvSpPr>
            <a:spLocks noGrp="1" noChangeArrowheads="1"/>
          </p:cNvSpPr>
          <p:nvPr>
            <p:ph type="sldNum" sz="quarter" idx="11"/>
          </p:nvPr>
        </p:nvSpPr>
        <p:spPr>
          <a:xfrm>
            <a:off x="6553200" y="6246285"/>
            <a:ext cx="2133600" cy="476249"/>
          </a:xfrm>
          <a:prstGeom prst="rect">
            <a:avLst/>
          </a:prstGeom>
        </p:spPr>
        <p:txBody>
          <a:bodyPr vert="horz" wrap="square" lIns="91440" tIns="45720" rIns="91440" bIns="45720" numCol="1" anchor="t" anchorCtr="0" compatLnSpc="1">
            <a:prstTxWarp prst="textNoShape">
              <a:avLst/>
            </a:prstTxWarp>
          </a:bodyPr>
          <a:lstStyle>
            <a:lvl1pPr eaLnBrk="1" hangingPunct="1">
              <a:defRPr>
                <a:latin typeface="Arial" pitchFamily="34" charset="0"/>
              </a:defRPr>
            </a:lvl1pPr>
          </a:lstStyle>
          <a:p>
            <a:pPr>
              <a:defRPr/>
            </a:pPr>
            <a:fld id="{CE6EA4B6-E065-4378-9971-ADC0D0BA8467}" type="slidenum">
              <a:rPr lang="en-US" altLang="zh-CN"/>
              <a:pPr>
                <a:defRPr/>
              </a:pPr>
              <a:t>‹#›</a:t>
            </a:fld>
            <a:endParaRPr lang="en-US" altLang="zh-CN"/>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ftr" sz="quarter" idx="10"/>
          </p:nvPr>
        </p:nvSpPr>
        <p:spPr>
          <a:xfrm>
            <a:off x="3124200" y="6246285"/>
            <a:ext cx="2895600" cy="476249"/>
          </a:xfrm>
          <a:prstGeom prst="rect">
            <a:avLst/>
          </a:prstGeom>
        </p:spPr>
        <p:txBody>
          <a:bodyPr/>
          <a:lstStyle>
            <a:lvl1pPr eaLnBrk="1" hangingPunct="1">
              <a:defRPr>
                <a:latin typeface="Arial" pitchFamily="34" charset="0"/>
              </a:defRPr>
            </a:lvl1pPr>
          </a:lstStyle>
          <a:p>
            <a:pPr>
              <a:defRPr/>
            </a:pPr>
            <a:endParaRPr lang="en-US" altLang="zh-CN"/>
          </a:p>
        </p:txBody>
      </p:sp>
      <p:sp>
        <p:nvSpPr>
          <p:cNvPr id="5" name="Rectangle 6"/>
          <p:cNvSpPr>
            <a:spLocks noGrp="1" noChangeArrowheads="1"/>
          </p:cNvSpPr>
          <p:nvPr>
            <p:ph type="sldNum" sz="quarter" idx="11"/>
          </p:nvPr>
        </p:nvSpPr>
        <p:spPr>
          <a:xfrm>
            <a:off x="6553200" y="6246285"/>
            <a:ext cx="2133600" cy="476249"/>
          </a:xfrm>
          <a:prstGeom prst="rect">
            <a:avLst/>
          </a:prstGeom>
        </p:spPr>
        <p:txBody>
          <a:bodyPr vert="horz" wrap="square" lIns="91440" tIns="45720" rIns="91440" bIns="45720" numCol="1" anchor="t" anchorCtr="0" compatLnSpc="1">
            <a:prstTxWarp prst="textNoShape">
              <a:avLst/>
            </a:prstTxWarp>
          </a:bodyPr>
          <a:lstStyle>
            <a:lvl1pPr eaLnBrk="1" hangingPunct="1">
              <a:defRPr>
                <a:latin typeface="Arial" pitchFamily="34" charset="0"/>
              </a:defRPr>
            </a:lvl1pPr>
          </a:lstStyle>
          <a:p>
            <a:pPr>
              <a:defRPr/>
            </a:pPr>
            <a:fld id="{A6D5FD28-BE82-42C5-A286-D1290BC9A551}" type="slidenum">
              <a:rPr lang="en-US" altLang="zh-CN"/>
              <a:pPr>
                <a:defRPr/>
              </a:pPr>
              <a:t>‹#›</a:t>
            </a:fld>
            <a:endParaRPr lang="en-US" altLang="zh-CN"/>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1"/>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5"/>
          <p:cNvSpPr>
            <a:spLocks noGrp="1" noChangeArrowheads="1"/>
          </p:cNvSpPr>
          <p:nvPr>
            <p:ph type="ftr" sz="quarter" idx="10"/>
          </p:nvPr>
        </p:nvSpPr>
        <p:spPr>
          <a:xfrm>
            <a:off x="3124200" y="6246285"/>
            <a:ext cx="2895600" cy="476249"/>
          </a:xfrm>
          <a:prstGeom prst="rect">
            <a:avLst/>
          </a:prstGeom>
        </p:spPr>
        <p:txBody>
          <a:bodyPr/>
          <a:lstStyle>
            <a:lvl1pPr eaLnBrk="1" hangingPunct="1">
              <a:defRPr>
                <a:latin typeface="Arial" pitchFamily="34" charset="0"/>
              </a:defRPr>
            </a:lvl1pPr>
          </a:lstStyle>
          <a:p>
            <a:pPr>
              <a:defRPr/>
            </a:pPr>
            <a:endParaRPr lang="en-US" altLang="zh-CN"/>
          </a:p>
        </p:txBody>
      </p:sp>
      <p:sp>
        <p:nvSpPr>
          <p:cNvPr id="5" name="Rectangle 6"/>
          <p:cNvSpPr>
            <a:spLocks noGrp="1" noChangeArrowheads="1"/>
          </p:cNvSpPr>
          <p:nvPr>
            <p:ph type="sldNum" sz="quarter" idx="11"/>
          </p:nvPr>
        </p:nvSpPr>
        <p:spPr>
          <a:xfrm>
            <a:off x="6553200" y="6246285"/>
            <a:ext cx="2133600" cy="476249"/>
          </a:xfrm>
          <a:prstGeom prst="rect">
            <a:avLst/>
          </a:prstGeom>
        </p:spPr>
        <p:txBody>
          <a:bodyPr vert="horz" wrap="square" lIns="91440" tIns="45720" rIns="91440" bIns="45720" numCol="1" anchor="t" anchorCtr="0" compatLnSpc="1">
            <a:prstTxWarp prst="textNoShape">
              <a:avLst/>
            </a:prstTxWarp>
          </a:bodyPr>
          <a:lstStyle>
            <a:lvl1pPr eaLnBrk="1" hangingPunct="1">
              <a:defRPr>
                <a:latin typeface="Arial" pitchFamily="34" charset="0"/>
              </a:defRPr>
            </a:lvl1pPr>
          </a:lstStyle>
          <a:p>
            <a:pPr>
              <a:defRPr/>
            </a:pPr>
            <a:fld id="{C62D0000-4017-4D0D-B294-F56D1DA41496}" type="slidenum">
              <a:rPr lang="en-US" altLang="zh-CN"/>
              <a:pPr>
                <a:defRPr/>
              </a:pPr>
              <a:t>‹#›</a:t>
            </a:fld>
            <a:endParaRPr lang="en-US" altLang="zh-CN"/>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5"/>
          <p:cNvSpPr>
            <a:spLocks noGrp="1" noChangeArrowheads="1"/>
          </p:cNvSpPr>
          <p:nvPr>
            <p:ph type="ftr" sz="quarter" idx="10"/>
          </p:nvPr>
        </p:nvSpPr>
        <p:spPr>
          <a:xfrm>
            <a:off x="3124200" y="6246285"/>
            <a:ext cx="2895600" cy="476249"/>
          </a:xfrm>
          <a:prstGeom prst="rect">
            <a:avLst/>
          </a:prstGeom>
        </p:spPr>
        <p:txBody>
          <a:bodyPr/>
          <a:lstStyle>
            <a:lvl1pPr eaLnBrk="1" hangingPunct="1">
              <a:defRPr>
                <a:latin typeface="Arial" pitchFamily="34" charset="0"/>
              </a:defRPr>
            </a:lvl1pPr>
          </a:lstStyle>
          <a:p>
            <a:pPr>
              <a:defRPr/>
            </a:pPr>
            <a:endParaRPr lang="en-US" altLang="zh-CN"/>
          </a:p>
        </p:txBody>
      </p:sp>
      <p:sp>
        <p:nvSpPr>
          <p:cNvPr id="6" name="Rectangle 6"/>
          <p:cNvSpPr>
            <a:spLocks noGrp="1" noChangeArrowheads="1"/>
          </p:cNvSpPr>
          <p:nvPr>
            <p:ph type="sldNum" sz="quarter" idx="11"/>
          </p:nvPr>
        </p:nvSpPr>
        <p:spPr>
          <a:xfrm>
            <a:off x="6553200" y="6246285"/>
            <a:ext cx="2133600" cy="476249"/>
          </a:xfrm>
          <a:prstGeom prst="rect">
            <a:avLst/>
          </a:prstGeom>
        </p:spPr>
        <p:txBody>
          <a:bodyPr vert="horz" wrap="square" lIns="91440" tIns="45720" rIns="91440" bIns="45720" numCol="1" anchor="t" anchorCtr="0" compatLnSpc="1">
            <a:prstTxWarp prst="textNoShape">
              <a:avLst/>
            </a:prstTxWarp>
          </a:bodyPr>
          <a:lstStyle>
            <a:lvl1pPr eaLnBrk="1" hangingPunct="1">
              <a:defRPr>
                <a:latin typeface="Arial" pitchFamily="34" charset="0"/>
              </a:defRPr>
            </a:lvl1pPr>
          </a:lstStyle>
          <a:p>
            <a:pPr>
              <a:defRPr/>
            </a:pPr>
            <a:fld id="{9B60B2E5-8142-4EDE-9261-B2C85515B6D3}" type="slidenum">
              <a:rPr lang="en-US" altLang="zh-CN"/>
              <a:pPr>
                <a:defRPr/>
              </a:pPr>
              <a:t>‹#›</a:t>
            </a:fld>
            <a:endParaRPr lang="en-US" altLang="zh-CN"/>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9"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9"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5"/>
          <p:cNvSpPr>
            <a:spLocks noGrp="1" noChangeArrowheads="1"/>
          </p:cNvSpPr>
          <p:nvPr>
            <p:ph type="ftr" sz="quarter" idx="10"/>
          </p:nvPr>
        </p:nvSpPr>
        <p:spPr>
          <a:xfrm>
            <a:off x="3124200" y="6246285"/>
            <a:ext cx="2895600" cy="476249"/>
          </a:xfrm>
          <a:prstGeom prst="rect">
            <a:avLst/>
          </a:prstGeom>
        </p:spPr>
        <p:txBody>
          <a:bodyPr/>
          <a:lstStyle>
            <a:lvl1pPr eaLnBrk="1" hangingPunct="1">
              <a:defRPr>
                <a:latin typeface="Arial" pitchFamily="34" charset="0"/>
              </a:defRPr>
            </a:lvl1pPr>
          </a:lstStyle>
          <a:p>
            <a:pPr>
              <a:defRPr/>
            </a:pPr>
            <a:endParaRPr lang="en-US" altLang="zh-CN"/>
          </a:p>
        </p:txBody>
      </p:sp>
      <p:sp>
        <p:nvSpPr>
          <p:cNvPr id="8" name="Rectangle 6"/>
          <p:cNvSpPr>
            <a:spLocks noGrp="1" noChangeArrowheads="1"/>
          </p:cNvSpPr>
          <p:nvPr>
            <p:ph type="sldNum" sz="quarter" idx="11"/>
          </p:nvPr>
        </p:nvSpPr>
        <p:spPr>
          <a:xfrm>
            <a:off x="6553200" y="6246285"/>
            <a:ext cx="2133600" cy="476249"/>
          </a:xfrm>
          <a:prstGeom prst="rect">
            <a:avLst/>
          </a:prstGeom>
        </p:spPr>
        <p:txBody>
          <a:bodyPr vert="horz" wrap="square" lIns="91440" tIns="45720" rIns="91440" bIns="45720" numCol="1" anchor="t" anchorCtr="0" compatLnSpc="1">
            <a:prstTxWarp prst="textNoShape">
              <a:avLst/>
            </a:prstTxWarp>
          </a:bodyPr>
          <a:lstStyle>
            <a:lvl1pPr eaLnBrk="1" hangingPunct="1">
              <a:defRPr>
                <a:latin typeface="Arial" pitchFamily="34" charset="0"/>
              </a:defRPr>
            </a:lvl1pPr>
          </a:lstStyle>
          <a:p>
            <a:pPr>
              <a:defRPr/>
            </a:pPr>
            <a:fld id="{D0ADE8E3-E451-45E6-8680-9F431E86F45B}" type="slidenum">
              <a:rPr lang="en-US" altLang="zh-CN"/>
              <a:pPr>
                <a:defRPr/>
              </a:pPr>
              <a:t>‹#›</a:t>
            </a:fld>
            <a:endParaRPr lang="en-US" altLang="zh-CN"/>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1"/>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5"/>
          <p:cNvSpPr>
            <a:spLocks noGrp="1" noChangeArrowheads="1"/>
          </p:cNvSpPr>
          <p:nvPr>
            <p:ph type="ftr" sz="quarter" idx="10"/>
          </p:nvPr>
        </p:nvSpPr>
        <p:spPr>
          <a:xfrm>
            <a:off x="3124200" y="6246285"/>
            <a:ext cx="2895600" cy="476249"/>
          </a:xfrm>
          <a:prstGeom prst="rect">
            <a:avLst/>
          </a:prstGeom>
        </p:spPr>
        <p:txBody>
          <a:bodyPr/>
          <a:lstStyle>
            <a:lvl1pPr eaLnBrk="1" hangingPunct="1">
              <a:defRPr>
                <a:latin typeface="Arial" pitchFamily="34" charset="0"/>
              </a:defRPr>
            </a:lvl1pPr>
          </a:lstStyle>
          <a:p>
            <a:pPr>
              <a:defRPr/>
            </a:pPr>
            <a:endParaRPr lang="en-US" altLang="zh-CN"/>
          </a:p>
        </p:txBody>
      </p:sp>
      <p:sp>
        <p:nvSpPr>
          <p:cNvPr id="4" name="Rectangle 6"/>
          <p:cNvSpPr>
            <a:spLocks noGrp="1" noChangeArrowheads="1"/>
          </p:cNvSpPr>
          <p:nvPr>
            <p:ph type="sldNum" sz="quarter" idx="11"/>
          </p:nvPr>
        </p:nvSpPr>
        <p:spPr>
          <a:xfrm>
            <a:off x="6553200" y="6246285"/>
            <a:ext cx="2133600" cy="476249"/>
          </a:xfrm>
          <a:prstGeom prst="rect">
            <a:avLst/>
          </a:prstGeom>
        </p:spPr>
        <p:txBody>
          <a:bodyPr vert="horz" wrap="square" lIns="91440" tIns="45720" rIns="91440" bIns="45720" numCol="1" anchor="t" anchorCtr="0" compatLnSpc="1">
            <a:prstTxWarp prst="textNoShape">
              <a:avLst/>
            </a:prstTxWarp>
          </a:bodyPr>
          <a:lstStyle>
            <a:lvl1pPr eaLnBrk="1" hangingPunct="1">
              <a:defRPr>
                <a:latin typeface="Arial" pitchFamily="34" charset="0"/>
              </a:defRPr>
            </a:lvl1pPr>
          </a:lstStyle>
          <a:p>
            <a:pPr>
              <a:defRPr/>
            </a:pPr>
            <a:fld id="{A168E2FA-516D-4501-91C9-EF715E5D5186}" type="slidenum">
              <a:rPr lang="en-US" altLang="zh-CN"/>
              <a:pPr>
                <a:defRPr/>
              </a:pPr>
              <a:t>‹#›</a:t>
            </a:fld>
            <a:endParaRPr lang="en-US" altLang="zh-CN"/>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4" y="273049"/>
            <a:ext cx="3008313" cy="1162051"/>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3"/>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4"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1"/>
            <a:ext cx="5486400" cy="566739"/>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9"/>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40"/>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40"/>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objOnly">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274640"/>
            <a:ext cx="8229600" cy="585152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ndAc>
      <p:stSnd>
        <p:snd r:embed="rId1" name="camera.wav"/>
      </p:stSnd>
    </p:sndAc>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8"/>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1"/>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052513"/>
            <a:ext cx="4038600" cy="49688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052513"/>
            <a:ext cx="4038600" cy="49688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287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287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9"/>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9"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9"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4" y="273049"/>
            <a:ext cx="3008313" cy="1162051"/>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3"/>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4"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1"/>
            <a:ext cx="5486400" cy="566739"/>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9"/>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457200"/>
            <a:ext cx="2057400" cy="60198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457200"/>
            <a:ext cx="6019800" cy="60198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8"/>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9"/>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7"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7"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1"/>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287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287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9"/>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9"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9"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4" y="273049"/>
            <a:ext cx="3008313" cy="1162051"/>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3"/>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4"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1"/>
            <a:ext cx="5486400" cy="566739"/>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9"/>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457200"/>
            <a:ext cx="2057400" cy="60198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457200"/>
            <a:ext cx="6019800" cy="60198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6"/>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BDC50932-76D3-450B-900F-CB3747E427B0}" type="datetimeFigureOut">
              <a:rPr lang="zh-CN" altLang="en-US"/>
              <a:pPr>
                <a:defRPr/>
              </a:pPr>
              <a:t>2021/1/31</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2CA289AC-5232-4D26-BA69-974786AB71E9}"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CED774B7-1B6B-436D-8160-039DB1597697}" type="datetimeFigureOut">
              <a:rPr lang="zh-CN" altLang="en-US"/>
              <a:pPr>
                <a:defRPr/>
              </a:pPr>
              <a:t>2021/1/31</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1733471D-599B-4BBA-903D-B37C4B7B48B6}" type="slidenum">
              <a:rPr lang="zh-CN" altLang="en-US"/>
              <a:pPr>
                <a:defRPr/>
              </a:pPr>
              <a:t>‹#›</a:t>
            </a:fld>
            <a:endParaRPr lang="zh-CN" alt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1"/>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D063FD50-0C77-4311-BBEA-0C7815F8F75A}" type="datetimeFigureOut">
              <a:rPr lang="zh-CN" altLang="en-US"/>
              <a:pPr>
                <a:defRPr/>
              </a:pPr>
              <a:t>2021/1/31</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1B6A6B13-5A28-4F31-A360-AF9E4C140055}" type="slidenum">
              <a:rPr lang="zh-CN" altLang="en-US"/>
              <a:pPr>
                <a:defRPr/>
              </a:pPr>
              <a:t>‹#›</a:t>
            </a:fld>
            <a:endParaRPr lang="zh-CN" altLang="en-US"/>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79C61864-FF97-4C09-BD99-3A8E3CB343A0}" type="datetimeFigureOut">
              <a:rPr lang="zh-CN" altLang="en-US"/>
              <a:pPr>
                <a:defRPr/>
              </a:pPr>
              <a:t>2021/1/31</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94FCBE49-8679-4D1F-B8C1-0CAA6140CE32}" type="slidenum">
              <a:rPr lang="zh-CN" altLang="en-US"/>
              <a:pPr>
                <a:defRPr/>
              </a:pPr>
              <a:t>‹#›</a:t>
            </a:fld>
            <a:endParaRPr lang="zh-CN" altLang="en-US"/>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7"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7"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3EC8DCE3-20A7-4EEC-9D2F-0F2806150412}" type="datetimeFigureOut">
              <a:rPr lang="zh-CN" altLang="en-US"/>
              <a:pPr>
                <a:defRPr/>
              </a:pPr>
              <a:t>2021/1/31</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75AC47A1-3B49-49DA-8E5B-0474B0B2F647}" type="slidenum">
              <a:rPr lang="zh-CN" altLang="en-US"/>
              <a:pPr>
                <a:defRPr/>
              </a:pPr>
              <a:t>‹#›</a:t>
            </a:fld>
            <a:endParaRPr lang="zh-CN" altLang="en-US"/>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6E6FD928-AE90-4CBB-B225-64B087790AF9}" type="datetimeFigureOut">
              <a:rPr lang="zh-CN" altLang="en-US"/>
              <a:pPr>
                <a:defRPr/>
              </a:pPr>
              <a:t>2021/1/31</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C304459C-DAB1-474C-ACEC-88B31AAC4F0A}" type="slidenum">
              <a:rPr lang="zh-CN" altLang="en-US"/>
              <a:pPr>
                <a:defRPr/>
              </a:pPr>
              <a:t>‹#›</a:t>
            </a:fld>
            <a:endParaRPr lang="zh-CN" alt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51F47C5A-D81E-473F-84BA-1FBAE38195F2}" type="datetimeFigureOut">
              <a:rPr lang="zh-CN" altLang="en-US"/>
              <a:pPr>
                <a:defRPr/>
              </a:pPr>
              <a:t>2021/1/31</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072461AE-4A96-406A-9B26-138855E0A823}" type="slidenum">
              <a:rPr lang="zh-CN" altLang="en-US"/>
              <a:pPr>
                <a:defRPr/>
              </a:pPr>
              <a:t>‹#›</a:t>
            </a:fld>
            <a:endParaRPr lang="zh-CN" altLang="en-US"/>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73049"/>
            <a:ext cx="3008313" cy="1162051"/>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12C66746-C7D0-4CDA-B509-D94AD44AA9C5}" type="datetimeFigureOut">
              <a:rPr lang="zh-CN" altLang="en-US"/>
              <a:pPr>
                <a:defRPr/>
              </a:pPr>
              <a:t>2021/1/31</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61015C39-2120-4C09-8BAF-DE92F3254DFF}" type="slidenum">
              <a:rPr lang="zh-CN" altLang="en-US"/>
              <a:pPr>
                <a:defRPr/>
              </a:pPr>
              <a:t>‹#›</a:t>
            </a:fld>
            <a:endParaRPr lang="zh-CN" altLang="en-US"/>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9"/>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AA6DC973-9A8E-4230-8B69-D78CABB89AD8}" type="datetimeFigureOut">
              <a:rPr lang="zh-CN" altLang="en-US"/>
              <a:pPr>
                <a:defRPr/>
              </a:pPr>
              <a:t>2021/1/31</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0C40EB4E-1C12-416B-9D06-A9C3D78EFD1E}" type="slidenum">
              <a:rPr lang="zh-CN" altLang="en-US"/>
              <a:pPr>
                <a:defRPr/>
              </a:pPr>
              <a:t>‹#›</a:t>
            </a:fld>
            <a:endParaRPr lang="zh-CN" altLang="en-US"/>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69B10CB2-EBCC-4969-8AF7-37D4A46B9EE7}" type="datetimeFigureOut">
              <a:rPr lang="zh-CN" altLang="en-US"/>
              <a:pPr>
                <a:defRPr/>
              </a:pPr>
              <a:t>2021/1/31</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AB5111D1-F282-4B12-AE65-B8FC406AA354}" type="slidenum">
              <a:rPr lang="zh-CN" altLang="en-US"/>
              <a:pPr>
                <a:defRPr/>
              </a:pPr>
              <a:t>‹#›</a:t>
            </a:fld>
            <a:endParaRPr lang="zh-CN" altLang="en-US"/>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9"/>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9"/>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79B80607-24B8-4C59-AD4B-213659ED1F3C}" type="datetimeFigureOut">
              <a:rPr lang="zh-CN" altLang="en-US"/>
              <a:pPr>
                <a:defRPr/>
              </a:pPr>
              <a:t>2021/1/31</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D7A19C51-2FA7-42DB-8950-801183C2F0BF}"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p>
        </p:txBody>
      </p:sp>
      <p:sp useBgFill="1">
        <p:nvSpPr>
          <p:cNvPr id="5" name="圆角矩形 4"/>
          <p:cNvSpPr/>
          <p:nvPr/>
        </p:nvSpPr>
        <p:spPr>
          <a:xfrm>
            <a:off x="65089" y="69851"/>
            <a:ext cx="9013825" cy="6692900"/>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a:defRPr/>
            </a:pPr>
            <a:endParaRPr lang="en-US"/>
          </a:p>
        </p:txBody>
      </p:sp>
      <p:sp>
        <p:nvSpPr>
          <p:cNvPr id="6" name="矩形 5"/>
          <p:cNvSpPr/>
          <p:nvPr/>
        </p:nvSpPr>
        <p:spPr>
          <a:xfrm>
            <a:off x="63501" y="1449918"/>
            <a:ext cx="9021763" cy="1526116"/>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矩形 6"/>
          <p:cNvSpPr/>
          <p:nvPr/>
        </p:nvSpPr>
        <p:spPr>
          <a:xfrm>
            <a:off x="63501" y="1397000"/>
            <a:ext cx="9021763" cy="120651"/>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0" name="矩形 9"/>
          <p:cNvSpPr/>
          <p:nvPr/>
        </p:nvSpPr>
        <p:spPr>
          <a:xfrm>
            <a:off x="63501" y="2976033"/>
            <a:ext cx="9021763" cy="112184"/>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9" name="副标题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smtClean="0"/>
              <a:t>单击此处编辑母版副标题样式</a:t>
            </a:r>
            <a:endParaRPr lang="en-US"/>
          </a:p>
        </p:txBody>
      </p:sp>
      <p:sp>
        <p:nvSpPr>
          <p:cNvPr id="8" name="标题 7"/>
          <p:cNvSpPr>
            <a:spLocks noGrp="1"/>
          </p:cNvSpPr>
          <p:nvPr>
            <p:ph type="ctrTitle"/>
          </p:nvPr>
        </p:nvSpPr>
        <p:spPr>
          <a:xfrm>
            <a:off x="457200" y="1505932"/>
            <a:ext cx="8229600" cy="1470025"/>
          </a:xfrm>
        </p:spPr>
        <p:txBody>
          <a:bodyPr anchor="ctr"/>
          <a:lstStyle>
            <a:lvl1pPr algn="ctr">
              <a:defRPr lang="en-US" dirty="0">
                <a:solidFill>
                  <a:srgbClr val="FFFFFF"/>
                </a:solidFill>
              </a:defRPr>
            </a:lvl1pPr>
          </a:lstStyle>
          <a:p>
            <a:r>
              <a:rPr lang="zh-CN" altLang="en-US" smtClean="0"/>
              <a:t>单击此处编辑母版标题样式</a:t>
            </a:r>
            <a:endParaRPr lang="en-US"/>
          </a:p>
        </p:txBody>
      </p:sp>
      <p:sp>
        <p:nvSpPr>
          <p:cNvPr id="11" name="日期占位符 27"/>
          <p:cNvSpPr>
            <a:spLocks noGrp="1"/>
          </p:cNvSpPr>
          <p:nvPr>
            <p:ph type="dt" sz="half" idx="10"/>
          </p:nvPr>
        </p:nvSpPr>
        <p:spPr/>
        <p:txBody>
          <a:bodyPr/>
          <a:lstStyle>
            <a:lvl1pPr>
              <a:defRPr/>
            </a:lvl1pPr>
          </a:lstStyle>
          <a:p>
            <a:pPr>
              <a:defRPr/>
            </a:pPr>
            <a:fld id="{08A87A2B-9658-4F6E-8BED-950DB0451970}" type="datetimeFigureOut">
              <a:rPr lang="en-US"/>
              <a:pPr>
                <a:defRPr/>
              </a:pPr>
              <a:t>1/31/2021</a:t>
            </a:fld>
            <a:endParaRPr lang="en-US"/>
          </a:p>
        </p:txBody>
      </p:sp>
      <p:sp>
        <p:nvSpPr>
          <p:cNvPr id="12" name="页脚占位符 16"/>
          <p:cNvSpPr>
            <a:spLocks noGrp="1"/>
          </p:cNvSpPr>
          <p:nvPr>
            <p:ph type="ftr" sz="quarter" idx="11"/>
          </p:nvPr>
        </p:nvSpPr>
        <p:spPr/>
        <p:txBody>
          <a:bodyPr/>
          <a:lstStyle>
            <a:lvl1pPr>
              <a:defRPr/>
            </a:lvl1pPr>
          </a:lstStyle>
          <a:p>
            <a:pPr>
              <a:defRPr/>
            </a:pPr>
            <a:endParaRPr lang="en-US" altLang="zh-CN"/>
          </a:p>
        </p:txBody>
      </p:sp>
      <p:sp>
        <p:nvSpPr>
          <p:cNvPr id="13" name="灯片编号占位符 28"/>
          <p:cNvSpPr>
            <a:spLocks noGrp="1"/>
          </p:cNvSpPr>
          <p:nvPr>
            <p:ph type="sldNum" sz="quarter" idx="12"/>
          </p:nvPr>
        </p:nvSpPr>
        <p:spPr/>
        <p:txBody>
          <a:bodyPr/>
          <a:lstStyle>
            <a:lvl1pPr>
              <a:defRPr sz="1400">
                <a:solidFill>
                  <a:srgbClr val="FFFFFF"/>
                </a:solidFill>
              </a:defRPr>
            </a:lvl1pPr>
          </a:lstStyle>
          <a:p>
            <a:pPr>
              <a:defRPr/>
            </a:pPr>
            <a:fld id="{3F35E278-0211-4523-910A-14A118CB7527}" type="slidenum">
              <a:rPr lang="en-US" altLang="zh-CN"/>
              <a:pPr>
                <a:defRPr/>
              </a:pPr>
              <a:t>‹#›</a:t>
            </a:fld>
            <a:endParaRPr lang="en-US" altLang="zh-CN"/>
          </a:p>
        </p:txBody>
      </p:sp>
    </p:spTree>
  </p:cSld>
  <p:clrMapOvr>
    <a:overrideClrMapping bg1="lt1" tx1="dk1" bg2="lt2" tx2="dk2" accent1="accent1" accent2="accent2" accent3="accent3" accent4="accent4" accent5="accent5" accent6="accent6" hlink="hlink" folHlink="folHlink"/>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8" name="内容占位符 7"/>
          <p:cNvSpPr>
            <a:spLocks noGrp="1"/>
          </p:cNvSpPr>
          <p:nvPr>
            <p:ph sz="quarter" idx="1"/>
          </p:nvPr>
        </p:nvSpPr>
        <p:spPr>
          <a:xfrm>
            <a:off x="914400" y="1447800"/>
            <a:ext cx="7772400" cy="45720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13"/>
          <p:cNvSpPr>
            <a:spLocks noGrp="1"/>
          </p:cNvSpPr>
          <p:nvPr>
            <p:ph type="dt" sz="half" idx="10"/>
          </p:nvPr>
        </p:nvSpPr>
        <p:spPr/>
        <p:txBody>
          <a:bodyPr/>
          <a:lstStyle>
            <a:lvl1pPr>
              <a:defRPr/>
            </a:lvl1pPr>
          </a:lstStyle>
          <a:p>
            <a:pPr>
              <a:defRPr/>
            </a:pPr>
            <a:fld id="{81B455E5-7EF0-463F-AD6C-2827CC4FC13B}" type="datetimeFigureOut">
              <a:rPr lang="en-US"/>
              <a:pPr>
                <a:defRPr/>
              </a:pPr>
              <a:t>1/31/2021</a:t>
            </a:fld>
            <a:endParaRPr lang="en-US" dirty="0"/>
          </a:p>
        </p:txBody>
      </p:sp>
      <p:sp>
        <p:nvSpPr>
          <p:cNvPr id="5" name="页脚占位符 2"/>
          <p:cNvSpPr>
            <a:spLocks noGrp="1"/>
          </p:cNvSpPr>
          <p:nvPr>
            <p:ph type="ftr" sz="quarter" idx="11"/>
          </p:nvPr>
        </p:nvSpPr>
        <p:spPr/>
        <p:txBody>
          <a:bodyPr/>
          <a:lstStyle>
            <a:lvl1pPr>
              <a:defRPr/>
            </a:lvl1pPr>
          </a:lstStyle>
          <a:p>
            <a:pPr>
              <a:defRPr/>
            </a:pPr>
            <a:endParaRPr lang="en-US"/>
          </a:p>
        </p:txBody>
      </p:sp>
      <p:sp>
        <p:nvSpPr>
          <p:cNvPr id="6" name="灯片编号占位符 22"/>
          <p:cNvSpPr>
            <a:spLocks noGrp="1"/>
          </p:cNvSpPr>
          <p:nvPr>
            <p:ph type="sldNum" sz="quarter" idx="12"/>
          </p:nvPr>
        </p:nvSpPr>
        <p:spPr/>
        <p:txBody>
          <a:bodyPr/>
          <a:lstStyle>
            <a:lvl1pPr>
              <a:defRPr/>
            </a:lvl1pPr>
          </a:lstStyle>
          <a:p>
            <a:pPr>
              <a:defRPr/>
            </a:pPr>
            <a:fld id="{60EA36F8-A994-49B9-B6B9-2070D3CCB3E8}" type="slidenum">
              <a:rPr lang="en-US"/>
              <a:pPr>
                <a:defRPr/>
              </a:pPr>
              <a:t>‹#›</a:t>
            </a:fld>
            <a:endParaRPr lang="en-US" dirty="0"/>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type="secHead" preserve="1">
  <p:cSld name="节标题">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p>
        </p:txBody>
      </p:sp>
      <p:sp useBgFill="1">
        <p:nvSpPr>
          <p:cNvPr id="5" name="圆角矩形 4"/>
          <p:cNvSpPr/>
          <p:nvPr/>
        </p:nvSpPr>
        <p:spPr>
          <a:xfrm>
            <a:off x="65313" y="69757"/>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a:defRPr/>
            </a:pPr>
            <a:endParaRPr lang="en-US"/>
          </a:p>
        </p:txBody>
      </p:sp>
      <p:sp>
        <p:nvSpPr>
          <p:cNvPr id="6" name="矩形 5"/>
          <p:cNvSpPr/>
          <p:nvPr/>
        </p:nvSpPr>
        <p:spPr>
          <a:xfrm flipV="1">
            <a:off x="69851" y="2377017"/>
            <a:ext cx="9013825" cy="91016"/>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矩形 6"/>
          <p:cNvSpPr/>
          <p:nvPr/>
        </p:nvSpPr>
        <p:spPr>
          <a:xfrm>
            <a:off x="69851" y="2341034"/>
            <a:ext cx="9013825" cy="46567"/>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8" name="矩形 7"/>
          <p:cNvSpPr/>
          <p:nvPr/>
        </p:nvSpPr>
        <p:spPr>
          <a:xfrm>
            <a:off x="68263" y="2468034"/>
            <a:ext cx="9015412" cy="4656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 name="标题 1"/>
          <p:cNvSpPr>
            <a:spLocks noGrp="1"/>
          </p:cNvSpPr>
          <p:nvPr>
            <p:ph type="title"/>
          </p:nvPr>
        </p:nvSpPr>
        <p:spPr>
          <a:xfrm>
            <a:off x="722313" y="952501"/>
            <a:ext cx="7772400" cy="1362075"/>
          </a:xfrm>
        </p:spPr>
        <p:txBody>
          <a:bodyPr/>
          <a:lstStyle>
            <a:lvl1pPr algn="l">
              <a:buNone/>
              <a:defRPr sz="4000" b="0" cap="none"/>
            </a:lvl1pPr>
          </a:lstStyle>
          <a:p>
            <a:r>
              <a:rPr lang="zh-CN" altLang="en-US" smtClean="0"/>
              <a:t>单击此处编辑母版标题样式</a:t>
            </a:r>
            <a:endParaRPr lang="en-US"/>
          </a:p>
        </p:txBody>
      </p:sp>
      <p:sp>
        <p:nvSpPr>
          <p:cNvPr id="3" name="文本占位符 2"/>
          <p:cNvSpPr>
            <a:spLocks noGrp="1"/>
          </p:cNvSpPr>
          <p:nvPr>
            <p:ph type="body" idx="1"/>
          </p:nvPr>
        </p:nvSpPr>
        <p:spPr>
          <a:xfrm>
            <a:off x="722313" y="2547938"/>
            <a:ext cx="7772400" cy="1338263"/>
          </a:xfrm>
        </p:spPr>
        <p:txBody>
          <a:bodyPr/>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zh-CN" altLang="en-US" smtClean="0"/>
              <a:t>单击此处编辑母版文本样式</a:t>
            </a:r>
          </a:p>
        </p:txBody>
      </p:sp>
      <p:sp>
        <p:nvSpPr>
          <p:cNvPr id="9" name="日期占位符 3"/>
          <p:cNvSpPr>
            <a:spLocks noGrp="1"/>
          </p:cNvSpPr>
          <p:nvPr>
            <p:ph type="dt" sz="half" idx="10"/>
          </p:nvPr>
        </p:nvSpPr>
        <p:spPr/>
        <p:txBody>
          <a:bodyPr/>
          <a:lstStyle>
            <a:lvl1pPr>
              <a:defRPr/>
            </a:lvl1pPr>
          </a:lstStyle>
          <a:p>
            <a:pPr>
              <a:defRPr/>
            </a:pPr>
            <a:fld id="{61A67C18-5537-4B32-930F-38BDE48765FE}" type="datetimeFigureOut">
              <a:rPr lang="en-US"/>
              <a:pPr>
                <a:defRPr/>
              </a:pPr>
              <a:t>1/31/2021</a:t>
            </a:fld>
            <a:endParaRPr lang="en-US"/>
          </a:p>
        </p:txBody>
      </p:sp>
      <p:sp>
        <p:nvSpPr>
          <p:cNvPr id="10" name="页脚占位符 4"/>
          <p:cNvSpPr>
            <a:spLocks noGrp="1"/>
          </p:cNvSpPr>
          <p:nvPr>
            <p:ph type="ftr" sz="quarter" idx="11"/>
          </p:nvPr>
        </p:nvSpPr>
        <p:spPr>
          <a:xfrm>
            <a:off x="800100" y="6172200"/>
            <a:ext cx="4000500" cy="457200"/>
          </a:xfrm>
        </p:spPr>
        <p:txBody>
          <a:bodyPr/>
          <a:lstStyle>
            <a:lvl1pPr>
              <a:defRPr/>
            </a:lvl1pPr>
          </a:lstStyle>
          <a:p>
            <a:pPr>
              <a:defRPr/>
            </a:pPr>
            <a:endParaRPr lang="en-US" altLang="zh-CN"/>
          </a:p>
        </p:txBody>
      </p:sp>
      <p:sp>
        <p:nvSpPr>
          <p:cNvPr id="11" name="灯片编号占位符 5"/>
          <p:cNvSpPr>
            <a:spLocks noGrp="1"/>
          </p:cNvSpPr>
          <p:nvPr>
            <p:ph type="sldNum" sz="quarter" idx="12"/>
          </p:nvPr>
        </p:nvSpPr>
        <p:spPr>
          <a:xfrm>
            <a:off x="146050" y="6208184"/>
            <a:ext cx="457200" cy="457200"/>
          </a:xfrm>
        </p:spPr>
        <p:txBody>
          <a:bodyPr/>
          <a:lstStyle>
            <a:lvl1pPr>
              <a:defRPr/>
            </a:lvl1pPr>
          </a:lstStyle>
          <a:p>
            <a:pPr>
              <a:defRPr/>
            </a:pPr>
            <a:fld id="{D06D2D65-4BD2-4151-AA1B-6B3F2928F6DD}" type="slidenum">
              <a:rPr lang="en-US" altLang="zh-CN"/>
              <a:pPr>
                <a:defRPr/>
              </a:pPr>
              <a:t>‹#›</a:t>
            </a:fld>
            <a:endParaRPr lang="en-US" altLang="zh-CN"/>
          </a:p>
        </p:txBody>
      </p:sp>
    </p:spTree>
  </p:cSld>
  <p:clrMapOvr>
    <a:overrideClrMapping bg1="lt1" tx1="dk1" bg2="lt2" tx2="dk2" accent1="accent1" accent2="accent2" accent3="accent3" accent4="accent4" accent5="accent5" accent6="accent6" hlink="hlink" folHlink="folHlink"/>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9" name="内容占位符 8"/>
          <p:cNvSpPr>
            <a:spLocks noGrp="1"/>
          </p:cNvSpPr>
          <p:nvPr>
            <p:ph sz="quarter" idx="1"/>
          </p:nvPr>
        </p:nvSpPr>
        <p:spPr>
          <a:xfrm>
            <a:off x="914400" y="1447800"/>
            <a:ext cx="3749040" cy="45720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1" name="内容占位符 10"/>
          <p:cNvSpPr>
            <a:spLocks noGrp="1"/>
          </p:cNvSpPr>
          <p:nvPr>
            <p:ph sz="quarter" idx="2"/>
          </p:nvPr>
        </p:nvSpPr>
        <p:spPr>
          <a:xfrm>
            <a:off x="4933950" y="1447800"/>
            <a:ext cx="3749040" cy="45720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13"/>
          <p:cNvSpPr>
            <a:spLocks noGrp="1"/>
          </p:cNvSpPr>
          <p:nvPr>
            <p:ph type="dt" sz="half" idx="10"/>
          </p:nvPr>
        </p:nvSpPr>
        <p:spPr/>
        <p:txBody>
          <a:bodyPr/>
          <a:lstStyle>
            <a:lvl1pPr>
              <a:defRPr/>
            </a:lvl1pPr>
          </a:lstStyle>
          <a:p>
            <a:pPr>
              <a:defRPr/>
            </a:pPr>
            <a:fld id="{968C1BEE-AFCE-406E-A597-E15F5C1FC3D9}" type="datetimeFigureOut">
              <a:rPr lang="en-US"/>
              <a:pPr>
                <a:defRPr/>
              </a:pPr>
              <a:t>1/31/2021</a:t>
            </a:fld>
            <a:endParaRPr lang="en-US" dirty="0"/>
          </a:p>
        </p:txBody>
      </p:sp>
      <p:sp>
        <p:nvSpPr>
          <p:cNvPr id="6" name="页脚占位符 2"/>
          <p:cNvSpPr>
            <a:spLocks noGrp="1"/>
          </p:cNvSpPr>
          <p:nvPr>
            <p:ph type="ftr" sz="quarter" idx="11"/>
          </p:nvPr>
        </p:nvSpPr>
        <p:spPr/>
        <p:txBody>
          <a:bodyPr/>
          <a:lstStyle>
            <a:lvl1pPr>
              <a:defRPr/>
            </a:lvl1pPr>
          </a:lstStyle>
          <a:p>
            <a:pPr>
              <a:defRPr/>
            </a:pPr>
            <a:endParaRPr lang="en-US"/>
          </a:p>
        </p:txBody>
      </p:sp>
      <p:sp>
        <p:nvSpPr>
          <p:cNvPr id="7" name="灯片编号占位符 22"/>
          <p:cNvSpPr>
            <a:spLocks noGrp="1"/>
          </p:cNvSpPr>
          <p:nvPr>
            <p:ph type="sldNum" sz="quarter" idx="12"/>
          </p:nvPr>
        </p:nvSpPr>
        <p:spPr/>
        <p:txBody>
          <a:bodyPr/>
          <a:lstStyle>
            <a:lvl1pPr>
              <a:defRPr/>
            </a:lvl1pPr>
          </a:lstStyle>
          <a:p>
            <a:pPr>
              <a:defRPr/>
            </a:pPr>
            <a:fld id="{BE9AFD88-01D2-4501-B698-BE10B0901264}" type="slidenum">
              <a:rPr lang="en-US"/>
              <a:pPr>
                <a:defRPr/>
              </a:pPr>
              <a:t>‹#›</a:t>
            </a:fld>
            <a:endParaRPr lang="en-US" dirty="0"/>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914400" y="273051"/>
            <a:ext cx="7772400" cy="1143000"/>
          </a:xfrm>
        </p:spPr>
        <p:txBody>
          <a:bodyPr/>
          <a:lstStyle>
            <a:lvl1pPr>
              <a:defRPr/>
            </a:lvl1pPr>
          </a:lstStyle>
          <a:p>
            <a:r>
              <a:rPr lang="zh-CN" altLang="en-US" smtClean="0"/>
              <a:t>单击此处编辑母版标题样式</a:t>
            </a:r>
            <a:endParaRPr lang="en-US"/>
          </a:p>
        </p:txBody>
      </p:sp>
      <p:sp>
        <p:nvSpPr>
          <p:cNvPr id="3" name="文本占位符 2"/>
          <p:cNvSpPr>
            <a:spLocks noGrp="1"/>
          </p:cNvSpPr>
          <p:nvPr>
            <p:ph type="body" idx="1"/>
          </p:nvPr>
        </p:nvSpPr>
        <p:spPr>
          <a:xfrm>
            <a:off x="914400" y="1447800"/>
            <a:ext cx="3733800" cy="762000"/>
          </a:xfrm>
          <a:noFill/>
          <a:ln w="12700" cap="sq" cmpd="sng" algn="ctr">
            <a:noFill/>
            <a:prstDash val="solid"/>
          </a:ln>
        </p:spPr>
        <p:txBody>
          <a:bodyPr anchor="b">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zh-CN" altLang="en-US" smtClean="0"/>
              <a:t>单击此处编辑母版文本样式</a:t>
            </a:r>
          </a:p>
        </p:txBody>
      </p:sp>
      <p:sp>
        <p:nvSpPr>
          <p:cNvPr id="4" name="文本占位符 3"/>
          <p:cNvSpPr>
            <a:spLocks noGrp="1"/>
          </p:cNvSpPr>
          <p:nvPr>
            <p:ph type="body" sz="half" idx="3"/>
          </p:nvPr>
        </p:nvSpPr>
        <p:spPr>
          <a:xfrm>
            <a:off x="4953000" y="1447800"/>
            <a:ext cx="3733800" cy="762000"/>
          </a:xfrm>
          <a:noFill/>
          <a:ln w="12700" cap="sq" cmpd="sng" algn="ctr">
            <a:noFill/>
            <a:prstDash val="solid"/>
          </a:ln>
        </p:spPr>
        <p:txBody>
          <a:bodyPr anchor="b">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zh-CN" altLang="en-US" smtClean="0"/>
              <a:t>单击此处编辑母版文本样式</a:t>
            </a:r>
          </a:p>
        </p:txBody>
      </p:sp>
      <p:sp>
        <p:nvSpPr>
          <p:cNvPr id="11" name="内容占位符 10"/>
          <p:cNvSpPr>
            <a:spLocks noGrp="1"/>
          </p:cNvSpPr>
          <p:nvPr>
            <p:ph sz="half" idx="2"/>
          </p:nvPr>
        </p:nvSpPr>
        <p:spPr>
          <a:xfrm>
            <a:off x="914400" y="2247900"/>
            <a:ext cx="3733800" cy="3886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3" name="内容占位符 12"/>
          <p:cNvSpPr>
            <a:spLocks noGrp="1"/>
          </p:cNvSpPr>
          <p:nvPr>
            <p:ph sz="half" idx="4"/>
          </p:nvPr>
        </p:nvSpPr>
        <p:spPr>
          <a:xfrm>
            <a:off x="4953000" y="2247900"/>
            <a:ext cx="3733800" cy="3886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日期占位符 13"/>
          <p:cNvSpPr>
            <a:spLocks noGrp="1"/>
          </p:cNvSpPr>
          <p:nvPr>
            <p:ph type="dt" sz="half" idx="10"/>
          </p:nvPr>
        </p:nvSpPr>
        <p:spPr/>
        <p:txBody>
          <a:bodyPr/>
          <a:lstStyle>
            <a:lvl1pPr>
              <a:defRPr/>
            </a:lvl1pPr>
          </a:lstStyle>
          <a:p>
            <a:pPr>
              <a:defRPr/>
            </a:pPr>
            <a:fld id="{96E0D23A-8E9E-4CB4-BEB2-C967CB4F2909}" type="datetimeFigureOut">
              <a:rPr lang="en-US"/>
              <a:pPr>
                <a:defRPr/>
              </a:pPr>
              <a:t>1/31/2021</a:t>
            </a:fld>
            <a:endParaRPr lang="en-US" dirty="0"/>
          </a:p>
        </p:txBody>
      </p:sp>
      <p:sp>
        <p:nvSpPr>
          <p:cNvPr id="8" name="页脚占位符 2"/>
          <p:cNvSpPr>
            <a:spLocks noGrp="1"/>
          </p:cNvSpPr>
          <p:nvPr>
            <p:ph type="ftr" sz="quarter" idx="11"/>
          </p:nvPr>
        </p:nvSpPr>
        <p:spPr/>
        <p:txBody>
          <a:bodyPr/>
          <a:lstStyle>
            <a:lvl1pPr>
              <a:defRPr/>
            </a:lvl1pPr>
          </a:lstStyle>
          <a:p>
            <a:pPr>
              <a:defRPr/>
            </a:pPr>
            <a:endParaRPr lang="en-US"/>
          </a:p>
        </p:txBody>
      </p:sp>
      <p:sp>
        <p:nvSpPr>
          <p:cNvPr id="9" name="灯片编号占位符 22"/>
          <p:cNvSpPr>
            <a:spLocks noGrp="1"/>
          </p:cNvSpPr>
          <p:nvPr>
            <p:ph type="sldNum" sz="quarter" idx="12"/>
          </p:nvPr>
        </p:nvSpPr>
        <p:spPr/>
        <p:txBody>
          <a:bodyPr/>
          <a:lstStyle>
            <a:lvl1pPr>
              <a:defRPr/>
            </a:lvl1pPr>
          </a:lstStyle>
          <a:p>
            <a:pPr>
              <a:defRPr/>
            </a:pPr>
            <a:fld id="{3109847C-FF2D-4E7E-911B-6EA714D9DB43}" type="slidenum">
              <a:rPr lang="en-US"/>
              <a:pPr>
                <a:defRPr/>
              </a:pPr>
              <a:t>‹#›</a:t>
            </a:fld>
            <a:endParaRPr lang="en-US" dirty="0"/>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日期占位符 13"/>
          <p:cNvSpPr>
            <a:spLocks noGrp="1"/>
          </p:cNvSpPr>
          <p:nvPr>
            <p:ph type="dt" sz="half" idx="10"/>
          </p:nvPr>
        </p:nvSpPr>
        <p:spPr/>
        <p:txBody>
          <a:bodyPr/>
          <a:lstStyle>
            <a:lvl1pPr>
              <a:defRPr/>
            </a:lvl1pPr>
          </a:lstStyle>
          <a:p>
            <a:pPr>
              <a:defRPr/>
            </a:pPr>
            <a:fld id="{F5B70832-70A0-4089-A6DF-0250EBB23519}" type="datetimeFigureOut">
              <a:rPr lang="en-US"/>
              <a:pPr>
                <a:defRPr/>
              </a:pPr>
              <a:t>1/31/2021</a:t>
            </a:fld>
            <a:endParaRPr lang="en-US" dirty="0"/>
          </a:p>
        </p:txBody>
      </p:sp>
      <p:sp>
        <p:nvSpPr>
          <p:cNvPr id="4" name="页脚占位符 2"/>
          <p:cNvSpPr>
            <a:spLocks noGrp="1"/>
          </p:cNvSpPr>
          <p:nvPr>
            <p:ph type="ftr" sz="quarter" idx="11"/>
          </p:nvPr>
        </p:nvSpPr>
        <p:spPr/>
        <p:txBody>
          <a:bodyPr/>
          <a:lstStyle>
            <a:lvl1pPr>
              <a:defRPr/>
            </a:lvl1pPr>
          </a:lstStyle>
          <a:p>
            <a:pPr>
              <a:defRPr/>
            </a:pPr>
            <a:endParaRPr lang="en-US"/>
          </a:p>
        </p:txBody>
      </p:sp>
      <p:sp>
        <p:nvSpPr>
          <p:cNvPr id="5" name="灯片编号占位符 22"/>
          <p:cNvSpPr>
            <a:spLocks noGrp="1"/>
          </p:cNvSpPr>
          <p:nvPr>
            <p:ph type="sldNum" sz="quarter" idx="12"/>
          </p:nvPr>
        </p:nvSpPr>
        <p:spPr/>
        <p:txBody>
          <a:bodyPr/>
          <a:lstStyle>
            <a:lvl1pPr>
              <a:defRPr/>
            </a:lvl1pPr>
          </a:lstStyle>
          <a:p>
            <a:pPr>
              <a:defRPr/>
            </a:pPr>
            <a:fld id="{34CDD7F9-9AB6-49D3-B478-D4C2A31695D0}" type="slidenum">
              <a:rPr lang="en-US"/>
              <a:pPr>
                <a:defRPr/>
              </a:pPr>
              <a:t>‹#›</a:t>
            </a:fld>
            <a:endParaRPr lang="en-US" dirty="0"/>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3"/>
          <p:cNvSpPr>
            <a:spLocks noGrp="1"/>
          </p:cNvSpPr>
          <p:nvPr>
            <p:ph type="dt" sz="half" idx="10"/>
          </p:nvPr>
        </p:nvSpPr>
        <p:spPr/>
        <p:txBody>
          <a:bodyPr/>
          <a:lstStyle>
            <a:lvl1pPr>
              <a:defRPr/>
            </a:lvl1pPr>
          </a:lstStyle>
          <a:p>
            <a:pPr>
              <a:defRPr/>
            </a:pPr>
            <a:fld id="{6D35745C-6749-4D5A-9269-BDD025DDB650}" type="datetimeFigureOut">
              <a:rPr lang="en-US"/>
              <a:pPr>
                <a:defRPr/>
              </a:pPr>
              <a:t>1/31/2021</a:t>
            </a:fld>
            <a:endParaRPr lang="en-US" dirty="0"/>
          </a:p>
        </p:txBody>
      </p:sp>
      <p:sp>
        <p:nvSpPr>
          <p:cNvPr id="3" name="页脚占位符 2"/>
          <p:cNvSpPr>
            <a:spLocks noGrp="1"/>
          </p:cNvSpPr>
          <p:nvPr>
            <p:ph type="ftr" sz="quarter" idx="11"/>
          </p:nvPr>
        </p:nvSpPr>
        <p:spPr/>
        <p:txBody>
          <a:bodyPr/>
          <a:lstStyle>
            <a:lvl1pPr>
              <a:defRPr/>
            </a:lvl1pPr>
          </a:lstStyle>
          <a:p>
            <a:pPr>
              <a:defRPr/>
            </a:pPr>
            <a:endParaRPr lang="en-US"/>
          </a:p>
        </p:txBody>
      </p:sp>
      <p:sp>
        <p:nvSpPr>
          <p:cNvPr id="4" name="灯片编号占位符 22"/>
          <p:cNvSpPr>
            <a:spLocks noGrp="1"/>
          </p:cNvSpPr>
          <p:nvPr>
            <p:ph type="sldNum" sz="quarter" idx="12"/>
          </p:nvPr>
        </p:nvSpPr>
        <p:spPr/>
        <p:txBody>
          <a:bodyPr/>
          <a:lstStyle>
            <a:lvl1pPr>
              <a:defRPr/>
            </a:lvl1pPr>
          </a:lstStyle>
          <a:p>
            <a:pPr>
              <a:defRPr/>
            </a:pPr>
            <a:fld id="{5EAA5171-3018-4F6A-8818-FF98276A81FB}" type="slidenum">
              <a:rPr lang="en-US"/>
              <a:pPr>
                <a:defRPr/>
              </a:pPr>
              <a:t>‹#›</a:t>
            </a:fld>
            <a:endParaRPr lang="en-US" dirty="0"/>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5" name="矩形 4"/>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useBgFill="1">
        <p:nvSpPr>
          <p:cNvPr id="6" name="圆角矩形 5"/>
          <p:cNvSpPr/>
          <p:nvPr/>
        </p:nvSpPr>
        <p:spPr>
          <a:xfrm>
            <a:off x="63501" y="69851"/>
            <a:ext cx="9013825" cy="6692900"/>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a:defRPr/>
            </a:pPr>
            <a:endParaRPr lang="en-US"/>
          </a:p>
        </p:txBody>
      </p:sp>
      <p:sp>
        <p:nvSpPr>
          <p:cNvPr id="2" name="标题 1"/>
          <p:cNvSpPr>
            <a:spLocks noGrp="1"/>
          </p:cNvSpPr>
          <p:nvPr>
            <p:ph type="title"/>
          </p:nvPr>
        </p:nvSpPr>
        <p:spPr>
          <a:xfrm>
            <a:off x="914400" y="273051"/>
            <a:ext cx="7772400" cy="1143000"/>
          </a:xfrm>
        </p:spPr>
        <p:txBody>
          <a:bodyPr/>
          <a:lstStyle>
            <a:lvl1pPr algn="l">
              <a:buNone/>
              <a:defRPr sz="4000" b="0"/>
            </a:lvl1pPr>
          </a:lstStyle>
          <a:p>
            <a:r>
              <a:rPr lang="zh-CN" altLang="en-US" smtClean="0"/>
              <a:t>单击此处编辑母版标题样式</a:t>
            </a:r>
            <a:endParaRPr lang="en-US"/>
          </a:p>
        </p:txBody>
      </p:sp>
      <p:sp>
        <p:nvSpPr>
          <p:cNvPr id="3" name="文本占位符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a:r>
              <a:rPr lang="zh-CN" altLang="en-US" smtClean="0"/>
              <a:t>单击此处编辑母版文本样式</a:t>
            </a:r>
          </a:p>
        </p:txBody>
      </p:sp>
      <p:sp>
        <p:nvSpPr>
          <p:cNvPr id="11" name="内容占位符 10"/>
          <p:cNvSpPr>
            <a:spLocks noGrp="1"/>
          </p:cNvSpPr>
          <p:nvPr>
            <p:ph sz="quarter" idx="1"/>
          </p:nvPr>
        </p:nvSpPr>
        <p:spPr>
          <a:xfrm>
            <a:off x="2971800" y="1600200"/>
            <a:ext cx="5715000" cy="4495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日期占位符 4"/>
          <p:cNvSpPr>
            <a:spLocks noGrp="1"/>
          </p:cNvSpPr>
          <p:nvPr>
            <p:ph type="dt" sz="half" idx="10"/>
          </p:nvPr>
        </p:nvSpPr>
        <p:spPr/>
        <p:txBody>
          <a:bodyPr/>
          <a:lstStyle>
            <a:lvl1pPr>
              <a:defRPr/>
            </a:lvl1pPr>
          </a:lstStyle>
          <a:p>
            <a:pPr>
              <a:defRPr/>
            </a:pPr>
            <a:fld id="{75F3B16B-4E99-4276-A37A-E8246DE5D0F7}" type="datetimeFigureOut">
              <a:rPr lang="en-US"/>
              <a:pPr>
                <a:defRPr/>
              </a:pPr>
              <a:t>1/31/2021</a:t>
            </a:fld>
            <a:endParaRPr lang="en-US"/>
          </a:p>
        </p:txBody>
      </p:sp>
      <p:sp>
        <p:nvSpPr>
          <p:cNvPr id="8" name="页脚占位符 5"/>
          <p:cNvSpPr>
            <a:spLocks noGrp="1"/>
          </p:cNvSpPr>
          <p:nvPr>
            <p:ph type="ftr" sz="quarter" idx="11"/>
          </p:nvPr>
        </p:nvSpPr>
        <p:spPr/>
        <p:txBody>
          <a:bodyPr/>
          <a:lstStyle>
            <a:lvl1pPr>
              <a:defRPr/>
            </a:lvl1pPr>
          </a:lstStyle>
          <a:p>
            <a:pPr>
              <a:defRPr/>
            </a:pPr>
            <a:endParaRPr lang="en-US"/>
          </a:p>
        </p:txBody>
      </p:sp>
      <p:sp>
        <p:nvSpPr>
          <p:cNvPr id="9" name="灯片编号占位符 6"/>
          <p:cNvSpPr>
            <a:spLocks noGrp="1"/>
          </p:cNvSpPr>
          <p:nvPr>
            <p:ph type="sldNum" sz="quarter" idx="12"/>
          </p:nvPr>
        </p:nvSpPr>
        <p:spPr/>
        <p:txBody>
          <a:bodyPr/>
          <a:lstStyle>
            <a:lvl1pPr>
              <a:defRPr/>
            </a:lvl1pPr>
          </a:lstStyle>
          <a:p>
            <a:pPr>
              <a:defRPr/>
            </a:pPr>
            <a:fld id="{9FE2C282-A9C8-49DC-ABCD-88FC1FD19018}" type="slidenum">
              <a:rPr lang="en-US"/>
              <a:pPr>
                <a:defRPr/>
              </a:pPr>
              <a:t>‹#›</a:t>
            </a:fld>
            <a:endParaRPr lang="en-US"/>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5" name="矩形 4"/>
          <p:cNvSpPr/>
          <p:nvPr/>
        </p:nvSpPr>
        <p:spPr>
          <a:xfrm flipV="1">
            <a:off x="68264" y="4684184"/>
            <a:ext cx="9007475" cy="91016"/>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6" name="矩形 5"/>
          <p:cNvSpPr/>
          <p:nvPr/>
        </p:nvSpPr>
        <p:spPr>
          <a:xfrm>
            <a:off x="68264" y="4650318"/>
            <a:ext cx="9007475" cy="46567"/>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矩形 6"/>
          <p:cNvSpPr/>
          <p:nvPr/>
        </p:nvSpPr>
        <p:spPr>
          <a:xfrm>
            <a:off x="68264" y="4773084"/>
            <a:ext cx="9007475" cy="48683"/>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 name="标题 1"/>
          <p:cNvSpPr>
            <a:spLocks noGrp="1"/>
          </p:cNvSpPr>
          <p:nvPr>
            <p:ph type="title"/>
          </p:nvPr>
        </p:nvSpPr>
        <p:spPr>
          <a:xfrm>
            <a:off x="914400" y="4900551"/>
            <a:ext cx="7315200" cy="522288"/>
          </a:xfrm>
        </p:spPr>
        <p:txBody>
          <a:bodyPr anchor="ctr">
            <a:noAutofit/>
          </a:bodyPr>
          <a:lstStyle>
            <a:lvl1pPr algn="l">
              <a:buNone/>
              <a:defRPr sz="2800" b="0"/>
            </a:lvl1pPr>
          </a:lstStyle>
          <a:p>
            <a:r>
              <a:rPr lang="zh-CN" altLang="en-US" smtClean="0"/>
              <a:t>单击此处编辑母版标题样式</a:t>
            </a:r>
            <a:endParaRPr lang="en-US"/>
          </a:p>
        </p:txBody>
      </p:sp>
      <p:sp>
        <p:nvSpPr>
          <p:cNvPr id="4" name="文本占位符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a:r>
              <a:rPr lang="zh-CN" altLang="en-US" smtClean="0"/>
              <a:t>单击此处编辑母版文本样式</a:t>
            </a:r>
          </a:p>
        </p:txBody>
      </p:sp>
      <p:sp>
        <p:nvSpPr>
          <p:cNvPr id="3" name="图片占位符 2"/>
          <p:cNvSpPr>
            <a:spLocks noGrp="1"/>
          </p:cNvSpPr>
          <p:nvPr>
            <p:ph type="pic" idx="1"/>
          </p:nvPr>
        </p:nvSpPr>
        <p:spPr>
          <a:xfrm>
            <a:off x="68310" y="66676"/>
            <a:ext cx="9001873" cy="4581525"/>
          </a:xfrm>
          <a:prstGeom prst="round2SameRect">
            <a:avLst>
              <a:gd name="adj1" fmla="val 7101"/>
              <a:gd name="adj2" fmla="val 0"/>
            </a:avLst>
          </a:prstGeom>
          <a:solidFill>
            <a:schemeClr val="bg2"/>
          </a:solidFill>
          <a:ln w="6350">
            <a:solidFill>
              <a:schemeClr val="tx1"/>
            </a:solidFill>
          </a:ln>
        </p:spPr>
        <p:txBody>
          <a:bodyPr>
            <a:normAutofit/>
          </a:bodyPr>
          <a:lstStyle>
            <a:lvl1pPr marL="0" indent="0">
              <a:buNone/>
              <a:defRPr sz="3200"/>
            </a:lvl1pPr>
          </a:lstStyle>
          <a:p>
            <a:pPr lvl="0"/>
            <a:r>
              <a:rPr lang="zh-CN" altLang="en-US" noProof="0" smtClean="0"/>
              <a:t>单击图标添加图片</a:t>
            </a:r>
            <a:endParaRPr lang="en-US" noProof="0" dirty="0"/>
          </a:p>
        </p:txBody>
      </p:sp>
      <p:sp>
        <p:nvSpPr>
          <p:cNvPr id="8" name="日期占位符 4"/>
          <p:cNvSpPr>
            <a:spLocks noGrp="1"/>
          </p:cNvSpPr>
          <p:nvPr>
            <p:ph type="dt" sz="half" idx="10"/>
          </p:nvPr>
        </p:nvSpPr>
        <p:spPr/>
        <p:txBody>
          <a:bodyPr/>
          <a:lstStyle>
            <a:lvl1pPr>
              <a:defRPr/>
            </a:lvl1pPr>
          </a:lstStyle>
          <a:p>
            <a:pPr>
              <a:defRPr/>
            </a:pPr>
            <a:fld id="{F30D97FE-9DB7-40AE-B68A-5608BBFED039}" type="datetimeFigureOut">
              <a:rPr lang="en-US"/>
              <a:pPr>
                <a:defRPr/>
              </a:pPr>
              <a:t>1/31/2021</a:t>
            </a:fld>
            <a:endParaRPr lang="en-US"/>
          </a:p>
        </p:txBody>
      </p:sp>
      <p:sp>
        <p:nvSpPr>
          <p:cNvPr id="9" name="页脚占位符 5"/>
          <p:cNvSpPr>
            <a:spLocks noGrp="1"/>
          </p:cNvSpPr>
          <p:nvPr>
            <p:ph type="ftr" sz="quarter" idx="11"/>
          </p:nvPr>
        </p:nvSpPr>
        <p:spPr>
          <a:xfrm>
            <a:off x="914400" y="6172200"/>
            <a:ext cx="3886200" cy="457200"/>
          </a:xfrm>
        </p:spPr>
        <p:txBody>
          <a:bodyPr/>
          <a:lstStyle>
            <a:lvl1pPr>
              <a:defRPr/>
            </a:lvl1pPr>
          </a:lstStyle>
          <a:p>
            <a:pPr>
              <a:defRPr/>
            </a:pPr>
            <a:endParaRPr lang="en-US"/>
          </a:p>
        </p:txBody>
      </p:sp>
      <p:sp>
        <p:nvSpPr>
          <p:cNvPr id="10" name="灯片编号占位符 6"/>
          <p:cNvSpPr>
            <a:spLocks noGrp="1"/>
          </p:cNvSpPr>
          <p:nvPr>
            <p:ph type="sldNum" sz="quarter" idx="12"/>
          </p:nvPr>
        </p:nvSpPr>
        <p:spPr>
          <a:xfrm>
            <a:off x="146050" y="6208184"/>
            <a:ext cx="457200" cy="457200"/>
          </a:xfrm>
        </p:spPr>
        <p:txBody>
          <a:bodyPr/>
          <a:lstStyle>
            <a:lvl1pPr>
              <a:defRPr/>
            </a:lvl1pPr>
          </a:lstStyle>
          <a:p>
            <a:pPr>
              <a:defRPr/>
            </a:pPr>
            <a:fld id="{DA7757E0-49F1-4D4E-AB4A-40940900DF25}" type="slidenum">
              <a:rPr lang="en-US"/>
              <a:pPr>
                <a:defRPr/>
              </a:pPr>
              <a:t>‹#›</a:t>
            </a:fld>
            <a:endParaRPr lang="en-US" dirty="0"/>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13"/>
          <p:cNvSpPr>
            <a:spLocks noGrp="1"/>
          </p:cNvSpPr>
          <p:nvPr>
            <p:ph type="dt" sz="half" idx="10"/>
          </p:nvPr>
        </p:nvSpPr>
        <p:spPr/>
        <p:txBody>
          <a:bodyPr/>
          <a:lstStyle>
            <a:lvl1pPr>
              <a:defRPr/>
            </a:lvl1pPr>
          </a:lstStyle>
          <a:p>
            <a:pPr>
              <a:defRPr/>
            </a:pPr>
            <a:fld id="{901C7267-7AFD-4E80-8ADD-681F8C6617A6}" type="datetimeFigureOut">
              <a:rPr lang="en-US"/>
              <a:pPr>
                <a:defRPr/>
              </a:pPr>
              <a:t>1/31/2021</a:t>
            </a:fld>
            <a:endParaRPr lang="en-US" dirty="0"/>
          </a:p>
        </p:txBody>
      </p:sp>
      <p:sp>
        <p:nvSpPr>
          <p:cNvPr id="5" name="页脚占位符 2"/>
          <p:cNvSpPr>
            <a:spLocks noGrp="1"/>
          </p:cNvSpPr>
          <p:nvPr>
            <p:ph type="ftr" sz="quarter" idx="11"/>
          </p:nvPr>
        </p:nvSpPr>
        <p:spPr/>
        <p:txBody>
          <a:bodyPr/>
          <a:lstStyle>
            <a:lvl1pPr>
              <a:defRPr/>
            </a:lvl1pPr>
          </a:lstStyle>
          <a:p>
            <a:pPr>
              <a:defRPr/>
            </a:pPr>
            <a:endParaRPr lang="en-US"/>
          </a:p>
        </p:txBody>
      </p:sp>
      <p:sp>
        <p:nvSpPr>
          <p:cNvPr id="6" name="灯片编号占位符 22"/>
          <p:cNvSpPr>
            <a:spLocks noGrp="1"/>
          </p:cNvSpPr>
          <p:nvPr>
            <p:ph type="sldNum" sz="quarter" idx="12"/>
          </p:nvPr>
        </p:nvSpPr>
        <p:spPr/>
        <p:txBody>
          <a:bodyPr/>
          <a:lstStyle>
            <a:lvl1pPr>
              <a:defRPr/>
            </a:lvl1pPr>
          </a:lstStyle>
          <a:p>
            <a:pPr>
              <a:defRPr/>
            </a:pPr>
            <a:fld id="{5AD47948-A18A-4C87-A5B3-B84A4CECC537}"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73049"/>
            <a:ext cx="3008313" cy="1162051"/>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42"/>
            <a:ext cx="2011680" cy="5851525"/>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914400" y="274640"/>
            <a:ext cx="55626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13"/>
          <p:cNvSpPr>
            <a:spLocks noGrp="1"/>
          </p:cNvSpPr>
          <p:nvPr>
            <p:ph type="dt" sz="half" idx="10"/>
          </p:nvPr>
        </p:nvSpPr>
        <p:spPr/>
        <p:txBody>
          <a:bodyPr/>
          <a:lstStyle>
            <a:lvl1pPr>
              <a:defRPr/>
            </a:lvl1pPr>
          </a:lstStyle>
          <a:p>
            <a:pPr>
              <a:defRPr/>
            </a:pPr>
            <a:fld id="{D29076B2-18B2-4DDA-A3C0-90AF4F4737D3}" type="datetimeFigureOut">
              <a:rPr lang="en-US"/>
              <a:pPr>
                <a:defRPr/>
              </a:pPr>
              <a:t>1/31/2021</a:t>
            </a:fld>
            <a:endParaRPr lang="en-US" dirty="0"/>
          </a:p>
        </p:txBody>
      </p:sp>
      <p:sp>
        <p:nvSpPr>
          <p:cNvPr id="5" name="页脚占位符 2"/>
          <p:cNvSpPr>
            <a:spLocks noGrp="1"/>
          </p:cNvSpPr>
          <p:nvPr>
            <p:ph type="ftr" sz="quarter" idx="11"/>
          </p:nvPr>
        </p:nvSpPr>
        <p:spPr/>
        <p:txBody>
          <a:bodyPr/>
          <a:lstStyle>
            <a:lvl1pPr>
              <a:defRPr/>
            </a:lvl1pPr>
          </a:lstStyle>
          <a:p>
            <a:pPr>
              <a:defRPr/>
            </a:pPr>
            <a:endParaRPr lang="en-US"/>
          </a:p>
        </p:txBody>
      </p:sp>
      <p:sp>
        <p:nvSpPr>
          <p:cNvPr id="6" name="灯片编号占位符 22"/>
          <p:cNvSpPr>
            <a:spLocks noGrp="1"/>
          </p:cNvSpPr>
          <p:nvPr>
            <p:ph type="sldNum" sz="quarter" idx="12"/>
          </p:nvPr>
        </p:nvSpPr>
        <p:spPr/>
        <p:txBody>
          <a:bodyPr/>
          <a:lstStyle>
            <a:lvl1pPr>
              <a:defRPr/>
            </a:lvl1pPr>
          </a:lstStyle>
          <a:p>
            <a:pPr>
              <a:defRPr/>
            </a:pPr>
            <a:fld id="{15141569-8832-4F9C-87D0-1D738807881D}" type="slidenum">
              <a:rPr lang="en-US"/>
              <a:pPr>
                <a:defRPr/>
              </a:pPr>
              <a:t>‹#›</a:t>
            </a:fld>
            <a:endParaRPr lang="en-US" dirty="0"/>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objOnly">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274640"/>
            <a:ext cx="8229600" cy="585152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ndAc>
      <p:stSnd>
        <p:snd r:embed="rId1" name="camera.wav"/>
      </p:stSnd>
    </p:sndAc>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8"/>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5"/>
          <p:cNvSpPr>
            <a:spLocks noGrp="1" noChangeArrowheads="1"/>
          </p:cNvSpPr>
          <p:nvPr>
            <p:ph type="ftr" sz="quarter" idx="10"/>
          </p:nvPr>
        </p:nvSpPr>
        <p:spPr>
          <a:xfrm>
            <a:off x="3124200" y="6246285"/>
            <a:ext cx="2895600" cy="476249"/>
          </a:xfrm>
          <a:prstGeom prst="rect">
            <a:avLst/>
          </a:prstGeom>
        </p:spPr>
        <p:txBody>
          <a:bodyPr/>
          <a:lstStyle>
            <a:lvl1pPr eaLnBrk="1" hangingPunct="1">
              <a:defRPr/>
            </a:lvl1pPr>
          </a:lstStyle>
          <a:p>
            <a:pPr>
              <a:defRPr/>
            </a:pPr>
            <a:endParaRPr lang="en-US" altLang="zh-CN"/>
          </a:p>
        </p:txBody>
      </p:sp>
      <p:sp>
        <p:nvSpPr>
          <p:cNvPr id="5" name="Rectangle 6"/>
          <p:cNvSpPr>
            <a:spLocks noGrp="1" noChangeArrowheads="1"/>
          </p:cNvSpPr>
          <p:nvPr>
            <p:ph type="sldNum" sz="quarter" idx="11"/>
          </p:nvPr>
        </p:nvSpPr>
        <p:spPr>
          <a:xfrm>
            <a:off x="6553200" y="6246285"/>
            <a:ext cx="2133600" cy="476249"/>
          </a:xfrm>
          <a:prstGeom prst="rect">
            <a:avLst/>
          </a:prstGeom>
        </p:spPr>
        <p:txBody>
          <a:bodyPr vert="horz" wrap="square" lIns="91440" tIns="45720" rIns="91440" bIns="45720" numCol="1" anchor="t" anchorCtr="0" compatLnSpc="1">
            <a:prstTxWarp prst="textNoShape">
              <a:avLst/>
            </a:prstTxWarp>
          </a:bodyPr>
          <a:lstStyle>
            <a:lvl1pPr eaLnBrk="1" hangingPunct="1">
              <a:defRPr/>
            </a:lvl1pPr>
          </a:lstStyle>
          <a:p>
            <a:pPr>
              <a:defRPr/>
            </a:pPr>
            <a:fld id="{3710CD6B-8424-4687-9BAB-0D81C65462CF}" type="slidenum">
              <a:rPr lang="en-US" altLang="zh-CN"/>
              <a:pPr>
                <a:defRPr/>
              </a:pPr>
              <a:t>‹#›</a:t>
            </a:fld>
            <a:endParaRPr lang="en-US" altLang="zh-CN"/>
          </a:p>
        </p:txBody>
      </p:sp>
    </p:spTree>
  </p:cSld>
  <p:clrMapOvr>
    <a:masterClrMapping/>
  </p:clrMapOvr>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ftr" sz="quarter" idx="10"/>
          </p:nvPr>
        </p:nvSpPr>
        <p:spPr>
          <a:xfrm>
            <a:off x="3124200" y="6246285"/>
            <a:ext cx="2895600" cy="476249"/>
          </a:xfrm>
          <a:prstGeom prst="rect">
            <a:avLst/>
          </a:prstGeom>
        </p:spPr>
        <p:txBody>
          <a:bodyPr/>
          <a:lstStyle>
            <a:lvl1pPr eaLnBrk="1" hangingPunct="1">
              <a:defRPr/>
            </a:lvl1pPr>
          </a:lstStyle>
          <a:p>
            <a:pPr>
              <a:defRPr/>
            </a:pPr>
            <a:endParaRPr lang="en-US" altLang="zh-CN"/>
          </a:p>
        </p:txBody>
      </p:sp>
      <p:sp>
        <p:nvSpPr>
          <p:cNvPr id="5" name="Rectangle 6"/>
          <p:cNvSpPr>
            <a:spLocks noGrp="1" noChangeArrowheads="1"/>
          </p:cNvSpPr>
          <p:nvPr>
            <p:ph type="sldNum" sz="quarter" idx="11"/>
          </p:nvPr>
        </p:nvSpPr>
        <p:spPr>
          <a:xfrm>
            <a:off x="6553200" y="6246285"/>
            <a:ext cx="2133600" cy="476249"/>
          </a:xfrm>
          <a:prstGeom prst="rect">
            <a:avLst/>
          </a:prstGeom>
        </p:spPr>
        <p:txBody>
          <a:bodyPr vert="horz" wrap="square" lIns="91440" tIns="45720" rIns="91440" bIns="45720" numCol="1" anchor="t" anchorCtr="0" compatLnSpc="1">
            <a:prstTxWarp prst="textNoShape">
              <a:avLst/>
            </a:prstTxWarp>
          </a:bodyPr>
          <a:lstStyle>
            <a:lvl1pPr eaLnBrk="1" hangingPunct="1">
              <a:defRPr/>
            </a:lvl1pPr>
          </a:lstStyle>
          <a:p>
            <a:pPr>
              <a:defRPr/>
            </a:pPr>
            <a:fld id="{4B24C5DC-6AA8-4CB8-870B-EE7A5FC97DC9}" type="slidenum">
              <a:rPr lang="en-US" altLang="zh-CN"/>
              <a:pPr>
                <a:defRPr/>
              </a:pPr>
              <a:t>‹#›</a:t>
            </a:fld>
            <a:endParaRPr lang="en-US" altLang="zh-CN"/>
          </a:p>
        </p:txBody>
      </p:sp>
    </p:spTree>
  </p:cSld>
  <p:clrMapOvr>
    <a:masterClrMapping/>
  </p:clrMapOvr>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1"/>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5"/>
          <p:cNvSpPr>
            <a:spLocks noGrp="1" noChangeArrowheads="1"/>
          </p:cNvSpPr>
          <p:nvPr>
            <p:ph type="ftr" sz="quarter" idx="10"/>
          </p:nvPr>
        </p:nvSpPr>
        <p:spPr>
          <a:xfrm>
            <a:off x="3124200" y="6246285"/>
            <a:ext cx="2895600" cy="476249"/>
          </a:xfrm>
          <a:prstGeom prst="rect">
            <a:avLst/>
          </a:prstGeom>
        </p:spPr>
        <p:txBody>
          <a:bodyPr/>
          <a:lstStyle>
            <a:lvl1pPr eaLnBrk="1" hangingPunct="1">
              <a:defRPr/>
            </a:lvl1pPr>
          </a:lstStyle>
          <a:p>
            <a:pPr>
              <a:defRPr/>
            </a:pPr>
            <a:endParaRPr lang="en-US" altLang="zh-CN"/>
          </a:p>
        </p:txBody>
      </p:sp>
      <p:sp>
        <p:nvSpPr>
          <p:cNvPr id="5" name="Rectangle 6"/>
          <p:cNvSpPr>
            <a:spLocks noGrp="1" noChangeArrowheads="1"/>
          </p:cNvSpPr>
          <p:nvPr>
            <p:ph type="sldNum" sz="quarter" idx="11"/>
          </p:nvPr>
        </p:nvSpPr>
        <p:spPr>
          <a:xfrm>
            <a:off x="6553200" y="6246285"/>
            <a:ext cx="2133600" cy="476249"/>
          </a:xfrm>
          <a:prstGeom prst="rect">
            <a:avLst/>
          </a:prstGeom>
        </p:spPr>
        <p:txBody>
          <a:bodyPr vert="horz" wrap="square" lIns="91440" tIns="45720" rIns="91440" bIns="45720" numCol="1" anchor="t" anchorCtr="0" compatLnSpc="1">
            <a:prstTxWarp prst="textNoShape">
              <a:avLst/>
            </a:prstTxWarp>
          </a:bodyPr>
          <a:lstStyle>
            <a:lvl1pPr eaLnBrk="1" hangingPunct="1">
              <a:defRPr/>
            </a:lvl1pPr>
          </a:lstStyle>
          <a:p>
            <a:pPr>
              <a:defRPr/>
            </a:pPr>
            <a:fld id="{3D553164-B4B2-461B-92F8-87100E182EF1}" type="slidenum">
              <a:rPr lang="en-US" altLang="zh-CN"/>
              <a:pPr>
                <a:defRPr/>
              </a:pPr>
              <a:t>‹#›</a:t>
            </a:fld>
            <a:endParaRPr lang="en-US" altLang="zh-CN"/>
          </a:p>
        </p:txBody>
      </p:sp>
    </p:spTree>
  </p:cSld>
  <p:clrMapOvr>
    <a:masterClrMapping/>
  </p:clrMapOvr>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5"/>
          <p:cNvSpPr>
            <a:spLocks noGrp="1" noChangeArrowheads="1"/>
          </p:cNvSpPr>
          <p:nvPr>
            <p:ph type="ftr" sz="quarter" idx="10"/>
          </p:nvPr>
        </p:nvSpPr>
        <p:spPr>
          <a:xfrm>
            <a:off x="3124200" y="6246285"/>
            <a:ext cx="2895600" cy="476249"/>
          </a:xfrm>
          <a:prstGeom prst="rect">
            <a:avLst/>
          </a:prstGeom>
        </p:spPr>
        <p:txBody>
          <a:bodyPr/>
          <a:lstStyle>
            <a:lvl1pPr eaLnBrk="1" hangingPunct="1">
              <a:defRPr/>
            </a:lvl1pPr>
          </a:lstStyle>
          <a:p>
            <a:pPr>
              <a:defRPr/>
            </a:pPr>
            <a:endParaRPr lang="en-US" altLang="zh-CN"/>
          </a:p>
        </p:txBody>
      </p:sp>
      <p:sp>
        <p:nvSpPr>
          <p:cNvPr id="6" name="Rectangle 6"/>
          <p:cNvSpPr>
            <a:spLocks noGrp="1" noChangeArrowheads="1"/>
          </p:cNvSpPr>
          <p:nvPr>
            <p:ph type="sldNum" sz="quarter" idx="11"/>
          </p:nvPr>
        </p:nvSpPr>
        <p:spPr>
          <a:xfrm>
            <a:off x="6553200" y="6246285"/>
            <a:ext cx="2133600" cy="476249"/>
          </a:xfrm>
          <a:prstGeom prst="rect">
            <a:avLst/>
          </a:prstGeom>
        </p:spPr>
        <p:txBody>
          <a:bodyPr vert="horz" wrap="square" lIns="91440" tIns="45720" rIns="91440" bIns="45720" numCol="1" anchor="t" anchorCtr="0" compatLnSpc="1">
            <a:prstTxWarp prst="textNoShape">
              <a:avLst/>
            </a:prstTxWarp>
          </a:bodyPr>
          <a:lstStyle>
            <a:lvl1pPr eaLnBrk="1" hangingPunct="1">
              <a:defRPr/>
            </a:lvl1pPr>
          </a:lstStyle>
          <a:p>
            <a:pPr>
              <a:defRPr/>
            </a:pPr>
            <a:fld id="{D5E326DD-4D93-4FCB-9DBE-5B399AD8A8E7}" type="slidenum">
              <a:rPr lang="en-US" altLang="zh-CN"/>
              <a:pPr>
                <a:defRPr/>
              </a:pPr>
              <a:t>‹#›</a:t>
            </a:fld>
            <a:endParaRPr lang="en-US" altLang="zh-CN"/>
          </a:p>
        </p:txBody>
      </p:sp>
    </p:spTree>
  </p:cSld>
  <p:clrMapOvr>
    <a:masterClrMapping/>
  </p:clrMapOvr>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9"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9"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5"/>
          <p:cNvSpPr>
            <a:spLocks noGrp="1" noChangeArrowheads="1"/>
          </p:cNvSpPr>
          <p:nvPr>
            <p:ph type="ftr" sz="quarter" idx="10"/>
          </p:nvPr>
        </p:nvSpPr>
        <p:spPr>
          <a:xfrm>
            <a:off x="3124200" y="6246285"/>
            <a:ext cx="2895600" cy="476249"/>
          </a:xfrm>
          <a:prstGeom prst="rect">
            <a:avLst/>
          </a:prstGeom>
        </p:spPr>
        <p:txBody>
          <a:bodyPr/>
          <a:lstStyle>
            <a:lvl1pPr eaLnBrk="1" hangingPunct="1">
              <a:defRPr/>
            </a:lvl1pPr>
          </a:lstStyle>
          <a:p>
            <a:pPr>
              <a:defRPr/>
            </a:pPr>
            <a:endParaRPr lang="en-US" altLang="zh-CN"/>
          </a:p>
        </p:txBody>
      </p:sp>
      <p:sp>
        <p:nvSpPr>
          <p:cNvPr id="8" name="Rectangle 6"/>
          <p:cNvSpPr>
            <a:spLocks noGrp="1" noChangeArrowheads="1"/>
          </p:cNvSpPr>
          <p:nvPr>
            <p:ph type="sldNum" sz="quarter" idx="11"/>
          </p:nvPr>
        </p:nvSpPr>
        <p:spPr>
          <a:xfrm>
            <a:off x="6553200" y="6246285"/>
            <a:ext cx="2133600" cy="476249"/>
          </a:xfrm>
          <a:prstGeom prst="rect">
            <a:avLst/>
          </a:prstGeom>
        </p:spPr>
        <p:txBody>
          <a:bodyPr vert="horz" wrap="square" lIns="91440" tIns="45720" rIns="91440" bIns="45720" numCol="1" anchor="t" anchorCtr="0" compatLnSpc="1">
            <a:prstTxWarp prst="textNoShape">
              <a:avLst/>
            </a:prstTxWarp>
          </a:bodyPr>
          <a:lstStyle>
            <a:lvl1pPr eaLnBrk="1" hangingPunct="1">
              <a:defRPr/>
            </a:lvl1pPr>
          </a:lstStyle>
          <a:p>
            <a:pPr>
              <a:defRPr/>
            </a:pPr>
            <a:fld id="{801B6A4E-14CE-4B69-85CF-2AC7CDA1DBCD}" type="slidenum">
              <a:rPr lang="en-US" altLang="zh-CN"/>
              <a:pPr>
                <a:defRPr/>
              </a:pPr>
              <a:t>‹#›</a:t>
            </a:fld>
            <a:endParaRPr lang="en-US" altLang="zh-CN"/>
          </a:p>
        </p:txBody>
      </p:sp>
    </p:spTree>
  </p:cSld>
  <p:clrMapOvr>
    <a:masterClrMapping/>
  </p:clrMapOvr>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5"/>
          <p:cNvSpPr>
            <a:spLocks noGrp="1" noChangeArrowheads="1"/>
          </p:cNvSpPr>
          <p:nvPr>
            <p:ph type="ftr" sz="quarter" idx="10"/>
          </p:nvPr>
        </p:nvSpPr>
        <p:spPr>
          <a:xfrm>
            <a:off x="3124200" y="6246285"/>
            <a:ext cx="2895600" cy="476249"/>
          </a:xfrm>
          <a:prstGeom prst="rect">
            <a:avLst/>
          </a:prstGeom>
        </p:spPr>
        <p:txBody>
          <a:bodyPr/>
          <a:lstStyle>
            <a:lvl1pPr eaLnBrk="1" hangingPunct="1">
              <a:defRPr/>
            </a:lvl1pPr>
          </a:lstStyle>
          <a:p>
            <a:pPr>
              <a:defRPr/>
            </a:pPr>
            <a:endParaRPr lang="en-US" altLang="zh-CN"/>
          </a:p>
        </p:txBody>
      </p:sp>
      <p:sp>
        <p:nvSpPr>
          <p:cNvPr id="4" name="Rectangle 6"/>
          <p:cNvSpPr>
            <a:spLocks noGrp="1" noChangeArrowheads="1"/>
          </p:cNvSpPr>
          <p:nvPr>
            <p:ph type="sldNum" sz="quarter" idx="11"/>
          </p:nvPr>
        </p:nvSpPr>
        <p:spPr>
          <a:xfrm>
            <a:off x="6553200" y="6246285"/>
            <a:ext cx="2133600" cy="476249"/>
          </a:xfrm>
          <a:prstGeom prst="rect">
            <a:avLst/>
          </a:prstGeom>
        </p:spPr>
        <p:txBody>
          <a:bodyPr vert="horz" wrap="square" lIns="91440" tIns="45720" rIns="91440" bIns="45720" numCol="1" anchor="t" anchorCtr="0" compatLnSpc="1">
            <a:prstTxWarp prst="textNoShape">
              <a:avLst/>
            </a:prstTxWarp>
          </a:bodyPr>
          <a:lstStyle>
            <a:lvl1pPr eaLnBrk="1" hangingPunct="1">
              <a:defRPr/>
            </a:lvl1pPr>
          </a:lstStyle>
          <a:p>
            <a:pPr>
              <a:defRPr/>
            </a:pPr>
            <a:fld id="{6DD333EE-20F0-49F2-A5D1-2EEFBF76AD41}" type="slidenum">
              <a:rPr lang="en-US" altLang="zh-CN"/>
              <a:pPr>
                <a:defRPr/>
              </a:pPr>
              <a:t>‹#›</a:t>
            </a:fld>
            <a:endParaRPr lang="en-US" altLang="zh-CN"/>
          </a:p>
        </p:txBody>
      </p:sp>
    </p:spTree>
  </p:cSld>
  <p:clrMapOvr>
    <a:masterClrMapping/>
  </p:clrMapOvr>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4" y="273049"/>
            <a:ext cx="3008313" cy="1162051"/>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3"/>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4"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9"/>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1"/>
            <a:ext cx="5486400" cy="566739"/>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9"/>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40"/>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40"/>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30"/>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1"/>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287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287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9"/>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33"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33"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11.xml"/><Relationship Id="rId3" Type="http://schemas.openxmlformats.org/officeDocument/2006/relationships/slideLayout" Target="../slideLayouts/slideLayout106.xml"/><Relationship Id="rId7" Type="http://schemas.openxmlformats.org/officeDocument/2006/relationships/slideLayout" Target="../slideLayouts/slideLayout110.xml"/><Relationship Id="rId12" Type="http://schemas.openxmlformats.org/officeDocument/2006/relationships/theme" Target="../theme/theme10.xml"/><Relationship Id="rId2" Type="http://schemas.openxmlformats.org/officeDocument/2006/relationships/slideLayout" Target="../slideLayouts/slideLayout105.xml"/><Relationship Id="rId1" Type="http://schemas.openxmlformats.org/officeDocument/2006/relationships/slideLayout" Target="../slideLayouts/slideLayout104.xml"/><Relationship Id="rId6" Type="http://schemas.openxmlformats.org/officeDocument/2006/relationships/slideLayout" Target="../slideLayouts/slideLayout109.xml"/><Relationship Id="rId11" Type="http://schemas.openxmlformats.org/officeDocument/2006/relationships/slideLayout" Target="../slideLayouts/slideLayout114.xml"/><Relationship Id="rId5" Type="http://schemas.openxmlformats.org/officeDocument/2006/relationships/slideLayout" Target="../slideLayouts/slideLayout108.xml"/><Relationship Id="rId10" Type="http://schemas.openxmlformats.org/officeDocument/2006/relationships/slideLayout" Target="../slideLayouts/slideLayout113.xml"/><Relationship Id="rId4" Type="http://schemas.openxmlformats.org/officeDocument/2006/relationships/slideLayout" Target="../slideLayouts/slideLayout107.xml"/><Relationship Id="rId9" Type="http://schemas.openxmlformats.org/officeDocument/2006/relationships/slideLayout" Target="../slideLayouts/slideLayout112.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22.xml"/><Relationship Id="rId3" Type="http://schemas.openxmlformats.org/officeDocument/2006/relationships/slideLayout" Target="../slideLayouts/slideLayout117.xml"/><Relationship Id="rId7" Type="http://schemas.openxmlformats.org/officeDocument/2006/relationships/slideLayout" Target="../slideLayouts/slideLayout121.xml"/><Relationship Id="rId12" Type="http://schemas.openxmlformats.org/officeDocument/2006/relationships/theme" Target="../theme/theme11.xml"/><Relationship Id="rId2" Type="http://schemas.openxmlformats.org/officeDocument/2006/relationships/slideLayout" Target="../slideLayouts/slideLayout116.xml"/><Relationship Id="rId1" Type="http://schemas.openxmlformats.org/officeDocument/2006/relationships/slideLayout" Target="../slideLayouts/slideLayout115.xml"/><Relationship Id="rId6" Type="http://schemas.openxmlformats.org/officeDocument/2006/relationships/slideLayout" Target="../slideLayouts/slideLayout120.xml"/><Relationship Id="rId11" Type="http://schemas.openxmlformats.org/officeDocument/2006/relationships/slideLayout" Target="../slideLayouts/slideLayout125.xml"/><Relationship Id="rId5" Type="http://schemas.openxmlformats.org/officeDocument/2006/relationships/slideLayout" Target="../slideLayouts/slideLayout119.xml"/><Relationship Id="rId10" Type="http://schemas.openxmlformats.org/officeDocument/2006/relationships/slideLayout" Target="../slideLayouts/slideLayout124.xml"/><Relationship Id="rId4" Type="http://schemas.openxmlformats.org/officeDocument/2006/relationships/slideLayout" Target="../slideLayouts/slideLayout118.xml"/><Relationship Id="rId9" Type="http://schemas.openxmlformats.org/officeDocument/2006/relationships/slideLayout" Target="../slideLayouts/slideLayout12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image" Target="../media/image1.jpeg"/><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theme" Target="../theme/theme4.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5.xml"/><Relationship Id="rId3" Type="http://schemas.openxmlformats.org/officeDocument/2006/relationships/slideLayout" Target="../slideLayouts/slideLayout50.xml"/><Relationship Id="rId7" Type="http://schemas.openxmlformats.org/officeDocument/2006/relationships/slideLayout" Target="../slideLayouts/slideLayout54.xml"/><Relationship Id="rId12" Type="http://schemas.openxmlformats.org/officeDocument/2006/relationships/theme" Target="../theme/theme5.xml"/><Relationship Id="rId2" Type="http://schemas.openxmlformats.org/officeDocument/2006/relationships/slideLayout" Target="../slideLayouts/slideLayout49.xml"/><Relationship Id="rId1" Type="http://schemas.openxmlformats.org/officeDocument/2006/relationships/slideLayout" Target="../slideLayouts/slideLayout48.xml"/><Relationship Id="rId6" Type="http://schemas.openxmlformats.org/officeDocument/2006/relationships/slideLayout" Target="../slideLayouts/slideLayout53.xml"/><Relationship Id="rId11" Type="http://schemas.openxmlformats.org/officeDocument/2006/relationships/slideLayout" Target="../slideLayouts/slideLayout58.xml"/><Relationship Id="rId5" Type="http://schemas.openxmlformats.org/officeDocument/2006/relationships/slideLayout" Target="../slideLayouts/slideLayout52.xml"/><Relationship Id="rId10" Type="http://schemas.openxmlformats.org/officeDocument/2006/relationships/slideLayout" Target="../slideLayouts/slideLayout57.xml"/><Relationship Id="rId4" Type="http://schemas.openxmlformats.org/officeDocument/2006/relationships/slideLayout" Target="../slideLayouts/slideLayout51.xml"/><Relationship Id="rId9" Type="http://schemas.openxmlformats.org/officeDocument/2006/relationships/slideLayout" Target="../slideLayouts/slideLayout56.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6.xml"/><Relationship Id="rId3" Type="http://schemas.openxmlformats.org/officeDocument/2006/relationships/slideLayout" Target="../slideLayouts/slideLayout61.xml"/><Relationship Id="rId7" Type="http://schemas.openxmlformats.org/officeDocument/2006/relationships/slideLayout" Target="../slideLayouts/slideLayout65.xml"/><Relationship Id="rId12" Type="http://schemas.openxmlformats.org/officeDocument/2006/relationships/theme" Target="../theme/theme6.xml"/><Relationship Id="rId2" Type="http://schemas.openxmlformats.org/officeDocument/2006/relationships/slideLayout" Target="../slideLayouts/slideLayout60.xml"/><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slideLayout" Target="../slideLayouts/slideLayout69.xml"/><Relationship Id="rId5" Type="http://schemas.openxmlformats.org/officeDocument/2006/relationships/slideLayout" Target="../slideLayouts/slideLayout63.xml"/><Relationship Id="rId10" Type="http://schemas.openxmlformats.org/officeDocument/2006/relationships/slideLayout" Target="../slideLayouts/slideLayout68.xml"/><Relationship Id="rId4" Type="http://schemas.openxmlformats.org/officeDocument/2006/relationships/slideLayout" Target="../slideLayouts/slideLayout62.xml"/><Relationship Id="rId9" Type="http://schemas.openxmlformats.org/officeDocument/2006/relationships/slideLayout" Target="../slideLayouts/slideLayout67.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7.xml"/><Relationship Id="rId13" Type="http://schemas.openxmlformats.org/officeDocument/2006/relationships/theme" Target="../theme/theme7.xml"/><Relationship Id="rId3" Type="http://schemas.openxmlformats.org/officeDocument/2006/relationships/slideLayout" Target="../slideLayouts/slideLayout72.xml"/><Relationship Id="rId7" Type="http://schemas.openxmlformats.org/officeDocument/2006/relationships/slideLayout" Target="../slideLayouts/slideLayout76.xml"/><Relationship Id="rId12" Type="http://schemas.openxmlformats.org/officeDocument/2006/relationships/slideLayout" Target="../slideLayouts/slideLayout81.xml"/><Relationship Id="rId2" Type="http://schemas.openxmlformats.org/officeDocument/2006/relationships/slideLayout" Target="../slideLayouts/slideLayout71.xml"/><Relationship Id="rId1" Type="http://schemas.openxmlformats.org/officeDocument/2006/relationships/slideLayout" Target="../slideLayouts/slideLayout70.xml"/><Relationship Id="rId6" Type="http://schemas.openxmlformats.org/officeDocument/2006/relationships/slideLayout" Target="../slideLayouts/slideLayout75.xml"/><Relationship Id="rId11" Type="http://schemas.openxmlformats.org/officeDocument/2006/relationships/slideLayout" Target="../slideLayouts/slideLayout80.xml"/><Relationship Id="rId5" Type="http://schemas.openxmlformats.org/officeDocument/2006/relationships/slideLayout" Target="../slideLayouts/slideLayout74.xml"/><Relationship Id="rId10" Type="http://schemas.openxmlformats.org/officeDocument/2006/relationships/slideLayout" Target="../slideLayouts/slideLayout79.xml"/><Relationship Id="rId4" Type="http://schemas.openxmlformats.org/officeDocument/2006/relationships/slideLayout" Target="../slideLayouts/slideLayout73.xml"/><Relationship Id="rId9" Type="http://schemas.openxmlformats.org/officeDocument/2006/relationships/slideLayout" Target="../slideLayouts/slideLayout78.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9.xml"/><Relationship Id="rId3" Type="http://schemas.openxmlformats.org/officeDocument/2006/relationships/slideLayout" Target="../slideLayouts/slideLayout84.xml"/><Relationship Id="rId7" Type="http://schemas.openxmlformats.org/officeDocument/2006/relationships/slideLayout" Target="../slideLayouts/slideLayout88.xml"/><Relationship Id="rId12" Type="http://schemas.openxmlformats.org/officeDocument/2006/relationships/theme" Target="../theme/theme8.xml"/><Relationship Id="rId2" Type="http://schemas.openxmlformats.org/officeDocument/2006/relationships/slideLayout" Target="../slideLayouts/slideLayout83.xml"/><Relationship Id="rId1" Type="http://schemas.openxmlformats.org/officeDocument/2006/relationships/slideLayout" Target="../slideLayouts/slideLayout82.xml"/><Relationship Id="rId6" Type="http://schemas.openxmlformats.org/officeDocument/2006/relationships/slideLayout" Target="../slideLayouts/slideLayout87.xml"/><Relationship Id="rId11" Type="http://schemas.openxmlformats.org/officeDocument/2006/relationships/slideLayout" Target="../slideLayouts/slideLayout92.xml"/><Relationship Id="rId5" Type="http://schemas.openxmlformats.org/officeDocument/2006/relationships/slideLayout" Target="../slideLayouts/slideLayout86.xml"/><Relationship Id="rId10" Type="http://schemas.openxmlformats.org/officeDocument/2006/relationships/slideLayout" Target="../slideLayouts/slideLayout91.xml"/><Relationship Id="rId4" Type="http://schemas.openxmlformats.org/officeDocument/2006/relationships/slideLayout" Target="../slideLayouts/slideLayout85.xml"/><Relationship Id="rId9" Type="http://schemas.openxmlformats.org/officeDocument/2006/relationships/slideLayout" Target="../slideLayouts/slideLayout90.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00.xml"/><Relationship Id="rId3" Type="http://schemas.openxmlformats.org/officeDocument/2006/relationships/slideLayout" Target="../slideLayouts/slideLayout95.xml"/><Relationship Id="rId7" Type="http://schemas.openxmlformats.org/officeDocument/2006/relationships/slideLayout" Target="../slideLayouts/slideLayout99.xml"/><Relationship Id="rId12" Type="http://schemas.openxmlformats.org/officeDocument/2006/relationships/theme" Target="../theme/theme9.xml"/><Relationship Id="rId2" Type="http://schemas.openxmlformats.org/officeDocument/2006/relationships/slideLayout" Target="../slideLayouts/slideLayout94.xml"/><Relationship Id="rId1" Type="http://schemas.openxmlformats.org/officeDocument/2006/relationships/slideLayout" Target="../slideLayouts/slideLayout93.xml"/><Relationship Id="rId6" Type="http://schemas.openxmlformats.org/officeDocument/2006/relationships/slideLayout" Target="../slideLayouts/slideLayout98.xml"/><Relationship Id="rId11" Type="http://schemas.openxmlformats.org/officeDocument/2006/relationships/slideLayout" Target="../slideLayouts/slideLayout103.xml"/><Relationship Id="rId5" Type="http://schemas.openxmlformats.org/officeDocument/2006/relationships/slideLayout" Target="../slideLayouts/slideLayout97.xml"/><Relationship Id="rId10" Type="http://schemas.openxmlformats.org/officeDocument/2006/relationships/slideLayout" Target="../slideLayouts/slideLayout102.xml"/><Relationship Id="rId4" Type="http://schemas.openxmlformats.org/officeDocument/2006/relationships/slideLayout" Target="../slideLayouts/slideLayout96.xml"/><Relationship Id="rId9" Type="http://schemas.openxmlformats.org/officeDocument/2006/relationships/slideLayout" Target="../slideLayouts/slideLayout10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5362" name="Rectangle 9"/>
          <p:cNvSpPr>
            <a:spLocks noGrp="1" noChangeArrowheads="1"/>
          </p:cNvSpPr>
          <p:nvPr>
            <p:ph type="title"/>
          </p:nvPr>
        </p:nvSpPr>
        <p:spPr bwMode="auto">
          <a:xfrm>
            <a:off x="63500" y="275167"/>
            <a:ext cx="8229600" cy="56091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smtClean="0"/>
              <a:t>new times roman</a:t>
            </a:r>
          </a:p>
        </p:txBody>
      </p:sp>
      <p:sp>
        <p:nvSpPr>
          <p:cNvPr id="15363" name="Rectangle 10"/>
          <p:cNvSpPr>
            <a:spLocks noGrp="1" noChangeArrowheads="1"/>
          </p:cNvSpPr>
          <p:nvPr>
            <p:ph type="body" idx="1"/>
          </p:nvPr>
        </p:nvSpPr>
        <p:spPr bwMode="auto">
          <a:xfrm>
            <a:off x="457200" y="1051984"/>
            <a:ext cx="8229600" cy="496993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Tree>
  </p:cSld>
  <p:clrMap bg1="lt1" tx1="dk1" bg2="lt2" tx2="dk2" accent1="accent1" accent2="accent2" accent3="accent3" accent4="accent4" accent5="accent5" accent6="accent6" hlink="hlink" folHlink="folHlink"/>
  <p:sldLayoutIdLst>
    <p:sldLayoutId id="2147485007" r:id="rId1"/>
    <p:sldLayoutId id="2147485008" r:id="rId2"/>
    <p:sldLayoutId id="2147485009" r:id="rId3"/>
    <p:sldLayoutId id="2147485010" r:id="rId4"/>
    <p:sldLayoutId id="2147485011" r:id="rId5"/>
    <p:sldLayoutId id="2147485012" r:id="rId6"/>
    <p:sldLayoutId id="2147485013" r:id="rId7"/>
    <p:sldLayoutId id="2147485014" r:id="rId8"/>
    <p:sldLayoutId id="2147485015" r:id="rId9"/>
    <p:sldLayoutId id="2147485016" r:id="rId10"/>
    <p:sldLayoutId id="2147485017" r:id="rId11"/>
    <p:sldLayoutId id="2147485018" r:id="rId12"/>
    <p:sldLayoutId id="2147485019" r:id="rId13"/>
  </p:sldLayoutIdLst>
  <p:hf hdr="0" ftr="0" dt="0"/>
  <p:txStyles>
    <p:titleStyle>
      <a:lvl1pPr algn="l" rtl="0" eaLnBrk="0" fontAlgn="base" hangingPunct="0">
        <a:spcBef>
          <a:spcPct val="0"/>
        </a:spcBef>
        <a:spcAft>
          <a:spcPct val="0"/>
        </a:spcAft>
        <a:defRPr sz="2400">
          <a:solidFill>
            <a:schemeClr val="tx1"/>
          </a:solidFill>
          <a:latin typeface="+mj-lt"/>
          <a:ea typeface="SimHei" pitchFamily="49" charset="-122"/>
          <a:cs typeface="+mj-cs"/>
        </a:defRPr>
      </a:lvl1pPr>
      <a:lvl2pPr algn="l" rtl="0" eaLnBrk="0" fontAlgn="base" hangingPunct="0">
        <a:spcBef>
          <a:spcPct val="0"/>
        </a:spcBef>
        <a:spcAft>
          <a:spcPct val="0"/>
        </a:spcAft>
        <a:defRPr sz="2400">
          <a:solidFill>
            <a:schemeClr val="tx1"/>
          </a:solidFill>
          <a:latin typeface="Times New Roman" pitchFamily="18" charset="0"/>
          <a:ea typeface="SimHei" pitchFamily="49" charset="-122"/>
        </a:defRPr>
      </a:lvl2pPr>
      <a:lvl3pPr algn="l" rtl="0" eaLnBrk="0" fontAlgn="base" hangingPunct="0">
        <a:spcBef>
          <a:spcPct val="0"/>
        </a:spcBef>
        <a:spcAft>
          <a:spcPct val="0"/>
        </a:spcAft>
        <a:defRPr sz="2400">
          <a:solidFill>
            <a:schemeClr val="tx1"/>
          </a:solidFill>
          <a:latin typeface="Times New Roman" pitchFamily="18" charset="0"/>
          <a:ea typeface="SimHei" pitchFamily="49" charset="-122"/>
        </a:defRPr>
      </a:lvl3pPr>
      <a:lvl4pPr algn="l" rtl="0" eaLnBrk="0" fontAlgn="base" hangingPunct="0">
        <a:spcBef>
          <a:spcPct val="0"/>
        </a:spcBef>
        <a:spcAft>
          <a:spcPct val="0"/>
        </a:spcAft>
        <a:defRPr sz="2400">
          <a:solidFill>
            <a:schemeClr val="tx1"/>
          </a:solidFill>
          <a:latin typeface="Times New Roman" pitchFamily="18" charset="0"/>
          <a:ea typeface="SimHei" pitchFamily="49" charset="-122"/>
        </a:defRPr>
      </a:lvl4pPr>
      <a:lvl5pPr algn="l" rtl="0" eaLnBrk="0" fontAlgn="base" hangingPunct="0">
        <a:spcBef>
          <a:spcPct val="0"/>
        </a:spcBef>
        <a:spcAft>
          <a:spcPct val="0"/>
        </a:spcAft>
        <a:defRPr sz="2400">
          <a:solidFill>
            <a:schemeClr val="tx1"/>
          </a:solidFill>
          <a:latin typeface="Times New Roman" pitchFamily="18" charset="0"/>
          <a:ea typeface="SimHei" pitchFamily="49" charset="-122"/>
        </a:defRPr>
      </a:lvl5pPr>
      <a:lvl6pPr marL="457200" algn="l" rtl="0" fontAlgn="base">
        <a:spcBef>
          <a:spcPct val="0"/>
        </a:spcBef>
        <a:spcAft>
          <a:spcPct val="0"/>
        </a:spcAft>
        <a:defRPr sz="2400">
          <a:solidFill>
            <a:schemeClr val="tx1"/>
          </a:solidFill>
          <a:latin typeface="Times New Roman" pitchFamily="18" charset="0"/>
          <a:ea typeface="黑体" pitchFamily="2" charset="-122"/>
        </a:defRPr>
      </a:lvl6pPr>
      <a:lvl7pPr marL="914400" algn="l" rtl="0" fontAlgn="base">
        <a:spcBef>
          <a:spcPct val="0"/>
        </a:spcBef>
        <a:spcAft>
          <a:spcPct val="0"/>
        </a:spcAft>
        <a:defRPr sz="2400">
          <a:solidFill>
            <a:schemeClr val="tx1"/>
          </a:solidFill>
          <a:latin typeface="Times New Roman" pitchFamily="18" charset="0"/>
          <a:ea typeface="黑体" pitchFamily="2" charset="-122"/>
        </a:defRPr>
      </a:lvl7pPr>
      <a:lvl8pPr marL="1371600" algn="l" rtl="0" fontAlgn="base">
        <a:spcBef>
          <a:spcPct val="0"/>
        </a:spcBef>
        <a:spcAft>
          <a:spcPct val="0"/>
        </a:spcAft>
        <a:defRPr sz="2400">
          <a:solidFill>
            <a:schemeClr val="tx1"/>
          </a:solidFill>
          <a:latin typeface="Times New Roman" pitchFamily="18" charset="0"/>
          <a:ea typeface="黑体" pitchFamily="2" charset="-122"/>
        </a:defRPr>
      </a:lvl8pPr>
      <a:lvl9pPr marL="1828800" algn="l" rtl="0" fontAlgn="base">
        <a:spcBef>
          <a:spcPct val="0"/>
        </a:spcBef>
        <a:spcAft>
          <a:spcPct val="0"/>
        </a:spcAft>
        <a:defRPr sz="2400">
          <a:solidFill>
            <a:schemeClr val="tx1"/>
          </a:solidFill>
          <a:latin typeface="Times New Roman" pitchFamily="18" charset="0"/>
          <a:ea typeface="黑体" pitchFamily="2" charset="-122"/>
        </a:defRPr>
      </a:lvl9pPr>
    </p:titleStyle>
    <p:bodyStyle>
      <a:lvl1pPr marL="1588" indent="12700" algn="l" rtl="0" eaLnBrk="0" fontAlgn="base" hangingPunct="0">
        <a:spcBef>
          <a:spcPct val="20000"/>
        </a:spcBef>
        <a:spcAft>
          <a:spcPct val="0"/>
        </a:spcAft>
        <a:buChar char="•"/>
        <a:defRPr sz="2400">
          <a:solidFill>
            <a:schemeClr val="tx1"/>
          </a:solidFill>
          <a:latin typeface="+mn-lt"/>
          <a:ea typeface="+mn-ea"/>
          <a:cs typeface="+mn-cs"/>
        </a:defRPr>
      </a:lvl1pPr>
      <a:lvl2pPr marL="835025" indent="-285750" algn="l" rtl="0" eaLnBrk="0" fontAlgn="base" hangingPunct="0">
        <a:spcBef>
          <a:spcPct val="20000"/>
        </a:spcBef>
        <a:spcAft>
          <a:spcPct val="0"/>
        </a:spcAft>
        <a:buChar char="–"/>
        <a:defRPr sz="2400">
          <a:solidFill>
            <a:schemeClr val="tx1"/>
          </a:solidFill>
          <a:latin typeface="+mn-lt"/>
          <a:ea typeface="+mn-ea"/>
        </a:defRPr>
      </a:lvl2pPr>
      <a:lvl3pPr marL="1243013" indent="-228600" algn="l" rtl="0" eaLnBrk="0" fontAlgn="base" hangingPunct="0">
        <a:spcBef>
          <a:spcPct val="20000"/>
        </a:spcBef>
        <a:spcAft>
          <a:spcPct val="0"/>
        </a:spcAft>
        <a:buChar char="•"/>
        <a:defRPr sz="2400">
          <a:solidFill>
            <a:schemeClr val="tx1"/>
          </a:solidFill>
          <a:latin typeface="+mn-lt"/>
          <a:ea typeface="+mn-ea"/>
        </a:defRPr>
      </a:lvl3pPr>
      <a:lvl4pPr marL="1651000" indent="-228600" algn="l" rtl="0" eaLnBrk="0" fontAlgn="base" hangingPunct="0">
        <a:spcBef>
          <a:spcPct val="20000"/>
        </a:spcBef>
        <a:spcAft>
          <a:spcPct val="0"/>
        </a:spcAft>
        <a:buChar char="–"/>
        <a:defRPr sz="1600">
          <a:solidFill>
            <a:schemeClr val="tx1"/>
          </a:solidFill>
          <a:latin typeface="+mn-lt"/>
          <a:ea typeface="+mn-ea"/>
        </a:defRPr>
      </a:lvl4pPr>
      <a:lvl5pPr marL="2058988" indent="-228600" algn="l" rtl="0" eaLnBrk="0" fontAlgn="base" hangingPunct="0">
        <a:spcBef>
          <a:spcPct val="20000"/>
        </a:spcBef>
        <a:spcAft>
          <a:spcPct val="0"/>
        </a:spcAft>
        <a:buChar char="»"/>
        <a:defRPr sz="1600">
          <a:solidFill>
            <a:schemeClr val="tx1"/>
          </a:solidFill>
          <a:latin typeface="+mn-lt"/>
          <a:ea typeface="+mn-ea"/>
        </a:defRPr>
      </a:lvl5pPr>
      <a:lvl6pPr marL="2516188" indent="-228600" algn="l" rtl="0" fontAlgn="base">
        <a:spcBef>
          <a:spcPct val="20000"/>
        </a:spcBef>
        <a:spcAft>
          <a:spcPct val="0"/>
        </a:spcAft>
        <a:buChar char="»"/>
        <a:defRPr sz="1600">
          <a:solidFill>
            <a:schemeClr val="tx1"/>
          </a:solidFill>
          <a:latin typeface="+mn-lt"/>
          <a:ea typeface="+mn-ea"/>
        </a:defRPr>
      </a:lvl6pPr>
      <a:lvl7pPr marL="2973388" indent="-228600" algn="l" rtl="0" fontAlgn="base">
        <a:spcBef>
          <a:spcPct val="20000"/>
        </a:spcBef>
        <a:spcAft>
          <a:spcPct val="0"/>
        </a:spcAft>
        <a:buChar char="»"/>
        <a:defRPr sz="1600">
          <a:solidFill>
            <a:schemeClr val="tx1"/>
          </a:solidFill>
          <a:latin typeface="+mn-lt"/>
          <a:ea typeface="+mn-ea"/>
        </a:defRPr>
      </a:lvl7pPr>
      <a:lvl8pPr marL="3430588" indent="-228600" algn="l" rtl="0" fontAlgn="base">
        <a:spcBef>
          <a:spcPct val="20000"/>
        </a:spcBef>
        <a:spcAft>
          <a:spcPct val="0"/>
        </a:spcAft>
        <a:buChar char="»"/>
        <a:defRPr sz="1600">
          <a:solidFill>
            <a:schemeClr val="tx1"/>
          </a:solidFill>
          <a:latin typeface="+mn-lt"/>
          <a:ea typeface="+mn-ea"/>
        </a:defRPr>
      </a:lvl8pPr>
      <a:lvl9pPr marL="3887788" indent="-228600" algn="l" rtl="0" fontAlgn="base">
        <a:spcBef>
          <a:spcPct val="20000"/>
        </a:spcBef>
        <a:spcAft>
          <a:spcPct val="0"/>
        </a:spcAft>
        <a:buChar char="»"/>
        <a:defRPr sz="16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24578" name="Group 2"/>
          <p:cNvGrpSpPr>
            <a:grpSpLocks/>
          </p:cNvGrpSpPr>
          <p:nvPr/>
        </p:nvGrpSpPr>
        <p:grpSpPr bwMode="auto">
          <a:xfrm>
            <a:off x="1143001" y="260351"/>
            <a:ext cx="8012113" cy="2571749"/>
            <a:chOff x="720" y="396"/>
            <a:chExt cx="5047" cy="1620"/>
          </a:xfrm>
        </p:grpSpPr>
        <p:sp>
          <p:nvSpPr>
            <p:cNvPr id="3087" name="Rectangle 3"/>
            <p:cNvSpPr>
              <a:spLocks noChangeArrowheads="1"/>
            </p:cNvSpPr>
            <p:nvPr userDrawn="1"/>
          </p:nvSpPr>
          <p:spPr bwMode="gray">
            <a:xfrm>
              <a:off x="1081" y="396"/>
              <a:ext cx="4686" cy="1596"/>
            </a:xfrm>
            <a:prstGeom prst="rect">
              <a:avLst/>
            </a:prstGeom>
            <a:solidFill>
              <a:schemeClr val="folHlink"/>
            </a:solidFill>
            <a:ln>
              <a:noFill/>
            </a:ln>
            <a:extLst>
              <a:ext uri="{91240B29-F687-4F45-9708-019B960494DF}"/>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3088" name="Rectangle 4"/>
            <p:cNvSpPr>
              <a:spLocks noChangeArrowheads="1"/>
            </p:cNvSpPr>
            <p:nvPr userDrawn="1"/>
          </p:nvSpPr>
          <p:spPr bwMode="gray">
            <a:xfrm>
              <a:off x="720" y="1440"/>
              <a:ext cx="576" cy="576"/>
            </a:xfrm>
            <a:prstGeom prst="rect">
              <a:avLst/>
            </a:prstGeom>
            <a:solidFill>
              <a:schemeClr val="folHlink"/>
            </a:solidFill>
            <a:ln>
              <a:noFill/>
            </a:ln>
            <a:extLst>
              <a:ext uri="{91240B29-F687-4F45-9708-019B960494DF}"/>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grpSp>
      <p:sp>
        <p:nvSpPr>
          <p:cNvPr id="3075" name="Rectangle 5"/>
          <p:cNvSpPr>
            <a:spLocks noChangeArrowheads="1"/>
          </p:cNvSpPr>
          <p:nvPr/>
        </p:nvSpPr>
        <p:spPr bwMode="gray">
          <a:xfrm>
            <a:off x="1130300" y="2772834"/>
            <a:ext cx="8013700" cy="575733"/>
          </a:xfrm>
          <a:prstGeom prst="rect">
            <a:avLst/>
          </a:prstGeom>
          <a:solidFill>
            <a:schemeClr val="tx2"/>
          </a:solidFill>
          <a:ln>
            <a:noFill/>
          </a:ln>
          <a:extLst>
            <a:ext uri="{91240B29-F687-4F45-9708-019B960494DF}"/>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3076" name="Rectangle 6"/>
          <p:cNvSpPr>
            <a:spLocks noChangeArrowheads="1"/>
          </p:cNvSpPr>
          <p:nvPr/>
        </p:nvSpPr>
        <p:spPr bwMode="gray">
          <a:xfrm>
            <a:off x="573088" y="2152651"/>
            <a:ext cx="576262" cy="641349"/>
          </a:xfrm>
          <a:prstGeom prst="rect">
            <a:avLst/>
          </a:prstGeom>
          <a:solidFill>
            <a:schemeClr val="accent2"/>
          </a:solidFill>
          <a:ln>
            <a:noFill/>
          </a:ln>
          <a:extLst>
            <a:ext uri="{91240B29-F687-4F45-9708-019B960494DF}"/>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3077" name="Rectangle 7"/>
          <p:cNvSpPr>
            <a:spLocks noChangeArrowheads="1"/>
          </p:cNvSpPr>
          <p:nvPr/>
        </p:nvSpPr>
        <p:spPr bwMode="gray">
          <a:xfrm>
            <a:off x="1716089" y="260351"/>
            <a:ext cx="566737" cy="637116"/>
          </a:xfrm>
          <a:prstGeom prst="rect">
            <a:avLst/>
          </a:prstGeom>
          <a:solidFill>
            <a:schemeClr val="hlink"/>
          </a:solidFill>
          <a:ln>
            <a:noFill/>
          </a:ln>
          <a:extLst>
            <a:ext uri="{91240B29-F687-4F45-9708-019B960494DF}"/>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3078" name="Rectangle 8"/>
          <p:cNvSpPr>
            <a:spLocks noChangeArrowheads="1"/>
          </p:cNvSpPr>
          <p:nvPr/>
        </p:nvSpPr>
        <p:spPr bwMode="gray">
          <a:xfrm>
            <a:off x="2278064" y="0"/>
            <a:ext cx="585787" cy="635000"/>
          </a:xfrm>
          <a:prstGeom prst="rect">
            <a:avLst/>
          </a:prstGeom>
          <a:solidFill>
            <a:schemeClr val="hlink"/>
          </a:solidFill>
          <a:ln>
            <a:noFill/>
          </a:ln>
          <a:extLst>
            <a:ext uri="{91240B29-F687-4F45-9708-019B960494DF}"/>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3079" name="Rectangle 9"/>
          <p:cNvSpPr>
            <a:spLocks noChangeArrowheads="1"/>
          </p:cNvSpPr>
          <p:nvPr/>
        </p:nvSpPr>
        <p:spPr bwMode="gray">
          <a:xfrm>
            <a:off x="2281239" y="260351"/>
            <a:ext cx="585787" cy="632883"/>
          </a:xfrm>
          <a:prstGeom prst="rect">
            <a:avLst/>
          </a:prstGeom>
          <a:solidFill>
            <a:schemeClr val="accent2"/>
          </a:solidFill>
          <a:ln>
            <a:noFill/>
          </a:ln>
          <a:extLst>
            <a:ext uri="{91240B29-F687-4F45-9708-019B960494DF}"/>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3080" name="Rectangle 10"/>
          <p:cNvSpPr>
            <a:spLocks noChangeArrowheads="1"/>
          </p:cNvSpPr>
          <p:nvPr/>
        </p:nvSpPr>
        <p:spPr bwMode="gray">
          <a:xfrm>
            <a:off x="1141414" y="893234"/>
            <a:ext cx="574675" cy="626533"/>
          </a:xfrm>
          <a:prstGeom prst="rect">
            <a:avLst/>
          </a:prstGeom>
          <a:solidFill>
            <a:schemeClr val="hlink"/>
          </a:solidFill>
          <a:ln>
            <a:noFill/>
          </a:ln>
          <a:extLst>
            <a:ext uri="{91240B29-F687-4F45-9708-019B960494DF}"/>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3081" name="Rectangle 11"/>
          <p:cNvSpPr>
            <a:spLocks noChangeArrowheads="1"/>
          </p:cNvSpPr>
          <p:nvPr/>
        </p:nvSpPr>
        <p:spPr bwMode="gray">
          <a:xfrm>
            <a:off x="1716089" y="895351"/>
            <a:ext cx="566737" cy="622300"/>
          </a:xfrm>
          <a:prstGeom prst="rect">
            <a:avLst/>
          </a:prstGeom>
          <a:solidFill>
            <a:schemeClr val="accent2"/>
          </a:solidFill>
          <a:ln>
            <a:noFill/>
          </a:ln>
          <a:extLst>
            <a:ext uri="{91240B29-F687-4F45-9708-019B960494DF}"/>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3082" name="Rectangle 12"/>
          <p:cNvSpPr>
            <a:spLocks noChangeArrowheads="1"/>
          </p:cNvSpPr>
          <p:nvPr/>
        </p:nvSpPr>
        <p:spPr bwMode="gray">
          <a:xfrm>
            <a:off x="573088" y="1517651"/>
            <a:ext cx="576262" cy="645583"/>
          </a:xfrm>
          <a:prstGeom prst="rect">
            <a:avLst/>
          </a:prstGeom>
          <a:solidFill>
            <a:schemeClr val="hlink"/>
          </a:solidFill>
          <a:ln>
            <a:noFill/>
          </a:ln>
          <a:extLst>
            <a:ext uri="{91240B29-F687-4F45-9708-019B960494DF}"/>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3083" name="Rectangle 13"/>
          <p:cNvSpPr>
            <a:spLocks noChangeArrowheads="1"/>
          </p:cNvSpPr>
          <p:nvPr/>
        </p:nvSpPr>
        <p:spPr bwMode="gray">
          <a:xfrm>
            <a:off x="1141413" y="1517651"/>
            <a:ext cx="576262" cy="645583"/>
          </a:xfrm>
          <a:prstGeom prst="rect">
            <a:avLst/>
          </a:prstGeom>
          <a:solidFill>
            <a:schemeClr val="accent2"/>
          </a:solidFill>
          <a:ln>
            <a:noFill/>
          </a:ln>
          <a:extLst>
            <a:ext uri="{91240B29-F687-4F45-9708-019B960494DF}"/>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3084" name="Rectangle 14"/>
          <p:cNvSpPr>
            <a:spLocks noChangeArrowheads="1"/>
          </p:cNvSpPr>
          <p:nvPr/>
        </p:nvSpPr>
        <p:spPr bwMode="gray">
          <a:xfrm>
            <a:off x="1" y="2161117"/>
            <a:ext cx="574675" cy="632883"/>
          </a:xfrm>
          <a:prstGeom prst="rect">
            <a:avLst/>
          </a:prstGeom>
          <a:solidFill>
            <a:schemeClr val="hlink"/>
          </a:solidFill>
          <a:ln>
            <a:noFill/>
          </a:ln>
          <a:extLst>
            <a:ext uri="{91240B29-F687-4F45-9708-019B960494DF}"/>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24589" name="Rectangle 3"/>
          <p:cNvSpPr>
            <a:spLocks noGrp="1" noChangeArrowheads="1"/>
          </p:cNvSpPr>
          <p:nvPr>
            <p:ph type="body" idx="1"/>
          </p:nvPr>
        </p:nvSpPr>
        <p:spPr bwMode="auto">
          <a:xfrm>
            <a:off x="457200" y="1229784"/>
            <a:ext cx="8229600" cy="524721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smtClean="0"/>
          </a:p>
        </p:txBody>
      </p:sp>
      <p:sp>
        <p:nvSpPr>
          <p:cNvPr id="24590" name="Rectangle 4"/>
          <p:cNvSpPr>
            <a:spLocks noGrp="1" noChangeArrowheads="1"/>
          </p:cNvSpPr>
          <p:nvPr>
            <p:ph type="title"/>
          </p:nvPr>
        </p:nvSpPr>
        <p:spPr bwMode="white">
          <a:xfrm>
            <a:off x="1143000" y="457201"/>
            <a:ext cx="7391400" cy="48683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US" altLang="zh-CN" smtClean="0"/>
          </a:p>
        </p:txBody>
      </p:sp>
    </p:spTree>
  </p:cSld>
  <p:clrMap bg1="lt1" tx1="dk1" bg2="lt2" tx2="dk2" accent1="accent1" accent2="accent2" accent3="accent3" accent4="accent4" accent5="accent5" accent6="accent6" hlink="hlink" folHlink="folHlink"/>
  <p:sldLayoutIdLst>
    <p:sldLayoutId id="2147485092" r:id="rId1"/>
    <p:sldLayoutId id="2147485093" r:id="rId2"/>
    <p:sldLayoutId id="2147485094" r:id="rId3"/>
    <p:sldLayoutId id="2147485095" r:id="rId4"/>
    <p:sldLayoutId id="2147485096" r:id="rId5"/>
    <p:sldLayoutId id="2147485097" r:id="rId6"/>
    <p:sldLayoutId id="2147485098" r:id="rId7"/>
    <p:sldLayoutId id="2147485099" r:id="rId8"/>
    <p:sldLayoutId id="2147485100" r:id="rId9"/>
    <p:sldLayoutId id="2147485101" r:id="rId10"/>
    <p:sldLayoutId id="2147485102" r:id="rId11"/>
  </p:sldLayoutIdLst>
  <p:transition/>
  <p:timing>
    <p:tnLst>
      <p:par>
        <p:cTn id="1" dur="indefinite" restart="never" nodeType="tmRoot"/>
      </p:par>
    </p:tnLst>
  </p:timing>
  <p:txStyles>
    <p:titleStyle>
      <a:lvl1pPr algn="l" rtl="0" eaLnBrk="0" fontAlgn="base" hangingPunct="0">
        <a:spcBef>
          <a:spcPct val="0"/>
        </a:spcBef>
        <a:spcAft>
          <a:spcPct val="0"/>
        </a:spcAft>
        <a:defRPr sz="2800" b="1">
          <a:solidFill>
            <a:schemeClr val="bg1"/>
          </a:solidFill>
          <a:latin typeface="+mj-lt"/>
          <a:ea typeface="+mj-ea"/>
          <a:cs typeface="+mj-cs"/>
        </a:defRPr>
      </a:lvl1pPr>
      <a:lvl2pPr algn="l" rtl="0" eaLnBrk="0" fontAlgn="base" hangingPunct="0">
        <a:spcBef>
          <a:spcPct val="0"/>
        </a:spcBef>
        <a:spcAft>
          <a:spcPct val="0"/>
        </a:spcAft>
        <a:defRPr sz="2800" b="1">
          <a:solidFill>
            <a:schemeClr val="bg1"/>
          </a:solidFill>
          <a:latin typeface="Arial" charset="0"/>
          <a:ea typeface="宋体" pitchFamily="2" charset="-122"/>
        </a:defRPr>
      </a:lvl2pPr>
      <a:lvl3pPr algn="l" rtl="0" eaLnBrk="0" fontAlgn="base" hangingPunct="0">
        <a:spcBef>
          <a:spcPct val="0"/>
        </a:spcBef>
        <a:spcAft>
          <a:spcPct val="0"/>
        </a:spcAft>
        <a:defRPr sz="2800" b="1">
          <a:solidFill>
            <a:schemeClr val="bg1"/>
          </a:solidFill>
          <a:latin typeface="Arial" charset="0"/>
          <a:ea typeface="宋体" pitchFamily="2" charset="-122"/>
        </a:defRPr>
      </a:lvl3pPr>
      <a:lvl4pPr algn="l" rtl="0" eaLnBrk="0" fontAlgn="base" hangingPunct="0">
        <a:spcBef>
          <a:spcPct val="0"/>
        </a:spcBef>
        <a:spcAft>
          <a:spcPct val="0"/>
        </a:spcAft>
        <a:defRPr sz="2800" b="1">
          <a:solidFill>
            <a:schemeClr val="bg1"/>
          </a:solidFill>
          <a:latin typeface="Arial" charset="0"/>
          <a:ea typeface="宋体" pitchFamily="2" charset="-122"/>
        </a:defRPr>
      </a:lvl4pPr>
      <a:lvl5pPr algn="l" rtl="0" eaLnBrk="0" fontAlgn="base" hangingPunct="0">
        <a:spcBef>
          <a:spcPct val="0"/>
        </a:spcBef>
        <a:spcAft>
          <a:spcPct val="0"/>
        </a:spcAft>
        <a:defRPr sz="2800" b="1">
          <a:solidFill>
            <a:schemeClr val="bg1"/>
          </a:solidFill>
          <a:latin typeface="Arial" charset="0"/>
          <a:ea typeface="宋体" pitchFamily="2" charset="-122"/>
        </a:defRPr>
      </a:lvl5pPr>
      <a:lvl6pPr marL="457200" algn="l" rtl="0" eaLnBrk="1" fontAlgn="base" hangingPunct="1">
        <a:spcBef>
          <a:spcPct val="0"/>
        </a:spcBef>
        <a:spcAft>
          <a:spcPct val="0"/>
        </a:spcAft>
        <a:defRPr sz="2800" b="1">
          <a:solidFill>
            <a:schemeClr val="bg1"/>
          </a:solidFill>
          <a:latin typeface="Arial" charset="0"/>
          <a:ea typeface="宋体" pitchFamily="2" charset="-122"/>
        </a:defRPr>
      </a:lvl6pPr>
      <a:lvl7pPr marL="914400" algn="l" rtl="0" eaLnBrk="1" fontAlgn="base" hangingPunct="1">
        <a:spcBef>
          <a:spcPct val="0"/>
        </a:spcBef>
        <a:spcAft>
          <a:spcPct val="0"/>
        </a:spcAft>
        <a:defRPr sz="2800" b="1">
          <a:solidFill>
            <a:schemeClr val="bg1"/>
          </a:solidFill>
          <a:latin typeface="Arial" charset="0"/>
          <a:ea typeface="宋体" pitchFamily="2" charset="-122"/>
        </a:defRPr>
      </a:lvl7pPr>
      <a:lvl8pPr marL="1371600" algn="l" rtl="0" eaLnBrk="1" fontAlgn="base" hangingPunct="1">
        <a:spcBef>
          <a:spcPct val="0"/>
        </a:spcBef>
        <a:spcAft>
          <a:spcPct val="0"/>
        </a:spcAft>
        <a:defRPr sz="2800" b="1">
          <a:solidFill>
            <a:schemeClr val="bg1"/>
          </a:solidFill>
          <a:latin typeface="Arial" charset="0"/>
          <a:ea typeface="宋体" pitchFamily="2" charset="-122"/>
        </a:defRPr>
      </a:lvl8pPr>
      <a:lvl9pPr marL="1828800" algn="l" rtl="0" eaLnBrk="1" fontAlgn="base" hangingPunct="1">
        <a:spcBef>
          <a:spcPct val="0"/>
        </a:spcBef>
        <a:spcAft>
          <a:spcPct val="0"/>
        </a:spcAft>
        <a:defRPr sz="2800" b="1">
          <a:solidFill>
            <a:schemeClr val="bg1"/>
          </a:solidFill>
          <a:latin typeface="Arial" charset="0"/>
          <a:ea typeface="宋体" pitchFamily="2" charset="-122"/>
        </a:defRPr>
      </a:lvl9pPr>
    </p:titleStyle>
    <p:bodyStyle>
      <a:lvl1pPr marL="342900" indent="-342900" algn="l" rtl="0" eaLnBrk="0" fontAlgn="base" hangingPunct="0">
        <a:spcBef>
          <a:spcPct val="20000"/>
        </a:spcBef>
        <a:spcAft>
          <a:spcPct val="0"/>
        </a:spcAft>
        <a:buClr>
          <a:schemeClr val="hlink"/>
        </a:buClr>
        <a:buFont typeface="Wingdings" pitchFamily="2" charset="2"/>
        <a:buChar char="v"/>
        <a:defRPr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800">
          <a:solidFill>
            <a:schemeClr val="tx1"/>
          </a:solidFill>
          <a:latin typeface="+mj-lt"/>
          <a:ea typeface="+mn-ea"/>
        </a:defRPr>
      </a:lvl2pPr>
      <a:lvl3pPr marL="1143000" indent="-228600" algn="l" rtl="0" eaLnBrk="0" fontAlgn="base" hangingPunct="0">
        <a:spcBef>
          <a:spcPct val="20000"/>
        </a:spcBef>
        <a:spcAft>
          <a:spcPct val="0"/>
        </a:spcAft>
        <a:buClr>
          <a:schemeClr val="tx1"/>
        </a:buClr>
        <a:buChar char="•"/>
        <a:defRPr sz="2400">
          <a:solidFill>
            <a:schemeClr val="tx1"/>
          </a:solidFill>
          <a:latin typeface="+mj-lt"/>
          <a:ea typeface="+mn-ea"/>
        </a:defRPr>
      </a:lvl3pPr>
      <a:lvl4pPr marL="1600200" indent="-228600" algn="l" rtl="0" eaLnBrk="0" fontAlgn="base" hangingPunct="0">
        <a:spcBef>
          <a:spcPct val="20000"/>
        </a:spcBef>
        <a:spcAft>
          <a:spcPct val="0"/>
        </a:spcAft>
        <a:buChar char="–"/>
        <a:defRPr sz="2000">
          <a:solidFill>
            <a:schemeClr val="tx1"/>
          </a:solidFill>
          <a:latin typeface="+mj-lt"/>
          <a:ea typeface="+mn-ea"/>
        </a:defRPr>
      </a:lvl4pPr>
      <a:lvl5pPr marL="2057400" indent="-228600" algn="l" rtl="0" eaLnBrk="0" fontAlgn="base" hangingPunct="0">
        <a:spcBef>
          <a:spcPct val="20000"/>
        </a:spcBef>
        <a:spcAft>
          <a:spcPct val="0"/>
        </a:spcAft>
        <a:buChar char="»"/>
        <a:defRPr sz="2000">
          <a:solidFill>
            <a:schemeClr val="tx1"/>
          </a:solidFill>
          <a:latin typeface="+mj-lt"/>
          <a:ea typeface="+mn-ea"/>
        </a:defRPr>
      </a:lvl5pPr>
      <a:lvl6pPr marL="2514600" indent="-228600" algn="l" rtl="0" eaLnBrk="1" fontAlgn="base" hangingPunct="1">
        <a:spcBef>
          <a:spcPct val="20000"/>
        </a:spcBef>
        <a:spcAft>
          <a:spcPct val="0"/>
        </a:spcAft>
        <a:buChar char="»"/>
        <a:defRPr sz="2000">
          <a:solidFill>
            <a:schemeClr val="tx1"/>
          </a:solidFill>
          <a:latin typeface="+mj-lt"/>
          <a:ea typeface="+mn-ea"/>
        </a:defRPr>
      </a:lvl6pPr>
      <a:lvl7pPr marL="2971800" indent="-228600" algn="l" rtl="0" eaLnBrk="1" fontAlgn="base" hangingPunct="1">
        <a:spcBef>
          <a:spcPct val="20000"/>
        </a:spcBef>
        <a:spcAft>
          <a:spcPct val="0"/>
        </a:spcAft>
        <a:buChar char="»"/>
        <a:defRPr sz="2000">
          <a:solidFill>
            <a:schemeClr val="tx1"/>
          </a:solidFill>
          <a:latin typeface="+mj-lt"/>
          <a:ea typeface="+mn-ea"/>
        </a:defRPr>
      </a:lvl7pPr>
      <a:lvl8pPr marL="3429000" indent="-228600" algn="l" rtl="0" eaLnBrk="1" fontAlgn="base" hangingPunct="1">
        <a:spcBef>
          <a:spcPct val="20000"/>
        </a:spcBef>
        <a:spcAft>
          <a:spcPct val="0"/>
        </a:spcAft>
        <a:buChar char="»"/>
        <a:defRPr sz="2000">
          <a:solidFill>
            <a:schemeClr val="tx1"/>
          </a:solidFill>
          <a:latin typeface="+mj-lt"/>
          <a:ea typeface="+mn-ea"/>
        </a:defRPr>
      </a:lvl8pPr>
      <a:lvl9pPr marL="3886200" indent="-228600" algn="l" rtl="0" eaLnBrk="1" fontAlgn="base" hangingPunct="1">
        <a:spcBef>
          <a:spcPct val="20000"/>
        </a:spcBef>
        <a:spcAft>
          <a:spcPct val="0"/>
        </a:spcAft>
        <a:buChar char="»"/>
        <a:defRPr sz="2000">
          <a:solidFill>
            <a:schemeClr val="tx1"/>
          </a:solidFill>
          <a:latin typeface="+mj-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5602" name="标题占位符 1"/>
          <p:cNvSpPr>
            <a:spLocks noGrp="1"/>
          </p:cNvSpPr>
          <p:nvPr>
            <p:ph type="title"/>
          </p:nvPr>
        </p:nvSpPr>
        <p:spPr bwMode="auto">
          <a:xfrm>
            <a:off x="457200" y="275167"/>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5603" name="文本占位符 2"/>
          <p:cNvSpPr>
            <a:spLocks noGrp="1"/>
          </p:cNvSpPr>
          <p:nvPr>
            <p:ph type="body" idx="1"/>
          </p:nvPr>
        </p:nvSpPr>
        <p:spPr bwMode="auto">
          <a:xfrm>
            <a:off x="457200" y="1600201"/>
            <a:ext cx="8229600" cy="452543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1"/>
            <a:ext cx="2133600" cy="366183"/>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5CF8CD9A-0CC6-43DB-BE48-D83298B0C16A}" type="datetimeFigureOut">
              <a:rPr lang="zh-CN" altLang="en-US"/>
              <a:pPr>
                <a:defRPr/>
              </a:pPr>
              <a:t>2021/1/31</a:t>
            </a:fld>
            <a:endParaRPr lang="zh-CN" altLang="en-US"/>
          </a:p>
        </p:txBody>
      </p:sp>
      <p:sp>
        <p:nvSpPr>
          <p:cNvPr id="5" name="页脚占位符 4"/>
          <p:cNvSpPr>
            <a:spLocks noGrp="1"/>
          </p:cNvSpPr>
          <p:nvPr>
            <p:ph type="ftr" sz="quarter" idx="3"/>
          </p:nvPr>
        </p:nvSpPr>
        <p:spPr>
          <a:xfrm>
            <a:off x="3124200" y="6356351"/>
            <a:ext cx="2895600" cy="366183"/>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zh-CN" altLang="en-US"/>
          </a:p>
        </p:txBody>
      </p:sp>
      <p:sp>
        <p:nvSpPr>
          <p:cNvPr id="6" name="灯片编号占位符 5"/>
          <p:cNvSpPr>
            <a:spLocks noGrp="1"/>
          </p:cNvSpPr>
          <p:nvPr>
            <p:ph type="sldNum" sz="quarter" idx="4"/>
          </p:nvPr>
        </p:nvSpPr>
        <p:spPr>
          <a:xfrm>
            <a:off x="6553200" y="6356351"/>
            <a:ext cx="2133600" cy="366183"/>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ED790777-09BA-44C7-8BE2-5F06013FD5F1}"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5103" r:id="rId1"/>
    <p:sldLayoutId id="2147485104" r:id="rId2"/>
    <p:sldLayoutId id="2147485105" r:id="rId3"/>
    <p:sldLayoutId id="2147485106" r:id="rId4"/>
    <p:sldLayoutId id="2147485107" r:id="rId5"/>
    <p:sldLayoutId id="2147485108" r:id="rId6"/>
    <p:sldLayoutId id="2147485109" r:id="rId7"/>
    <p:sldLayoutId id="2147485110" r:id="rId8"/>
    <p:sldLayoutId id="2147485111" r:id="rId9"/>
    <p:sldLayoutId id="2147485112" r:id="rId10"/>
    <p:sldLayoutId id="2147485113" r:id="rId11"/>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pitchFamily="2" charset="-122"/>
        </a:defRPr>
      </a:lvl2pPr>
      <a:lvl3pPr algn="ctr" rtl="0" eaLnBrk="0" fontAlgn="base" hangingPunct="0">
        <a:spcBef>
          <a:spcPct val="0"/>
        </a:spcBef>
        <a:spcAft>
          <a:spcPct val="0"/>
        </a:spcAft>
        <a:defRPr sz="4400">
          <a:solidFill>
            <a:schemeClr val="tx1"/>
          </a:solidFill>
          <a:latin typeface="Calibri" pitchFamily="34" charset="0"/>
          <a:ea typeface="宋体" pitchFamily="2" charset="-122"/>
        </a:defRPr>
      </a:lvl3pPr>
      <a:lvl4pPr algn="ctr" rtl="0" eaLnBrk="0" fontAlgn="base" hangingPunct="0">
        <a:spcBef>
          <a:spcPct val="0"/>
        </a:spcBef>
        <a:spcAft>
          <a:spcPct val="0"/>
        </a:spcAft>
        <a:defRPr sz="4400">
          <a:solidFill>
            <a:schemeClr val="tx1"/>
          </a:solidFill>
          <a:latin typeface="Calibri" pitchFamily="34" charset="0"/>
          <a:ea typeface="宋体" pitchFamily="2" charset="-122"/>
        </a:defRPr>
      </a:lvl4pPr>
      <a:lvl5pPr algn="ctr" rtl="0" eaLnBrk="0" fontAlgn="base" hangingPunct="0">
        <a:spcBef>
          <a:spcPct val="0"/>
        </a:spcBef>
        <a:spcAft>
          <a:spcPct val="0"/>
        </a:spcAft>
        <a:defRPr sz="4400">
          <a:solidFill>
            <a:schemeClr val="tx1"/>
          </a:solidFill>
          <a:latin typeface="Calibri" pitchFamily="34" charset="0"/>
          <a:ea typeface="宋体" pitchFamily="2" charset="-122"/>
        </a:defRPr>
      </a:lvl5pPr>
      <a:lvl6pPr marL="457200" algn="ctr" rtl="0" eaLnBrk="1" fontAlgn="base" hangingPunct="1">
        <a:spcBef>
          <a:spcPct val="0"/>
        </a:spcBef>
        <a:spcAft>
          <a:spcPct val="0"/>
        </a:spcAft>
        <a:defRPr sz="4400">
          <a:solidFill>
            <a:schemeClr val="tx1"/>
          </a:solidFill>
          <a:latin typeface="Calibri" pitchFamily="34" charset="0"/>
          <a:ea typeface="宋体" pitchFamily="2" charset="-122"/>
        </a:defRPr>
      </a:lvl6pPr>
      <a:lvl7pPr marL="914400" algn="ctr" rtl="0" eaLnBrk="1" fontAlgn="base" hangingPunct="1">
        <a:spcBef>
          <a:spcPct val="0"/>
        </a:spcBef>
        <a:spcAft>
          <a:spcPct val="0"/>
        </a:spcAft>
        <a:defRPr sz="4400">
          <a:solidFill>
            <a:schemeClr val="tx1"/>
          </a:solidFill>
          <a:latin typeface="Calibri" pitchFamily="34" charset="0"/>
          <a:ea typeface="宋体" pitchFamily="2" charset="-122"/>
        </a:defRPr>
      </a:lvl7pPr>
      <a:lvl8pPr marL="1371600" algn="ctr" rtl="0" eaLnBrk="1" fontAlgn="base" hangingPunct="1">
        <a:spcBef>
          <a:spcPct val="0"/>
        </a:spcBef>
        <a:spcAft>
          <a:spcPct val="0"/>
        </a:spcAft>
        <a:defRPr sz="4400">
          <a:solidFill>
            <a:schemeClr val="tx1"/>
          </a:solidFill>
          <a:latin typeface="Calibri" pitchFamily="34" charset="0"/>
          <a:ea typeface="宋体" pitchFamily="2" charset="-122"/>
        </a:defRPr>
      </a:lvl8pPr>
      <a:lvl9pPr marL="1828800" algn="ctr" rtl="0" eaLnBrk="1" fontAlgn="base" hangingPunct="1">
        <a:spcBef>
          <a:spcPct val="0"/>
        </a:spcBef>
        <a:spcAft>
          <a:spcPct val="0"/>
        </a:spcAft>
        <a:defRPr sz="4400">
          <a:solidFill>
            <a:schemeClr val="tx1"/>
          </a:solidFill>
          <a:latin typeface="Calibri" pitchFamily="34" charset="0"/>
          <a:ea typeface="宋体" pitchFamily="2" charset="-122"/>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bwMode="auto">
          <a:xfrm>
            <a:off x="107951" y="44451"/>
            <a:ext cx="8856663" cy="57573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6387" name="Rectangle 3"/>
          <p:cNvSpPr>
            <a:spLocks noGrp="1" noChangeArrowheads="1"/>
          </p:cNvSpPr>
          <p:nvPr>
            <p:ph type="body" idx="1"/>
          </p:nvPr>
        </p:nvSpPr>
        <p:spPr bwMode="auto">
          <a:xfrm>
            <a:off x="468313" y="692151"/>
            <a:ext cx="8229600" cy="72178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p:txBody>
      </p:sp>
      <p:sp>
        <p:nvSpPr>
          <p:cNvPr id="797700" name="Rectangle 4"/>
          <p:cNvSpPr>
            <a:spLocks noGrp="1" noChangeArrowheads="1"/>
          </p:cNvSpPr>
          <p:nvPr>
            <p:ph type="dt" sz="half" idx="2"/>
          </p:nvPr>
        </p:nvSpPr>
        <p:spPr bwMode="auto">
          <a:xfrm>
            <a:off x="457200" y="6246285"/>
            <a:ext cx="2133600" cy="476249"/>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b="0">
                <a:latin typeface="Arial" charset="0"/>
                <a:ea typeface="+mn-ea"/>
              </a:defRPr>
            </a:lvl1pPr>
          </a:lstStyle>
          <a:p>
            <a:pPr>
              <a:defRPr/>
            </a:pPr>
            <a:endParaRPr lang="en-US" altLang="zh-CN"/>
          </a:p>
        </p:txBody>
      </p:sp>
      <p:sp>
        <p:nvSpPr>
          <p:cNvPr id="797701" name="Rectangle 5"/>
          <p:cNvSpPr>
            <a:spLocks noGrp="1" noChangeArrowheads="1"/>
          </p:cNvSpPr>
          <p:nvPr>
            <p:ph type="ftr" sz="quarter" idx="3"/>
          </p:nvPr>
        </p:nvSpPr>
        <p:spPr bwMode="auto">
          <a:xfrm>
            <a:off x="3124200" y="6246285"/>
            <a:ext cx="2895600" cy="476249"/>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b="0">
                <a:latin typeface="Arial" charset="0"/>
                <a:ea typeface="+mn-ea"/>
              </a:defRPr>
            </a:lvl1pPr>
          </a:lstStyle>
          <a:p>
            <a:pPr>
              <a:defRPr/>
            </a:pPr>
            <a:endParaRPr lang="en-US" altLang="zh-CN"/>
          </a:p>
        </p:txBody>
      </p:sp>
      <p:sp>
        <p:nvSpPr>
          <p:cNvPr id="797702" name="Rectangle 6"/>
          <p:cNvSpPr>
            <a:spLocks noGrp="1" noChangeArrowheads="1"/>
          </p:cNvSpPr>
          <p:nvPr>
            <p:ph type="sldNum" sz="quarter" idx="4"/>
          </p:nvPr>
        </p:nvSpPr>
        <p:spPr bwMode="auto">
          <a:xfrm>
            <a:off x="6553200" y="6246285"/>
            <a:ext cx="2133600" cy="476249"/>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b="0">
                <a:latin typeface="Arial" charset="0"/>
                <a:ea typeface="+mn-ea"/>
              </a:defRPr>
            </a:lvl1pPr>
          </a:lstStyle>
          <a:p>
            <a:pPr>
              <a:defRPr/>
            </a:pPr>
            <a:fld id="{15C35598-14AD-42A1-B131-2BD3172AA504}"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5020" r:id="rId1"/>
    <p:sldLayoutId id="2147485021" r:id="rId2"/>
    <p:sldLayoutId id="2147485022" r:id="rId3"/>
    <p:sldLayoutId id="2147485023" r:id="rId4"/>
    <p:sldLayoutId id="2147485024" r:id="rId5"/>
    <p:sldLayoutId id="2147485025" r:id="rId6"/>
    <p:sldLayoutId id="2147485026" r:id="rId7"/>
    <p:sldLayoutId id="2147485027" r:id="rId8"/>
    <p:sldLayoutId id="2147485028" r:id="rId9"/>
    <p:sldLayoutId id="2147485029" r:id="rId10"/>
    <p:sldLayoutId id="2147485030" r:id="rId11"/>
  </p:sldLayoutIdLst>
  <p:hf hdr="0" ftr="0" dt="0"/>
  <p:txStyles>
    <p:titleStyle>
      <a:lvl1pPr algn="l" rtl="0" eaLnBrk="0" fontAlgn="base" hangingPunct="0">
        <a:spcBef>
          <a:spcPct val="0"/>
        </a:spcBef>
        <a:spcAft>
          <a:spcPct val="0"/>
        </a:spcAft>
        <a:defRPr sz="3000">
          <a:solidFill>
            <a:schemeClr val="tx1"/>
          </a:solidFill>
          <a:latin typeface="+mj-lt"/>
          <a:ea typeface="+mj-ea"/>
          <a:cs typeface="+mj-cs"/>
        </a:defRPr>
      </a:lvl1pPr>
      <a:lvl2pPr algn="l" rtl="0" eaLnBrk="0" fontAlgn="base" hangingPunct="0">
        <a:spcBef>
          <a:spcPct val="0"/>
        </a:spcBef>
        <a:spcAft>
          <a:spcPct val="0"/>
        </a:spcAft>
        <a:defRPr sz="3000">
          <a:solidFill>
            <a:schemeClr val="tx1"/>
          </a:solidFill>
          <a:latin typeface="Arial" charset="0"/>
          <a:ea typeface="宋体" pitchFamily="2" charset="-122"/>
        </a:defRPr>
      </a:lvl2pPr>
      <a:lvl3pPr algn="l" rtl="0" eaLnBrk="0" fontAlgn="base" hangingPunct="0">
        <a:spcBef>
          <a:spcPct val="0"/>
        </a:spcBef>
        <a:spcAft>
          <a:spcPct val="0"/>
        </a:spcAft>
        <a:defRPr sz="3000">
          <a:solidFill>
            <a:schemeClr val="tx1"/>
          </a:solidFill>
          <a:latin typeface="Arial" charset="0"/>
          <a:ea typeface="宋体" pitchFamily="2" charset="-122"/>
        </a:defRPr>
      </a:lvl3pPr>
      <a:lvl4pPr algn="l" rtl="0" eaLnBrk="0" fontAlgn="base" hangingPunct="0">
        <a:spcBef>
          <a:spcPct val="0"/>
        </a:spcBef>
        <a:spcAft>
          <a:spcPct val="0"/>
        </a:spcAft>
        <a:defRPr sz="3000">
          <a:solidFill>
            <a:schemeClr val="tx1"/>
          </a:solidFill>
          <a:latin typeface="Arial" charset="0"/>
          <a:ea typeface="宋体" pitchFamily="2" charset="-122"/>
        </a:defRPr>
      </a:lvl4pPr>
      <a:lvl5pPr algn="l" rtl="0" eaLnBrk="0" fontAlgn="base" hangingPunct="0">
        <a:spcBef>
          <a:spcPct val="0"/>
        </a:spcBef>
        <a:spcAft>
          <a:spcPct val="0"/>
        </a:spcAft>
        <a:defRPr sz="3000">
          <a:solidFill>
            <a:schemeClr val="tx1"/>
          </a:solidFill>
          <a:latin typeface="Arial" charset="0"/>
          <a:ea typeface="宋体" pitchFamily="2" charset="-122"/>
        </a:defRPr>
      </a:lvl5pPr>
      <a:lvl6pPr marL="457200" algn="l" rtl="0" fontAlgn="base">
        <a:spcBef>
          <a:spcPct val="0"/>
        </a:spcBef>
        <a:spcAft>
          <a:spcPct val="0"/>
        </a:spcAft>
        <a:defRPr sz="3000">
          <a:solidFill>
            <a:schemeClr val="tx1"/>
          </a:solidFill>
          <a:latin typeface="Arial" charset="0"/>
          <a:ea typeface="宋体" pitchFamily="2" charset="-122"/>
        </a:defRPr>
      </a:lvl6pPr>
      <a:lvl7pPr marL="914400" algn="l" rtl="0" fontAlgn="base">
        <a:spcBef>
          <a:spcPct val="0"/>
        </a:spcBef>
        <a:spcAft>
          <a:spcPct val="0"/>
        </a:spcAft>
        <a:defRPr sz="3000">
          <a:solidFill>
            <a:schemeClr val="tx1"/>
          </a:solidFill>
          <a:latin typeface="Arial" charset="0"/>
          <a:ea typeface="宋体" pitchFamily="2" charset="-122"/>
        </a:defRPr>
      </a:lvl7pPr>
      <a:lvl8pPr marL="1371600" algn="l" rtl="0" fontAlgn="base">
        <a:spcBef>
          <a:spcPct val="0"/>
        </a:spcBef>
        <a:spcAft>
          <a:spcPct val="0"/>
        </a:spcAft>
        <a:defRPr sz="3000">
          <a:solidFill>
            <a:schemeClr val="tx1"/>
          </a:solidFill>
          <a:latin typeface="Arial" charset="0"/>
          <a:ea typeface="宋体" pitchFamily="2" charset="-122"/>
        </a:defRPr>
      </a:lvl8pPr>
      <a:lvl9pPr marL="1828800" algn="l" rtl="0" fontAlgn="base">
        <a:spcBef>
          <a:spcPct val="0"/>
        </a:spcBef>
        <a:spcAft>
          <a:spcPct val="0"/>
        </a:spcAft>
        <a:defRPr sz="3000">
          <a:solidFill>
            <a:schemeClr val="tx1"/>
          </a:solidFill>
          <a:latin typeface="Arial" charset="0"/>
          <a:ea typeface="宋体" pitchFamily="2" charset="-122"/>
        </a:defRPr>
      </a:lvl9pPr>
    </p:titleStyle>
    <p:bodyStyle>
      <a:lvl1pPr marL="1588" indent="12700" algn="l" rtl="0" eaLnBrk="0" fontAlgn="base" hangingPunct="0">
        <a:spcBef>
          <a:spcPct val="20000"/>
        </a:spcBef>
        <a:spcAft>
          <a:spcPct val="0"/>
        </a:spcAft>
        <a:buChar char="•"/>
        <a:defRPr sz="3200">
          <a:solidFill>
            <a:schemeClr val="tx1"/>
          </a:solidFill>
          <a:latin typeface="+mn-lt"/>
          <a:ea typeface="+mn-ea"/>
          <a:cs typeface="+mn-cs"/>
        </a:defRPr>
      </a:lvl1pPr>
      <a:lvl2pPr marL="835025" indent="-285750" algn="l" rtl="0" eaLnBrk="0" fontAlgn="base" hangingPunct="0">
        <a:spcBef>
          <a:spcPct val="20000"/>
        </a:spcBef>
        <a:spcAft>
          <a:spcPct val="0"/>
        </a:spcAft>
        <a:buChar char="–"/>
        <a:defRPr sz="2400">
          <a:solidFill>
            <a:schemeClr val="tx1"/>
          </a:solidFill>
          <a:latin typeface="+mn-lt"/>
          <a:ea typeface="+mn-ea"/>
        </a:defRPr>
      </a:lvl2pPr>
      <a:lvl3pPr marL="1243013" indent="-228600" algn="l" rtl="0" eaLnBrk="0" fontAlgn="base" hangingPunct="0">
        <a:spcBef>
          <a:spcPct val="20000"/>
        </a:spcBef>
        <a:spcAft>
          <a:spcPct val="0"/>
        </a:spcAft>
        <a:buChar char="•"/>
        <a:defRPr sz="2400">
          <a:solidFill>
            <a:schemeClr val="tx1"/>
          </a:solidFill>
          <a:latin typeface="+mn-lt"/>
          <a:ea typeface="+mn-ea"/>
        </a:defRPr>
      </a:lvl3pPr>
      <a:lvl4pPr marL="1651000" indent="-228600" algn="l" rtl="0" eaLnBrk="0" fontAlgn="base" hangingPunct="0">
        <a:spcBef>
          <a:spcPct val="20000"/>
        </a:spcBef>
        <a:spcAft>
          <a:spcPct val="0"/>
        </a:spcAft>
        <a:buChar char="–"/>
        <a:defRPr sz="2400">
          <a:solidFill>
            <a:schemeClr val="tx1"/>
          </a:solidFill>
          <a:latin typeface="+mn-lt"/>
          <a:ea typeface="+mn-ea"/>
        </a:defRPr>
      </a:lvl4pPr>
      <a:lvl5pPr marL="2058988" indent="-228600" algn="l" rtl="0" eaLnBrk="0" fontAlgn="base" hangingPunct="0">
        <a:spcBef>
          <a:spcPct val="20000"/>
        </a:spcBef>
        <a:spcAft>
          <a:spcPct val="0"/>
        </a:spcAft>
        <a:buChar char="»"/>
        <a:defRPr sz="2400">
          <a:solidFill>
            <a:schemeClr val="tx1"/>
          </a:solidFill>
          <a:latin typeface="+mn-lt"/>
          <a:ea typeface="+mn-ea"/>
        </a:defRPr>
      </a:lvl5pPr>
      <a:lvl6pPr marL="2516188" indent="-228600" algn="l" rtl="0" fontAlgn="base">
        <a:spcBef>
          <a:spcPct val="20000"/>
        </a:spcBef>
        <a:spcAft>
          <a:spcPct val="0"/>
        </a:spcAft>
        <a:buChar char="»"/>
        <a:defRPr sz="2400">
          <a:solidFill>
            <a:schemeClr val="tx1"/>
          </a:solidFill>
          <a:latin typeface="+mn-lt"/>
          <a:ea typeface="+mn-ea"/>
        </a:defRPr>
      </a:lvl6pPr>
      <a:lvl7pPr marL="2973388" indent="-228600" algn="l" rtl="0" fontAlgn="base">
        <a:spcBef>
          <a:spcPct val="20000"/>
        </a:spcBef>
        <a:spcAft>
          <a:spcPct val="0"/>
        </a:spcAft>
        <a:buChar char="»"/>
        <a:defRPr sz="2400">
          <a:solidFill>
            <a:schemeClr val="tx1"/>
          </a:solidFill>
          <a:latin typeface="+mn-lt"/>
          <a:ea typeface="+mn-ea"/>
        </a:defRPr>
      </a:lvl7pPr>
      <a:lvl8pPr marL="3430588" indent="-228600" algn="l" rtl="0" fontAlgn="base">
        <a:spcBef>
          <a:spcPct val="20000"/>
        </a:spcBef>
        <a:spcAft>
          <a:spcPct val="0"/>
        </a:spcAft>
        <a:buChar char="»"/>
        <a:defRPr sz="2400">
          <a:solidFill>
            <a:schemeClr val="tx1"/>
          </a:solidFill>
          <a:latin typeface="+mn-lt"/>
          <a:ea typeface="+mn-ea"/>
        </a:defRPr>
      </a:lvl8pPr>
      <a:lvl9pPr marL="3887788" indent="-228600" algn="l" rtl="0" fontAlgn="base">
        <a:spcBef>
          <a:spcPct val="20000"/>
        </a:spcBef>
        <a:spcAft>
          <a:spcPct val="0"/>
        </a:spcAft>
        <a:buChar char="»"/>
        <a:defRPr sz="24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bwMode="auto">
          <a:xfrm>
            <a:off x="457200" y="275167"/>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7411" name="Rectangle 3"/>
          <p:cNvSpPr>
            <a:spLocks noGrp="1" noChangeArrowheads="1"/>
          </p:cNvSpPr>
          <p:nvPr>
            <p:ph type="body" idx="1"/>
          </p:nvPr>
        </p:nvSpPr>
        <p:spPr bwMode="auto">
          <a:xfrm>
            <a:off x="457200" y="1600201"/>
            <a:ext cx="8229600" cy="452543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2"/>
          <p:cNvSpPr>
            <a:spLocks noChangeArrowheads="1"/>
          </p:cNvSpPr>
          <p:nvPr/>
        </p:nvSpPr>
        <p:spPr bwMode="gray">
          <a:xfrm>
            <a:off x="655639" y="192617"/>
            <a:ext cx="8497887" cy="719667"/>
          </a:xfrm>
          <a:prstGeom prst="rect">
            <a:avLst/>
          </a:prstGeom>
          <a:solidFill>
            <a:schemeClr val="folHlink"/>
          </a:solidFill>
          <a:ln>
            <a:noFill/>
          </a:ln>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1029" name="Rectangle 5"/>
          <p:cNvSpPr>
            <a:spLocks noChangeArrowheads="1"/>
          </p:cNvSpPr>
          <p:nvPr/>
        </p:nvSpPr>
        <p:spPr bwMode="gray">
          <a:xfrm>
            <a:off x="1" y="550334"/>
            <a:ext cx="328613" cy="361951"/>
          </a:xfrm>
          <a:prstGeom prst="rect">
            <a:avLst/>
          </a:prstGeom>
          <a:solidFill>
            <a:schemeClr val="hlink"/>
          </a:solidFill>
          <a:ln>
            <a:noFill/>
          </a:ln>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1030" name="Rectangle 6"/>
          <p:cNvSpPr>
            <a:spLocks noChangeArrowheads="1"/>
          </p:cNvSpPr>
          <p:nvPr/>
        </p:nvSpPr>
        <p:spPr bwMode="gray">
          <a:xfrm>
            <a:off x="328613" y="188384"/>
            <a:ext cx="328612" cy="361949"/>
          </a:xfrm>
          <a:prstGeom prst="rect">
            <a:avLst/>
          </a:prstGeom>
          <a:solidFill>
            <a:schemeClr val="hlink"/>
          </a:solidFill>
          <a:ln>
            <a:noFill/>
          </a:ln>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1031" name="Rectangle 7"/>
          <p:cNvSpPr>
            <a:spLocks noChangeArrowheads="1"/>
          </p:cNvSpPr>
          <p:nvPr/>
        </p:nvSpPr>
        <p:spPr bwMode="gray">
          <a:xfrm>
            <a:off x="657226" y="1"/>
            <a:ext cx="328613" cy="361951"/>
          </a:xfrm>
          <a:prstGeom prst="rect">
            <a:avLst/>
          </a:prstGeom>
          <a:solidFill>
            <a:schemeClr val="hlink"/>
          </a:solidFill>
          <a:ln>
            <a:noFill/>
          </a:ln>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1032" name="Rectangle 8"/>
          <p:cNvSpPr>
            <a:spLocks noChangeArrowheads="1"/>
          </p:cNvSpPr>
          <p:nvPr/>
        </p:nvSpPr>
        <p:spPr bwMode="gray">
          <a:xfrm>
            <a:off x="657226" y="192617"/>
            <a:ext cx="328613" cy="364067"/>
          </a:xfrm>
          <a:prstGeom prst="rect">
            <a:avLst/>
          </a:prstGeom>
          <a:solidFill>
            <a:schemeClr val="accent2"/>
          </a:solidFill>
          <a:ln>
            <a:noFill/>
          </a:ln>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1033" name="Rectangle 9"/>
          <p:cNvSpPr>
            <a:spLocks noChangeArrowheads="1"/>
          </p:cNvSpPr>
          <p:nvPr/>
        </p:nvSpPr>
        <p:spPr bwMode="gray">
          <a:xfrm>
            <a:off x="328613" y="550334"/>
            <a:ext cx="328612" cy="361951"/>
          </a:xfrm>
          <a:prstGeom prst="rect">
            <a:avLst/>
          </a:prstGeom>
          <a:solidFill>
            <a:schemeClr val="accent2"/>
          </a:solidFill>
          <a:ln>
            <a:noFill/>
          </a:ln>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Tree>
  </p:cSld>
  <p:clrMap bg1="lt1" tx1="dk1" bg2="lt2" tx2="dk2" accent1="accent1" accent2="accent2" accent3="accent3" accent4="accent4" accent5="accent5" accent6="accent6" hlink="hlink" folHlink="folHlink"/>
  <p:sldLayoutIdLst>
    <p:sldLayoutId id="2147485114" r:id="rId1"/>
    <p:sldLayoutId id="2147485115" r:id="rId2"/>
    <p:sldLayoutId id="2147485116" r:id="rId3"/>
    <p:sldLayoutId id="2147485117" r:id="rId4"/>
    <p:sldLayoutId id="2147485118" r:id="rId5"/>
    <p:sldLayoutId id="2147485119" r:id="rId6"/>
    <p:sldLayoutId id="2147485031" r:id="rId7"/>
    <p:sldLayoutId id="2147485032" r:id="rId8"/>
    <p:sldLayoutId id="2147485033" r:id="rId9"/>
    <p:sldLayoutId id="2147485034" r:id="rId10"/>
    <p:sldLayoutId id="2147485035" r:id="rId11"/>
    <p:sldLayoutId id="2147485120" r:id="rId12"/>
  </p:sldLayoutIdLst>
  <p:transition/>
  <p:timing>
    <p:tnLst>
      <p:par>
        <p:cTn id="1" dur="indefinite" restart="never" nodeType="tmRoot"/>
      </p:par>
    </p:tnLst>
  </p:timing>
  <p:hf hdr="0" ftr="0" dt="0"/>
  <p:txStyles>
    <p:title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Arial" charset="0"/>
          <a:ea typeface="宋体" pitchFamily="2" charset="-122"/>
        </a:defRPr>
      </a:lvl2pPr>
      <a:lvl3pPr algn="l" rtl="0" eaLnBrk="0" fontAlgn="base" hangingPunct="0">
        <a:spcBef>
          <a:spcPct val="0"/>
        </a:spcBef>
        <a:spcAft>
          <a:spcPct val="0"/>
        </a:spcAft>
        <a:defRPr sz="2800" b="1">
          <a:solidFill>
            <a:srgbClr val="FFFFFF"/>
          </a:solidFill>
          <a:latin typeface="Arial" charset="0"/>
          <a:ea typeface="宋体" pitchFamily="2" charset="-122"/>
        </a:defRPr>
      </a:lvl3pPr>
      <a:lvl4pPr algn="l" rtl="0" eaLnBrk="0" fontAlgn="base" hangingPunct="0">
        <a:spcBef>
          <a:spcPct val="0"/>
        </a:spcBef>
        <a:spcAft>
          <a:spcPct val="0"/>
        </a:spcAft>
        <a:defRPr sz="2800" b="1">
          <a:solidFill>
            <a:srgbClr val="FFFFFF"/>
          </a:solidFill>
          <a:latin typeface="Arial" charset="0"/>
          <a:ea typeface="宋体" pitchFamily="2" charset="-122"/>
        </a:defRPr>
      </a:lvl4pPr>
      <a:lvl5pPr algn="l" rtl="0" eaLnBrk="0" fontAlgn="base" hangingPunct="0">
        <a:spcBef>
          <a:spcPct val="0"/>
        </a:spcBef>
        <a:spcAft>
          <a:spcPct val="0"/>
        </a:spcAft>
        <a:defRPr sz="2800" b="1">
          <a:solidFill>
            <a:srgbClr val="FFFFFF"/>
          </a:solidFill>
          <a:latin typeface="Arial" charset="0"/>
          <a:ea typeface="宋体" pitchFamily="2" charset="-122"/>
        </a:defRPr>
      </a:lvl5pPr>
      <a:lvl6pPr marL="457200" algn="l" rtl="0" eaLnBrk="1" fontAlgn="base" hangingPunct="1">
        <a:spcBef>
          <a:spcPct val="0"/>
        </a:spcBef>
        <a:spcAft>
          <a:spcPct val="0"/>
        </a:spcAft>
        <a:defRPr sz="2800" b="1">
          <a:solidFill>
            <a:srgbClr val="FFFFFF"/>
          </a:solidFill>
          <a:latin typeface="Arial" charset="0"/>
          <a:ea typeface="宋体" pitchFamily="2" charset="-122"/>
        </a:defRPr>
      </a:lvl6pPr>
      <a:lvl7pPr marL="914400" algn="l" rtl="0" eaLnBrk="1" fontAlgn="base" hangingPunct="1">
        <a:spcBef>
          <a:spcPct val="0"/>
        </a:spcBef>
        <a:spcAft>
          <a:spcPct val="0"/>
        </a:spcAft>
        <a:defRPr sz="2800" b="1">
          <a:solidFill>
            <a:srgbClr val="FFFFFF"/>
          </a:solidFill>
          <a:latin typeface="Arial" charset="0"/>
          <a:ea typeface="宋体" pitchFamily="2" charset="-122"/>
        </a:defRPr>
      </a:lvl7pPr>
      <a:lvl8pPr marL="1371600" algn="l" rtl="0" eaLnBrk="1" fontAlgn="base" hangingPunct="1">
        <a:spcBef>
          <a:spcPct val="0"/>
        </a:spcBef>
        <a:spcAft>
          <a:spcPct val="0"/>
        </a:spcAft>
        <a:defRPr sz="2800" b="1">
          <a:solidFill>
            <a:srgbClr val="FFFFFF"/>
          </a:solidFill>
          <a:latin typeface="Arial" charset="0"/>
          <a:ea typeface="宋体" pitchFamily="2" charset="-122"/>
        </a:defRPr>
      </a:lvl8pPr>
      <a:lvl9pPr marL="1828800" algn="l" rtl="0" eaLnBrk="1" fontAlgn="base" hangingPunct="1">
        <a:spcBef>
          <a:spcPct val="0"/>
        </a:spcBef>
        <a:spcAft>
          <a:spcPct val="0"/>
        </a:spcAft>
        <a:defRPr sz="2800" b="1">
          <a:solidFill>
            <a:srgbClr val="FFFFFF"/>
          </a:solidFill>
          <a:latin typeface="Arial" charset="0"/>
          <a:ea typeface="宋体" pitchFamily="2" charset="-122"/>
        </a:defRPr>
      </a:lvl9pPr>
    </p:titleStyle>
    <p:bodyStyle>
      <a:lvl1pPr marL="342900" indent="-342900" algn="l" rtl="0" eaLnBrk="0" fontAlgn="base" hangingPunct="0">
        <a:spcBef>
          <a:spcPct val="20000"/>
        </a:spcBef>
        <a:spcAft>
          <a:spcPct val="0"/>
        </a:spcAft>
        <a:buClr>
          <a:schemeClr val="hlink"/>
        </a:buClr>
        <a:buFont typeface="Wingdings" pitchFamily="2" charset="2"/>
        <a:buChar char="v"/>
        <a:defRPr sz="2800">
          <a:solidFill>
            <a:srgbClr val="000000"/>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800">
          <a:solidFill>
            <a:srgbClr val="000000"/>
          </a:solidFill>
          <a:latin typeface="+mj-lt"/>
          <a:ea typeface="+mn-ea"/>
        </a:defRPr>
      </a:lvl2pPr>
      <a:lvl3pPr marL="1143000" indent="-228600" algn="l" rtl="0" eaLnBrk="0" fontAlgn="base" hangingPunct="0">
        <a:spcBef>
          <a:spcPct val="20000"/>
        </a:spcBef>
        <a:spcAft>
          <a:spcPct val="0"/>
        </a:spcAft>
        <a:buClr>
          <a:schemeClr val="tx1"/>
        </a:buClr>
        <a:buChar char="•"/>
        <a:defRPr sz="2400">
          <a:solidFill>
            <a:srgbClr val="000000"/>
          </a:solidFill>
          <a:latin typeface="+mj-lt"/>
          <a:ea typeface="+mn-ea"/>
        </a:defRPr>
      </a:lvl3pPr>
      <a:lvl4pPr marL="1600200" indent="-228600" algn="l" rtl="0" eaLnBrk="0" fontAlgn="base" hangingPunct="0">
        <a:spcBef>
          <a:spcPct val="20000"/>
        </a:spcBef>
        <a:spcAft>
          <a:spcPct val="0"/>
        </a:spcAft>
        <a:buChar char="–"/>
        <a:defRPr sz="2000">
          <a:solidFill>
            <a:srgbClr val="000000"/>
          </a:solidFill>
          <a:latin typeface="+mj-lt"/>
          <a:ea typeface="+mn-ea"/>
        </a:defRPr>
      </a:lvl4pPr>
      <a:lvl5pPr marL="2057400" indent="-228600" algn="l" rtl="0" eaLnBrk="0" fontAlgn="base" hangingPunct="0">
        <a:spcBef>
          <a:spcPct val="20000"/>
        </a:spcBef>
        <a:spcAft>
          <a:spcPct val="0"/>
        </a:spcAft>
        <a:buChar char="»"/>
        <a:defRPr sz="2000">
          <a:solidFill>
            <a:srgbClr val="000000"/>
          </a:solidFill>
          <a:latin typeface="+mj-lt"/>
          <a:ea typeface="+mn-ea"/>
        </a:defRPr>
      </a:lvl5pPr>
      <a:lvl6pPr marL="2514600" indent="-228600" algn="l" rtl="0" eaLnBrk="1" fontAlgn="base" hangingPunct="1">
        <a:spcBef>
          <a:spcPct val="20000"/>
        </a:spcBef>
        <a:spcAft>
          <a:spcPct val="0"/>
        </a:spcAft>
        <a:buChar char="»"/>
        <a:defRPr sz="2000">
          <a:solidFill>
            <a:srgbClr val="000000"/>
          </a:solidFill>
          <a:latin typeface="+mj-lt"/>
          <a:ea typeface="+mn-ea"/>
        </a:defRPr>
      </a:lvl6pPr>
      <a:lvl7pPr marL="2971800" indent="-228600" algn="l" rtl="0" eaLnBrk="1" fontAlgn="base" hangingPunct="1">
        <a:spcBef>
          <a:spcPct val="20000"/>
        </a:spcBef>
        <a:spcAft>
          <a:spcPct val="0"/>
        </a:spcAft>
        <a:buChar char="»"/>
        <a:defRPr sz="2000">
          <a:solidFill>
            <a:srgbClr val="000000"/>
          </a:solidFill>
          <a:latin typeface="+mj-lt"/>
          <a:ea typeface="+mn-ea"/>
        </a:defRPr>
      </a:lvl7pPr>
      <a:lvl8pPr marL="3429000" indent="-228600" algn="l" rtl="0" eaLnBrk="1" fontAlgn="base" hangingPunct="1">
        <a:spcBef>
          <a:spcPct val="20000"/>
        </a:spcBef>
        <a:spcAft>
          <a:spcPct val="0"/>
        </a:spcAft>
        <a:buChar char="»"/>
        <a:defRPr sz="2000">
          <a:solidFill>
            <a:srgbClr val="000000"/>
          </a:solidFill>
          <a:latin typeface="+mj-lt"/>
          <a:ea typeface="+mn-ea"/>
        </a:defRPr>
      </a:lvl8pPr>
      <a:lvl9pPr marL="3886200" indent="-228600" algn="l" rtl="0" eaLnBrk="1" fontAlgn="base" hangingPunct="1">
        <a:spcBef>
          <a:spcPct val="20000"/>
        </a:spcBef>
        <a:spcAft>
          <a:spcPct val="0"/>
        </a:spcAft>
        <a:buChar char="»"/>
        <a:defRPr sz="2000">
          <a:solidFill>
            <a:srgbClr val="000000"/>
          </a:solidFill>
          <a:latin typeface="+mj-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18434" name="Group 2"/>
          <p:cNvGrpSpPr>
            <a:grpSpLocks/>
          </p:cNvGrpSpPr>
          <p:nvPr/>
        </p:nvGrpSpPr>
        <p:grpSpPr bwMode="auto">
          <a:xfrm>
            <a:off x="1143001" y="260351"/>
            <a:ext cx="8012113" cy="2571749"/>
            <a:chOff x="720" y="396"/>
            <a:chExt cx="5047" cy="1620"/>
          </a:xfrm>
        </p:grpSpPr>
        <p:sp>
          <p:nvSpPr>
            <p:cNvPr id="2063" name="Rectangle 3"/>
            <p:cNvSpPr>
              <a:spLocks noChangeArrowheads="1"/>
            </p:cNvSpPr>
            <p:nvPr userDrawn="1"/>
          </p:nvSpPr>
          <p:spPr bwMode="gray">
            <a:xfrm>
              <a:off x="1081" y="396"/>
              <a:ext cx="4686" cy="1596"/>
            </a:xfrm>
            <a:prstGeom prst="rect">
              <a:avLst/>
            </a:prstGeom>
            <a:solidFill>
              <a:schemeClr val="folHlink"/>
            </a:solidFill>
            <a:ln>
              <a:noFill/>
            </a:ln>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2064" name="Rectangle 4"/>
            <p:cNvSpPr>
              <a:spLocks noChangeArrowheads="1"/>
            </p:cNvSpPr>
            <p:nvPr userDrawn="1"/>
          </p:nvSpPr>
          <p:spPr bwMode="gray">
            <a:xfrm>
              <a:off x="720" y="1440"/>
              <a:ext cx="576" cy="576"/>
            </a:xfrm>
            <a:prstGeom prst="rect">
              <a:avLst/>
            </a:prstGeom>
            <a:solidFill>
              <a:schemeClr val="folHlink"/>
            </a:solidFill>
            <a:ln>
              <a:noFill/>
            </a:ln>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grpSp>
      <p:sp>
        <p:nvSpPr>
          <p:cNvPr id="2051" name="Rectangle 5"/>
          <p:cNvSpPr>
            <a:spLocks noChangeArrowheads="1"/>
          </p:cNvSpPr>
          <p:nvPr/>
        </p:nvSpPr>
        <p:spPr bwMode="gray">
          <a:xfrm>
            <a:off x="1130300" y="2772834"/>
            <a:ext cx="8013700" cy="575733"/>
          </a:xfrm>
          <a:prstGeom prst="rect">
            <a:avLst/>
          </a:prstGeom>
          <a:solidFill>
            <a:schemeClr val="tx2"/>
          </a:solidFill>
          <a:ln>
            <a:noFill/>
          </a:ln>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2052" name="Rectangle 6"/>
          <p:cNvSpPr>
            <a:spLocks noChangeArrowheads="1"/>
          </p:cNvSpPr>
          <p:nvPr/>
        </p:nvSpPr>
        <p:spPr bwMode="gray">
          <a:xfrm>
            <a:off x="573088" y="2152651"/>
            <a:ext cx="576262" cy="641349"/>
          </a:xfrm>
          <a:prstGeom prst="rect">
            <a:avLst/>
          </a:prstGeom>
          <a:solidFill>
            <a:schemeClr val="accent2"/>
          </a:solidFill>
          <a:ln>
            <a:noFill/>
          </a:ln>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2053" name="Rectangle 7"/>
          <p:cNvSpPr>
            <a:spLocks noChangeArrowheads="1"/>
          </p:cNvSpPr>
          <p:nvPr/>
        </p:nvSpPr>
        <p:spPr bwMode="gray">
          <a:xfrm>
            <a:off x="1716089" y="260351"/>
            <a:ext cx="566737" cy="637116"/>
          </a:xfrm>
          <a:prstGeom prst="rect">
            <a:avLst/>
          </a:prstGeom>
          <a:solidFill>
            <a:schemeClr val="hlink"/>
          </a:solidFill>
          <a:ln>
            <a:noFill/>
          </a:ln>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2054" name="Rectangle 8"/>
          <p:cNvSpPr>
            <a:spLocks noChangeArrowheads="1"/>
          </p:cNvSpPr>
          <p:nvPr/>
        </p:nvSpPr>
        <p:spPr bwMode="gray">
          <a:xfrm>
            <a:off x="2278064" y="0"/>
            <a:ext cx="585787" cy="635000"/>
          </a:xfrm>
          <a:prstGeom prst="rect">
            <a:avLst/>
          </a:prstGeom>
          <a:solidFill>
            <a:schemeClr val="hlink"/>
          </a:solidFill>
          <a:ln>
            <a:noFill/>
          </a:ln>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2055" name="Rectangle 9"/>
          <p:cNvSpPr>
            <a:spLocks noChangeArrowheads="1"/>
          </p:cNvSpPr>
          <p:nvPr/>
        </p:nvSpPr>
        <p:spPr bwMode="gray">
          <a:xfrm>
            <a:off x="2281239" y="260351"/>
            <a:ext cx="585787" cy="632883"/>
          </a:xfrm>
          <a:prstGeom prst="rect">
            <a:avLst/>
          </a:prstGeom>
          <a:solidFill>
            <a:schemeClr val="accent2"/>
          </a:solidFill>
          <a:ln>
            <a:noFill/>
          </a:ln>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2056" name="Rectangle 10"/>
          <p:cNvSpPr>
            <a:spLocks noChangeArrowheads="1"/>
          </p:cNvSpPr>
          <p:nvPr/>
        </p:nvSpPr>
        <p:spPr bwMode="gray">
          <a:xfrm>
            <a:off x="1141414" y="893234"/>
            <a:ext cx="574675" cy="626533"/>
          </a:xfrm>
          <a:prstGeom prst="rect">
            <a:avLst/>
          </a:prstGeom>
          <a:solidFill>
            <a:schemeClr val="hlink"/>
          </a:solidFill>
          <a:ln>
            <a:noFill/>
          </a:ln>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2057" name="Rectangle 11"/>
          <p:cNvSpPr>
            <a:spLocks noChangeArrowheads="1"/>
          </p:cNvSpPr>
          <p:nvPr/>
        </p:nvSpPr>
        <p:spPr bwMode="gray">
          <a:xfrm>
            <a:off x="1716089" y="895351"/>
            <a:ext cx="566737" cy="622300"/>
          </a:xfrm>
          <a:prstGeom prst="rect">
            <a:avLst/>
          </a:prstGeom>
          <a:solidFill>
            <a:schemeClr val="accent2"/>
          </a:solidFill>
          <a:ln>
            <a:noFill/>
          </a:ln>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2058" name="Rectangle 12"/>
          <p:cNvSpPr>
            <a:spLocks noChangeArrowheads="1"/>
          </p:cNvSpPr>
          <p:nvPr/>
        </p:nvSpPr>
        <p:spPr bwMode="gray">
          <a:xfrm>
            <a:off x="573088" y="1517651"/>
            <a:ext cx="576262" cy="645583"/>
          </a:xfrm>
          <a:prstGeom prst="rect">
            <a:avLst/>
          </a:prstGeom>
          <a:solidFill>
            <a:schemeClr val="hlink"/>
          </a:solidFill>
          <a:ln>
            <a:noFill/>
          </a:ln>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2059" name="Rectangle 13"/>
          <p:cNvSpPr>
            <a:spLocks noChangeArrowheads="1"/>
          </p:cNvSpPr>
          <p:nvPr/>
        </p:nvSpPr>
        <p:spPr bwMode="gray">
          <a:xfrm>
            <a:off x="1141413" y="1517651"/>
            <a:ext cx="576262" cy="645583"/>
          </a:xfrm>
          <a:prstGeom prst="rect">
            <a:avLst/>
          </a:prstGeom>
          <a:solidFill>
            <a:schemeClr val="accent2"/>
          </a:solidFill>
          <a:ln>
            <a:noFill/>
          </a:ln>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2060" name="Rectangle 14"/>
          <p:cNvSpPr>
            <a:spLocks noChangeArrowheads="1"/>
          </p:cNvSpPr>
          <p:nvPr/>
        </p:nvSpPr>
        <p:spPr bwMode="gray">
          <a:xfrm>
            <a:off x="1" y="2161117"/>
            <a:ext cx="574675" cy="632883"/>
          </a:xfrm>
          <a:prstGeom prst="rect">
            <a:avLst/>
          </a:prstGeom>
          <a:solidFill>
            <a:schemeClr val="hlink"/>
          </a:solidFill>
          <a:ln>
            <a:noFill/>
          </a:ln>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18445" name="Rectangle 3"/>
          <p:cNvSpPr>
            <a:spLocks noGrp="1" noChangeArrowheads="1"/>
          </p:cNvSpPr>
          <p:nvPr>
            <p:ph type="body" idx="1"/>
          </p:nvPr>
        </p:nvSpPr>
        <p:spPr bwMode="auto">
          <a:xfrm>
            <a:off x="457200" y="1229784"/>
            <a:ext cx="8229600" cy="524721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smtClean="0"/>
          </a:p>
        </p:txBody>
      </p:sp>
      <p:sp>
        <p:nvSpPr>
          <p:cNvPr id="18446" name="Rectangle 4"/>
          <p:cNvSpPr>
            <a:spLocks noGrp="1" noChangeArrowheads="1"/>
          </p:cNvSpPr>
          <p:nvPr>
            <p:ph type="title"/>
          </p:nvPr>
        </p:nvSpPr>
        <p:spPr bwMode="white">
          <a:xfrm>
            <a:off x="1143000" y="457201"/>
            <a:ext cx="7391400" cy="48683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US" altLang="zh-CN" smtClean="0"/>
          </a:p>
        </p:txBody>
      </p:sp>
    </p:spTree>
  </p:cSld>
  <p:clrMap bg1="lt1" tx1="dk1" bg2="lt2" tx2="dk2" accent1="accent1" accent2="accent2" accent3="accent3" accent4="accent4" accent5="accent5" accent6="accent6" hlink="hlink" folHlink="folHlink"/>
  <p:sldLayoutIdLst>
    <p:sldLayoutId id="2147485036" r:id="rId1"/>
    <p:sldLayoutId id="2147485037" r:id="rId2"/>
    <p:sldLayoutId id="2147485038" r:id="rId3"/>
    <p:sldLayoutId id="2147485039" r:id="rId4"/>
    <p:sldLayoutId id="2147485040" r:id="rId5"/>
    <p:sldLayoutId id="2147485041" r:id="rId6"/>
    <p:sldLayoutId id="2147485042" r:id="rId7"/>
    <p:sldLayoutId id="2147485043" r:id="rId8"/>
    <p:sldLayoutId id="2147485044" r:id="rId9"/>
    <p:sldLayoutId id="2147485045" r:id="rId10"/>
    <p:sldLayoutId id="2147485046" r:id="rId11"/>
  </p:sldLayoutIdLst>
  <p:transition/>
  <p:timing>
    <p:tnLst>
      <p:par>
        <p:cTn id="1" dur="indefinite" restart="never" nodeType="tmRoot"/>
      </p:par>
    </p:tnLst>
  </p:timing>
  <p:txStyles>
    <p:titleStyle>
      <a:lvl1pPr algn="l" rtl="0" eaLnBrk="0" fontAlgn="base" hangingPunct="0">
        <a:spcBef>
          <a:spcPct val="0"/>
        </a:spcBef>
        <a:spcAft>
          <a:spcPct val="0"/>
        </a:spcAft>
        <a:defRPr sz="2800" b="1">
          <a:solidFill>
            <a:schemeClr val="bg1"/>
          </a:solidFill>
          <a:latin typeface="+mj-lt"/>
          <a:ea typeface="+mj-ea"/>
          <a:cs typeface="+mj-cs"/>
        </a:defRPr>
      </a:lvl1pPr>
      <a:lvl2pPr algn="l" rtl="0" eaLnBrk="0" fontAlgn="base" hangingPunct="0">
        <a:spcBef>
          <a:spcPct val="0"/>
        </a:spcBef>
        <a:spcAft>
          <a:spcPct val="0"/>
        </a:spcAft>
        <a:defRPr sz="2800" b="1">
          <a:solidFill>
            <a:schemeClr val="bg1"/>
          </a:solidFill>
          <a:latin typeface="Arial" charset="0"/>
          <a:ea typeface="宋体" pitchFamily="2" charset="-122"/>
        </a:defRPr>
      </a:lvl2pPr>
      <a:lvl3pPr algn="l" rtl="0" eaLnBrk="0" fontAlgn="base" hangingPunct="0">
        <a:spcBef>
          <a:spcPct val="0"/>
        </a:spcBef>
        <a:spcAft>
          <a:spcPct val="0"/>
        </a:spcAft>
        <a:defRPr sz="2800" b="1">
          <a:solidFill>
            <a:schemeClr val="bg1"/>
          </a:solidFill>
          <a:latin typeface="Arial" charset="0"/>
          <a:ea typeface="宋体" pitchFamily="2" charset="-122"/>
        </a:defRPr>
      </a:lvl3pPr>
      <a:lvl4pPr algn="l" rtl="0" eaLnBrk="0" fontAlgn="base" hangingPunct="0">
        <a:spcBef>
          <a:spcPct val="0"/>
        </a:spcBef>
        <a:spcAft>
          <a:spcPct val="0"/>
        </a:spcAft>
        <a:defRPr sz="2800" b="1">
          <a:solidFill>
            <a:schemeClr val="bg1"/>
          </a:solidFill>
          <a:latin typeface="Arial" charset="0"/>
          <a:ea typeface="宋体" pitchFamily="2" charset="-122"/>
        </a:defRPr>
      </a:lvl4pPr>
      <a:lvl5pPr algn="l" rtl="0" eaLnBrk="0" fontAlgn="base" hangingPunct="0">
        <a:spcBef>
          <a:spcPct val="0"/>
        </a:spcBef>
        <a:spcAft>
          <a:spcPct val="0"/>
        </a:spcAft>
        <a:defRPr sz="2800" b="1">
          <a:solidFill>
            <a:schemeClr val="bg1"/>
          </a:solidFill>
          <a:latin typeface="Arial" charset="0"/>
          <a:ea typeface="宋体" pitchFamily="2" charset="-122"/>
        </a:defRPr>
      </a:lvl5pPr>
      <a:lvl6pPr marL="457200" algn="l" rtl="0" eaLnBrk="1" fontAlgn="base" hangingPunct="1">
        <a:spcBef>
          <a:spcPct val="0"/>
        </a:spcBef>
        <a:spcAft>
          <a:spcPct val="0"/>
        </a:spcAft>
        <a:defRPr sz="2800" b="1">
          <a:solidFill>
            <a:schemeClr val="bg1"/>
          </a:solidFill>
          <a:latin typeface="Arial" charset="0"/>
          <a:ea typeface="宋体" pitchFamily="2" charset="-122"/>
        </a:defRPr>
      </a:lvl6pPr>
      <a:lvl7pPr marL="914400" algn="l" rtl="0" eaLnBrk="1" fontAlgn="base" hangingPunct="1">
        <a:spcBef>
          <a:spcPct val="0"/>
        </a:spcBef>
        <a:spcAft>
          <a:spcPct val="0"/>
        </a:spcAft>
        <a:defRPr sz="2800" b="1">
          <a:solidFill>
            <a:schemeClr val="bg1"/>
          </a:solidFill>
          <a:latin typeface="Arial" charset="0"/>
          <a:ea typeface="宋体" pitchFamily="2" charset="-122"/>
        </a:defRPr>
      </a:lvl7pPr>
      <a:lvl8pPr marL="1371600" algn="l" rtl="0" eaLnBrk="1" fontAlgn="base" hangingPunct="1">
        <a:spcBef>
          <a:spcPct val="0"/>
        </a:spcBef>
        <a:spcAft>
          <a:spcPct val="0"/>
        </a:spcAft>
        <a:defRPr sz="2800" b="1">
          <a:solidFill>
            <a:schemeClr val="bg1"/>
          </a:solidFill>
          <a:latin typeface="Arial" charset="0"/>
          <a:ea typeface="宋体" pitchFamily="2" charset="-122"/>
        </a:defRPr>
      </a:lvl8pPr>
      <a:lvl9pPr marL="1828800" algn="l" rtl="0" eaLnBrk="1" fontAlgn="base" hangingPunct="1">
        <a:spcBef>
          <a:spcPct val="0"/>
        </a:spcBef>
        <a:spcAft>
          <a:spcPct val="0"/>
        </a:spcAft>
        <a:defRPr sz="2800" b="1">
          <a:solidFill>
            <a:schemeClr val="bg1"/>
          </a:solidFill>
          <a:latin typeface="Arial" charset="0"/>
          <a:ea typeface="宋体" pitchFamily="2" charset="-122"/>
        </a:defRPr>
      </a:lvl9pPr>
    </p:titleStyle>
    <p:bodyStyle>
      <a:lvl1pPr marL="342900" indent="-342900" algn="l" rtl="0" eaLnBrk="0" fontAlgn="base" hangingPunct="0">
        <a:spcBef>
          <a:spcPct val="20000"/>
        </a:spcBef>
        <a:spcAft>
          <a:spcPct val="0"/>
        </a:spcAft>
        <a:buClr>
          <a:schemeClr val="hlink"/>
        </a:buClr>
        <a:buFont typeface="Wingdings" pitchFamily="2" charset="2"/>
        <a:buChar char="v"/>
        <a:defRPr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800">
          <a:solidFill>
            <a:schemeClr val="tx1"/>
          </a:solidFill>
          <a:latin typeface="+mj-lt"/>
          <a:ea typeface="+mn-ea"/>
        </a:defRPr>
      </a:lvl2pPr>
      <a:lvl3pPr marL="1143000" indent="-228600" algn="l" rtl="0" eaLnBrk="0" fontAlgn="base" hangingPunct="0">
        <a:spcBef>
          <a:spcPct val="20000"/>
        </a:spcBef>
        <a:spcAft>
          <a:spcPct val="0"/>
        </a:spcAft>
        <a:buClr>
          <a:schemeClr val="tx1"/>
        </a:buClr>
        <a:buChar char="•"/>
        <a:defRPr sz="2400">
          <a:solidFill>
            <a:schemeClr val="tx1"/>
          </a:solidFill>
          <a:latin typeface="+mj-lt"/>
          <a:ea typeface="+mn-ea"/>
        </a:defRPr>
      </a:lvl3pPr>
      <a:lvl4pPr marL="1600200" indent="-228600" algn="l" rtl="0" eaLnBrk="0" fontAlgn="base" hangingPunct="0">
        <a:spcBef>
          <a:spcPct val="20000"/>
        </a:spcBef>
        <a:spcAft>
          <a:spcPct val="0"/>
        </a:spcAft>
        <a:buChar char="–"/>
        <a:defRPr sz="2000">
          <a:solidFill>
            <a:schemeClr val="tx1"/>
          </a:solidFill>
          <a:latin typeface="+mj-lt"/>
          <a:ea typeface="+mn-ea"/>
        </a:defRPr>
      </a:lvl4pPr>
      <a:lvl5pPr marL="2057400" indent="-228600" algn="l" rtl="0" eaLnBrk="0" fontAlgn="base" hangingPunct="0">
        <a:spcBef>
          <a:spcPct val="20000"/>
        </a:spcBef>
        <a:spcAft>
          <a:spcPct val="0"/>
        </a:spcAft>
        <a:buChar char="»"/>
        <a:defRPr sz="2000">
          <a:solidFill>
            <a:schemeClr val="tx1"/>
          </a:solidFill>
          <a:latin typeface="+mj-lt"/>
          <a:ea typeface="+mn-ea"/>
        </a:defRPr>
      </a:lvl5pPr>
      <a:lvl6pPr marL="2514600" indent="-228600" algn="l" rtl="0" eaLnBrk="1" fontAlgn="base" hangingPunct="1">
        <a:spcBef>
          <a:spcPct val="20000"/>
        </a:spcBef>
        <a:spcAft>
          <a:spcPct val="0"/>
        </a:spcAft>
        <a:buChar char="»"/>
        <a:defRPr sz="2000">
          <a:solidFill>
            <a:schemeClr val="tx1"/>
          </a:solidFill>
          <a:latin typeface="+mj-lt"/>
          <a:ea typeface="+mn-ea"/>
        </a:defRPr>
      </a:lvl6pPr>
      <a:lvl7pPr marL="2971800" indent="-228600" algn="l" rtl="0" eaLnBrk="1" fontAlgn="base" hangingPunct="1">
        <a:spcBef>
          <a:spcPct val="20000"/>
        </a:spcBef>
        <a:spcAft>
          <a:spcPct val="0"/>
        </a:spcAft>
        <a:buChar char="»"/>
        <a:defRPr sz="2000">
          <a:solidFill>
            <a:schemeClr val="tx1"/>
          </a:solidFill>
          <a:latin typeface="+mj-lt"/>
          <a:ea typeface="+mn-ea"/>
        </a:defRPr>
      </a:lvl7pPr>
      <a:lvl8pPr marL="3429000" indent="-228600" algn="l" rtl="0" eaLnBrk="1" fontAlgn="base" hangingPunct="1">
        <a:spcBef>
          <a:spcPct val="20000"/>
        </a:spcBef>
        <a:spcAft>
          <a:spcPct val="0"/>
        </a:spcAft>
        <a:buChar char="»"/>
        <a:defRPr sz="2000">
          <a:solidFill>
            <a:schemeClr val="tx1"/>
          </a:solidFill>
          <a:latin typeface="+mj-lt"/>
          <a:ea typeface="+mn-ea"/>
        </a:defRPr>
      </a:lvl8pPr>
      <a:lvl9pPr marL="3886200" indent="-228600" algn="l" rtl="0" eaLnBrk="1" fontAlgn="base" hangingPunct="1">
        <a:spcBef>
          <a:spcPct val="20000"/>
        </a:spcBef>
        <a:spcAft>
          <a:spcPct val="0"/>
        </a:spcAft>
        <a:buChar char="»"/>
        <a:defRPr sz="2000">
          <a:solidFill>
            <a:schemeClr val="tx1"/>
          </a:solidFill>
          <a:latin typeface="+mj-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19458" name="Group 2"/>
          <p:cNvGrpSpPr>
            <a:grpSpLocks/>
          </p:cNvGrpSpPr>
          <p:nvPr/>
        </p:nvGrpSpPr>
        <p:grpSpPr bwMode="auto">
          <a:xfrm>
            <a:off x="1143001" y="260351"/>
            <a:ext cx="8012113" cy="2571749"/>
            <a:chOff x="720" y="396"/>
            <a:chExt cx="5047" cy="1620"/>
          </a:xfrm>
        </p:grpSpPr>
        <p:sp>
          <p:nvSpPr>
            <p:cNvPr id="3087" name="Rectangle 3"/>
            <p:cNvSpPr>
              <a:spLocks noChangeArrowheads="1"/>
            </p:cNvSpPr>
            <p:nvPr userDrawn="1"/>
          </p:nvSpPr>
          <p:spPr bwMode="gray">
            <a:xfrm>
              <a:off x="1081" y="396"/>
              <a:ext cx="4686" cy="1596"/>
            </a:xfrm>
            <a:prstGeom prst="rect">
              <a:avLst/>
            </a:prstGeom>
            <a:solidFill>
              <a:schemeClr val="folHlink"/>
            </a:solidFill>
            <a:ln>
              <a:noFill/>
            </a:ln>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3088" name="Rectangle 4"/>
            <p:cNvSpPr>
              <a:spLocks noChangeArrowheads="1"/>
            </p:cNvSpPr>
            <p:nvPr userDrawn="1"/>
          </p:nvSpPr>
          <p:spPr bwMode="gray">
            <a:xfrm>
              <a:off x="720" y="1440"/>
              <a:ext cx="576" cy="576"/>
            </a:xfrm>
            <a:prstGeom prst="rect">
              <a:avLst/>
            </a:prstGeom>
            <a:solidFill>
              <a:schemeClr val="folHlink"/>
            </a:solidFill>
            <a:ln>
              <a:noFill/>
            </a:ln>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grpSp>
      <p:sp>
        <p:nvSpPr>
          <p:cNvPr id="3075" name="Rectangle 5"/>
          <p:cNvSpPr>
            <a:spLocks noChangeArrowheads="1"/>
          </p:cNvSpPr>
          <p:nvPr/>
        </p:nvSpPr>
        <p:spPr bwMode="gray">
          <a:xfrm>
            <a:off x="1130300" y="2772834"/>
            <a:ext cx="8013700" cy="575733"/>
          </a:xfrm>
          <a:prstGeom prst="rect">
            <a:avLst/>
          </a:prstGeom>
          <a:solidFill>
            <a:schemeClr val="tx2"/>
          </a:solidFill>
          <a:ln>
            <a:noFill/>
          </a:ln>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3076" name="Rectangle 6"/>
          <p:cNvSpPr>
            <a:spLocks noChangeArrowheads="1"/>
          </p:cNvSpPr>
          <p:nvPr/>
        </p:nvSpPr>
        <p:spPr bwMode="gray">
          <a:xfrm>
            <a:off x="573088" y="2152651"/>
            <a:ext cx="576262" cy="641349"/>
          </a:xfrm>
          <a:prstGeom prst="rect">
            <a:avLst/>
          </a:prstGeom>
          <a:solidFill>
            <a:schemeClr val="accent2"/>
          </a:solidFill>
          <a:ln>
            <a:noFill/>
          </a:ln>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3077" name="Rectangle 7"/>
          <p:cNvSpPr>
            <a:spLocks noChangeArrowheads="1"/>
          </p:cNvSpPr>
          <p:nvPr/>
        </p:nvSpPr>
        <p:spPr bwMode="gray">
          <a:xfrm>
            <a:off x="1716089" y="260351"/>
            <a:ext cx="566737" cy="637116"/>
          </a:xfrm>
          <a:prstGeom prst="rect">
            <a:avLst/>
          </a:prstGeom>
          <a:solidFill>
            <a:schemeClr val="hlink"/>
          </a:solidFill>
          <a:ln>
            <a:noFill/>
          </a:ln>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3078" name="Rectangle 8"/>
          <p:cNvSpPr>
            <a:spLocks noChangeArrowheads="1"/>
          </p:cNvSpPr>
          <p:nvPr/>
        </p:nvSpPr>
        <p:spPr bwMode="gray">
          <a:xfrm>
            <a:off x="2278064" y="0"/>
            <a:ext cx="585787" cy="635000"/>
          </a:xfrm>
          <a:prstGeom prst="rect">
            <a:avLst/>
          </a:prstGeom>
          <a:solidFill>
            <a:schemeClr val="hlink"/>
          </a:solidFill>
          <a:ln>
            <a:noFill/>
          </a:ln>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3079" name="Rectangle 9"/>
          <p:cNvSpPr>
            <a:spLocks noChangeArrowheads="1"/>
          </p:cNvSpPr>
          <p:nvPr/>
        </p:nvSpPr>
        <p:spPr bwMode="gray">
          <a:xfrm>
            <a:off x="2281239" y="260351"/>
            <a:ext cx="585787" cy="632883"/>
          </a:xfrm>
          <a:prstGeom prst="rect">
            <a:avLst/>
          </a:prstGeom>
          <a:solidFill>
            <a:schemeClr val="accent2"/>
          </a:solidFill>
          <a:ln>
            <a:noFill/>
          </a:ln>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3080" name="Rectangle 10"/>
          <p:cNvSpPr>
            <a:spLocks noChangeArrowheads="1"/>
          </p:cNvSpPr>
          <p:nvPr/>
        </p:nvSpPr>
        <p:spPr bwMode="gray">
          <a:xfrm>
            <a:off x="1141414" y="893234"/>
            <a:ext cx="574675" cy="626533"/>
          </a:xfrm>
          <a:prstGeom prst="rect">
            <a:avLst/>
          </a:prstGeom>
          <a:solidFill>
            <a:schemeClr val="hlink"/>
          </a:solidFill>
          <a:ln>
            <a:noFill/>
          </a:ln>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3081" name="Rectangle 11"/>
          <p:cNvSpPr>
            <a:spLocks noChangeArrowheads="1"/>
          </p:cNvSpPr>
          <p:nvPr/>
        </p:nvSpPr>
        <p:spPr bwMode="gray">
          <a:xfrm>
            <a:off x="1716089" y="895351"/>
            <a:ext cx="566737" cy="622300"/>
          </a:xfrm>
          <a:prstGeom prst="rect">
            <a:avLst/>
          </a:prstGeom>
          <a:solidFill>
            <a:schemeClr val="accent2"/>
          </a:solidFill>
          <a:ln>
            <a:noFill/>
          </a:ln>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3082" name="Rectangle 12"/>
          <p:cNvSpPr>
            <a:spLocks noChangeArrowheads="1"/>
          </p:cNvSpPr>
          <p:nvPr/>
        </p:nvSpPr>
        <p:spPr bwMode="gray">
          <a:xfrm>
            <a:off x="573088" y="1517651"/>
            <a:ext cx="576262" cy="645583"/>
          </a:xfrm>
          <a:prstGeom prst="rect">
            <a:avLst/>
          </a:prstGeom>
          <a:solidFill>
            <a:schemeClr val="hlink"/>
          </a:solidFill>
          <a:ln>
            <a:noFill/>
          </a:ln>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3083" name="Rectangle 13"/>
          <p:cNvSpPr>
            <a:spLocks noChangeArrowheads="1"/>
          </p:cNvSpPr>
          <p:nvPr/>
        </p:nvSpPr>
        <p:spPr bwMode="gray">
          <a:xfrm>
            <a:off x="1141413" y="1517651"/>
            <a:ext cx="576262" cy="645583"/>
          </a:xfrm>
          <a:prstGeom prst="rect">
            <a:avLst/>
          </a:prstGeom>
          <a:solidFill>
            <a:schemeClr val="accent2"/>
          </a:solidFill>
          <a:ln>
            <a:noFill/>
          </a:ln>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3084" name="Rectangle 14"/>
          <p:cNvSpPr>
            <a:spLocks noChangeArrowheads="1"/>
          </p:cNvSpPr>
          <p:nvPr/>
        </p:nvSpPr>
        <p:spPr bwMode="gray">
          <a:xfrm>
            <a:off x="1" y="2161117"/>
            <a:ext cx="574675" cy="632883"/>
          </a:xfrm>
          <a:prstGeom prst="rect">
            <a:avLst/>
          </a:prstGeom>
          <a:solidFill>
            <a:schemeClr val="hlink"/>
          </a:solidFill>
          <a:ln>
            <a:noFill/>
          </a:ln>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19469" name="Rectangle 3"/>
          <p:cNvSpPr>
            <a:spLocks noGrp="1" noChangeArrowheads="1"/>
          </p:cNvSpPr>
          <p:nvPr>
            <p:ph type="body" idx="1"/>
          </p:nvPr>
        </p:nvSpPr>
        <p:spPr bwMode="auto">
          <a:xfrm>
            <a:off x="457200" y="1229784"/>
            <a:ext cx="8229600" cy="524721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smtClean="0"/>
          </a:p>
        </p:txBody>
      </p:sp>
      <p:sp>
        <p:nvSpPr>
          <p:cNvPr id="19470" name="Rectangle 4"/>
          <p:cNvSpPr>
            <a:spLocks noGrp="1" noChangeArrowheads="1"/>
          </p:cNvSpPr>
          <p:nvPr>
            <p:ph type="title"/>
          </p:nvPr>
        </p:nvSpPr>
        <p:spPr bwMode="white">
          <a:xfrm>
            <a:off x="1143000" y="457201"/>
            <a:ext cx="7391400" cy="48683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US" altLang="zh-CN" smtClean="0"/>
          </a:p>
        </p:txBody>
      </p:sp>
    </p:spTree>
  </p:cSld>
  <p:clrMap bg1="lt1" tx1="dk1" bg2="lt2" tx2="dk2" accent1="accent1" accent2="accent2" accent3="accent3" accent4="accent4" accent5="accent5" accent6="accent6" hlink="hlink" folHlink="folHlink"/>
  <p:sldLayoutIdLst>
    <p:sldLayoutId id="2147485047" r:id="rId1"/>
    <p:sldLayoutId id="2147485048" r:id="rId2"/>
    <p:sldLayoutId id="2147485049" r:id="rId3"/>
    <p:sldLayoutId id="2147485050" r:id="rId4"/>
    <p:sldLayoutId id="2147485051" r:id="rId5"/>
    <p:sldLayoutId id="2147485052" r:id="rId6"/>
    <p:sldLayoutId id="2147485053" r:id="rId7"/>
    <p:sldLayoutId id="2147485054" r:id="rId8"/>
    <p:sldLayoutId id="2147485055" r:id="rId9"/>
    <p:sldLayoutId id="2147485056" r:id="rId10"/>
    <p:sldLayoutId id="2147485057" r:id="rId11"/>
  </p:sldLayoutIdLst>
  <p:transition/>
  <p:timing>
    <p:tnLst>
      <p:par>
        <p:cTn id="1" dur="indefinite" restart="never" nodeType="tmRoot"/>
      </p:par>
    </p:tnLst>
  </p:timing>
  <p:txStyles>
    <p:titleStyle>
      <a:lvl1pPr algn="l" rtl="0" eaLnBrk="0" fontAlgn="base" hangingPunct="0">
        <a:spcBef>
          <a:spcPct val="0"/>
        </a:spcBef>
        <a:spcAft>
          <a:spcPct val="0"/>
        </a:spcAft>
        <a:defRPr sz="2800" b="1">
          <a:solidFill>
            <a:schemeClr val="bg1"/>
          </a:solidFill>
          <a:latin typeface="+mj-lt"/>
          <a:ea typeface="+mj-ea"/>
          <a:cs typeface="+mj-cs"/>
        </a:defRPr>
      </a:lvl1pPr>
      <a:lvl2pPr algn="l" rtl="0" eaLnBrk="0" fontAlgn="base" hangingPunct="0">
        <a:spcBef>
          <a:spcPct val="0"/>
        </a:spcBef>
        <a:spcAft>
          <a:spcPct val="0"/>
        </a:spcAft>
        <a:defRPr sz="2800" b="1">
          <a:solidFill>
            <a:schemeClr val="bg1"/>
          </a:solidFill>
          <a:latin typeface="Arial" charset="0"/>
          <a:ea typeface="宋体" pitchFamily="2" charset="-122"/>
        </a:defRPr>
      </a:lvl2pPr>
      <a:lvl3pPr algn="l" rtl="0" eaLnBrk="0" fontAlgn="base" hangingPunct="0">
        <a:spcBef>
          <a:spcPct val="0"/>
        </a:spcBef>
        <a:spcAft>
          <a:spcPct val="0"/>
        </a:spcAft>
        <a:defRPr sz="2800" b="1">
          <a:solidFill>
            <a:schemeClr val="bg1"/>
          </a:solidFill>
          <a:latin typeface="Arial" charset="0"/>
          <a:ea typeface="宋体" pitchFamily="2" charset="-122"/>
        </a:defRPr>
      </a:lvl3pPr>
      <a:lvl4pPr algn="l" rtl="0" eaLnBrk="0" fontAlgn="base" hangingPunct="0">
        <a:spcBef>
          <a:spcPct val="0"/>
        </a:spcBef>
        <a:spcAft>
          <a:spcPct val="0"/>
        </a:spcAft>
        <a:defRPr sz="2800" b="1">
          <a:solidFill>
            <a:schemeClr val="bg1"/>
          </a:solidFill>
          <a:latin typeface="Arial" charset="0"/>
          <a:ea typeface="宋体" pitchFamily="2" charset="-122"/>
        </a:defRPr>
      </a:lvl4pPr>
      <a:lvl5pPr algn="l" rtl="0" eaLnBrk="0" fontAlgn="base" hangingPunct="0">
        <a:spcBef>
          <a:spcPct val="0"/>
        </a:spcBef>
        <a:spcAft>
          <a:spcPct val="0"/>
        </a:spcAft>
        <a:defRPr sz="2800" b="1">
          <a:solidFill>
            <a:schemeClr val="bg1"/>
          </a:solidFill>
          <a:latin typeface="Arial" charset="0"/>
          <a:ea typeface="宋体" pitchFamily="2" charset="-122"/>
        </a:defRPr>
      </a:lvl5pPr>
      <a:lvl6pPr marL="457200" algn="l" rtl="0" eaLnBrk="1" fontAlgn="base" hangingPunct="1">
        <a:spcBef>
          <a:spcPct val="0"/>
        </a:spcBef>
        <a:spcAft>
          <a:spcPct val="0"/>
        </a:spcAft>
        <a:defRPr sz="2800" b="1">
          <a:solidFill>
            <a:schemeClr val="bg1"/>
          </a:solidFill>
          <a:latin typeface="Arial" charset="0"/>
          <a:ea typeface="宋体" pitchFamily="2" charset="-122"/>
        </a:defRPr>
      </a:lvl6pPr>
      <a:lvl7pPr marL="914400" algn="l" rtl="0" eaLnBrk="1" fontAlgn="base" hangingPunct="1">
        <a:spcBef>
          <a:spcPct val="0"/>
        </a:spcBef>
        <a:spcAft>
          <a:spcPct val="0"/>
        </a:spcAft>
        <a:defRPr sz="2800" b="1">
          <a:solidFill>
            <a:schemeClr val="bg1"/>
          </a:solidFill>
          <a:latin typeface="Arial" charset="0"/>
          <a:ea typeface="宋体" pitchFamily="2" charset="-122"/>
        </a:defRPr>
      </a:lvl7pPr>
      <a:lvl8pPr marL="1371600" algn="l" rtl="0" eaLnBrk="1" fontAlgn="base" hangingPunct="1">
        <a:spcBef>
          <a:spcPct val="0"/>
        </a:spcBef>
        <a:spcAft>
          <a:spcPct val="0"/>
        </a:spcAft>
        <a:defRPr sz="2800" b="1">
          <a:solidFill>
            <a:schemeClr val="bg1"/>
          </a:solidFill>
          <a:latin typeface="Arial" charset="0"/>
          <a:ea typeface="宋体" pitchFamily="2" charset="-122"/>
        </a:defRPr>
      </a:lvl8pPr>
      <a:lvl9pPr marL="1828800" algn="l" rtl="0" eaLnBrk="1" fontAlgn="base" hangingPunct="1">
        <a:spcBef>
          <a:spcPct val="0"/>
        </a:spcBef>
        <a:spcAft>
          <a:spcPct val="0"/>
        </a:spcAft>
        <a:defRPr sz="2800" b="1">
          <a:solidFill>
            <a:schemeClr val="bg1"/>
          </a:solidFill>
          <a:latin typeface="Arial" charset="0"/>
          <a:ea typeface="宋体" pitchFamily="2" charset="-122"/>
        </a:defRPr>
      </a:lvl9pPr>
    </p:titleStyle>
    <p:bodyStyle>
      <a:lvl1pPr marL="342900" indent="-342900" algn="l" rtl="0" eaLnBrk="0" fontAlgn="base" hangingPunct="0">
        <a:spcBef>
          <a:spcPct val="20000"/>
        </a:spcBef>
        <a:spcAft>
          <a:spcPct val="0"/>
        </a:spcAft>
        <a:buClr>
          <a:schemeClr val="hlink"/>
        </a:buClr>
        <a:buFont typeface="Wingdings" pitchFamily="2" charset="2"/>
        <a:buChar char="v"/>
        <a:defRPr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800">
          <a:solidFill>
            <a:schemeClr val="tx1"/>
          </a:solidFill>
          <a:latin typeface="+mj-lt"/>
          <a:ea typeface="+mn-ea"/>
        </a:defRPr>
      </a:lvl2pPr>
      <a:lvl3pPr marL="1143000" indent="-228600" algn="l" rtl="0" eaLnBrk="0" fontAlgn="base" hangingPunct="0">
        <a:spcBef>
          <a:spcPct val="20000"/>
        </a:spcBef>
        <a:spcAft>
          <a:spcPct val="0"/>
        </a:spcAft>
        <a:buClr>
          <a:schemeClr val="tx1"/>
        </a:buClr>
        <a:buChar char="•"/>
        <a:defRPr sz="2400">
          <a:solidFill>
            <a:schemeClr val="tx1"/>
          </a:solidFill>
          <a:latin typeface="+mj-lt"/>
          <a:ea typeface="+mn-ea"/>
        </a:defRPr>
      </a:lvl3pPr>
      <a:lvl4pPr marL="1600200" indent="-228600" algn="l" rtl="0" eaLnBrk="0" fontAlgn="base" hangingPunct="0">
        <a:spcBef>
          <a:spcPct val="20000"/>
        </a:spcBef>
        <a:spcAft>
          <a:spcPct val="0"/>
        </a:spcAft>
        <a:buChar char="–"/>
        <a:defRPr sz="2000">
          <a:solidFill>
            <a:schemeClr val="tx1"/>
          </a:solidFill>
          <a:latin typeface="+mj-lt"/>
          <a:ea typeface="+mn-ea"/>
        </a:defRPr>
      </a:lvl4pPr>
      <a:lvl5pPr marL="2057400" indent="-228600" algn="l" rtl="0" eaLnBrk="0" fontAlgn="base" hangingPunct="0">
        <a:spcBef>
          <a:spcPct val="20000"/>
        </a:spcBef>
        <a:spcAft>
          <a:spcPct val="0"/>
        </a:spcAft>
        <a:buChar char="»"/>
        <a:defRPr sz="2000">
          <a:solidFill>
            <a:schemeClr val="tx1"/>
          </a:solidFill>
          <a:latin typeface="+mj-lt"/>
          <a:ea typeface="+mn-ea"/>
        </a:defRPr>
      </a:lvl5pPr>
      <a:lvl6pPr marL="2514600" indent="-228600" algn="l" rtl="0" eaLnBrk="1" fontAlgn="base" hangingPunct="1">
        <a:spcBef>
          <a:spcPct val="20000"/>
        </a:spcBef>
        <a:spcAft>
          <a:spcPct val="0"/>
        </a:spcAft>
        <a:buChar char="»"/>
        <a:defRPr sz="2000">
          <a:solidFill>
            <a:schemeClr val="tx1"/>
          </a:solidFill>
          <a:latin typeface="+mj-lt"/>
          <a:ea typeface="+mn-ea"/>
        </a:defRPr>
      </a:lvl6pPr>
      <a:lvl7pPr marL="2971800" indent="-228600" algn="l" rtl="0" eaLnBrk="1" fontAlgn="base" hangingPunct="1">
        <a:spcBef>
          <a:spcPct val="20000"/>
        </a:spcBef>
        <a:spcAft>
          <a:spcPct val="0"/>
        </a:spcAft>
        <a:buChar char="»"/>
        <a:defRPr sz="2000">
          <a:solidFill>
            <a:schemeClr val="tx1"/>
          </a:solidFill>
          <a:latin typeface="+mj-lt"/>
          <a:ea typeface="+mn-ea"/>
        </a:defRPr>
      </a:lvl7pPr>
      <a:lvl8pPr marL="3429000" indent="-228600" algn="l" rtl="0" eaLnBrk="1" fontAlgn="base" hangingPunct="1">
        <a:spcBef>
          <a:spcPct val="20000"/>
        </a:spcBef>
        <a:spcAft>
          <a:spcPct val="0"/>
        </a:spcAft>
        <a:buChar char="»"/>
        <a:defRPr sz="2000">
          <a:solidFill>
            <a:schemeClr val="tx1"/>
          </a:solidFill>
          <a:latin typeface="+mj-lt"/>
          <a:ea typeface="+mn-ea"/>
        </a:defRPr>
      </a:lvl8pPr>
      <a:lvl9pPr marL="3886200" indent="-228600" algn="l" rtl="0" eaLnBrk="1" fontAlgn="base" hangingPunct="1">
        <a:spcBef>
          <a:spcPct val="20000"/>
        </a:spcBef>
        <a:spcAft>
          <a:spcPct val="0"/>
        </a:spcAft>
        <a:buChar char="»"/>
        <a:defRPr sz="2000">
          <a:solidFill>
            <a:schemeClr val="tx1"/>
          </a:solidFill>
          <a:latin typeface="+mj-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482" name="标题占位符 1"/>
          <p:cNvSpPr>
            <a:spLocks noGrp="1"/>
          </p:cNvSpPr>
          <p:nvPr>
            <p:ph type="title"/>
          </p:nvPr>
        </p:nvSpPr>
        <p:spPr bwMode="auto">
          <a:xfrm>
            <a:off x="457200" y="275167"/>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483" name="文本占位符 2"/>
          <p:cNvSpPr>
            <a:spLocks noGrp="1"/>
          </p:cNvSpPr>
          <p:nvPr>
            <p:ph type="body" idx="1"/>
          </p:nvPr>
        </p:nvSpPr>
        <p:spPr bwMode="auto">
          <a:xfrm>
            <a:off x="457200" y="1600201"/>
            <a:ext cx="8229600" cy="452543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1"/>
            <a:ext cx="2133600" cy="366183"/>
          </a:xfrm>
          <a:prstGeom prst="rect">
            <a:avLst/>
          </a:prstGeom>
        </p:spPr>
        <p:txBody>
          <a:bodyPr vert="horz" lIns="91440" tIns="45720" rIns="91440" bIns="45720" rtlCol="0" anchor="ctr"/>
          <a:lstStyle>
            <a:lvl1pPr algn="l">
              <a:defRPr sz="1200">
                <a:solidFill>
                  <a:schemeClr val="tx1">
                    <a:tint val="75000"/>
                  </a:schemeClr>
                </a:solidFill>
                <a:latin typeface="Arial" pitchFamily="34" charset="0"/>
              </a:defRPr>
            </a:lvl1pPr>
          </a:lstStyle>
          <a:p>
            <a:pPr>
              <a:defRPr/>
            </a:pPr>
            <a:fld id="{E6CD2B85-38D5-4686-83DA-9F573E439D44}" type="datetimeFigureOut">
              <a:rPr lang="zh-CN" altLang="en-US"/>
              <a:pPr>
                <a:defRPr/>
              </a:pPr>
              <a:t>2021/1/31</a:t>
            </a:fld>
            <a:endParaRPr lang="zh-CN" altLang="en-US"/>
          </a:p>
        </p:txBody>
      </p:sp>
      <p:sp>
        <p:nvSpPr>
          <p:cNvPr id="5" name="页脚占位符 4"/>
          <p:cNvSpPr>
            <a:spLocks noGrp="1"/>
          </p:cNvSpPr>
          <p:nvPr>
            <p:ph type="ftr" sz="quarter" idx="3"/>
          </p:nvPr>
        </p:nvSpPr>
        <p:spPr>
          <a:xfrm>
            <a:off x="3124200" y="6356351"/>
            <a:ext cx="2895600" cy="366183"/>
          </a:xfrm>
          <a:prstGeom prst="rect">
            <a:avLst/>
          </a:prstGeom>
        </p:spPr>
        <p:txBody>
          <a:bodyPr vert="horz" lIns="91440" tIns="45720" rIns="91440" bIns="45720" rtlCol="0" anchor="ctr"/>
          <a:lstStyle>
            <a:lvl1pPr algn="ctr">
              <a:defRPr sz="1200">
                <a:solidFill>
                  <a:schemeClr val="tx1">
                    <a:tint val="75000"/>
                  </a:schemeClr>
                </a:solidFill>
                <a:latin typeface="Arial" pitchFamily="34" charset="0"/>
              </a:defRPr>
            </a:lvl1pPr>
          </a:lstStyle>
          <a:p>
            <a:pPr>
              <a:defRPr/>
            </a:pPr>
            <a:endParaRPr lang="zh-CN" altLang="en-US"/>
          </a:p>
        </p:txBody>
      </p:sp>
      <p:sp>
        <p:nvSpPr>
          <p:cNvPr id="6" name="灯片编号占位符 5"/>
          <p:cNvSpPr>
            <a:spLocks noGrp="1"/>
          </p:cNvSpPr>
          <p:nvPr>
            <p:ph type="sldNum" sz="quarter" idx="4"/>
          </p:nvPr>
        </p:nvSpPr>
        <p:spPr>
          <a:xfrm>
            <a:off x="6553200" y="6356351"/>
            <a:ext cx="2133600" cy="366183"/>
          </a:xfrm>
          <a:prstGeom prst="rect">
            <a:avLst/>
          </a:prstGeom>
        </p:spPr>
        <p:txBody>
          <a:bodyPr vert="horz" lIns="91440" tIns="45720" rIns="91440" bIns="45720" rtlCol="0" anchor="ctr"/>
          <a:lstStyle>
            <a:lvl1pPr algn="r">
              <a:defRPr sz="1200">
                <a:solidFill>
                  <a:schemeClr val="tx1">
                    <a:tint val="75000"/>
                  </a:schemeClr>
                </a:solidFill>
                <a:latin typeface="Arial" pitchFamily="34" charset="0"/>
              </a:defRPr>
            </a:lvl1pPr>
          </a:lstStyle>
          <a:p>
            <a:pPr>
              <a:defRPr/>
            </a:pPr>
            <a:fld id="{14FBA3CF-A976-402A-85E3-9EE6EA5317F2}"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5058" r:id="rId1"/>
    <p:sldLayoutId id="2147485059" r:id="rId2"/>
    <p:sldLayoutId id="2147485060" r:id="rId3"/>
    <p:sldLayoutId id="2147485061" r:id="rId4"/>
    <p:sldLayoutId id="2147485062" r:id="rId5"/>
    <p:sldLayoutId id="2147485063" r:id="rId6"/>
    <p:sldLayoutId id="2147485064" r:id="rId7"/>
    <p:sldLayoutId id="2147485065" r:id="rId8"/>
    <p:sldLayoutId id="2147485066" r:id="rId9"/>
    <p:sldLayoutId id="2147485067" r:id="rId10"/>
    <p:sldLayoutId id="2147485068" r:id="rId11"/>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pitchFamily="2" charset="-122"/>
        </a:defRPr>
      </a:lvl2pPr>
      <a:lvl3pPr algn="ctr" rtl="0" eaLnBrk="0" fontAlgn="base" hangingPunct="0">
        <a:spcBef>
          <a:spcPct val="0"/>
        </a:spcBef>
        <a:spcAft>
          <a:spcPct val="0"/>
        </a:spcAft>
        <a:defRPr sz="4400">
          <a:solidFill>
            <a:schemeClr val="tx1"/>
          </a:solidFill>
          <a:latin typeface="Calibri" pitchFamily="34" charset="0"/>
          <a:ea typeface="宋体" pitchFamily="2" charset="-122"/>
        </a:defRPr>
      </a:lvl3pPr>
      <a:lvl4pPr algn="ctr" rtl="0" eaLnBrk="0" fontAlgn="base" hangingPunct="0">
        <a:spcBef>
          <a:spcPct val="0"/>
        </a:spcBef>
        <a:spcAft>
          <a:spcPct val="0"/>
        </a:spcAft>
        <a:defRPr sz="4400">
          <a:solidFill>
            <a:schemeClr val="tx1"/>
          </a:solidFill>
          <a:latin typeface="Calibri" pitchFamily="34" charset="0"/>
          <a:ea typeface="宋体" pitchFamily="2" charset="-122"/>
        </a:defRPr>
      </a:lvl4pPr>
      <a:lvl5pPr algn="ctr" rtl="0" eaLnBrk="0" fontAlgn="base" hangingPunct="0">
        <a:spcBef>
          <a:spcPct val="0"/>
        </a:spcBef>
        <a:spcAft>
          <a:spcPct val="0"/>
        </a:spcAft>
        <a:defRPr sz="4400">
          <a:solidFill>
            <a:schemeClr val="tx1"/>
          </a:solidFill>
          <a:latin typeface="Calibri" pitchFamily="34" charset="0"/>
          <a:ea typeface="宋体" pitchFamily="2" charset="-122"/>
        </a:defRPr>
      </a:lvl5pPr>
      <a:lvl6pPr marL="457200" algn="ctr" rtl="0" eaLnBrk="1" fontAlgn="base" hangingPunct="1">
        <a:spcBef>
          <a:spcPct val="0"/>
        </a:spcBef>
        <a:spcAft>
          <a:spcPct val="0"/>
        </a:spcAft>
        <a:defRPr sz="4400">
          <a:solidFill>
            <a:schemeClr val="tx1"/>
          </a:solidFill>
          <a:latin typeface="Calibri" pitchFamily="34" charset="0"/>
          <a:ea typeface="宋体" pitchFamily="2" charset="-122"/>
        </a:defRPr>
      </a:lvl6pPr>
      <a:lvl7pPr marL="914400" algn="ctr" rtl="0" eaLnBrk="1" fontAlgn="base" hangingPunct="1">
        <a:spcBef>
          <a:spcPct val="0"/>
        </a:spcBef>
        <a:spcAft>
          <a:spcPct val="0"/>
        </a:spcAft>
        <a:defRPr sz="4400">
          <a:solidFill>
            <a:schemeClr val="tx1"/>
          </a:solidFill>
          <a:latin typeface="Calibri" pitchFamily="34" charset="0"/>
          <a:ea typeface="宋体" pitchFamily="2" charset="-122"/>
        </a:defRPr>
      </a:lvl7pPr>
      <a:lvl8pPr marL="1371600" algn="ctr" rtl="0" eaLnBrk="1" fontAlgn="base" hangingPunct="1">
        <a:spcBef>
          <a:spcPct val="0"/>
        </a:spcBef>
        <a:spcAft>
          <a:spcPct val="0"/>
        </a:spcAft>
        <a:defRPr sz="4400">
          <a:solidFill>
            <a:schemeClr val="tx1"/>
          </a:solidFill>
          <a:latin typeface="Calibri" pitchFamily="34" charset="0"/>
          <a:ea typeface="宋体" pitchFamily="2" charset="-122"/>
        </a:defRPr>
      </a:lvl8pPr>
      <a:lvl9pPr marL="1828800" algn="ctr" rtl="0" eaLnBrk="1" fontAlgn="base" hangingPunct="1">
        <a:spcBef>
          <a:spcPct val="0"/>
        </a:spcBef>
        <a:spcAft>
          <a:spcPct val="0"/>
        </a:spcAft>
        <a:defRPr sz="4400">
          <a:solidFill>
            <a:schemeClr val="tx1"/>
          </a:solidFill>
          <a:latin typeface="Calibri" pitchFamily="34" charset="0"/>
          <a:ea typeface="宋体" pitchFamily="2" charset="-122"/>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矩形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p>
        </p:txBody>
      </p:sp>
      <p:sp useBgFill="1">
        <p:nvSpPr>
          <p:cNvPr id="8" name="圆角矩形 7"/>
          <p:cNvSpPr/>
          <p:nvPr/>
        </p:nvSpPr>
        <p:spPr>
          <a:xfrm>
            <a:off x="63501" y="69851"/>
            <a:ext cx="9013825" cy="6692900"/>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a:defRPr/>
            </a:pPr>
            <a:endParaRPr lang="en-US"/>
          </a:p>
        </p:txBody>
      </p:sp>
      <p:sp>
        <p:nvSpPr>
          <p:cNvPr id="21508" name="标题占位符 21"/>
          <p:cNvSpPr>
            <a:spLocks noGrp="1"/>
          </p:cNvSpPr>
          <p:nvPr>
            <p:ph type="title"/>
          </p:nvPr>
        </p:nvSpPr>
        <p:spPr bwMode="auto">
          <a:xfrm>
            <a:off x="914400" y="275167"/>
            <a:ext cx="7772400" cy="1143000"/>
          </a:xfrm>
          <a:prstGeom prst="rect">
            <a:avLst/>
          </a:prstGeom>
          <a:noFill/>
          <a:ln w="9525">
            <a:noFill/>
            <a:miter lim="800000"/>
            <a:headEnd/>
            <a:tailEnd/>
          </a:ln>
        </p:spPr>
        <p:txBody>
          <a:bodyPr vert="horz" wrap="square" lIns="91440" tIns="45720" rIns="91440" bIns="91440" numCol="1" anchor="b" anchorCtr="0" compatLnSpc="1">
            <a:prstTxWarp prst="textNoShape">
              <a:avLst/>
            </a:prstTxWarp>
          </a:bodyPr>
          <a:lstStyle/>
          <a:p>
            <a:pPr lvl="0"/>
            <a:r>
              <a:rPr lang="zh-CN" altLang="en-US" smtClean="0"/>
              <a:t>单击此处编辑母版标题样式</a:t>
            </a:r>
            <a:endParaRPr lang="en-US" smtClean="0"/>
          </a:p>
        </p:txBody>
      </p:sp>
      <p:sp>
        <p:nvSpPr>
          <p:cNvPr id="21509" name="文本占位符 12"/>
          <p:cNvSpPr>
            <a:spLocks noGrp="1"/>
          </p:cNvSpPr>
          <p:nvPr>
            <p:ph type="body" idx="1"/>
          </p:nvPr>
        </p:nvSpPr>
        <p:spPr bwMode="auto">
          <a:xfrm>
            <a:off x="914400" y="1447800"/>
            <a:ext cx="7772400" cy="4572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smtClean="0"/>
          </a:p>
        </p:txBody>
      </p:sp>
      <p:sp>
        <p:nvSpPr>
          <p:cNvPr id="14" name="日期占位符 13"/>
          <p:cNvSpPr>
            <a:spLocks noGrp="1"/>
          </p:cNvSpPr>
          <p:nvPr>
            <p:ph type="dt" sz="half" idx="2"/>
          </p:nvPr>
        </p:nvSpPr>
        <p:spPr>
          <a:xfrm>
            <a:off x="6172200" y="6191252"/>
            <a:ext cx="2476500" cy="476249"/>
          </a:xfrm>
          <a:prstGeom prst="rect">
            <a:avLst/>
          </a:prstGeom>
        </p:spPr>
        <p:txBody>
          <a:bodyPr anchor="ctr" anchorCtr="0"/>
          <a:lstStyle>
            <a:lvl1pPr algn="r" eaLnBrk="1" latinLnBrk="0" hangingPunct="1">
              <a:defRPr kumimoji="0" sz="1400">
                <a:solidFill>
                  <a:schemeClr val="tx2"/>
                </a:solidFill>
              </a:defRPr>
            </a:lvl1pPr>
          </a:lstStyle>
          <a:p>
            <a:pPr>
              <a:defRPr/>
            </a:pPr>
            <a:fld id="{0F1602F3-FE22-4186-B69A-0444B26B9F3B}" type="datetimeFigureOut">
              <a:rPr lang="en-US"/>
              <a:pPr>
                <a:defRPr/>
              </a:pPr>
              <a:t>1/31/2021</a:t>
            </a:fld>
            <a:endParaRPr lang="en-US" dirty="0"/>
          </a:p>
        </p:txBody>
      </p:sp>
      <p:sp>
        <p:nvSpPr>
          <p:cNvPr id="3" name="页脚占位符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pPr>
              <a:defRPr/>
            </a:pPr>
            <a:endParaRPr lang="en-US"/>
          </a:p>
        </p:txBody>
      </p:sp>
      <p:sp>
        <p:nvSpPr>
          <p:cNvPr id="23" name="灯片编号占位符 22"/>
          <p:cNvSpPr>
            <a:spLocks noGrp="1"/>
          </p:cNvSpPr>
          <p:nvPr>
            <p:ph type="sldNum" sz="quarter" idx="4"/>
          </p:nvPr>
        </p:nvSpPr>
        <p:spPr>
          <a:xfrm>
            <a:off x="146050"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pPr>
              <a:defRPr/>
            </a:pPr>
            <a:fld id="{209805FD-2AEB-47D4-8916-BDBD94EF6913}"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5121" r:id="rId1"/>
    <p:sldLayoutId id="2147485069" r:id="rId2"/>
    <p:sldLayoutId id="2147485122" r:id="rId3"/>
    <p:sldLayoutId id="2147485070" r:id="rId4"/>
    <p:sldLayoutId id="2147485071" r:id="rId5"/>
    <p:sldLayoutId id="2147485072" r:id="rId6"/>
    <p:sldLayoutId id="2147485073" r:id="rId7"/>
    <p:sldLayoutId id="2147485123" r:id="rId8"/>
    <p:sldLayoutId id="2147485124" r:id="rId9"/>
    <p:sldLayoutId id="2147485074" r:id="rId10"/>
    <p:sldLayoutId id="2147485075" r:id="rId11"/>
    <p:sldLayoutId id="2147485125" r:id="rId12"/>
  </p:sldLayoutIdLst>
  <p:hf hdr="0" ftr="0" dt="0"/>
  <p:txStyles>
    <p:titleStyle>
      <a:lvl1pPr algn="l" rtl="0" eaLnBrk="0" fontAlgn="base" hangingPunct="0">
        <a:spcBef>
          <a:spcPct val="0"/>
        </a:spcBef>
        <a:spcAft>
          <a:spcPct val="0"/>
        </a:spcAft>
        <a:defRPr sz="4000" kern="12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Franklin Gothic Book" pitchFamily="34" charset="0"/>
          <a:ea typeface="幼圆" pitchFamily="49" charset="-122"/>
        </a:defRPr>
      </a:lvl2pPr>
      <a:lvl3pPr algn="l" rtl="0" eaLnBrk="0" fontAlgn="base" hangingPunct="0">
        <a:spcBef>
          <a:spcPct val="0"/>
        </a:spcBef>
        <a:spcAft>
          <a:spcPct val="0"/>
        </a:spcAft>
        <a:defRPr sz="4000">
          <a:solidFill>
            <a:schemeClr val="tx2"/>
          </a:solidFill>
          <a:latin typeface="Franklin Gothic Book" pitchFamily="34" charset="0"/>
          <a:ea typeface="幼圆" pitchFamily="49" charset="-122"/>
        </a:defRPr>
      </a:lvl3pPr>
      <a:lvl4pPr algn="l" rtl="0" eaLnBrk="0" fontAlgn="base" hangingPunct="0">
        <a:spcBef>
          <a:spcPct val="0"/>
        </a:spcBef>
        <a:spcAft>
          <a:spcPct val="0"/>
        </a:spcAft>
        <a:defRPr sz="4000">
          <a:solidFill>
            <a:schemeClr val="tx2"/>
          </a:solidFill>
          <a:latin typeface="Franklin Gothic Book" pitchFamily="34" charset="0"/>
          <a:ea typeface="幼圆" pitchFamily="49" charset="-122"/>
        </a:defRPr>
      </a:lvl4pPr>
      <a:lvl5pPr algn="l" rtl="0" eaLnBrk="0" fontAlgn="base" hangingPunct="0">
        <a:spcBef>
          <a:spcPct val="0"/>
        </a:spcBef>
        <a:spcAft>
          <a:spcPct val="0"/>
        </a:spcAft>
        <a:defRPr sz="4000">
          <a:solidFill>
            <a:schemeClr val="tx2"/>
          </a:solidFill>
          <a:latin typeface="Franklin Gothic Book" pitchFamily="34" charset="0"/>
          <a:ea typeface="幼圆" pitchFamily="49" charset="-122"/>
        </a:defRPr>
      </a:lvl5pPr>
      <a:lvl6pPr marL="457200" algn="l" rtl="0" fontAlgn="base">
        <a:spcBef>
          <a:spcPct val="0"/>
        </a:spcBef>
        <a:spcAft>
          <a:spcPct val="0"/>
        </a:spcAft>
        <a:defRPr sz="4000">
          <a:solidFill>
            <a:schemeClr val="tx2"/>
          </a:solidFill>
          <a:latin typeface="Franklin Gothic Book" pitchFamily="34" charset="0"/>
          <a:ea typeface="幼圆" pitchFamily="49" charset="-122"/>
        </a:defRPr>
      </a:lvl6pPr>
      <a:lvl7pPr marL="914400" algn="l" rtl="0" fontAlgn="base">
        <a:spcBef>
          <a:spcPct val="0"/>
        </a:spcBef>
        <a:spcAft>
          <a:spcPct val="0"/>
        </a:spcAft>
        <a:defRPr sz="4000">
          <a:solidFill>
            <a:schemeClr val="tx2"/>
          </a:solidFill>
          <a:latin typeface="Franklin Gothic Book" pitchFamily="34" charset="0"/>
          <a:ea typeface="幼圆" pitchFamily="49" charset="-122"/>
        </a:defRPr>
      </a:lvl7pPr>
      <a:lvl8pPr marL="1371600" algn="l" rtl="0" fontAlgn="base">
        <a:spcBef>
          <a:spcPct val="0"/>
        </a:spcBef>
        <a:spcAft>
          <a:spcPct val="0"/>
        </a:spcAft>
        <a:defRPr sz="4000">
          <a:solidFill>
            <a:schemeClr val="tx2"/>
          </a:solidFill>
          <a:latin typeface="Franklin Gothic Book" pitchFamily="34" charset="0"/>
          <a:ea typeface="幼圆" pitchFamily="49" charset="-122"/>
        </a:defRPr>
      </a:lvl8pPr>
      <a:lvl9pPr marL="1828800" algn="l" rtl="0" fontAlgn="base">
        <a:spcBef>
          <a:spcPct val="0"/>
        </a:spcBef>
        <a:spcAft>
          <a:spcPct val="0"/>
        </a:spcAft>
        <a:defRPr sz="4000">
          <a:solidFill>
            <a:schemeClr val="tx2"/>
          </a:solidFill>
          <a:latin typeface="Franklin Gothic Book" pitchFamily="34" charset="0"/>
          <a:ea typeface="幼圆" pitchFamily="49" charset="-122"/>
        </a:defRPr>
      </a:lvl9pPr>
    </p:titleStyle>
    <p:bodyStyle>
      <a:lvl1pPr marL="273050" indent="-273050" algn="l" rtl="0" eaLnBrk="0" fontAlgn="base" hangingPunct="0">
        <a:spcBef>
          <a:spcPts val="575"/>
        </a:spcBef>
        <a:spcAft>
          <a:spcPct val="0"/>
        </a:spcAft>
        <a:buClr>
          <a:schemeClr val="accent1"/>
        </a:buClr>
        <a:buSzPct val="85000"/>
        <a:buFont typeface="Wingdings 2" pitchFamily="18" charset="2"/>
        <a:buChar char=""/>
        <a:defRPr sz="2600" kern="1200">
          <a:solidFill>
            <a:schemeClr val="tx1"/>
          </a:solidFill>
          <a:latin typeface="+mn-lt"/>
          <a:ea typeface="+mn-ea"/>
          <a:cs typeface="+mn-cs"/>
        </a:defRPr>
      </a:lvl1pPr>
      <a:lvl2pPr marL="547688" indent="-228600" algn="l" rtl="0" eaLnBrk="0" fontAlgn="base" hangingPunct="0">
        <a:spcBef>
          <a:spcPts val="375"/>
        </a:spcBef>
        <a:spcAft>
          <a:spcPct val="0"/>
        </a:spcAft>
        <a:buClr>
          <a:schemeClr val="accent2"/>
        </a:buClr>
        <a:buSzPct val="85000"/>
        <a:buFont typeface="Wingdings 2" pitchFamily="18" charset="2"/>
        <a:buChar char=""/>
        <a:defRPr sz="2400" kern="1200">
          <a:solidFill>
            <a:schemeClr val="tx1"/>
          </a:solidFill>
          <a:latin typeface="+mn-lt"/>
          <a:ea typeface="+mn-ea"/>
          <a:cs typeface="+mn-cs"/>
        </a:defRPr>
      </a:lvl2pPr>
      <a:lvl3pPr marL="822325" indent="-228600" algn="l" rtl="0" eaLnBrk="0" fontAlgn="base" hangingPunct="0">
        <a:spcBef>
          <a:spcPts val="375"/>
        </a:spcBef>
        <a:spcAft>
          <a:spcPct val="0"/>
        </a:spcAft>
        <a:buClr>
          <a:srgbClr val="E6B1AB"/>
        </a:buClr>
        <a:buSzPct val="85000"/>
        <a:buFont typeface="Wingdings 2" pitchFamily="18" charset="2"/>
        <a:buChar char=""/>
        <a:defRPr sz="2000" kern="1200">
          <a:solidFill>
            <a:schemeClr val="tx1"/>
          </a:solidFill>
          <a:latin typeface="+mn-lt"/>
          <a:ea typeface="+mn-ea"/>
          <a:cs typeface="+mn-cs"/>
        </a:defRPr>
      </a:lvl3pPr>
      <a:lvl4pPr marL="1096963" indent="-228600" algn="l" rtl="0" eaLnBrk="0" fontAlgn="base" hangingPunct="0">
        <a:spcBef>
          <a:spcPts val="375"/>
        </a:spcBef>
        <a:spcAft>
          <a:spcPct val="0"/>
        </a:spcAft>
        <a:buClr>
          <a:srgbClr val="A28E6A"/>
        </a:buClr>
        <a:buSzPct val="80000"/>
        <a:buFont typeface="Wingdings 2" pitchFamily="18" charset="2"/>
        <a:buChar char=""/>
        <a:defRPr sz="2000" kern="1200">
          <a:solidFill>
            <a:schemeClr val="tx1"/>
          </a:solidFill>
          <a:latin typeface="+mn-lt"/>
          <a:ea typeface="+mn-ea"/>
          <a:cs typeface="+mn-cs"/>
        </a:defRPr>
      </a:lvl4pPr>
      <a:lvl5pPr marL="1371600" indent="-228600" algn="l" rtl="0" eaLnBrk="0" fontAlgn="base" hangingPunct="0">
        <a:spcBef>
          <a:spcPts val="375"/>
        </a:spcBef>
        <a:spcAft>
          <a:spcPct val="0"/>
        </a:spcAft>
        <a:buClr>
          <a:srgbClr val="A28E6A"/>
        </a:buClr>
        <a:buChar char="o"/>
        <a:defRPr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bwMode="auto">
          <a:xfrm>
            <a:off x="457200" y="275167"/>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2531" name="Rectangle 3"/>
          <p:cNvSpPr>
            <a:spLocks noGrp="1" noChangeArrowheads="1"/>
          </p:cNvSpPr>
          <p:nvPr>
            <p:ph type="body" idx="1"/>
          </p:nvPr>
        </p:nvSpPr>
        <p:spPr bwMode="auto">
          <a:xfrm>
            <a:off x="457200" y="1600201"/>
            <a:ext cx="8229600" cy="452543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2"/>
          <p:cNvSpPr>
            <a:spLocks noChangeArrowheads="1"/>
          </p:cNvSpPr>
          <p:nvPr/>
        </p:nvSpPr>
        <p:spPr bwMode="gray">
          <a:xfrm>
            <a:off x="655639" y="192617"/>
            <a:ext cx="8497887" cy="719667"/>
          </a:xfrm>
          <a:prstGeom prst="rect">
            <a:avLst/>
          </a:prstGeom>
          <a:solidFill>
            <a:schemeClr val="folHlink"/>
          </a:solidFill>
          <a:ln>
            <a:noFill/>
          </a:ln>
          <a:extLst>
            <a:ext uri="{91240B29-F687-4F45-9708-019B960494DF}"/>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1029" name="Rectangle 5"/>
          <p:cNvSpPr>
            <a:spLocks noChangeArrowheads="1"/>
          </p:cNvSpPr>
          <p:nvPr/>
        </p:nvSpPr>
        <p:spPr bwMode="gray">
          <a:xfrm>
            <a:off x="1" y="550334"/>
            <a:ext cx="328613" cy="361951"/>
          </a:xfrm>
          <a:prstGeom prst="rect">
            <a:avLst/>
          </a:prstGeom>
          <a:solidFill>
            <a:schemeClr val="hlink"/>
          </a:solidFill>
          <a:ln>
            <a:noFill/>
          </a:ln>
          <a:extLst>
            <a:ext uri="{91240B29-F687-4F45-9708-019B960494DF}"/>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1030" name="Rectangle 6"/>
          <p:cNvSpPr>
            <a:spLocks noChangeArrowheads="1"/>
          </p:cNvSpPr>
          <p:nvPr/>
        </p:nvSpPr>
        <p:spPr bwMode="gray">
          <a:xfrm>
            <a:off x="328613" y="188384"/>
            <a:ext cx="328612" cy="361949"/>
          </a:xfrm>
          <a:prstGeom prst="rect">
            <a:avLst/>
          </a:prstGeom>
          <a:solidFill>
            <a:schemeClr val="hlink"/>
          </a:solidFill>
          <a:ln>
            <a:noFill/>
          </a:ln>
          <a:extLst>
            <a:ext uri="{91240B29-F687-4F45-9708-019B960494DF}"/>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1031" name="Rectangle 7"/>
          <p:cNvSpPr>
            <a:spLocks noChangeArrowheads="1"/>
          </p:cNvSpPr>
          <p:nvPr/>
        </p:nvSpPr>
        <p:spPr bwMode="gray">
          <a:xfrm>
            <a:off x="657226" y="1"/>
            <a:ext cx="328613" cy="361951"/>
          </a:xfrm>
          <a:prstGeom prst="rect">
            <a:avLst/>
          </a:prstGeom>
          <a:solidFill>
            <a:schemeClr val="hlink"/>
          </a:solidFill>
          <a:ln>
            <a:noFill/>
          </a:ln>
          <a:extLst>
            <a:ext uri="{91240B29-F687-4F45-9708-019B960494DF}"/>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1032" name="Rectangle 8"/>
          <p:cNvSpPr>
            <a:spLocks noChangeArrowheads="1"/>
          </p:cNvSpPr>
          <p:nvPr/>
        </p:nvSpPr>
        <p:spPr bwMode="gray">
          <a:xfrm>
            <a:off x="657226" y="192617"/>
            <a:ext cx="328613" cy="364067"/>
          </a:xfrm>
          <a:prstGeom prst="rect">
            <a:avLst/>
          </a:prstGeom>
          <a:solidFill>
            <a:schemeClr val="accent2"/>
          </a:solidFill>
          <a:ln>
            <a:noFill/>
          </a:ln>
          <a:extLst>
            <a:ext uri="{91240B29-F687-4F45-9708-019B960494DF}"/>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1033" name="Rectangle 9"/>
          <p:cNvSpPr>
            <a:spLocks noChangeArrowheads="1"/>
          </p:cNvSpPr>
          <p:nvPr/>
        </p:nvSpPr>
        <p:spPr bwMode="gray">
          <a:xfrm>
            <a:off x="328613" y="550334"/>
            <a:ext cx="328612" cy="361951"/>
          </a:xfrm>
          <a:prstGeom prst="rect">
            <a:avLst/>
          </a:prstGeom>
          <a:solidFill>
            <a:schemeClr val="accent2"/>
          </a:solidFill>
          <a:ln>
            <a:noFill/>
          </a:ln>
          <a:extLst>
            <a:ext uri="{91240B29-F687-4F45-9708-019B960494DF}"/>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Tree>
  </p:cSld>
  <p:clrMap bg1="lt1" tx1="dk1" bg2="lt2" tx2="dk2" accent1="accent1" accent2="accent2" accent3="accent3" accent4="accent4" accent5="accent5" accent6="accent6" hlink="hlink" folHlink="folHlink"/>
  <p:sldLayoutIdLst>
    <p:sldLayoutId id="2147485126" r:id="rId1"/>
    <p:sldLayoutId id="2147485127" r:id="rId2"/>
    <p:sldLayoutId id="2147485128" r:id="rId3"/>
    <p:sldLayoutId id="2147485129" r:id="rId4"/>
    <p:sldLayoutId id="2147485130" r:id="rId5"/>
    <p:sldLayoutId id="2147485131" r:id="rId6"/>
    <p:sldLayoutId id="2147485076" r:id="rId7"/>
    <p:sldLayoutId id="2147485077" r:id="rId8"/>
    <p:sldLayoutId id="2147485078" r:id="rId9"/>
    <p:sldLayoutId id="2147485079" r:id="rId10"/>
    <p:sldLayoutId id="2147485080" r:id="rId11"/>
  </p:sldLayoutIdLst>
  <p:transition/>
  <p:timing>
    <p:tnLst>
      <p:par>
        <p:cTn id="1" dur="indefinite" restart="never" nodeType="tmRoot"/>
      </p:par>
    </p:tnLst>
  </p:timing>
  <p:hf hdr="0" ftr="0" dt="0"/>
  <p:txStyles>
    <p:title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Arial" charset="0"/>
          <a:ea typeface="宋体" pitchFamily="2" charset="-122"/>
        </a:defRPr>
      </a:lvl2pPr>
      <a:lvl3pPr algn="l" rtl="0" eaLnBrk="0" fontAlgn="base" hangingPunct="0">
        <a:spcBef>
          <a:spcPct val="0"/>
        </a:spcBef>
        <a:spcAft>
          <a:spcPct val="0"/>
        </a:spcAft>
        <a:defRPr sz="2800" b="1">
          <a:solidFill>
            <a:srgbClr val="FFFFFF"/>
          </a:solidFill>
          <a:latin typeface="Arial" charset="0"/>
          <a:ea typeface="宋体" pitchFamily="2" charset="-122"/>
        </a:defRPr>
      </a:lvl3pPr>
      <a:lvl4pPr algn="l" rtl="0" eaLnBrk="0" fontAlgn="base" hangingPunct="0">
        <a:spcBef>
          <a:spcPct val="0"/>
        </a:spcBef>
        <a:spcAft>
          <a:spcPct val="0"/>
        </a:spcAft>
        <a:defRPr sz="2800" b="1">
          <a:solidFill>
            <a:srgbClr val="FFFFFF"/>
          </a:solidFill>
          <a:latin typeface="Arial" charset="0"/>
          <a:ea typeface="宋体" pitchFamily="2" charset="-122"/>
        </a:defRPr>
      </a:lvl4pPr>
      <a:lvl5pPr algn="l" rtl="0" eaLnBrk="0" fontAlgn="base" hangingPunct="0">
        <a:spcBef>
          <a:spcPct val="0"/>
        </a:spcBef>
        <a:spcAft>
          <a:spcPct val="0"/>
        </a:spcAft>
        <a:defRPr sz="2800" b="1">
          <a:solidFill>
            <a:srgbClr val="FFFFFF"/>
          </a:solidFill>
          <a:latin typeface="Arial" charset="0"/>
          <a:ea typeface="宋体" pitchFamily="2" charset="-122"/>
        </a:defRPr>
      </a:lvl5pPr>
      <a:lvl6pPr marL="457200" algn="l" rtl="0" eaLnBrk="1" fontAlgn="base" hangingPunct="1">
        <a:spcBef>
          <a:spcPct val="0"/>
        </a:spcBef>
        <a:spcAft>
          <a:spcPct val="0"/>
        </a:spcAft>
        <a:defRPr sz="2800" b="1">
          <a:solidFill>
            <a:srgbClr val="FFFFFF"/>
          </a:solidFill>
          <a:latin typeface="Arial" charset="0"/>
          <a:ea typeface="宋体" pitchFamily="2" charset="-122"/>
        </a:defRPr>
      </a:lvl6pPr>
      <a:lvl7pPr marL="914400" algn="l" rtl="0" eaLnBrk="1" fontAlgn="base" hangingPunct="1">
        <a:spcBef>
          <a:spcPct val="0"/>
        </a:spcBef>
        <a:spcAft>
          <a:spcPct val="0"/>
        </a:spcAft>
        <a:defRPr sz="2800" b="1">
          <a:solidFill>
            <a:srgbClr val="FFFFFF"/>
          </a:solidFill>
          <a:latin typeface="Arial" charset="0"/>
          <a:ea typeface="宋体" pitchFamily="2" charset="-122"/>
        </a:defRPr>
      </a:lvl7pPr>
      <a:lvl8pPr marL="1371600" algn="l" rtl="0" eaLnBrk="1" fontAlgn="base" hangingPunct="1">
        <a:spcBef>
          <a:spcPct val="0"/>
        </a:spcBef>
        <a:spcAft>
          <a:spcPct val="0"/>
        </a:spcAft>
        <a:defRPr sz="2800" b="1">
          <a:solidFill>
            <a:srgbClr val="FFFFFF"/>
          </a:solidFill>
          <a:latin typeface="Arial" charset="0"/>
          <a:ea typeface="宋体" pitchFamily="2" charset="-122"/>
        </a:defRPr>
      </a:lvl8pPr>
      <a:lvl9pPr marL="1828800" algn="l" rtl="0" eaLnBrk="1" fontAlgn="base" hangingPunct="1">
        <a:spcBef>
          <a:spcPct val="0"/>
        </a:spcBef>
        <a:spcAft>
          <a:spcPct val="0"/>
        </a:spcAft>
        <a:defRPr sz="2800" b="1">
          <a:solidFill>
            <a:srgbClr val="FFFFFF"/>
          </a:solidFill>
          <a:latin typeface="Arial" charset="0"/>
          <a:ea typeface="宋体" pitchFamily="2" charset="-122"/>
        </a:defRPr>
      </a:lvl9pPr>
    </p:titleStyle>
    <p:bodyStyle>
      <a:lvl1pPr marL="342900" indent="-342900" algn="l" rtl="0" eaLnBrk="0" fontAlgn="base" hangingPunct="0">
        <a:spcBef>
          <a:spcPct val="20000"/>
        </a:spcBef>
        <a:spcAft>
          <a:spcPct val="0"/>
        </a:spcAft>
        <a:buClr>
          <a:schemeClr val="hlink"/>
        </a:buClr>
        <a:buFont typeface="Wingdings" pitchFamily="2" charset="2"/>
        <a:buChar char="v"/>
        <a:defRPr sz="2800">
          <a:solidFill>
            <a:srgbClr val="000000"/>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800">
          <a:solidFill>
            <a:srgbClr val="000000"/>
          </a:solidFill>
          <a:latin typeface="+mj-lt"/>
          <a:ea typeface="+mn-ea"/>
        </a:defRPr>
      </a:lvl2pPr>
      <a:lvl3pPr marL="1143000" indent="-228600" algn="l" rtl="0" eaLnBrk="0" fontAlgn="base" hangingPunct="0">
        <a:spcBef>
          <a:spcPct val="20000"/>
        </a:spcBef>
        <a:spcAft>
          <a:spcPct val="0"/>
        </a:spcAft>
        <a:buClr>
          <a:schemeClr val="tx1"/>
        </a:buClr>
        <a:buChar char="•"/>
        <a:defRPr sz="2400">
          <a:solidFill>
            <a:srgbClr val="000000"/>
          </a:solidFill>
          <a:latin typeface="+mj-lt"/>
          <a:ea typeface="+mn-ea"/>
        </a:defRPr>
      </a:lvl3pPr>
      <a:lvl4pPr marL="1600200" indent="-228600" algn="l" rtl="0" eaLnBrk="0" fontAlgn="base" hangingPunct="0">
        <a:spcBef>
          <a:spcPct val="20000"/>
        </a:spcBef>
        <a:spcAft>
          <a:spcPct val="0"/>
        </a:spcAft>
        <a:buChar char="–"/>
        <a:defRPr sz="2000">
          <a:solidFill>
            <a:srgbClr val="000000"/>
          </a:solidFill>
          <a:latin typeface="+mj-lt"/>
          <a:ea typeface="+mn-ea"/>
        </a:defRPr>
      </a:lvl4pPr>
      <a:lvl5pPr marL="2057400" indent="-228600" algn="l" rtl="0" eaLnBrk="0" fontAlgn="base" hangingPunct="0">
        <a:spcBef>
          <a:spcPct val="20000"/>
        </a:spcBef>
        <a:spcAft>
          <a:spcPct val="0"/>
        </a:spcAft>
        <a:buChar char="»"/>
        <a:defRPr sz="2000">
          <a:solidFill>
            <a:srgbClr val="000000"/>
          </a:solidFill>
          <a:latin typeface="+mj-lt"/>
          <a:ea typeface="+mn-ea"/>
        </a:defRPr>
      </a:lvl5pPr>
      <a:lvl6pPr marL="2514600" indent="-228600" algn="l" rtl="0" eaLnBrk="1" fontAlgn="base" hangingPunct="1">
        <a:spcBef>
          <a:spcPct val="20000"/>
        </a:spcBef>
        <a:spcAft>
          <a:spcPct val="0"/>
        </a:spcAft>
        <a:buChar char="»"/>
        <a:defRPr sz="2000">
          <a:solidFill>
            <a:srgbClr val="000000"/>
          </a:solidFill>
          <a:latin typeface="+mj-lt"/>
          <a:ea typeface="+mn-ea"/>
        </a:defRPr>
      </a:lvl6pPr>
      <a:lvl7pPr marL="2971800" indent="-228600" algn="l" rtl="0" eaLnBrk="1" fontAlgn="base" hangingPunct="1">
        <a:spcBef>
          <a:spcPct val="20000"/>
        </a:spcBef>
        <a:spcAft>
          <a:spcPct val="0"/>
        </a:spcAft>
        <a:buChar char="»"/>
        <a:defRPr sz="2000">
          <a:solidFill>
            <a:srgbClr val="000000"/>
          </a:solidFill>
          <a:latin typeface="+mj-lt"/>
          <a:ea typeface="+mn-ea"/>
        </a:defRPr>
      </a:lvl7pPr>
      <a:lvl8pPr marL="3429000" indent="-228600" algn="l" rtl="0" eaLnBrk="1" fontAlgn="base" hangingPunct="1">
        <a:spcBef>
          <a:spcPct val="20000"/>
        </a:spcBef>
        <a:spcAft>
          <a:spcPct val="0"/>
        </a:spcAft>
        <a:buChar char="»"/>
        <a:defRPr sz="2000">
          <a:solidFill>
            <a:srgbClr val="000000"/>
          </a:solidFill>
          <a:latin typeface="+mj-lt"/>
          <a:ea typeface="+mn-ea"/>
        </a:defRPr>
      </a:lvl8pPr>
      <a:lvl9pPr marL="3886200" indent="-228600" algn="l" rtl="0" eaLnBrk="1" fontAlgn="base" hangingPunct="1">
        <a:spcBef>
          <a:spcPct val="20000"/>
        </a:spcBef>
        <a:spcAft>
          <a:spcPct val="0"/>
        </a:spcAft>
        <a:buChar char="»"/>
        <a:defRPr sz="2000">
          <a:solidFill>
            <a:srgbClr val="000000"/>
          </a:solidFill>
          <a:latin typeface="+mj-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23554" name="Group 2"/>
          <p:cNvGrpSpPr>
            <a:grpSpLocks/>
          </p:cNvGrpSpPr>
          <p:nvPr/>
        </p:nvGrpSpPr>
        <p:grpSpPr bwMode="auto">
          <a:xfrm>
            <a:off x="1143001" y="260351"/>
            <a:ext cx="8012113" cy="2571749"/>
            <a:chOff x="720" y="396"/>
            <a:chExt cx="5047" cy="1620"/>
          </a:xfrm>
        </p:grpSpPr>
        <p:sp>
          <p:nvSpPr>
            <p:cNvPr id="2063" name="Rectangle 3"/>
            <p:cNvSpPr>
              <a:spLocks noChangeArrowheads="1"/>
            </p:cNvSpPr>
            <p:nvPr userDrawn="1"/>
          </p:nvSpPr>
          <p:spPr bwMode="gray">
            <a:xfrm>
              <a:off x="1081" y="396"/>
              <a:ext cx="4686" cy="1596"/>
            </a:xfrm>
            <a:prstGeom prst="rect">
              <a:avLst/>
            </a:prstGeom>
            <a:solidFill>
              <a:schemeClr val="folHlink"/>
            </a:solidFill>
            <a:ln>
              <a:noFill/>
            </a:ln>
            <a:extLst>
              <a:ext uri="{91240B29-F687-4F45-9708-019B960494DF}"/>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2064" name="Rectangle 4"/>
            <p:cNvSpPr>
              <a:spLocks noChangeArrowheads="1"/>
            </p:cNvSpPr>
            <p:nvPr userDrawn="1"/>
          </p:nvSpPr>
          <p:spPr bwMode="gray">
            <a:xfrm>
              <a:off x="720" y="1440"/>
              <a:ext cx="576" cy="576"/>
            </a:xfrm>
            <a:prstGeom prst="rect">
              <a:avLst/>
            </a:prstGeom>
            <a:solidFill>
              <a:schemeClr val="folHlink"/>
            </a:solidFill>
            <a:ln>
              <a:noFill/>
            </a:ln>
            <a:extLst>
              <a:ext uri="{91240B29-F687-4F45-9708-019B960494DF}"/>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grpSp>
      <p:sp>
        <p:nvSpPr>
          <p:cNvPr id="2051" name="Rectangle 5"/>
          <p:cNvSpPr>
            <a:spLocks noChangeArrowheads="1"/>
          </p:cNvSpPr>
          <p:nvPr/>
        </p:nvSpPr>
        <p:spPr bwMode="gray">
          <a:xfrm>
            <a:off x="1130300" y="2772834"/>
            <a:ext cx="8013700" cy="575733"/>
          </a:xfrm>
          <a:prstGeom prst="rect">
            <a:avLst/>
          </a:prstGeom>
          <a:solidFill>
            <a:schemeClr val="tx2"/>
          </a:solidFill>
          <a:ln>
            <a:noFill/>
          </a:ln>
          <a:extLst>
            <a:ext uri="{91240B29-F687-4F45-9708-019B960494DF}"/>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2052" name="Rectangle 6"/>
          <p:cNvSpPr>
            <a:spLocks noChangeArrowheads="1"/>
          </p:cNvSpPr>
          <p:nvPr/>
        </p:nvSpPr>
        <p:spPr bwMode="gray">
          <a:xfrm>
            <a:off x="573088" y="2152651"/>
            <a:ext cx="576262" cy="641349"/>
          </a:xfrm>
          <a:prstGeom prst="rect">
            <a:avLst/>
          </a:prstGeom>
          <a:solidFill>
            <a:schemeClr val="accent2"/>
          </a:solidFill>
          <a:ln>
            <a:noFill/>
          </a:ln>
          <a:extLst>
            <a:ext uri="{91240B29-F687-4F45-9708-019B960494DF}"/>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2053" name="Rectangle 7"/>
          <p:cNvSpPr>
            <a:spLocks noChangeArrowheads="1"/>
          </p:cNvSpPr>
          <p:nvPr/>
        </p:nvSpPr>
        <p:spPr bwMode="gray">
          <a:xfrm>
            <a:off x="1716089" y="260351"/>
            <a:ext cx="566737" cy="637116"/>
          </a:xfrm>
          <a:prstGeom prst="rect">
            <a:avLst/>
          </a:prstGeom>
          <a:solidFill>
            <a:schemeClr val="hlink"/>
          </a:solidFill>
          <a:ln>
            <a:noFill/>
          </a:ln>
          <a:extLst>
            <a:ext uri="{91240B29-F687-4F45-9708-019B960494DF}"/>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2054" name="Rectangle 8"/>
          <p:cNvSpPr>
            <a:spLocks noChangeArrowheads="1"/>
          </p:cNvSpPr>
          <p:nvPr/>
        </p:nvSpPr>
        <p:spPr bwMode="gray">
          <a:xfrm>
            <a:off x="2278064" y="0"/>
            <a:ext cx="585787" cy="635000"/>
          </a:xfrm>
          <a:prstGeom prst="rect">
            <a:avLst/>
          </a:prstGeom>
          <a:solidFill>
            <a:schemeClr val="hlink"/>
          </a:solidFill>
          <a:ln>
            <a:noFill/>
          </a:ln>
          <a:extLst>
            <a:ext uri="{91240B29-F687-4F45-9708-019B960494DF}"/>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2055" name="Rectangle 9"/>
          <p:cNvSpPr>
            <a:spLocks noChangeArrowheads="1"/>
          </p:cNvSpPr>
          <p:nvPr/>
        </p:nvSpPr>
        <p:spPr bwMode="gray">
          <a:xfrm>
            <a:off x="2281239" y="260351"/>
            <a:ext cx="585787" cy="632883"/>
          </a:xfrm>
          <a:prstGeom prst="rect">
            <a:avLst/>
          </a:prstGeom>
          <a:solidFill>
            <a:schemeClr val="accent2"/>
          </a:solidFill>
          <a:ln>
            <a:noFill/>
          </a:ln>
          <a:extLst>
            <a:ext uri="{91240B29-F687-4F45-9708-019B960494DF}"/>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2056" name="Rectangle 10"/>
          <p:cNvSpPr>
            <a:spLocks noChangeArrowheads="1"/>
          </p:cNvSpPr>
          <p:nvPr/>
        </p:nvSpPr>
        <p:spPr bwMode="gray">
          <a:xfrm>
            <a:off x="1141414" y="893234"/>
            <a:ext cx="574675" cy="626533"/>
          </a:xfrm>
          <a:prstGeom prst="rect">
            <a:avLst/>
          </a:prstGeom>
          <a:solidFill>
            <a:schemeClr val="hlink"/>
          </a:solidFill>
          <a:ln>
            <a:noFill/>
          </a:ln>
          <a:extLst>
            <a:ext uri="{91240B29-F687-4F45-9708-019B960494DF}"/>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2057" name="Rectangle 11"/>
          <p:cNvSpPr>
            <a:spLocks noChangeArrowheads="1"/>
          </p:cNvSpPr>
          <p:nvPr/>
        </p:nvSpPr>
        <p:spPr bwMode="gray">
          <a:xfrm>
            <a:off x="1716089" y="895351"/>
            <a:ext cx="566737" cy="622300"/>
          </a:xfrm>
          <a:prstGeom prst="rect">
            <a:avLst/>
          </a:prstGeom>
          <a:solidFill>
            <a:schemeClr val="accent2"/>
          </a:solidFill>
          <a:ln>
            <a:noFill/>
          </a:ln>
          <a:extLst>
            <a:ext uri="{91240B29-F687-4F45-9708-019B960494DF}"/>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2058" name="Rectangle 12"/>
          <p:cNvSpPr>
            <a:spLocks noChangeArrowheads="1"/>
          </p:cNvSpPr>
          <p:nvPr/>
        </p:nvSpPr>
        <p:spPr bwMode="gray">
          <a:xfrm>
            <a:off x="573088" y="1517651"/>
            <a:ext cx="576262" cy="645583"/>
          </a:xfrm>
          <a:prstGeom prst="rect">
            <a:avLst/>
          </a:prstGeom>
          <a:solidFill>
            <a:schemeClr val="hlink"/>
          </a:solidFill>
          <a:ln>
            <a:noFill/>
          </a:ln>
          <a:extLst>
            <a:ext uri="{91240B29-F687-4F45-9708-019B960494DF}"/>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2059" name="Rectangle 13"/>
          <p:cNvSpPr>
            <a:spLocks noChangeArrowheads="1"/>
          </p:cNvSpPr>
          <p:nvPr/>
        </p:nvSpPr>
        <p:spPr bwMode="gray">
          <a:xfrm>
            <a:off x="1141413" y="1517651"/>
            <a:ext cx="576262" cy="645583"/>
          </a:xfrm>
          <a:prstGeom prst="rect">
            <a:avLst/>
          </a:prstGeom>
          <a:solidFill>
            <a:schemeClr val="accent2"/>
          </a:solidFill>
          <a:ln>
            <a:noFill/>
          </a:ln>
          <a:extLst>
            <a:ext uri="{91240B29-F687-4F45-9708-019B960494DF}"/>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2060" name="Rectangle 14"/>
          <p:cNvSpPr>
            <a:spLocks noChangeArrowheads="1"/>
          </p:cNvSpPr>
          <p:nvPr/>
        </p:nvSpPr>
        <p:spPr bwMode="gray">
          <a:xfrm>
            <a:off x="1" y="2161117"/>
            <a:ext cx="574675" cy="632883"/>
          </a:xfrm>
          <a:prstGeom prst="rect">
            <a:avLst/>
          </a:prstGeom>
          <a:solidFill>
            <a:schemeClr val="hlink"/>
          </a:solidFill>
          <a:ln>
            <a:noFill/>
          </a:ln>
          <a:extLst>
            <a:ext uri="{91240B29-F687-4F45-9708-019B960494DF}"/>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23565" name="Rectangle 3"/>
          <p:cNvSpPr>
            <a:spLocks noGrp="1" noChangeArrowheads="1"/>
          </p:cNvSpPr>
          <p:nvPr>
            <p:ph type="body" idx="1"/>
          </p:nvPr>
        </p:nvSpPr>
        <p:spPr bwMode="auto">
          <a:xfrm>
            <a:off x="457200" y="1229784"/>
            <a:ext cx="8229600" cy="524721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smtClean="0"/>
          </a:p>
        </p:txBody>
      </p:sp>
      <p:sp>
        <p:nvSpPr>
          <p:cNvPr id="23566" name="Rectangle 4"/>
          <p:cNvSpPr>
            <a:spLocks noGrp="1" noChangeArrowheads="1"/>
          </p:cNvSpPr>
          <p:nvPr>
            <p:ph type="title"/>
          </p:nvPr>
        </p:nvSpPr>
        <p:spPr bwMode="white">
          <a:xfrm>
            <a:off x="1143000" y="457201"/>
            <a:ext cx="7391400" cy="48683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US" altLang="zh-CN" smtClean="0"/>
          </a:p>
        </p:txBody>
      </p:sp>
    </p:spTree>
  </p:cSld>
  <p:clrMap bg1="lt1" tx1="dk1" bg2="lt2" tx2="dk2" accent1="accent1" accent2="accent2" accent3="accent3" accent4="accent4" accent5="accent5" accent6="accent6" hlink="hlink" folHlink="folHlink"/>
  <p:sldLayoutIdLst>
    <p:sldLayoutId id="2147485081" r:id="rId1"/>
    <p:sldLayoutId id="2147485082" r:id="rId2"/>
    <p:sldLayoutId id="2147485083" r:id="rId3"/>
    <p:sldLayoutId id="2147485084" r:id="rId4"/>
    <p:sldLayoutId id="2147485085" r:id="rId5"/>
    <p:sldLayoutId id="2147485086" r:id="rId6"/>
    <p:sldLayoutId id="2147485087" r:id="rId7"/>
    <p:sldLayoutId id="2147485088" r:id="rId8"/>
    <p:sldLayoutId id="2147485089" r:id="rId9"/>
    <p:sldLayoutId id="2147485090" r:id="rId10"/>
    <p:sldLayoutId id="2147485091" r:id="rId11"/>
  </p:sldLayoutIdLst>
  <p:transition/>
  <p:timing>
    <p:tnLst>
      <p:par>
        <p:cTn id="1" dur="indefinite" restart="never" nodeType="tmRoot"/>
      </p:par>
    </p:tnLst>
  </p:timing>
  <p:txStyles>
    <p:titleStyle>
      <a:lvl1pPr algn="l" rtl="0" eaLnBrk="0" fontAlgn="base" hangingPunct="0">
        <a:spcBef>
          <a:spcPct val="0"/>
        </a:spcBef>
        <a:spcAft>
          <a:spcPct val="0"/>
        </a:spcAft>
        <a:defRPr sz="2800" b="1">
          <a:solidFill>
            <a:schemeClr val="bg1"/>
          </a:solidFill>
          <a:latin typeface="+mj-lt"/>
          <a:ea typeface="+mj-ea"/>
          <a:cs typeface="+mj-cs"/>
        </a:defRPr>
      </a:lvl1pPr>
      <a:lvl2pPr algn="l" rtl="0" eaLnBrk="0" fontAlgn="base" hangingPunct="0">
        <a:spcBef>
          <a:spcPct val="0"/>
        </a:spcBef>
        <a:spcAft>
          <a:spcPct val="0"/>
        </a:spcAft>
        <a:defRPr sz="2800" b="1">
          <a:solidFill>
            <a:schemeClr val="bg1"/>
          </a:solidFill>
          <a:latin typeface="Arial" charset="0"/>
          <a:ea typeface="宋体" pitchFamily="2" charset="-122"/>
        </a:defRPr>
      </a:lvl2pPr>
      <a:lvl3pPr algn="l" rtl="0" eaLnBrk="0" fontAlgn="base" hangingPunct="0">
        <a:spcBef>
          <a:spcPct val="0"/>
        </a:spcBef>
        <a:spcAft>
          <a:spcPct val="0"/>
        </a:spcAft>
        <a:defRPr sz="2800" b="1">
          <a:solidFill>
            <a:schemeClr val="bg1"/>
          </a:solidFill>
          <a:latin typeface="Arial" charset="0"/>
          <a:ea typeface="宋体" pitchFamily="2" charset="-122"/>
        </a:defRPr>
      </a:lvl3pPr>
      <a:lvl4pPr algn="l" rtl="0" eaLnBrk="0" fontAlgn="base" hangingPunct="0">
        <a:spcBef>
          <a:spcPct val="0"/>
        </a:spcBef>
        <a:spcAft>
          <a:spcPct val="0"/>
        </a:spcAft>
        <a:defRPr sz="2800" b="1">
          <a:solidFill>
            <a:schemeClr val="bg1"/>
          </a:solidFill>
          <a:latin typeface="Arial" charset="0"/>
          <a:ea typeface="宋体" pitchFamily="2" charset="-122"/>
        </a:defRPr>
      </a:lvl4pPr>
      <a:lvl5pPr algn="l" rtl="0" eaLnBrk="0" fontAlgn="base" hangingPunct="0">
        <a:spcBef>
          <a:spcPct val="0"/>
        </a:spcBef>
        <a:spcAft>
          <a:spcPct val="0"/>
        </a:spcAft>
        <a:defRPr sz="2800" b="1">
          <a:solidFill>
            <a:schemeClr val="bg1"/>
          </a:solidFill>
          <a:latin typeface="Arial" charset="0"/>
          <a:ea typeface="宋体" pitchFamily="2" charset="-122"/>
        </a:defRPr>
      </a:lvl5pPr>
      <a:lvl6pPr marL="457200" algn="l" rtl="0" eaLnBrk="1" fontAlgn="base" hangingPunct="1">
        <a:spcBef>
          <a:spcPct val="0"/>
        </a:spcBef>
        <a:spcAft>
          <a:spcPct val="0"/>
        </a:spcAft>
        <a:defRPr sz="2800" b="1">
          <a:solidFill>
            <a:schemeClr val="bg1"/>
          </a:solidFill>
          <a:latin typeface="Arial" charset="0"/>
          <a:ea typeface="宋体" pitchFamily="2" charset="-122"/>
        </a:defRPr>
      </a:lvl6pPr>
      <a:lvl7pPr marL="914400" algn="l" rtl="0" eaLnBrk="1" fontAlgn="base" hangingPunct="1">
        <a:spcBef>
          <a:spcPct val="0"/>
        </a:spcBef>
        <a:spcAft>
          <a:spcPct val="0"/>
        </a:spcAft>
        <a:defRPr sz="2800" b="1">
          <a:solidFill>
            <a:schemeClr val="bg1"/>
          </a:solidFill>
          <a:latin typeface="Arial" charset="0"/>
          <a:ea typeface="宋体" pitchFamily="2" charset="-122"/>
        </a:defRPr>
      </a:lvl7pPr>
      <a:lvl8pPr marL="1371600" algn="l" rtl="0" eaLnBrk="1" fontAlgn="base" hangingPunct="1">
        <a:spcBef>
          <a:spcPct val="0"/>
        </a:spcBef>
        <a:spcAft>
          <a:spcPct val="0"/>
        </a:spcAft>
        <a:defRPr sz="2800" b="1">
          <a:solidFill>
            <a:schemeClr val="bg1"/>
          </a:solidFill>
          <a:latin typeface="Arial" charset="0"/>
          <a:ea typeface="宋体" pitchFamily="2" charset="-122"/>
        </a:defRPr>
      </a:lvl8pPr>
      <a:lvl9pPr marL="1828800" algn="l" rtl="0" eaLnBrk="1" fontAlgn="base" hangingPunct="1">
        <a:spcBef>
          <a:spcPct val="0"/>
        </a:spcBef>
        <a:spcAft>
          <a:spcPct val="0"/>
        </a:spcAft>
        <a:defRPr sz="2800" b="1">
          <a:solidFill>
            <a:schemeClr val="bg1"/>
          </a:solidFill>
          <a:latin typeface="Arial" charset="0"/>
          <a:ea typeface="宋体" pitchFamily="2" charset="-122"/>
        </a:defRPr>
      </a:lvl9pPr>
    </p:titleStyle>
    <p:bodyStyle>
      <a:lvl1pPr marL="342900" indent="-342900" algn="l" rtl="0" eaLnBrk="0" fontAlgn="base" hangingPunct="0">
        <a:spcBef>
          <a:spcPct val="20000"/>
        </a:spcBef>
        <a:spcAft>
          <a:spcPct val="0"/>
        </a:spcAft>
        <a:buClr>
          <a:schemeClr val="hlink"/>
        </a:buClr>
        <a:buFont typeface="Wingdings" pitchFamily="2" charset="2"/>
        <a:buChar char="v"/>
        <a:defRPr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800">
          <a:solidFill>
            <a:schemeClr val="tx1"/>
          </a:solidFill>
          <a:latin typeface="+mj-lt"/>
          <a:ea typeface="+mn-ea"/>
        </a:defRPr>
      </a:lvl2pPr>
      <a:lvl3pPr marL="1143000" indent="-228600" algn="l" rtl="0" eaLnBrk="0" fontAlgn="base" hangingPunct="0">
        <a:spcBef>
          <a:spcPct val="20000"/>
        </a:spcBef>
        <a:spcAft>
          <a:spcPct val="0"/>
        </a:spcAft>
        <a:buClr>
          <a:schemeClr val="tx1"/>
        </a:buClr>
        <a:buChar char="•"/>
        <a:defRPr sz="2400">
          <a:solidFill>
            <a:schemeClr val="tx1"/>
          </a:solidFill>
          <a:latin typeface="+mj-lt"/>
          <a:ea typeface="+mn-ea"/>
        </a:defRPr>
      </a:lvl3pPr>
      <a:lvl4pPr marL="1600200" indent="-228600" algn="l" rtl="0" eaLnBrk="0" fontAlgn="base" hangingPunct="0">
        <a:spcBef>
          <a:spcPct val="20000"/>
        </a:spcBef>
        <a:spcAft>
          <a:spcPct val="0"/>
        </a:spcAft>
        <a:buChar char="–"/>
        <a:defRPr sz="2000">
          <a:solidFill>
            <a:schemeClr val="tx1"/>
          </a:solidFill>
          <a:latin typeface="+mj-lt"/>
          <a:ea typeface="+mn-ea"/>
        </a:defRPr>
      </a:lvl4pPr>
      <a:lvl5pPr marL="2057400" indent="-228600" algn="l" rtl="0" eaLnBrk="0" fontAlgn="base" hangingPunct="0">
        <a:spcBef>
          <a:spcPct val="20000"/>
        </a:spcBef>
        <a:spcAft>
          <a:spcPct val="0"/>
        </a:spcAft>
        <a:buChar char="»"/>
        <a:defRPr sz="2000">
          <a:solidFill>
            <a:schemeClr val="tx1"/>
          </a:solidFill>
          <a:latin typeface="+mj-lt"/>
          <a:ea typeface="+mn-ea"/>
        </a:defRPr>
      </a:lvl5pPr>
      <a:lvl6pPr marL="2514600" indent="-228600" algn="l" rtl="0" eaLnBrk="1" fontAlgn="base" hangingPunct="1">
        <a:spcBef>
          <a:spcPct val="20000"/>
        </a:spcBef>
        <a:spcAft>
          <a:spcPct val="0"/>
        </a:spcAft>
        <a:buChar char="»"/>
        <a:defRPr sz="2000">
          <a:solidFill>
            <a:schemeClr val="tx1"/>
          </a:solidFill>
          <a:latin typeface="+mj-lt"/>
          <a:ea typeface="+mn-ea"/>
        </a:defRPr>
      </a:lvl6pPr>
      <a:lvl7pPr marL="2971800" indent="-228600" algn="l" rtl="0" eaLnBrk="1" fontAlgn="base" hangingPunct="1">
        <a:spcBef>
          <a:spcPct val="20000"/>
        </a:spcBef>
        <a:spcAft>
          <a:spcPct val="0"/>
        </a:spcAft>
        <a:buChar char="»"/>
        <a:defRPr sz="2000">
          <a:solidFill>
            <a:schemeClr val="tx1"/>
          </a:solidFill>
          <a:latin typeface="+mj-lt"/>
          <a:ea typeface="+mn-ea"/>
        </a:defRPr>
      </a:lvl7pPr>
      <a:lvl8pPr marL="3429000" indent="-228600" algn="l" rtl="0" eaLnBrk="1" fontAlgn="base" hangingPunct="1">
        <a:spcBef>
          <a:spcPct val="20000"/>
        </a:spcBef>
        <a:spcAft>
          <a:spcPct val="0"/>
        </a:spcAft>
        <a:buChar char="»"/>
        <a:defRPr sz="2000">
          <a:solidFill>
            <a:schemeClr val="tx1"/>
          </a:solidFill>
          <a:latin typeface="+mj-lt"/>
          <a:ea typeface="+mn-ea"/>
        </a:defRPr>
      </a:lvl8pPr>
      <a:lvl9pPr marL="3886200" indent="-228600" algn="l" rtl="0" eaLnBrk="1" fontAlgn="base" hangingPunct="1">
        <a:spcBef>
          <a:spcPct val="20000"/>
        </a:spcBef>
        <a:spcAft>
          <a:spcPct val="0"/>
        </a:spcAft>
        <a:buChar char="»"/>
        <a:defRPr sz="2000">
          <a:solidFill>
            <a:schemeClr val="tx1"/>
          </a:solidFill>
          <a:latin typeface="+mj-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0.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83.xml"/><Relationship Id="rId1" Type="http://schemas.openxmlformats.org/officeDocument/2006/relationships/vmlDrawing" Target="../drawings/vmlDrawing3.vml"/><Relationship Id="rId6" Type="http://schemas.openxmlformats.org/officeDocument/2006/relationships/oleObject" Target="../embeddings/oleObject5.bin"/><Relationship Id="rId5" Type="http://schemas.openxmlformats.org/officeDocument/2006/relationships/oleObject" Target="../embeddings/oleObject4.bin"/><Relationship Id="rId4" Type="http://schemas.openxmlformats.org/officeDocument/2006/relationships/oleObject" Target="../embeddings/oleObject3.bin"/></Relationships>
</file>

<file path=ppt/slides/_rels/slide11.xml.rels><?xml version="1.0" encoding="UTF-8" standalone="yes"?>
<Relationships xmlns="http://schemas.openxmlformats.org/package/2006/relationships"><Relationship Id="rId8" Type="http://schemas.openxmlformats.org/officeDocument/2006/relationships/oleObject" Target="../embeddings/oleObject9.bin"/><Relationship Id="rId3" Type="http://schemas.openxmlformats.org/officeDocument/2006/relationships/notesSlide" Target="../notesSlides/notesSlide10.xml"/><Relationship Id="rId7" Type="http://schemas.openxmlformats.org/officeDocument/2006/relationships/oleObject" Target="../embeddings/oleObject8.bin"/><Relationship Id="rId2" Type="http://schemas.openxmlformats.org/officeDocument/2006/relationships/slideLayout" Target="../slideLayouts/slideLayout83.xml"/><Relationship Id="rId1" Type="http://schemas.openxmlformats.org/officeDocument/2006/relationships/vmlDrawing" Target="../drawings/vmlDrawing4.vml"/><Relationship Id="rId6" Type="http://schemas.openxmlformats.org/officeDocument/2006/relationships/oleObject" Target="../embeddings/oleObject7.bin"/><Relationship Id="rId5" Type="http://schemas.openxmlformats.org/officeDocument/2006/relationships/oleObject" Target="../embeddings/oleObject6.bin"/><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7" Type="http://schemas.openxmlformats.org/officeDocument/2006/relationships/oleObject" Target="../embeddings/oleObject13.bin"/><Relationship Id="rId2" Type="http://schemas.openxmlformats.org/officeDocument/2006/relationships/slideLayout" Target="../slideLayouts/slideLayout83.xml"/><Relationship Id="rId1" Type="http://schemas.openxmlformats.org/officeDocument/2006/relationships/vmlDrawing" Target="../drawings/vmlDrawing5.vml"/><Relationship Id="rId6" Type="http://schemas.openxmlformats.org/officeDocument/2006/relationships/oleObject" Target="../embeddings/oleObject12.bin"/><Relationship Id="rId5" Type="http://schemas.openxmlformats.org/officeDocument/2006/relationships/oleObject" Target="../embeddings/oleObject11.bin"/><Relationship Id="rId4" Type="http://schemas.openxmlformats.org/officeDocument/2006/relationships/oleObject" Target="../embeddings/oleObject10.bin"/></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83.xml"/><Relationship Id="rId1" Type="http://schemas.openxmlformats.org/officeDocument/2006/relationships/vmlDrawing" Target="../drawings/vmlDrawing6.vml"/><Relationship Id="rId4" Type="http://schemas.openxmlformats.org/officeDocument/2006/relationships/oleObject" Target="../embeddings/oleObject14.bin"/></Relationships>
</file>

<file path=ppt/slides/_rels/slide14.xml.rels><?xml version="1.0" encoding="UTF-8" standalone="yes"?>
<Relationships xmlns="http://schemas.openxmlformats.org/package/2006/relationships"><Relationship Id="rId8" Type="http://schemas.openxmlformats.org/officeDocument/2006/relationships/oleObject" Target="../embeddings/oleObject19.bin"/><Relationship Id="rId3" Type="http://schemas.openxmlformats.org/officeDocument/2006/relationships/notesSlide" Target="../notesSlides/notesSlide13.xml"/><Relationship Id="rId7" Type="http://schemas.openxmlformats.org/officeDocument/2006/relationships/oleObject" Target="../embeddings/oleObject18.bin"/><Relationship Id="rId2" Type="http://schemas.openxmlformats.org/officeDocument/2006/relationships/slideLayout" Target="../slideLayouts/slideLayout83.xml"/><Relationship Id="rId1" Type="http://schemas.openxmlformats.org/officeDocument/2006/relationships/vmlDrawing" Target="../drawings/vmlDrawing7.vml"/><Relationship Id="rId6" Type="http://schemas.openxmlformats.org/officeDocument/2006/relationships/oleObject" Target="../embeddings/oleObject17.bin"/><Relationship Id="rId5" Type="http://schemas.openxmlformats.org/officeDocument/2006/relationships/oleObject" Target="../embeddings/oleObject16.bin"/><Relationship Id="rId10" Type="http://schemas.openxmlformats.org/officeDocument/2006/relationships/oleObject" Target="../embeddings/oleObject21.bin"/><Relationship Id="rId4" Type="http://schemas.openxmlformats.org/officeDocument/2006/relationships/oleObject" Target="../embeddings/oleObject15.bin"/><Relationship Id="rId9" Type="http://schemas.openxmlformats.org/officeDocument/2006/relationships/oleObject" Target="../embeddings/oleObject20.bin"/></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84.xml"/><Relationship Id="rId1" Type="http://schemas.openxmlformats.org/officeDocument/2006/relationships/tags" Target="../tags/tag5.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83.xml"/><Relationship Id="rId1" Type="http://schemas.openxmlformats.org/officeDocument/2006/relationships/vmlDrawing" Target="../drawings/vmlDrawing8.vml"/><Relationship Id="rId5" Type="http://schemas.openxmlformats.org/officeDocument/2006/relationships/oleObject" Target="../embeddings/oleObject23.bin"/><Relationship Id="rId4" Type="http://schemas.openxmlformats.org/officeDocument/2006/relationships/oleObject" Target="../embeddings/oleObject22.bin"/></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83.xml"/><Relationship Id="rId1" Type="http://schemas.openxmlformats.org/officeDocument/2006/relationships/vmlDrawing" Target="../drawings/vmlDrawing9.vml"/><Relationship Id="rId6" Type="http://schemas.openxmlformats.org/officeDocument/2006/relationships/oleObject" Target="../embeddings/oleObject26.bin"/><Relationship Id="rId5" Type="http://schemas.openxmlformats.org/officeDocument/2006/relationships/oleObject" Target="../embeddings/oleObject25.bin"/><Relationship Id="rId4" Type="http://schemas.openxmlformats.org/officeDocument/2006/relationships/oleObject" Target="../embeddings/oleObject24.bin"/></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3.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83.xml"/><Relationship Id="rId1" Type="http://schemas.openxmlformats.org/officeDocument/2006/relationships/vmlDrawing" Target="../drawings/vmlDrawing10.vml"/><Relationship Id="rId4" Type="http://schemas.openxmlformats.org/officeDocument/2006/relationships/oleObject" Target="../embeddings/oleObject27.bin"/></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84.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83.xml"/><Relationship Id="rId1" Type="http://schemas.openxmlformats.org/officeDocument/2006/relationships/vmlDrawing" Target="../drawings/vmlDrawing11.vml"/><Relationship Id="rId5" Type="http://schemas.openxmlformats.org/officeDocument/2006/relationships/oleObject" Target="../embeddings/oleObject29.bin"/><Relationship Id="rId4" Type="http://schemas.openxmlformats.org/officeDocument/2006/relationships/oleObject" Target="../embeddings/oleObject28.bin"/></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8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1.xml"/><Relationship Id="rId1" Type="http://schemas.openxmlformats.org/officeDocument/2006/relationships/tags" Target="../tags/tag6.xml"/><Relationship Id="rId4" Type="http://schemas.openxmlformats.org/officeDocument/2006/relationships/image" Target="../media/image36.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84.xml"/><Relationship Id="rId1" Type="http://schemas.openxmlformats.org/officeDocument/2006/relationships/tags" Target="../tags/tag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3.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88.xml"/><Relationship Id="rId2" Type="http://schemas.openxmlformats.org/officeDocument/2006/relationships/tags" Target="../tags/tag3.xml"/><Relationship Id="rId1" Type="http://schemas.openxmlformats.org/officeDocument/2006/relationships/vmlDrawing" Target="../drawings/vmlDrawing1.vml"/><Relationship Id="rId5" Type="http://schemas.openxmlformats.org/officeDocument/2006/relationships/oleObject" Target="../embeddings/oleObject1.bin"/><Relationship Id="rId4"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3.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84.xml"/><Relationship Id="rId1" Type="http://schemas.openxmlformats.org/officeDocument/2006/relationships/tags" Target="../tags/tag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3.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83.xml"/><Relationship Id="rId1" Type="http://schemas.openxmlformats.org/officeDocument/2006/relationships/vmlDrawing" Target="../drawings/vmlDrawing2.vml"/><Relationship Id="rId4" Type="http://schemas.openxmlformats.org/officeDocument/2006/relationships/oleObject" Target="../embeddings/oleObject2.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684213" y="1509185"/>
            <a:ext cx="7772400" cy="1468967"/>
          </a:xfrm>
        </p:spPr>
        <p:txBody>
          <a:bodyPr>
            <a:normAutofit/>
          </a:bodyPr>
          <a:lstStyle/>
          <a:p>
            <a:pPr eaLnBrk="1" fontAlgn="auto" hangingPunct="1">
              <a:spcAft>
                <a:spcPts val="0"/>
              </a:spcAft>
              <a:defRPr/>
            </a:pPr>
            <a:r>
              <a:rPr lang="zh-CN" altLang="en-US" sz="6000" spc="-100" dirty="0" smtClean="0">
                <a:solidFill>
                  <a:schemeClr val="bg1"/>
                </a:solidFill>
                <a:latin typeface="隶书" pitchFamily="49" charset="-122"/>
                <a:ea typeface="隶书" pitchFamily="49" charset="-122"/>
              </a:rPr>
              <a:t>计 算 方 法</a:t>
            </a:r>
            <a:endParaRPr lang="zh-CN" altLang="en-US" sz="6000" dirty="0">
              <a:solidFill>
                <a:schemeClr val="bg1"/>
              </a:solidFill>
            </a:endParaRPr>
          </a:p>
        </p:txBody>
      </p:sp>
      <p:pic>
        <p:nvPicPr>
          <p:cNvPr id="173058" name="Picture 2"/>
          <p:cNvPicPr>
            <a:picLocks noChangeAspect="1" noChangeArrowheads="1"/>
          </p:cNvPicPr>
          <p:nvPr/>
        </p:nvPicPr>
        <p:blipFill>
          <a:blip r:embed="rId2" cstate="print"/>
          <a:srcRect/>
          <a:stretch>
            <a:fillRect/>
          </a:stretch>
        </p:blipFill>
        <p:spPr bwMode="auto">
          <a:xfrm>
            <a:off x="1543050" y="3102094"/>
            <a:ext cx="6057900" cy="362902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03941" name="Rectangle 5"/>
          <p:cNvSpPr>
            <a:spLocks noChangeArrowheads="1"/>
          </p:cNvSpPr>
          <p:nvPr/>
        </p:nvSpPr>
        <p:spPr bwMode="auto">
          <a:xfrm>
            <a:off x="600500" y="1094967"/>
            <a:ext cx="7970292" cy="5169356"/>
          </a:xfrm>
          <a:prstGeom prst="rect">
            <a:avLst/>
          </a:prstGeom>
          <a:noFill/>
          <a:ln w="9525">
            <a:noFill/>
            <a:miter lim="800000"/>
            <a:headEnd/>
            <a:tailEnd/>
          </a:ln>
        </p:spPr>
        <p:txBody>
          <a:bodyPr anchor="ctr"/>
          <a:lstStyle/>
          <a:p>
            <a:pPr marL="360000" indent="-360000">
              <a:lnSpc>
                <a:spcPct val="120000"/>
              </a:lnSpc>
              <a:spcAft>
                <a:spcPts val="1200"/>
              </a:spcAft>
              <a:buClr>
                <a:srgbClr val="0000FF"/>
              </a:buClr>
              <a:buSzPct val="70000"/>
            </a:pPr>
            <a:r>
              <a:rPr lang="en-US" altLang="zh-CN" sz="2800" dirty="0" smtClean="0">
                <a:solidFill>
                  <a:srgbClr val="0000FF"/>
                </a:solidFill>
              </a:rPr>
              <a:t>【</a:t>
            </a:r>
            <a:r>
              <a:rPr lang="x-none" altLang="zh-CN" sz="2800" dirty="0" smtClean="0">
                <a:solidFill>
                  <a:srgbClr val="0000FF"/>
                </a:solidFill>
                <a:latin typeface="黑体" pitchFamily="49" charset="-122"/>
                <a:ea typeface="黑体" pitchFamily="49" charset="-122"/>
              </a:rPr>
              <a:t>定义1-</a:t>
            </a:r>
            <a:r>
              <a:rPr lang="en-US" altLang="zh-CN" sz="2800" dirty="0" smtClean="0">
                <a:solidFill>
                  <a:srgbClr val="0000FF"/>
                </a:solidFill>
                <a:latin typeface="黑体" pitchFamily="49" charset="-122"/>
                <a:ea typeface="黑体" pitchFamily="49" charset="-122"/>
              </a:rPr>
              <a:t>2</a:t>
            </a:r>
            <a:r>
              <a:rPr lang="en-US" altLang="zh-CN" sz="2800" dirty="0" smtClean="0">
                <a:solidFill>
                  <a:srgbClr val="0000FF"/>
                </a:solidFill>
              </a:rPr>
              <a:t>】  </a:t>
            </a:r>
            <a:r>
              <a:rPr lang="zh-CN" altLang="zh-CN" sz="2800" dirty="0" smtClean="0"/>
              <a:t>设</a:t>
            </a:r>
            <a:r>
              <a:rPr lang="en-US" altLang="zh-CN" sz="2800" i="1" dirty="0" smtClean="0">
                <a:latin typeface="Times New Roman" pitchFamily="18" charset="0"/>
                <a:cs typeface="Times New Roman" pitchFamily="18" charset="0"/>
              </a:rPr>
              <a:t> x </a:t>
            </a:r>
            <a:r>
              <a:rPr lang="zh-CN" altLang="zh-CN" sz="2800" dirty="0" smtClean="0"/>
              <a:t>为准确值，</a:t>
            </a:r>
            <a:r>
              <a:rPr lang="en-US" altLang="zh-CN" sz="2800" dirty="0" smtClean="0"/>
              <a:t> </a:t>
            </a:r>
            <a:r>
              <a:rPr lang="en-US" altLang="zh-CN" sz="2800" i="1" dirty="0" smtClean="0">
                <a:latin typeface="Times New Roman" pitchFamily="18" charset="0"/>
                <a:cs typeface="Times New Roman" pitchFamily="18" charset="0"/>
              </a:rPr>
              <a:t>x</a:t>
            </a:r>
            <a:r>
              <a:rPr lang="en-US" altLang="zh-CN" sz="2800" dirty="0" smtClean="0">
                <a:latin typeface="Times New Roman" pitchFamily="18" charset="0"/>
                <a:cs typeface="Times New Roman" pitchFamily="18" charset="0"/>
              </a:rPr>
              <a:t>*</a:t>
            </a:r>
            <a:r>
              <a:rPr lang="en-US" altLang="zh-CN" sz="2800" dirty="0" smtClean="0"/>
              <a:t> </a:t>
            </a:r>
            <a:r>
              <a:rPr lang="zh-CN" altLang="zh-CN" sz="2800" dirty="0" smtClean="0"/>
              <a:t>为</a:t>
            </a:r>
            <a:r>
              <a:rPr lang="en-US" altLang="zh-CN" sz="2800" dirty="0" smtClean="0"/>
              <a:t> </a:t>
            </a:r>
            <a:r>
              <a:rPr lang="en-US" altLang="zh-CN" sz="2800" i="1" dirty="0" smtClean="0">
                <a:latin typeface="Times New Roman" pitchFamily="18" charset="0"/>
                <a:cs typeface="Times New Roman" pitchFamily="18" charset="0"/>
              </a:rPr>
              <a:t>x </a:t>
            </a:r>
            <a:r>
              <a:rPr lang="zh-CN" altLang="zh-CN" sz="2800" dirty="0" smtClean="0"/>
              <a:t>的一个近似值，称</a:t>
            </a:r>
            <a:r>
              <a:rPr lang="zh-CN" altLang="en-US" sz="2800" dirty="0" smtClean="0"/>
              <a:t>绝对误差</a:t>
            </a:r>
            <a:r>
              <a:rPr lang="en-US" altLang="zh-CN" sz="2800" dirty="0" smtClean="0"/>
              <a:t> </a:t>
            </a:r>
            <a:r>
              <a:rPr lang="en-US" altLang="zh-CN" sz="2800" i="1" dirty="0" smtClean="0">
                <a:latin typeface="Times New Roman" pitchFamily="18" charset="0"/>
                <a:cs typeface="Times New Roman" pitchFamily="18" charset="0"/>
              </a:rPr>
              <a:t>e</a:t>
            </a:r>
            <a:r>
              <a:rPr lang="en-US" altLang="zh-CN" sz="2800" dirty="0" smtClean="0">
                <a:latin typeface="Times New Roman" pitchFamily="18" charset="0"/>
                <a:cs typeface="Times New Roman" pitchFamily="18" charset="0"/>
              </a:rPr>
              <a:t>*</a:t>
            </a:r>
            <a:r>
              <a:rPr lang="en-US" altLang="zh-CN" sz="2800" i="1" dirty="0" smtClean="0">
                <a:latin typeface="Times New Roman" pitchFamily="18" charset="0"/>
                <a:cs typeface="Times New Roman" pitchFamily="18" charset="0"/>
              </a:rPr>
              <a:t> </a:t>
            </a:r>
            <a:r>
              <a:rPr lang="zh-CN" altLang="en-US" sz="2800" dirty="0" smtClean="0">
                <a:latin typeface="Times New Roman" pitchFamily="18" charset="0"/>
                <a:cs typeface="Times New Roman" pitchFamily="18" charset="0"/>
              </a:rPr>
              <a:t>与准确值</a:t>
            </a:r>
            <a:r>
              <a:rPr lang="en-US" altLang="zh-CN" sz="2800" i="1" dirty="0" smtClean="0">
                <a:latin typeface="Times New Roman" pitchFamily="18" charset="0"/>
                <a:cs typeface="Times New Roman" pitchFamily="18" charset="0"/>
              </a:rPr>
              <a:t> x </a:t>
            </a:r>
            <a:r>
              <a:rPr lang="zh-CN" altLang="en-US" sz="2800" dirty="0" smtClean="0">
                <a:latin typeface="Times New Roman" pitchFamily="18" charset="0"/>
                <a:cs typeface="Times New Roman" pitchFamily="18" charset="0"/>
              </a:rPr>
              <a:t>的比值，即</a:t>
            </a:r>
            <a:endParaRPr lang="en-US" altLang="zh-CN" sz="2800" dirty="0" smtClean="0">
              <a:latin typeface="Times New Roman" pitchFamily="18" charset="0"/>
              <a:cs typeface="Times New Roman" pitchFamily="18" charset="0"/>
            </a:endParaRPr>
          </a:p>
          <a:p>
            <a:pPr marL="360000" indent="-360000">
              <a:lnSpc>
                <a:spcPct val="120000"/>
              </a:lnSpc>
              <a:spcAft>
                <a:spcPts val="1200"/>
              </a:spcAft>
              <a:buClr>
                <a:srgbClr val="0000FF"/>
              </a:buClr>
              <a:buSzPct val="70000"/>
            </a:pPr>
            <a:endParaRPr lang="en-US" altLang="zh-CN" sz="2800" dirty="0" smtClean="0">
              <a:latin typeface="Times New Roman" pitchFamily="18" charset="0"/>
              <a:cs typeface="Times New Roman" pitchFamily="18" charset="0"/>
            </a:endParaRPr>
          </a:p>
          <a:p>
            <a:pPr marL="360000" indent="-360000">
              <a:lnSpc>
                <a:spcPct val="120000"/>
              </a:lnSpc>
              <a:spcAft>
                <a:spcPts val="1200"/>
              </a:spcAft>
              <a:buClr>
                <a:srgbClr val="0000FF"/>
              </a:buClr>
              <a:buSzPct val="70000"/>
            </a:pPr>
            <a:r>
              <a:rPr lang="en-US" altLang="zh-CN" sz="2800" dirty="0" smtClean="0">
                <a:latin typeface="Times New Roman" pitchFamily="18" charset="0"/>
                <a:cs typeface="Times New Roman" pitchFamily="18" charset="0"/>
              </a:rPr>
              <a:t>    </a:t>
            </a:r>
            <a:r>
              <a:rPr lang="zh-CN" altLang="zh-CN" sz="2800" dirty="0" smtClean="0"/>
              <a:t>为近似值</a:t>
            </a:r>
            <a:r>
              <a:rPr lang="en-US" altLang="zh-CN" sz="2800" dirty="0" smtClean="0"/>
              <a:t> </a:t>
            </a:r>
            <a:r>
              <a:rPr lang="en-US" altLang="zh-CN" sz="2800" i="1" dirty="0" smtClean="0">
                <a:latin typeface="Times New Roman" pitchFamily="18" charset="0"/>
                <a:cs typeface="Times New Roman" pitchFamily="18" charset="0"/>
              </a:rPr>
              <a:t>x</a:t>
            </a:r>
            <a:r>
              <a:rPr lang="en-US" altLang="zh-CN" sz="2800" dirty="0" smtClean="0">
                <a:latin typeface="Times New Roman" pitchFamily="18" charset="0"/>
                <a:cs typeface="Times New Roman" pitchFamily="18" charset="0"/>
              </a:rPr>
              <a:t>*</a:t>
            </a:r>
            <a:r>
              <a:rPr lang="en-US" altLang="zh-CN" sz="2800" i="1" dirty="0" smtClean="0">
                <a:latin typeface="Times New Roman" pitchFamily="18" charset="0"/>
                <a:cs typeface="Times New Roman" pitchFamily="18" charset="0"/>
              </a:rPr>
              <a:t> </a:t>
            </a:r>
            <a:r>
              <a:rPr lang="zh-CN" altLang="zh-CN" sz="2800" dirty="0" smtClean="0"/>
              <a:t>的</a:t>
            </a:r>
            <a:r>
              <a:rPr lang="zh-CN" altLang="en-US" sz="2800" dirty="0" smtClean="0">
                <a:solidFill>
                  <a:srgbClr val="0000FF"/>
                </a:solidFill>
              </a:rPr>
              <a:t>相</a:t>
            </a:r>
            <a:r>
              <a:rPr lang="zh-CN" altLang="zh-CN" sz="2800" dirty="0" smtClean="0">
                <a:solidFill>
                  <a:srgbClr val="0000FF"/>
                </a:solidFill>
              </a:rPr>
              <a:t>对误差</a:t>
            </a:r>
            <a:r>
              <a:rPr lang="zh-CN" altLang="zh-CN" sz="2800" dirty="0" smtClean="0"/>
              <a:t>。</a:t>
            </a:r>
            <a:endParaRPr lang="en-US" altLang="zh-CN" sz="2800" dirty="0" smtClean="0"/>
          </a:p>
          <a:p>
            <a:pPr marL="360000" indent="-360000">
              <a:lnSpc>
                <a:spcPct val="120000"/>
              </a:lnSpc>
              <a:spcAft>
                <a:spcPts val="1200"/>
              </a:spcAft>
              <a:buClr>
                <a:srgbClr val="0000FF"/>
              </a:buClr>
              <a:buSzPct val="70000"/>
            </a:pPr>
            <a:r>
              <a:rPr lang="en-US" altLang="zh-CN" sz="2800" dirty="0" smtClean="0"/>
              <a:t>           </a:t>
            </a:r>
            <a:r>
              <a:rPr lang="zh-CN" altLang="zh-CN" sz="2800" dirty="0" smtClean="0"/>
              <a:t>在实际计算中，由于准确值</a:t>
            </a:r>
            <a:r>
              <a:rPr lang="en-US" altLang="zh-CN" sz="2800" i="1" dirty="0" smtClean="0">
                <a:latin typeface="Times New Roman" pitchFamily="18" charset="0"/>
                <a:cs typeface="Times New Roman" pitchFamily="18" charset="0"/>
              </a:rPr>
              <a:t> x </a:t>
            </a:r>
            <a:r>
              <a:rPr lang="zh-CN" altLang="zh-CN" sz="2800" dirty="0" smtClean="0"/>
              <a:t>一般是未知的，通常取</a:t>
            </a:r>
            <a:endParaRPr lang="en-US" altLang="zh-CN" sz="2800" dirty="0" smtClean="0"/>
          </a:p>
          <a:p>
            <a:pPr marL="360000" indent="-360000">
              <a:lnSpc>
                <a:spcPct val="120000"/>
              </a:lnSpc>
              <a:spcAft>
                <a:spcPts val="1200"/>
              </a:spcAft>
              <a:buClr>
                <a:srgbClr val="0000FF"/>
              </a:buClr>
              <a:buSzPct val="70000"/>
            </a:pPr>
            <a:endParaRPr lang="en-US" altLang="zh-CN" sz="2800" dirty="0" smtClean="0"/>
          </a:p>
          <a:p>
            <a:pPr marL="360000" indent="-360000">
              <a:lnSpc>
                <a:spcPct val="120000"/>
              </a:lnSpc>
              <a:spcAft>
                <a:spcPts val="1200"/>
              </a:spcAft>
              <a:buClr>
                <a:srgbClr val="0000FF"/>
              </a:buClr>
              <a:buSzPct val="70000"/>
            </a:pPr>
            <a:r>
              <a:rPr lang="en-US" altLang="zh-CN" sz="2800" dirty="0" smtClean="0"/>
              <a:t>    </a:t>
            </a:r>
            <a:r>
              <a:rPr lang="zh-CN" altLang="zh-CN" sz="2800" dirty="0" smtClean="0"/>
              <a:t>作为</a:t>
            </a:r>
            <a:r>
              <a:rPr lang="en-US" altLang="zh-CN" sz="2800" dirty="0" smtClean="0"/>
              <a:t> </a:t>
            </a:r>
            <a:r>
              <a:rPr lang="en-US" altLang="zh-CN" sz="2800" i="1" dirty="0" smtClean="0">
                <a:latin typeface="Times New Roman" pitchFamily="18" charset="0"/>
                <a:cs typeface="Times New Roman" pitchFamily="18" charset="0"/>
              </a:rPr>
              <a:t>x</a:t>
            </a:r>
            <a:r>
              <a:rPr lang="en-US" altLang="zh-CN" sz="2800" dirty="0" smtClean="0">
                <a:latin typeface="Times New Roman" pitchFamily="18" charset="0"/>
                <a:cs typeface="Times New Roman" pitchFamily="18" charset="0"/>
              </a:rPr>
              <a:t>*</a:t>
            </a:r>
            <a:r>
              <a:rPr lang="en-US" altLang="zh-CN" sz="2800" i="1" dirty="0" smtClean="0">
                <a:latin typeface="Times New Roman" pitchFamily="18" charset="0"/>
                <a:cs typeface="Times New Roman" pitchFamily="18" charset="0"/>
              </a:rPr>
              <a:t> </a:t>
            </a:r>
            <a:r>
              <a:rPr lang="zh-CN" altLang="zh-CN" sz="2800" dirty="0" smtClean="0"/>
              <a:t>的相对误差，条件是</a:t>
            </a:r>
            <a:r>
              <a:rPr lang="en-US" altLang="zh-CN" sz="2800" dirty="0" smtClean="0"/>
              <a:t>               </a:t>
            </a:r>
            <a:r>
              <a:rPr lang="zh-CN" altLang="zh-CN" sz="2800" dirty="0" smtClean="0"/>
              <a:t>较小。</a:t>
            </a:r>
          </a:p>
        </p:txBody>
      </p:sp>
      <p:sp>
        <p:nvSpPr>
          <p:cNvPr id="48132" name="Rectangle 7"/>
          <p:cNvSpPr>
            <a:spLocks noChangeArrowheads="1"/>
          </p:cNvSpPr>
          <p:nvPr/>
        </p:nvSpPr>
        <p:spPr bwMode="auto">
          <a:xfrm>
            <a:off x="1016000" y="245660"/>
            <a:ext cx="8128000" cy="682168"/>
          </a:xfrm>
          <a:prstGeom prst="rect">
            <a:avLst/>
          </a:prstGeom>
          <a:noFill/>
          <a:ln w="9525">
            <a:noFill/>
            <a:miter lim="800000"/>
            <a:headEnd/>
            <a:tailEnd/>
          </a:ln>
        </p:spPr>
        <p:txBody>
          <a:bodyPr/>
          <a:lstStyle/>
          <a:p>
            <a:pPr marL="342900" indent="-342900"/>
            <a:r>
              <a:rPr lang="zh-CN" altLang="en-US" sz="3200" dirty="0" smtClean="0">
                <a:solidFill>
                  <a:srgbClr val="FFFF00"/>
                </a:solidFill>
                <a:latin typeface="Times New Roman" pitchFamily="18" charset="0"/>
                <a:ea typeface="楷体" pitchFamily="49" charset="-122"/>
              </a:rPr>
              <a:t>三、相对误差与相对误差限</a:t>
            </a:r>
          </a:p>
        </p:txBody>
      </p:sp>
      <p:sp>
        <p:nvSpPr>
          <p:cNvPr id="6" name="灯片编号占位符 8"/>
          <p:cNvSpPr txBox="1">
            <a:spLocks/>
          </p:cNvSpPr>
          <p:nvPr/>
        </p:nvSpPr>
        <p:spPr bwMode="auto">
          <a:xfrm>
            <a:off x="8752484" y="6559552"/>
            <a:ext cx="391516" cy="298449"/>
          </a:xfrm>
          <a:prstGeom prst="rect">
            <a:avLst/>
          </a:prstGeom>
          <a:noFill/>
          <a:ln w="9525">
            <a:noFill/>
            <a:miter lim="800000"/>
            <a:headEnd/>
            <a:tailEnd/>
          </a:ln>
        </p:spPr>
        <p:txBody>
          <a:bodyPr/>
          <a:lstStyle/>
          <a:p>
            <a:pPr algn="r"/>
            <a:fld id="{15A842D1-B9C2-4083-A525-D0BB730B7459}" type="slidenum">
              <a:rPr lang="zh-CN" altLang="en-US" sz="1000">
                <a:latin typeface="Times New Roman" pitchFamily="18" charset="0"/>
                <a:cs typeface="Times New Roman" pitchFamily="18" charset="0"/>
              </a:rPr>
              <a:pPr algn="r"/>
              <a:t>10</a:t>
            </a:fld>
            <a:endParaRPr lang="zh-CN" altLang="en-US" sz="1000" dirty="0">
              <a:latin typeface="Times New Roman" pitchFamily="18" charset="0"/>
              <a:cs typeface="Times New Roman" pitchFamily="18" charset="0"/>
            </a:endParaRPr>
          </a:p>
        </p:txBody>
      </p:sp>
      <p:sp>
        <p:nvSpPr>
          <p:cNvPr id="18637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86369" name="Object 1"/>
          <p:cNvGraphicFramePr>
            <a:graphicFrameLocks noChangeAspect="1"/>
          </p:cNvGraphicFramePr>
          <p:nvPr/>
        </p:nvGraphicFramePr>
        <p:xfrm>
          <a:off x="3217863" y="2195664"/>
          <a:ext cx="2298700" cy="915987"/>
        </p:xfrm>
        <a:graphic>
          <a:graphicData uri="http://schemas.openxmlformats.org/presentationml/2006/ole">
            <p:oleObj spid="_x0000_s193538" name="Equation" r:id="rId4" imgW="914400" imgH="368280" progId="Equation.DSMT4">
              <p:embed/>
            </p:oleObj>
          </a:graphicData>
        </a:graphic>
      </p:graphicFrame>
      <p:graphicFrame>
        <p:nvGraphicFramePr>
          <p:cNvPr id="193539" name="Object 3"/>
          <p:cNvGraphicFramePr>
            <a:graphicFrameLocks noChangeAspect="1"/>
          </p:cNvGraphicFramePr>
          <p:nvPr/>
        </p:nvGraphicFramePr>
        <p:xfrm>
          <a:off x="3244850" y="4503648"/>
          <a:ext cx="2330450" cy="915987"/>
        </p:xfrm>
        <a:graphic>
          <a:graphicData uri="http://schemas.openxmlformats.org/presentationml/2006/ole">
            <p:oleObj spid="_x0000_s193539" name="Equation" r:id="rId5" imgW="927000" imgH="368280" progId="Equation.DSMT4">
              <p:embed/>
            </p:oleObj>
          </a:graphicData>
        </a:graphic>
      </p:graphicFrame>
      <p:sp>
        <p:nvSpPr>
          <p:cNvPr id="193541"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93542" name="Object 6"/>
          <p:cNvGraphicFramePr>
            <a:graphicFrameLocks noChangeAspect="1"/>
          </p:cNvGraphicFramePr>
          <p:nvPr/>
        </p:nvGraphicFramePr>
        <p:xfrm>
          <a:off x="5747457" y="5324475"/>
          <a:ext cx="1149350" cy="915988"/>
        </p:xfrm>
        <a:graphic>
          <a:graphicData uri="http://schemas.openxmlformats.org/presentationml/2006/ole">
            <p:oleObj spid="_x0000_s193542" name="Equation" r:id="rId6" imgW="457200" imgH="368280" progId="Equation.DSMT4">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703941">
                                            <p:txEl>
                                              <p:pRg st="0" end="0"/>
                                            </p:txEl>
                                          </p:spTgt>
                                        </p:tgtEl>
                                        <p:attrNameLst>
                                          <p:attrName>style.visibility</p:attrName>
                                        </p:attrNameLst>
                                      </p:cBhvr>
                                      <p:to>
                                        <p:strVal val="visible"/>
                                      </p:to>
                                    </p:set>
                                    <p:animEffect transition="in" filter="wipe(left)">
                                      <p:cBhvr>
                                        <p:cTn id="7" dur="500"/>
                                        <p:tgtEl>
                                          <p:spTgt spid="170394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186369">
                                            <p:subSp spid="_x0000_s193538"/>
                                          </p:spTgt>
                                        </p:tgtEl>
                                        <p:attrNameLst>
                                          <p:attrName>style.visibility</p:attrName>
                                        </p:attrNameLst>
                                      </p:cBhvr>
                                      <p:to>
                                        <p:strVal val="visible"/>
                                      </p:to>
                                    </p:set>
                                    <p:animEffect transition="in" filter="box(in)">
                                      <p:cBhvr>
                                        <p:cTn id="12" dur="500"/>
                                        <p:tgtEl>
                                          <p:spTgt spid="186369">
                                            <p:subSp spid="_x0000_s193538"/>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703941">
                                            <p:txEl>
                                              <p:pRg st="2" end="2"/>
                                            </p:txEl>
                                          </p:spTgt>
                                        </p:tgtEl>
                                        <p:attrNameLst>
                                          <p:attrName>style.visibility</p:attrName>
                                        </p:attrNameLst>
                                      </p:cBhvr>
                                      <p:to>
                                        <p:strVal val="visible"/>
                                      </p:to>
                                    </p:set>
                                    <p:animEffect transition="in" filter="wipe(left)">
                                      <p:cBhvr>
                                        <p:cTn id="17" dur="500"/>
                                        <p:tgtEl>
                                          <p:spTgt spid="170394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703941">
                                            <p:txEl>
                                              <p:pRg st="3" end="3"/>
                                            </p:txEl>
                                          </p:spTgt>
                                        </p:tgtEl>
                                        <p:attrNameLst>
                                          <p:attrName>style.visibility</p:attrName>
                                        </p:attrNameLst>
                                      </p:cBhvr>
                                      <p:to>
                                        <p:strVal val="visible"/>
                                      </p:to>
                                    </p:set>
                                    <p:animEffect transition="in" filter="wipe(left)">
                                      <p:cBhvr>
                                        <p:cTn id="22" dur="500"/>
                                        <p:tgtEl>
                                          <p:spTgt spid="1703941">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193539">
                                            <p:subSp spid="_x0000_s193539"/>
                                          </p:spTgt>
                                        </p:tgtEl>
                                        <p:attrNameLst>
                                          <p:attrName>style.visibility</p:attrName>
                                        </p:attrNameLst>
                                      </p:cBhvr>
                                      <p:to>
                                        <p:strVal val="visible"/>
                                      </p:to>
                                    </p:set>
                                    <p:animEffect transition="in" filter="box(in)">
                                      <p:cBhvr>
                                        <p:cTn id="27" dur="500"/>
                                        <p:tgtEl>
                                          <p:spTgt spid="193539">
                                            <p:subSp spid="_x0000_s193539"/>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703941">
                                            <p:txEl>
                                              <p:pRg st="5" end="5"/>
                                            </p:txEl>
                                          </p:spTgt>
                                        </p:tgtEl>
                                        <p:attrNameLst>
                                          <p:attrName>style.visibility</p:attrName>
                                        </p:attrNameLst>
                                      </p:cBhvr>
                                      <p:to>
                                        <p:strVal val="visible"/>
                                      </p:to>
                                    </p:set>
                                    <p:animEffect transition="in" filter="wipe(left)">
                                      <p:cBhvr>
                                        <p:cTn id="32" dur="500"/>
                                        <p:tgtEl>
                                          <p:spTgt spid="1703941">
                                            <p:txEl>
                                              <p:pRg st="5" end="5"/>
                                            </p:txEl>
                                          </p:spTgt>
                                        </p:tgtEl>
                                      </p:cBhvr>
                                    </p:animEffect>
                                  </p:childTnLst>
                                </p:cTn>
                              </p:par>
                              <p:par>
                                <p:cTn id="33" presetID="4" presetClass="entr" presetSubtype="16" fill="hold" nodeType="withEffect">
                                  <p:stCondLst>
                                    <p:cond delay="0"/>
                                  </p:stCondLst>
                                  <p:childTnLst>
                                    <p:set>
                                      <p:cBhvr>
                                        <p:cTn id="34" dur="1" fill="hold">
                                          <p:stCondLst>
                                            <p:cond delay="0"/>
                                          </p:stCondLst>
                                        </p:cTn>
                                        <p:tgtEl>
                                          <p:spTgt spid="193542"/>
                                        </p:tgtEl>
                                        <p:attrNameLst>
                                          <p:attrName>style.visibility</p:attrName>
                                        </p:attrNameLst>
                                      </p:cBhvr>
                                      <p:to>
                                        <p:strVal val="visible"/>
                                      </p:to>
                                    </p:set>
                                    <p:animEffect transition="in" filter="box(in)">
                                      <p:cBhvr>
                                        <p:cTn id="35" dur="500"/>
                                        <p:tgtEl>
                                          <p:spTgt spid="1935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03941" name="Rectangle 5"/>
          <p:cNvSpPr>
            <a:spLocks noChangeArrowheads="1"/>
          </p:cNvSpPr>
          <p:nvPr/>
        </p:nvSpPr>
        <p:spPr bwMode="auto">
          <a:xfrm>
            <a:off x="600499" y="958487"/>
            <a:ext cx="8038534" cy="1771063"/>
          </a:xfrm>
          <a:prstGeom prst="rect">
            <a:avLst/>
          </a:prstGeom>
          <a:noFill/>
          <a:ln w="9525">
            <a:noFill/>
            <a:miter lim="800000"/>
            <a:headEnd/>
            <a:tailEnd/>
          </a:ln>
        </p:spPr>
        <p:txBody>
          <a:bodyPr anchor="ctr"/>
          <a:lstStyle/>
          <a:p>
            <a:pPr marL="360000" indent="-360000">
              <a:lnSpc>
                <a:spcPct val="120000"/>
              </a:lnSpc>
              <a:spcAft>
                <a:spcPts val="1200"/>
              </a:spcAft>
              <a:buClr>
                <a:srgbClr val="0000FF"/>
              </a:buClr>
              <a:buSzPct val="70000"/>
            </a:pPr>
            <a:r>
              <a:rPr lang="en-US" altLang="zh-CN" sz="2800" dirty="0" smtClean="0">
                <a:solidFill>
                  <a:srgbClr val="0000FF"/>
                </a:solidFill>
              </a:rPr>
              <a:t>【</a:t>
            </a:r>
            <a:r>
              <a:rPr lang="x-none" altLang="zh-CN" sz="2800" dirty="0" smtClean="0">
                <a:solidFill>
                  <a:srgbClr val="0000FF"/>
                </a:solidFill>
                <a:latin typeface="黑体" pitchFamily="49" charset="-122"/>
                <a:ea typeface="黑体" pitchFamily="49" charset="-122"/>
              </a:rPr>
              <a:t>定义1-</a:t>
            </a:r>
            <a:r>
              <a:rPr lang="en-US" altLang="zh-CN" sz="2800" dirty="0" smtClean="0">
                <a:solidFill>
                  <a:srgbClr val="0000FF"/>
                </a:solidFill>
                <a:latin typeface="黑体" pitchFamily="49" charset="-122"/>
                <a:ea typeface="黑体" pitchFamily="49" charset="-122"/>
              </a:rPr>
              <a:t>3</a:t>
            </a:r>
            <a:r>
              <a:rPr lang="en-US" altLang="zh-CN" sz="2800" dirty="0" smtClean="0">
                <a:solidFill>
                  <a:srgbClr val="0000FF"/>
                </a:solidFill>
              </a:rPr>
              <a:t>】</a:t>
            </a:r>
            <a:r>
              <a:rPr lang="zh-CN" altLang="zh-CN" sz="2800" dirty="0" smtClean="0"/>
              <a:t>若近似值</a:t>
            </a:r>
            <a:r>
              <a:rPr lang="en-US" altLang="zh-CN" sz="2800" dirty="0" smtClean="0"/>
              <a:t> </a:t>
            </a:r>
            <a:r>
              <a:rPr lang="en-US" altLang="zh-CN" sz="2800" i="1" dirty="0" smtClean="0">
                <a:latin typeface="Times New Roman" pitchFamily="18" charset="0"/>
                <a:cs typeface="Times New Roman" pitchFamily="18" charset="0"/>
              </a:rPr>
              <a:t>x* </a:t>
            </a:r>
            <a:r>
              <a:rPr lang="zh-CN" altLang="zh-CN" sz="2800" dirty="0" smtClean="0"/>
              <a:t>的误差限是它某一位的半个单位，且从这一位直到</a:t>
            </a:r>
            <a:r>
              <a:rPr lang="en-US" altLang="zh-CN" sz="2800" dirty="0" smtClean="0"/>
              <a:t> </a:t>
            </a:r>
            <a:r>
              <a:rPr lang="en-US" altLang="zh-CN" sz="2800" i="1" dirty="0" smtClean="0">
                <a:latin typeface="Times New Roman" pitchFamily="18" charset="0"/>
                <a:cs typeface="Times New Roman" pitchFamily="18" charset="0"/>
              </a:rPr>
              <a:t>x* </a:t>
            </a:r>
            <a:r>
              <a:rPr lang="zh-CN" altLang="zh-CN" sz="2800" dirty="0" smtClean="0"/>
              <a:t>的第一位非零数字一共有</a:t>
            </a:r>
            <a:r>
              <a:rPr lang="en-US" altLang="zh-CN" sz="2800" dirty="0" smtClean="0">
                <a:latin typeface="Times New Roman" pitchFamily="18" charset="0"/>
                <a:cs typeface="Times New Roman" pitchFamily="18" charset="0"/>
              </a:rPr>
              <a:t> </a:t>
            </a:r>
            <a:r>
              <a:rPr lang="en-US" altLang="zh-CN" sz="2800" i="1" dirty="0" smtClean="0">
                <a:latin typeface="Times New Roman" pitchFamily="18" charset="0"/>
                <a:cs typeface="Times New Roman" pitchFamily="18" charset="0"/>
              </a:rPr>
              <a:t>n </a:t>
            </a:r>
            <a:r>
              <a:rPr lang="zh-CN" altLang="zh-CN" sz="2800" dirty="0" smtClean="0"/>
              <a:t>位，则称近似值</a:t>
            </a:r>
            <a:r>
              <a:rPr lang="en-US" altLang="zh-CN" sz="2800" dirty="0" smtClean="0"/>
              <a:t> </a:t>
            </a:r>
            <a:r>
              <a:rPr lang="en-US" altLang="zh-CN" sz="2800" i="1" dirty="0" smtClean="0">
                <a:latin typeface="Times New Roman" pitchFamily="18" charset="0"/>
                <a:cs typeface="Times New Roman" pitchFamily="18" charset="0"/>
              </a:rPr>
              <a:t>x* </a:t>
            </a:r>
            <a:r>
              <a:rPr lang="zh-CN" altLang="zh-CN" sz="2800" dirty="0" smtClean="0"/>
              <a:t>有</a:t>
            </a:r>
            <a:r>
              <a:rPr lang="en-US" altLang="zh-CN" sz="2800" dirty="0" smtClean="0"/>
              <a:t> </a:t>
            </a:r>
            <a:r>
              <a:rPr lang="en-US" altLang="zh-CN" sz="2800" i="1" dirty="0" smtClean="0">
                <a:solidFill>
                  <a:srgbClr val="0000FF"/>
                </a:solidFill>
                <a:latin typeface="Times New Roman" pitchFamily="18" charset="0"/>
                <a:cs typeface="Times New Roman" pitchFamily="18" charset="0"/>
              </a:rPr>
              <a:t>n </a:t>
            </a:r>
            <a:r>
              <a:rPr lang="zh-CN" altLang="zh-CN" sz="2800" dirty="0" smtClean="0">
                <a:solidFill>
                  <a:srgbClr val="0000FF"/>
                </a:solidFill>
              </a:rPr>
              <a:t>位有效数字</a:t>
            </a:r>
            <a:r>
              <a:rPr lang="zh-CN" altLang="zh-CN" sz="2800" dirty="0" smtClean="0"/>
              <a:t>。</a:t>
            </a:r>
            <a:endParaRPr lang="en-US" altLang="zh-CN" sz="2800" dirty="0" smtClean="0"/>
          </a:p>
        </p:txBody>
      </p:sp>
      <p:sp>
        <p:nvSpPr>
          <p:cNvPr id="48132" name="Rectangle 7"/>
          <p:cNvSpPr>
            <a:spLocks noChangeArrowheads="1"/>
          </p:cNvSpPr>
          <p:nvPr/>
        </p:nvSpPr>
        <p:spPr bwMode="auto">
          <a:xfrm>
            <a:off x="1016000" y="245660"/>
            <a:ext cx="8128000" cy="682168"/>
          </a:xfrm>
          <a:prstGeom prst="rect">
            <a:avLst/>
          </a:prstGeom>
          <a:noFill/>
          <a:ln w="9525">
            <a:noFill/>
            <a:miter lim="800000"/>
            <a:headEnd/>
            <a:tailEnd/>
          </a:ln>
        </p:spPr>
        <p:txBody>
          <a:bodyPr/>
          <a:lstStyle/>
          <a:p>
            <a:pPr marL="342900" indent="-342900"/>
            <a:r>
              <a:rPr lang="zh-CN" altLang="en-US" sz="3200" dirty="0" smtClean="0">
                <a:solidFill>
                  <a:srgbClr val="FFFF00"/>
                </a:solidFill>
                <a:latin typeface="Times New Roman" pitchFamily="18" charset="0"/>
                <a:ea typeface="楷体" pitchFamily="49" charset="-122"/>
              </a:rPr>
              <a:t>四、有效数字</a:t>
            </a:r>
          </a:p>
        </p:txBody>
      </p:sp>
      <p:sp>
        <p:nvSpPr>
          <p:cNvPr id="6" name="灯片编号占位符 8"/>
          <p:cNvSpPr txBox="1">
            <a:spLocks/>
          </p:cNvSpPr>
          <p:nvPr/>
        </p:nvSpPr>
        <p:spPr bwMode="auto">
          <a:xfrm>
            <a:off x="8752484" y="6559552"/>
            <a:ext cx="391516" cy="298449"/>
          </a:xfrm>
          <a:prstGeom prst="rect">
            <a:avLst/>
          </a:prstGeom>
          <a:noFill/>
          <a:ln w="9525">
            <a:noFill/>
            <a:miter lim="800000"/>
            <a:headEnd/>
            <a:tailEnd/>
          </a:ln>
        </p:spPr>
        <p:txBody>
          <a:bodyPr/>
          <a:lstStyle/>
          <a:p>
            <a:pPr algn="r"/>
            <a:fld id="{15A842D1-B9C2-4083-A525-D0BB730B7459}" type="slidenum">
              <a:rPr lang="zh-CN" altLang="en-US" sz="1000">
                <a:latin typeface="Times New Roman" pitchFamily="18" charset="0"/>
                <a:cs typeface="Times New Roman" pitchFamily="18" charset="0"/>
              </a:rPr>
              <a:pPr algn="r"/>
              <a:t>11</a:t>
            </a:fld>
            <a:endParaRPr lang="zh-CN" altLang="en-US" sz="1000" dirty="0">
              <a:latin typeface="Times New Roman" pitchFamily="18" charset="0"/>
              <a:cs typeface="Times New Roman" pitchFamily="18" charset="0"/>
            </a:endParaRPr>
          </a:p>
        </p:txBody>
      </p:sp>
      <p:sp>
        <p:nvSpPr>
          <p:cNvPr id="18637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195587" name="Picture 3"/>
          <p:cNvPicPr>
            <a:picLocks noChangeAspect="1" noChangeArrowheads="1"/>
          </p:cNvPicPr>
          <p:nvPr/>
        </p:nvPicPr>
        <p:blipFill>
          <a:blip r:embed="rId4" cstate="print"/>
          <a:srcRect/>
          <a:stretch>
            <a:fillRect/>
          </a:stretch>
        </p:blipFill>
        <p:spPr bwMode="auto">
          <a:xfrm>
            <a:off x="1730684" y="2706945"/>
            <a:ext cx="5737225" cy="1771650"/>
          </a:xfrm>
          <a:prstGeom prst="rect">
            <a:avLst/>
          </a:prstGeom>
          <a:noFill/>
          <a:ln w="9525">
            <a:noFill/>
            <a:miter lim="800000"/>
            <a:headEnd/>
            <a:tailEnd/>
          </a:ln>
        </p:spPr>
      </p:pic>
      <p:grpSp>
        <p:nvGrpSpPr>
          <p:cNvPr id="13" name="组合 12"/>
          <p:cNvGrpSpPr/>
          <p:nvPr/>
        </p:nvGrpSpPr>
        <p:grpSpPr>
          <a:xfrm>
            <a:off x="602770" y="4386407"/>
            <a:ext cx="8200035" cy="2114383"/>
            <a:chOff x="602770" y="4386407"/>
            <a:chExt cx="8200035" cy="2114383"/>
          </a:xfrm>
        </p:grpSpPr>
        <p:sp>
          <p:nvSpPr>
            <p:cNvPr id="8" name="Rectangle 5"/>
            <p:cNvSpPr>
              <a:spLocks noChangeArrowheads="1"/>
            </p:cNvSpPr>
            <p:nvPr/>
          </p:nvSpPr>
          <p:spPr bwMode="auto">
            <a:xfrm>
              <a:off x="602770" y="4386407"/>
              <a:ext cx="8200035" cy="1987095"/>
            </a:xfrm>
            <a:prstGeom prst="rect">
              <a:avLst/>
            </a:prstGeom>
            <a:noFill/>
            <a:ln w="9525">
              <a:noFill/>
              <a:miter lim="800000"/>
              <a:headEnd/>
              <a:tailEnd/>
            </a:ln>
          </p:spPr>
          <p:txBody>
            <a:bodyPr anchor="ctr"/>
            <a:lstStyle/>
            <a:p>
              <a:pPr marL="360000" indent="-360000">
                <a:lnSpc>
                  <a:spcPct val="120000"/>
                </a:lnSpc>
                <a:spcAft>
                  <a:spcPts val="1200"/>
                </a:spcAft>
                <a:buClr>
                  <a:srgbClr val="0000FF"/>
                </a:buClr>
                <a:buSzPct val="70000"/>
              </a:pPr>
              <a:r>
                <a:rPr lang="en-US" altLang="zh-CN" sz="2800" i="1" dirty="0" smtClean="0">
                  <a:latin typeface="Times New Roman" pitchFamily="18" charset="0"/>
                  <a:cs typeface="Times New Roman" pitchFamily="18" charset="0"/>
                </a:rPr>
                <a:t>x* </a:t>
              </a:r>
              <a:r>
                <a:rPr lang="zh-CN" altLang="en-US" sz="2800" dirty="0" smtClean="0"/>
                <a:t>可以表示为                                   ，其中          ，</a:t>
              </a:r>
              <a:endParaRPr lang="en-US" altLang="zh-CN" sz="2800" dirty="0" smtClean="0"/>
            </a:p>
            <a:p>
              <a:pPr marL="360000" indent="-360000">
                <a:lnSpc>
                  <a:spcPct val="120000"/>
                </a:lnSpc>
                <a:spcAft>
                  <a:spcPts val="1200"/>
                </a:spcAft>
                <a:buClr>
                  <a:srgbClr val="0000FF"/>
                </a:buClr>
                <a:buSzPct val="70000"/>
              </a:pPr>
              <a:r>
                <a:rPr lang="en-US" altLang="zh-CN" sz="2800" dirty="0" smtClean="0"/>
                <a:t>                       </a:t>
              </a:r>
              <a:r>
                <a:rPr lang="zh-CN" altLang="en-US" sz="2800" dirty="0" smtClean="0"/>
                <a:t>，</a:t>
              </a:r>
              <a:r>
                <a:rPr lang="en-US" altLang="zh-CN" sz="2800" i="1" dirty="0" smtClean="0">
                  <a:latin typeface="Times New Roman" pitchFamily="18" charset="0"/>
                  <a:cs typeface="Times New Roman" pitchFamily="18" charset="0"/>
                </a:rPr>
                <a:t>m </a:t>
              </a:r>
              <a:r>
                <a:rPr lang="zh-CN" altLang="en-US" sz="2800" dirty="0" smtClean="0"/>
                <a:t>为整数。</a:t>
              </a:r>
              <a:endParaRPr lang="en-US" altLang="zh-CN" sz="2800" dirty="0" smtClean="0"/>
            </a:p>
            <a:p>
              <a:pPr marL="360000" indent="-360000">
                <a:lnSpc>
                  <a:spcPct val="120000"/>
                </a:lnSpc>
                <a:spcAft>
                  <a:spcPts val="1200"/>
                </a:spcAft>
                <a:buClr>
                  <a:srgbClr val="0000FF"/>
                </a:buClr>
                <a:buSzPct val="70000"/>
              </a:pPr>
              <a:endParaRPr lang="en-US" altLang="zh-CN" sz="2800" dirty="0" smtClean="0"/>
            </a:p>
          </p:txBody>
        </p:sp>
        <p:graphicFrame>
          <p:nvGraphicFramePr>
            <p:cNvPr id="195588" name="Object 4"/>
            <p:cNvGraphicFramePr>
              <a:graphicFrameLocks noChangeAspect="1"/>
            </p:cNvGraphicFramePr>
            <p:nvPr/>
          </p:nvGraphicFramePr>
          <p:xfrm>
            <a:off x="3008486" y="4447099"/>
            <a:ext cx="3321050" cy="536575"/>
          </p:xfrm>
          <a:graphic>
            <a:graphicData uri="http://schemas.openxmlformats.org/presentationml/2006/ole">
              <p:oleObj spid="_x0000_s195588" name="Equation" r:id="rId5" imgW="1320480" imgH="215640" progId="Equation.DSMT4">
                <p:embed/>
              </p:oleObj>
            </a:graphicData>
          </a:graphic>
        </p:graphicFrame>
        <p:graphicFrame>
          <p:nvGraphicFramePr>
            <p:cNvPr id="195589" name="Object 5"/>
            <p:cNvGraphicFramePr>
              <a:graphicFrameLocks noChangeAspect="1"/>
            </p:cNvGraphicFramePr>
            <p:nvPr/>
          </p:nvGraphicFramePr>
          <p:xfrm>
            <a:off x="7539937" y="4478007"/>
            <a:ext cx="893762" cy="504825"/>
          </p:xfrm>
          <a:graphic>
            <a:graphicData uri="http://schemas.openxmlformats.org/presentationml/2006/ole">
              <p:oleObj spid="_x0000_s195589" name="Equation" r:id="rId6" imgW="355320" imgH="203040" progId="Equation.DSMT4">
                <p:embed/>
              </p:oleObj>
            </a:graphicData>
          </a:graphic>
        </p:graphicFrame>
        <p:graphicFrame>
          <p:nvGraphicFramePr>
            <p:cNvPr id="195590" name="Object 6"/>
            <p:cNvGraphicFramePr>
              <a:graphicFrameLocks noChangeAspect="1"/>
            </p:cNvGraphicFramePr>
            <p:nvPr/>
          </p:nvGraphicFramePr>
          <p:xfrm>
            <a:off x="621292" y="5159971"/>
            <a:ext cx="2233612" cy="536575"/>
          </p:xfrm>
          <a:graphic>
            <a:graphicData uri="http://schemas.openxmlformats.org/presentationml/2006/ole">
              <p:oleObj spid="_x0000_s195590" name="Equation" r:id="rId7" imgW="888840" imgH="215640" progId="Equation.DSMT4">
                <p:embed/>
              </p:oleObj>
            </a:graphicData>
          </a:graphic>
        </p:graphicFrame>
        <p:graphicFrame>
          <p:nvGraphicFramePr>
            <p:cNvPr id="195591" name="Object 7"/>
            <p:cNvGraphicFramePr>
              <a:graphicFrameLocks noChangeAspect="1"/>
            </p:cNvGraphicFramePr>
            <p:nvPr/>
          </p:nvGraphicFramePr>
          <p:xfrm>
            <a:off x="2852738" y="5616553"/>
            <a:ext cx="2552700" cy="884237"/>
          </p:xfrm>
          <a:graphic>
            <a:graphicData uri="http://schemas.openxmlformats.org/presentationml/2006/ole">
              <p:oleObj spid="_x0000_s195591" name="Equation" r:id="rId8" imgW="1015920" imgH="355320" progId="Equation.DSMT4">
                <p:embed/>
              </p:oleObj>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703941">
                                            <p:txEl>
                                              <p:pRg st="0" end="0"/>
                                            </p:txEl>
                                          </p:spTgt>
                                        </p:tgtEl>
                                        <p:attrNameLst>
                                          <p:attrName>style.visibility</p:attrName>
                                        </p:attrNameLst>
                                      </p:cBhvr>
                                      <p:to>
                                        <p:strVal val="visible"/>
                                      </p:to>
                                    </p:set>
                                    <p:animEffect transition="in" filter="wipe(up)">
                                      <p:cBhvr>
                                        <p:cTn id="7" dur="500"/>
                                        <p:tgtEl>
                                          <p:spTgt spid="170394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195587"/>
                                        </p:tgtEl>
                                        <p:attrNameLst>
                                          <p:attrName>style.visibility</p:attrName>
                                        </p:attrNameLst>
                                      </p:cBhvr>
                                      <p:to>
                                        <p:strVal val="visible"/>
                                      </p:to>
                                    </p:set>
                                    <p:animEffect transition="in" filter="box(in)">
                                      <p:cBhvr>
                                        <p:cTn id="12" dur="500"/>
                                        <p:tgtEl>
                                          <p:spTgt spid="195587"/>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ox(in)">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2" name="Rectangle 7"/>
          <p:cNvSpPr>
            <a:spLocks noChangeArrowheads="1"/>
          </p:cNvSpPr>
          <p:nvPr/>
        </p:nvSpPr>
        <p:spPr bwMode="auto">
          <a:xfrm>
            <a:off x="1016000" y="245660"/>
            <a:ext cx="8128000" cy="682168"/>
          </a:xfrm>
          <a:prstGeom prst="rect">
            <a:avLst/>
          </a:prstGeom>
          <a:noFill/>
          <a:ln w="9525">
            <a:noFill/>
            <a:miter lim="800000"/>
            <a:headEnd/>
            <a:tailEnd/>
          </a:ln>
        </p:spPr>
        <p:txBody>
          <a:bodyPr/>
          <a:lstStyle/>
          <a:p>
            <a:pPr marL="342900" indent="-342900"/>
            <a:r>
              <a:rPr lang="zh-CN" altLang="en-US" sz="3200" dirty="0" smtClean="0">
                <a:solidFill>
                  <a:srgbClr val="FFFF00"/>
                </a:solidFill>
                <a:latin typeface="Times New Roman" pitchFamily="18" charset="0"/>
                <a:ea typeface="楷体" pitchFamily="49" charset="-122"/>
              </a:rPr>
              <a:t>四、有效数字</a:t>
            </a:r>
          </a:p>
        </p:txBody>
      </p:sp>
      <p:sp>
        <p:nvSpPr>
          <p:cNvPr id="6" name="灯片编号占位符 8"/>
          <p:cNvSpPr txBox="1">
            <a:spLocks/>
          </p:cNvSpPr>
          <p:nvPr/>
        </p:nvSpPr>
        <p:spPr bwMode="auto">
          <a:xfrm>
            <a:off x="8752484" y="6559552"/>
            <a:ext cx="391516" cy="298449"/>
          </a:xfrm>
          <a:prstGeom prst="rect">
            <a:avLst/>
          </a:prstGeom>
          <a:noFill/>
          <a:ln w="9525">
            <a:noFill/>
            <a:miter lim="800000"/>
            <a:headEnd/>
            <a:tailEnd/>
          </a:ln>
        </p:spPr>
        <p:txBody>
          <a:bodyPr/>
          <a:lstStyle/>
          <a:p>
            <a:pPr algn="r"/>
            <a:fld id="{15A842D1-B9C2-4083-A525-D0BB730B7459}" type="slidenum">
              <a:rPr lang="zh-CN" altLang="en-US" sz="1000">
                <a:latin typeface="Times New Roman" pitchFamily="18" charset="0"/>
                <a:cs typeface="Times New Roman" pitchFamily="18" charset="0"/>
              </a:rPr>
              <a:pPr algn="r"/>
              <a:t>12</a:t>
            </a:fld>
            <a:endParaRPr lang="zh-CN" altLang="en-US" sz="1000" dirty="0">
              <a:latin typeface="Times New Roman" pitchFamily="18" charset="0"/>
              <a:cs typeface="Times New Roman" pitchFamily="18" charset="0"/>
            </a:endParaRPr>
          </a:p>
        </p:txBody>
      </p:sp>
      <p:sp>
        <p:nvSpPr>
          <p:cNvPr id="18637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16" name="组合 15"/>
          <p:cNvGrpSpPr/>
          <p:nvPr/>
        </p:nvGrpSpPr>
        <p:grpSpPr>
          <a:xfrm>
            <a:off x="436722" y="1108615"/>
            <a:ext cx="8379732" cy="3927412"/>
            <a:chOff x="436722" y="1108615"/>
            <a:chExt cx="8379732" cy="3927412"/>
          </a:xfrm>
        </p:grpSpPr>
        <p:sp>
          <p:nvSpPr>
            <p:cNvPr id="1703941" name="Rectangle 5"/>
            <p:cNvSpPr>
              <a:spLocks noChangeArrowheads="1"/>
            </p:cNvSpPr>
            <p:nvPr/>
          </p:nvSpPr>
          <p:spPr bwMode="auto">
            <a:xfrm>
              <a:off x="436722" y="1108615"/>
              <a:ext cx="8379732" cy="3927412"/>
            </a:xfrm>
            <a:prstGeom prst="rect">
              <a:avLst/>
            </a:prstGeom>
            <a:noFill/>
            <a:ln w="9525">
              <a:noFill/>
              <a:miter lim="800000"/>
              <a:headEnd/>
              <a:tailEnd/>
            </a:ln>
          </p:spPr>
          <p:txBody>
            <a:bodyPr anchor="ctr"/>
            <a:lstStyle/>
            <a:p>
              <a:pPr marL="360000" indent="-360000">
                <a:lnSpc>
                  <a:spcPct val="120000"/>
                </a:lnSpc>
                <a:spcAft>
                  <a:spcPts val="1200"/>
                </a:spcAft>
                <a:buClr>
                  <a:srgbClr val="0000FF"/>
                </a:buClr>
                <a:buSzPct val="70000"/>
              </a:pPr>
              <a:r>
                <a:rPr lang="en-US" altLang="zh-CN" sz="2800" dirty="0" smtClean="0">
                  <a:solidFill>
                    <a:srgbClr val="0000FF"/>
                  </a:solidFill>
                </a:rPr>
                <a:t>【</a:t>
              </a:r>
              <a:r>
                <a:rPr lang="x-none" altLang="zh-CN" sz="2800" dirty="0" smtClean="0">
                  <a:solidFill>
                    <a:srgbClr val="0000FF"/>
                  </a:solidFill>
                  <a:latin typeface="黑体" pitchFamily="49" charset="-122"/>
                  <a:ea typeface="黑体" pitchFamily="49" charset="-122"/>
                </a:rPr>
                <a:t>定</a:t>
              </a:r>
              <a:r>
                <a:rPr lang="zh-CN" altLang="en-US" sz="2800" dirty="0" smtClean="0">
                  <a:solidFill>
                    <a:srgbClr val="0000FF"/>
                  </a:solidFill>
                  <a:latin typeface="黑体" pitchFamily="49" charset="-122"/>
                  <a:ea typeface="黑体" pitchFamily="49" charset="-122"/>
                </a:rPr>
                <a:t>理</a:t>
              </a:r>
              <a:r>
                <a:rPr lang="x-none" altLang="zh-CN" sz="2800" dirty="0" smtClean="0">
                  <a:solidFill>
                    <a:srgbClr val="0000FF"/>
                  </a:solidFill>
                  <a:latin typeface="黑体" pitchFamily="49" charset="-122"/>
                  <a:ea typeface="黑体" pitchFamily="49" charset="-122"/>
                </a:rPr>
                <a:t>1-</a:t>
              </a:r>
              <a:r>
                <a:rPr lang="en-US" altLang="zh-CN" sz="2800" dirty="0" smtClean="0">
                  <a:solidFill>
                    <a:srgbClr val="0000FF"/>
                  </a:solidFill>
                  <a:latin typeface="黑体" pitchFamily="49" charset="-122"/>
                  <a:ea typeface="黑体" pitchFamily="49" charset="-122"/>
                </a:rPr>
                <a:t>1</a:t>
              </a:r>
              <a:r>
                <a:rPr lang="en-US" altLang="zh-CN" sz="2800" dirty="0" smtClean="0">
                  <a:solidFill>
                    <a:srgbClr val="0000FF"/>
                  </a:solidFill>
                </a:rPr>
                <a:t>】</a:t>
              </a:r>
              <a:r>
                <a:rPr lang="zh-CN" altLang="zh-CN" sz="2800" dirty="0" smtClean="0"/>
                <a:t>若近似值</a:t>
              </a:r>
              <a:r>
                <a:rPr lang="en-US" altLang="zh-CN" sz="2800" dirty="0" smtClean="0"/>
                <a:t> </a:t>
              </a:r>
              <a:r>
                <a:rPr lang="en-US" altLang="zh-CN" sz="2800" i="1" dirty="0" smtClean="0">
                  <a:latin typeface="Times New Roman" pitchFamily="18" charset="0"/>
                  <a:cs typeface="Times New Roman" pitchFamily="18" charset="0"/>
                </a:rPr>
                <a:t>x* </a:t>
              </a:r>
              <a:r>
                <a:rPr lang="zh-CN" altLang="en-US" sz="2800" dirty="0" smtClean="0">
                  <a:latin typeface="Times New Roman" pitchFamily="18" charset="0"/>
                  <a:cs typeface="Times New Roman" pitchFamily="18" charset="0"/>
                </a:rPr>
                <a:t>写为                                     </a:t>
              </a:r>
              <a:r>
                <a:rPr lang="zh-CN" altLang="zh-CN" sz="2800" dirty="0" smtClean="0"/>
                <a:t>，且有</a:t>
              </a:r>
              <a:r>
                <a:rPr lang="en-US" altLang="zh-CN" sz="2800" dirty="0" smtClean="0"/>
                <a:t> </a:t>
              </a:r>
              <a:r>
                <a:rPr lang="en-US" altLang="zh-CN" sz="2800" i="1" dirty="0" smtClean="0">
                  <a:latin typeface="Times New Roman" pitchFamily="18" charset="0"/>
                  <a:cs typeface="Times New Roman" pitchFamily="18" charset="0"/>
                </a:rPr>
                <a:t>n </a:t>
              </a:r>
              <a:r>
                <a:rPr lang="zh-CN" altLang="zh-CN" sz="2800" dirty="0" smtClean="0"/>
                <a:t>位有效数字</a:t>
              </a:r>
              <a:r>
                <a:rPr lang="zh-CN" altLang="en-US" sz="2800" dirty="0" smtClean="0"/>
                <a:t>，则其相对误差限为</a:t>
              </a:r>
              <a:endParaRPr lang="en-US" altLang="zh-CN" sz="2800" dirty="0" smtClean="0"/>
            </a:p>
            <a:p>
              <a:pPr marL="360000" indent="-360000">
                <a:lnSpc>
                  <a:spcPct val="120000"/>
                </a:lnSpc>
                <a:spcAft>
                  <a:spcPts val="1800"/>
                </a:spcAft>
                <a:buClr>
                  <a:srgbClr val="0000FF"/>
                </a:buClr>
                <a:buSzPct val="70000"/>
              </a:pPr>
              <a:endParaRPr lang="en-US" altLang="zh-CN" sz="2800" dirty="0" smtClean="0">
                <a:solidFill>
                  <a:srgbClr val="0000FF"/>
                </a:solidFill>
              </a:endParaRPr>
            </a:p>
            <a:p>
              <a:pPr marL="360000" indent="-360000">
                <a:lnSpc>
                  <a:spcPct val="120000"/>
                </a:lnSpc>
                <a:spcAft>
                  <a:spcPts val="1200"/>
                </a:spcAft>
                <a:buClr>
                  <a:srgbClr val="0000FF"/>
                </a:buClr>
                <a:buSzPct val="70000"/>
              </a:pPr>
              <a:r>
                <a:rPr lang="zh-CN" altLang="en-US" sz="2800" dirty="0" smtClean="0">
                  <a:solidFill>
                    <a:srgbClr val="0000FF"/>
                  </a:solidFill>
                </a:rPr>
                <a:t>    </a:t>
              </a:r>
              <a:r>
                <a:rPr lang="zh-CN" altLang="en-US" sz="2800" dirty="0" smtClean="0"/>
                <a:t>反之，</a:t>
              </a:r>
              <a:r>
                <a:rPr lang="zh-CN" altLang="zh-CN" sz="2800" dirty="0" smtClean="0"/>
                <a:t>若</a:t>
              </a:r>
              <a:r>
                <a:rPr lang="en-US" altLang="zh-CN" sz="2800" dirty="0" smtClean="0"/>
                <a:t> </a:t>
              </a:r>
              <a:r>
                <a:rPr lang="en-US" altLang="zh-CN" sz="2800" i="1" dirty="0" smtClean="0">
                  <a:latin typeface="Times New Roman" pitchFamily="18" charset="0"/>
                  <a:cs typeface="Times New Roman" pitchFamily="18" charset="0"/>
                </a:rPr>
                <a:t>x* </a:t>
              </a:r>
              <a:r>
                <a:rPr lang="zh-CN" altLang="en-US" sz="2800" dirty="0" smtClean="0">
                  <a:latin typeface="Times New Roman" pitchFamily="18" charset="0"/>
                  <a:cs typeface="Times New Roman" pitchFamily="18" charset="0"/>
                </a:rPr>
                <a:t>的相对误差限        满足</a:t>
              </a:r>
              <a:endParaRPr lang="en-US" altLang="zh-CN" sz="2800" dirty="0" smtClean="0">
                <a:latin typeface="Times New Roman" pitchFamily="18" charset="0"/>
                <a:cs typeface="Times New Roman" pitchFamily="18" charset="0"/>
              </a:endParaRPr>
            </a:p>
            <a:p>
              <a:pPr marL="360000" indent="-360000">
                <a:lnSpc>
                  <a:spcPct val="120000"/>
                </a:lnSpc>
                <a:spcAft>
                  <a:spcPts val="1800"/>
                </a:spcAft>
                <a:buClr>
                  <a:srgbClr val="0000FF"/>
                </a:buClr>
                <a:buSzPct val="70000"/>
              </a:pPr>
              <a:endParaRPr lang="en-US" altLang="zh-CN" sz="2800" dirty="0" smtClean="0"/>
            </a:p>
            <a:p>
              <a:pPr marL="360000" indent="-360000">
                <a:lnSpc>
                  <a:spcPct val="120000"/>
                </a:lnSpc>
                <a:spcAft>
                  <a:spcPts val="1200"/>
                </a:spcAft>
                <a:buClr>
                  <a:srgbClr val="0000FF"/>
                </a:buClr>
                <a:buSzPct val="70000"/>
              </a:pPr>
              <a:r>
                <a:rPr lang="zh-CN" altLang="en-US" sz="2800" dirty="0" smtClean="0"/>
                <a:t>    则 </a:t>
              </a:r>
              <a:r>
                <a:rPr lang="en-US" altLang="zh-CN" sz="2800" i="1" dirty="0" smtClean="0">
                  <a:latin typeface="Times New Roman" pitchFamily="18" charset="0"/>
                  <a:cs typeface="Times New Roman" pitchFamily="18" charset="0"/>
                </a:rPr>
                <a:t>x* </a:t>
              </a:r>
              <a:r>
                <a:rPr lang="zh-CN" altLang="en-US" sz="2800" dirty="0" smtClean="0">
                  <a:latin typeface="Times New Roman" pitchFamily="18" charset="0"/>
                  <a:cs typeface="Times New Roman" pitchFamily="18" charset="0"/>
                </a:rPr>
                <a:t>至少具</a:t>
              </a:r>
              <a:r>
                <a:rPr lang="zh-CN" altLang="zh-CN" sz="2800" dirty="0" smtClean="0"/>
                <a:t>有</a:t>
              </a:r>
              <a:r>
                <a:rPr lang="en-US" altLang="zh-CN" sz="2800" dirty="0" smtClean="0"/>
                <a:t> </a:t>
              </a:r>
              <a:r>
                <a:rPr lang="en-US" altLang="zh-CN" sz="2800" i="1" dirty="0" smtClean="0">
                  <a:latin typeface="Times New Roman" pitchFamily="18" charset="0"/>
                  <a:cs typeface="Times New Roman" pitchFamily="18" charset="0"/>
                </a:rPr>
                <a:t>n </a:t>
              </a:r>
              <a:r>
                <a:rPr lang="zh-CN" altLang="zh-CN" sz="2800" dirty="0" smtClean="0"/>
                <a:t>位有效数字。</a:t>
              </a:r>
              <a:endParaRPr lang="en-US" altLang="zh-CN" sz="2800" dirty="0" smtClean="0"/>
            </a:p>
          </p:txBody>
        </p:sp>
        <p:graphicFrame>
          <p:nvGraphicFramePr>
            <p:cNvPr id="195589" name="Object 5"/>
            <p:cNvGraphicFramePr>
              <a:graphicFrameLocks noChangeAspect="1"/>
            </p:cNvGraphicFramePr>
            <p:nvPr/>
          </p:nvGraphicFramePr>
          <p:xfrm>
            <a:off x="5207707" y="3055674"/>
            <a:ext cx="479425" cy="536575"/>
          </p:xfrm>
          <a:graphic>
            <a:graphicData uri="http://schemas.openxmlformats.org/presentationml/2006/ole">
              <p:oleObj spid="_x0000_s196611" name="Equation" r:id="rId4" imgW="190440" imgH="215640" progId="Equation.DSMT4">
                <p:embed/>
              </p:oleObj>
            </a:graphicData>
          </a:graphic>
        </p:graphicFrame>
        <p:graphicFrame>
          <p:nvGraphicFramePr>
            <p:cNvPr id="196614" name="Object 6"/>
            <p:cNvGraphicFramePr>
              <a:graphicFrameLocks noChangeAspect="1"/>
            </p:cNvGraphicFramePr>
            <p:nvPr/>
          </p:nvGraphicFramePr>
          <p:xfrm>
            <a:off x="5221214" y="1200389"/>
            <a:ext cx="3321050" cy="536575"/>
          </p:xfrm>
          <a:graphic>
            <a:graphicData uri="http://schemas.openxmlformats.org/presentationml/2006/ole">
              <p:oleObj spid="_x0000_s196614" name="Equation" r:id="rId5" imgW="1320480" imgH="215640" progId="Equation.DSMT4">
                <p:embed/>
              </p:oleObj>
            </a:graphicData>
          </a:graphic>
        </p:graphicFrame>
        <p:graphicFrame>
          <p:nvGraphicFramePr>
            <p:cNvPr id="196615" name="Object 7"/>
            <p:cNvGraphicFramePr>
              <a:graphicFrameLocks noChangeAspect="1"/>
            </p:cNvGraphicFramePr>
            <p:nvPr/>
          </p:nvGraphicFramePr>
          <p:xfrm>
            <a:off x="3303324" y="2199350"/>
            <a:ext cx="2330450" cy="946150"/>
          </p:xfrm>
          <a:graphic>
            <a:graphicData uri="http://schemas.openxmlformats.org/presentationml/2006/ole">
              <p:oleObj spid="_x0000_s196615" name="Equation" r:id="rId6" imgW="927000" imgH="380880" progId="Equation.DSMT4">
                <p:embed/>
              </p:oleObj>
            </a:graphicData>
          </a:graphic>
        </p:graphicFrame>
        <p:graphicFrame>
          <p:nvGraphicFramePr>
            <p:cNvPr id="196616" name="Object 8"/>
            <p:cNvGraphicFramePr>
              <a:graphicFrameLocks noChangeAspect="1"/>
            </p:cNvGraphicFramePr>
            <p:nvPr/>
          </p:nvGraphicFramePr>
          <p:xfrm>
            <a:off x="2973124" y="3593416"/>
            <a:ext cx="2970213" cy="946150"/>
          </p:xfrm>
          <a:graphic>
            <a:graphicData uri="http://schemas.openxmlformats.org/presentationml/2006/ole">
              <p:oleObj spid="_x0000_s196616" name="Equation" r:id="rId7" imgW="1180800" imgH="380880" progId="Equation.DSMT4">
                <p:embed/>
              </p:oleObj>
            </a:graphicData>
          </a:graphic>
        </p:graphicFrame>
      </p:grpSp>
      <p:sp>
        <p:nvSpPr>
          <p:cNvPr id="15" name="Rectangle 54"/>
          <p:cNvSpPr>
            <a:spLocks noChangeArrowheads="1"/>
          </p:cNvSpPr>
          <p:nvPr/>
        </p:nvSpPr>
        <p:spPr bwMode="auto">
          <a:xfrm>
            <a:off x="837203" y="5584692"/>
            <a:ext cx="4553663" cy="575733"/>
          </a:xfrm>
          <a:prstGeom prst="rect">
            <a:avLst/>
          </a:prstGeom>
          <a:noFill/>
          <a:ln w="38100">
            <a:solidFill>
              <a:schemeClr val="bg1"/>
            </a:solidFill>
            <a:miter lim="800000"/>
            <a:headEnd/>
            <a:tailEnd/>
          </a:ln>
        </p:spPr>
        <p:txBody>
          <a:bodyPr/>
          <a:lstStyle/>
          <a:p>
            <a:pPr marL="342900" indent="-342900">
              <a:lnSpc>
                <a:spcPct val="80000"/>
              </a:lnSpc>
            </a:pPr>
            <a:r>
              <a:rPr lang="zh-CN" altLang="en-US" sz="2800" dirty="0" smtClean="0">
                <a:solidFill>
                  <a:srgbClr val="FF0000"/>
                </a:solidFill>
                <a:latin typeface="楷体" pitchFamily="49" charset="-122"/>
                <a:ea typeface="楷体" pitchFamily="49" charset="-122"/>
              </a:rPr>
              <a:t>证明过程详见教材。</a:t>
            </a:r>
            <a:endParaRPr lang="zh-CN" altLang="en-US" sz="2800" dirty="0">
              <a:solidFill>
                <a:srgbClr val="FF0000"/>
              </a:solidFill>
              <a:latin typeface="楷体" pitchFamily="49" charset="-122"/>
              <a:ea typeface="楷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up)">
                                      <p:cBhvr>
                                        <p:cTn id="7"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2" name="Rectangle 7"/>
          <p:cNvSpPr>
            <a:spLocks noChangeArrowheads="1"/>
          </p:cNvSpPr>
          <p:nvPr/>
        </p:nvSpPr>
        <p:spPr bwMode="auto">
          <a:xfrm>
            <a:off x="1016000" y="245660"/>
            <a:ext cx="8128000" cy="682168"/>
          </a:xfrm>
          <a:prstGeom prst="rect">
            <a:avLst/>
          </a:prstGeom>
          <a:noFill/>
          <a:ln w="9525">
            <a:noFill/>
            <a:miter lim="800000"/>
            <a:headEnd/>
            <a:tailEnd/>
          </a:ln>
        </p:spPr>
        <p:txBody>
          <a:bodyPr/>
          <a:lstStyle/>
          <a:p>
            <a:pPr marL="342900" indent="-342900"/>
            <a:r>
              <a:rPr lang="zh-CN" altLang="en-US" sz="3200" dirty="0" smtClean="0">
                <a:solidFill>
                  <a:srgbClr val="FFFF00"/>
                </a:solidFill>
                <a:latin typeface="Times New Roman" pitchFamily="18" charset="0"/>
                <a:ea typeface="楷体" pitchFamily="49" charset="-122"/>
              </a:rPr>
              <a:t>四、有效数字</a:t>
            </a:r>
          </a:p>
        </p:txBody>
      </p:sp>
      <p:sp>
        <p:nvSpPr>
          <p:cNvPr id="6" name="灯片编号占位符 8"/>
          <p:cNvSpPr txBox="1">
            <a:spLocks/>
          </p:cNvSpPr>
          <p:nvPr/>
        </p:nvSpPr>
        <p:spPr bwMode="auto">
          <a:xfrm>
            <a:off x="8752484" y="6559552"/>
            <a:ext cx="391516" cy="298449"/>
          </a:xfrm>
          <a:prstGeom prst="rect">
            <a:avLst/>
          </a:prstGeom>
          <a:noFill/>
          <a:ln w="9525">
            <a:noFill/>
            <a:miter lim="800000"/>
            <a:headEnd/>
            <a:tailEnd/>
          </a:ln>
        </p:spPr>
        <p:txBody>
          <a:bodyPr/>
          <a:lstStyle/>
          <a:p>
            <a:pPr algn="r"/>
            <a:fld id="{15A842D1-B9C2-4083-A525-D0BB730B7459}" type="slidenum">
              <a:rPr lang="zh-CN" altLang="en-US" sz="1000">
                <a:latin typeface="Times New Roman" pitchFamily="18" charset="0"/>
                <a:cs typeface="Times New Roman" pitchFamily="18" charset="0"/>
              </a:rPr>
              <a:pPr algn="r"/>
              <a:t>13</a:t>
            </a:fld>
            <a:endParaRPr lang="zh-CN" altLang="en-US" sz="1000" dirty="0">
              <a:latin typeface="Times New Roman" pitchFamily="18" charset="0"/>
              <a:cs typeface="Times New Roman" pitchFamily="18" charset="0"/>
            </a:endParaRPr>
          </a:p>
        </p:txBody>
      </p:sp>
      <p:sp>
        <p:nvSpPr>
          <p:cNvPr id="18637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11" name="组合 10"/>
          <p:cNvGrpSpPr/>
          <p:nvPr/>
        </p:nvGrpSpPr>
        <p:grpSpPr>
          <a:xfrm>
            <a:off x="436722" y="4247655"/>
            <a:ext cx="8461618" cy="1484460"/>
            <a:chOff x="436722" y="671879"/>
            <a:chExt cx="8461618" cy="1484460"/>
          </a:xfrm>
        </p:grpSpPr>
        <p:sp>
          <p:nvSpPr>
            <p:cNvPr id="1703941" name="Rectangle 5"/>
            <p:cNvSpPr>
              <a:spLocks noChangeArrowheads="1"/>
            </p:cNvSpPr>
            <p:nvPr/>
          </p:nvSpPr>
          <p:spPr bwMode="auto">
            <a:xfrm>
              <a:off x="436722" y="671879"/>
              <a:ext cx="8461618" cy="1484460"/>
            </a:xfrm>
            <a:prstGeom prst="rect">
              <a:avLst/>
            </a:prstGeom>
            <a:noFill/>
            <a:ln w="9525">
              <a:noFill/>
              <a:miter lim="800000"/>
              <a:headEnd/>
              <a:tailEnd/>
            </a:ln>
          </p:spPr>
          <p:txBody>
            <a:bodyPr anchor="ctr"/>
            <a:lstStyle/>
            <a:p>
              <a:pPr marL="360000" indent="-360000">
                <a:lnSpc>
                  <a:spcPct val="120000"/>
                </a:lnSpc>
                <a:spcAft>
                  <a:spcPts val="1200"/>
                </a:spcAft>
                <a:buClr>
                  <a:srgbClr val="0000FF"/>
                </a:buClr>
                <a:buSzPct val="70000"/>
              </a:pPr>
              <a:r>
                <a:rPr lang="en-US" altLang="zh-CN" sz="2800" dirty="0" smtClean="0">
                  <a:solidFill>
                    <a:srgbClr val="0000FF"/>
                  </a:solidFill>
                </a:rPr>
                <a:t>【</a:t>
              </a:r>
              <a:r>
                <a:rPr lang="zh-CN" altLang="en-US" sz="2800" dirty="0" smtClean="0">
                  <a:solidFill>
                    <a:srgbClr val="0000FF"/>
                  </a:solidFill>
                  <a:latin typeface="黑体" pitchFamily="49" charset="-122"/>
                  <a:ea typeface="黑体" pitchFamily="49" charset="-122"/>
                </a:rPr>
                <a:t>例</a:t>
              </a:r>
              <a:r>
                <a:rPr lang="x-none" altLang="zh-CN" sz="2800" dirty="0" smtClean="0">
                  <a:solidFill>
                    <a:srgbClr val="0000FF"/>
                  </a:solidFill>
                  <a:latin typeface="黑体" pitchFamily="49" charset="-122"/>
                  <a:ea typeface="黑体" pitchFamily="49" charset="-122"/>
                </a:rPr>
                <a:t>1-</a:t>
              </a:r>
              <a:r>
                <a:rPr lang="en-US" altLang="zh-CN" sz="2800" dirty="0" smtClean="0">
                  <a:solidFill>
                    <a:srgbClr val="0000FF"/>
                  </a:solidFill>
                  <a:latin typeface="黑体" pitchFamily="49" charset="-122"/>
                  <a:ea typeface="黑体" pitchFamily="49" charset="-122"/>
                </a:rPr>
                <a:t>3</a:t>
              </a:r>
              <a:r>
                <a:rPr lang="en-US" altLang="zh-CN" sz="2800" dirty="0" smtClean="0">
                  <a:solidFill>
                    <a:srgbClr val="0000FF"/>
                  </a:solidFill>
                </a:rPr>
                <a:t>】</a:t>
              </a:r>
              <a:r>
                <a:rPr lang="zh-CN" altLang="zh-CN" sz="2800" dirty="0" smtClean="0"/>
                <a:t>为使</a:t>
              </a:r>
              <a:r>
                <a:rPr lang="en-US" altLang="zh-CN" sz="2800" dirty="0" smtClean="0"/>
                <a:t>        </a:t>
              </a:r>
              <a:r>
                <a:rPr lang="zh-CN" altLang="zh-CN" sz="2800" dirty="0" smtClean="0"/>
                <a:t>的近似值的相对误差小于</a:t>
              </a:r>
              <a:r>
                <a:rPr lang="en-US" altLang="zh-CN" sz="2800" dirty="0" smtClean="0"/>
                <a:t> </a:t>
              </a:r>
              <a:r>
                <a:rPr lang="en-US" altLang="zh-CN" sz="2800" dirty="0" smtClean="0">
                  <a:latin typeface="Times New Roman" pitchFamily="18" charset="0"/>
                  <a:cs typeface="Times New Roman" pitchFamily="18" charset="0"/>
                </a:rPr>
                <a:t>0.1%</a:t>
              </a:r>
              <a:r>
                <a:rPr lang="zh-CN" altLang="zh-CN" sz="2800" dirty="0" smtClean="0"/>
                <a:t>，问至少应取几位有效数字？</a:t>
              </a:r>
              <a:endParaRPr lang="en-US" altLang="zh-CN" sz="2800" dirty="0" smtClean="0"/>
            </a:p>
          </p:txBody>
        </p:sp>
        <p:graphicFrame>
          <p:nvGraphicFramePr>
            <p:cNvPr id="196614" name="Object 6"/>
            <p:cNvGraphicFramePr>
              <a:graphicFrameLocks noChangeAspect="1"/>
            </p:cNvGraphicFramePr>
            <p:nvPr/>
          </p:nvGraphicFramePr>
          <p:xfrm>
            <a:off x="2886234" y="916603"/>
            <a:ext cx="701675" cy="504825"/>
          </p:xfrm>
          <a:graphic>
            <a:graphicData uri="http://schemas.openxmlformats.org/presentationml/2006/ole">
              <p:oleObj spid="_x0000_s197635" name="Equation" r:id="rId4" imgW="279360" imgH="203040" progId="Equation.DSMT4">
                <p:embed/>
              </p:oleObj>
            </a:graphicData>
          </a:graphic>
        </p:graphicFrame>
      </p:grpSp>
      <p:sp>
        <p:nvSpPr>
          <p:cNvPr id="15" name="Rectangle 54"/>
          <p:cNvSpPr>
            <a:spLocks noChangeArrowheads="1"/>
          </p:cNvSpPr>
          <p:nvPr/>
        </p:nvSpPr>
        <p:spPr bwMode="auto">
          <a:xfrm>
            <a:off x="837203" y="5803060"/>
            <a:ext cx="6177746" cy="575733"/>
          </a:xfrm>
          <a:prstGeom prst="rect">
            <a:avLst/>
          </a:prstGeom>
          <a:noFill/>
          <a:ln w="38100">
            <a:solidFill>
              <a:schemeClr val="bg1"/>
            </a:solidFill>
            <a:miter lim="800000"/>
            <a:headEnd/>
            <a:tailEnd/>
          </a:ln>
        </p:spPr>
        <p:txBody>
          <a:bodyPr/>
          <a:lstStyle/>
          <a:p>
            <a:pPr marL="342900" indent="-342900">
              <a:lnSpc>
                <a:spcPct val="80000"/>
              </a:lnSpc>
            </a:pPr>
            <a:r>
              <a:rPr lang="zh-CN" altLang="en-US" sz="2800" dirty="0" smtClean="0">
                <a:solidFill>
                  <a:srgbClr val="FF0000"/>
                </a:solidFill>
                <a:latin typeface="楷体" pitchFamily="49" charset="-122"/>
                <a:ea typeface="楷体" pitchFamily="49" charset="-122"/>
              </a:rPr>
              <a:t>求解过程可板书，详见教材。</a:t>
            </a:r>
            <a:endParaRPr lang="zh-CN" altLang="en-US" sz="2800" dirty="0">
              <a:solidFill>
                <a:srgbClr val="FF0000"/>
              </a:solidFill>
              <a:latin typeface="楷体" pitchFamily="49" charset="-122"/>
              <a:ea typeface="楷体" pitchFamily="49" charset="-122"/>
            </a:endParaRPr>
          </a:p>
        </p:txBody>
      </p:sp>
      <p:sp>
        <p:nvSpPr>
          <p:cNvPr id="197638" name="Rectangle 6"/>
          <p:cNvSpPr>
            <a:spLocks noChangeArrowheads="1"/>
          </p:cNvSpPr>
          <p:nvPr/>
        </p:nvSpPr>
        <p:spPr bwMode="auto">
          <a:xfrm>
            <a:off x="518615" y="1082091"/>
            <a:ext cx="8243248" cy="164352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360000" lvl="0" indent="-360000">
              <a:lnSpc>
                <a:spcPct val="120000"/>
              </a:lnSpc>
            </a:pPr>
            <a:r>
              <a:rPr lang="en-US" altLang="zh-CN" sz="2800" dirty="0" smtClean="0">
                <a:solidFill>
                  <a:srgbClr val="0000FF"/>
                </a:solidFill>
              </a:rPr>
              <a:t>【</a:t>
            </a:r>
            <a:r>
              <a:rPr lang="zh-CN" altLang="en-US" sz="2800" dirty="0" smtClean="0">
                <a:solidFill>
                  <a:srgbClr val="0000FF"/>
                </a:solidFill>
                <a:latin typeface="黑体" pitchFamily="49" charset="-122"/>
                <a:ea typeface="黑体" pitchFamily="49" charset="-122"/>
              </a:rPr>
              <a:t>例</a:t>
            </a:r>
            <a:r>
              <a:rPr lang="x-none" altLang="zh-CN" sz="2800" dirty="0" smtClean="0">
                <a:solidFill>
                  <a:srgbClr val="0000FF"/>
                </a:solidFill>
                <a:latin typeface="黑体" pitchFamily="49" charset="-122"/>
                <a:ea typeface="黑体" pitchFamily="49" charset="-122"/>
              </a:rPr>
              <a:t>1-</a:t>
            </a:r>
            <a:r>
              <a:rPr lang="en-US" altLang="zh-CN" sz="2800" dirty="0" smtClean="0">
                <a:solidFill>
                  <a:srgbClr val="0000FF"/>
                </a:solidFill>
                <a:latin typeface="黑体" pitchFamily="49" charset="-122"/>
                <a:ea typeface="黑体" pitchFamily="49" charset="-122"/>
              </a:rPr>
              <a:t>2</a:t>
            </a:r>
            <a:r>
              <a:rPr lang="en-US" altLang="zh-CN" sz="2800" dirty="0" smtClean="0">
                <a:solidFill>
                  <a:srgbClr val="0000FF"/>
                </a:solidFill>
              </a:rPr>
              <a:t>】</a:t>
            </a:r>
            <a:r>
              <a:rPr kumimoji="0" lang="zh-CN" altLang="en-US" sz="280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按照四舍五入原则，写</a:t>
            </a:r>
            <a:r>
              <a:rPr kumimoji="0" lang="zh-CN" altLang="en-US" sz="280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出下列各数具有 </a:t>
            </a:r>
            <a:r>
              <a:rPr kumimoji="0" lang="en-US" altLang="zh-CN" sz="280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5</a:t>
            </a:r>
            <a:r>
              <a:rPr kumimoji="0" lang="zh-CN" altLang="en-US" sz="280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位有效数字的近似数。</a:t>
            </a:r>
            <a:endParaRPr kumimoji="0" lang="zh-CN" altLang="en-US" sz="280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360000" marR="0" lvl="0" indent="-360000" algn="l" defTabSz="914400" rtl="0" eaLnBrk="0" fontAlgn="base" latinLnBrk="0" hangingPunct="0">
              <a:lnSpc>
                <a:spcPct val="120000"/>
              </a:lnSpc>
              <a:spcBef>
                <a:spcPct val="0"/>
              </a:spcBef>
              <a:spcAft>
                <a:spcPct val="0"/>
              </a:spcAft>
              <a:buClrTx/>
              <a:buSzTx/>
              <a:buFontTx/>
              <a:buNone/>
              <a:tabLst/>
            </a:pPr>
            <a:r>
              <a:rPr kumimoji="0" lang="zh-CN" altLang="en-US" sz="280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        </a:t>
            </a:r>
            <a:r>
              <a:rPr kumimoji="0" lang="en-US" altLang="zh-CN" sz="280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913.95872</a:t>
            </a:r>
            <a:r>
              <a:rPr kumimoji="0" lang="zh-CN" altLang="en-US" sz="280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  </a:t>
            </a:r>
            <a:r>
              <a:rPr kumimoji="0" lang="en-US" altLang="zh-CN" sz="280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39.1882</a:t>
            </a:r>
            <a:r>
              <a:rPr kumimoji="0" lang="zh-CN" altLang="en-US" sz="280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  </a:t>
            </a:r>
            <a:r>
              <a:rPr kumimoji="0" lang="en-US" altLang="zh-CN" sz="280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0.0143254</a:t>
            </a:r>
            <a:r>
              <a:rPr kumimoji="0" lang="zh-CN" altLang="en-US" sz="280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  </a:t>
            </a:r>
            <a:r>
              <a:rPr kumimoji="0" lang="en-US" altLang="zh-CN" sz="280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8.000033</a:t>
            </a:r>
            <a:endParaRPr kumimoji="0" lang="en-US" altLang="zh-CN" sz="280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3" name="Rectangle 6"/>
          <p:cNvSpPr>
            <a:spLocks noChangeArrowheads="1"/>
          </p:cNvSpPr>
          <p:nvPr/>
        </p:nvSpPr>
        <p:spPr bwMode="auto">
          <a:xfrm>
            <a:off x="575479" y="2722123"/>
            <a:ext cx="8243248" cy="164352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360000" marR="0" lvl="0" indent="-360000" algn="l" defTabSz="914400" rtl="0" eaLnBrk="0" fontAlgn="base" latinLnBrk="0" hangingPunct="0">
              <a:lnSpc>
                <a:spcPct val="120000"/>
              </a:lnSpc>
              <a:spcBef>
                <a:spcPct val="0"/>
              </a:spcBef>
              <a:spcAft>
                <a:spcPct val="0"/>
              </a:spcAft>
              <a:buClrTx/>
              <a:buSzTx/>
              <a:buFontTx/>
              <a:buNone/>
              <a:tabLst/>
            </a:pPr>
            <a:r>
              <a:rPr kumimoji="0" lang="zh-CN" altLang="en-US" sz="2800" i="0" u="none" strike="noStrike" cap="none" normalizeH="0" baseline="0" dirty="0" smtClean="0">
                <a:ln>
                  <a:noFill/>
                </a:ln>
                <a:solidFill>
                  <a:srgbClr val="0000FF"/>
                </a:solidFill>
                <a:effectLst/>
                <a:latin typeface="黑体" pitchFamily="49" charset="-122"/>
                <a:ea typeface="黑体" pitchFamily="49" charset="-122"/>
                <a:cs typeface="Times New Roman" pitchFamily="18" charset="0"/>
              </a:rPr>
              <a:t>解</a:t>
            </a:r>
            <a:r>
              <a:rPr lang="zh-CN" altLang="en-US" sz="2800" dirty="0" smtClean="0">
                <a:solidFill>
                  <a:srgbClr val="0000FF"/>
                </a:solidFill>
                <a:latin typeface="黑体" pitchFamily="49" charset="-122"/>
                <a:ea typeface="黑体" pitchFamily="49" charset="-122"/>
                <a:cs typeface="Times New Roman" pitchFamily="18" charset="0"/>
              </a:rPr>
              <a:t>：</a:t>
            </a:r>
            <a:r>
              <a:rPr kumimoji="0" lang="zh-CN" altLang="en-US" sz="280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按定义，上述各数</a:t>
            </a:r>
            <a:r>
              <a:rPr kumimoji="0" lang="zh-CN" altLang="en-US" sz="280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具有 </a:t>
            </a:r>
            <a:r>
              <a:rPr kumimoji="0" lang="en-US" altLang="zh-CN" sz="2800" i="0" u="none" strike="noStrike" cap="none" normalizeH="0" baseline="0" dirty="0" smtClean="0">
                <a:ln>
                  <a:noFill/>
                </a:ln>
                <a:solidFill>
                  <a:schemeClr val="tx1"/>
                </a:solidFill>
                <a:effectLst/>
                <a:latin typeface="Times New Roman" pitchFamily="18" charset="0"/>
                <a:cs typeface="Times New Roman" pitchFamily="18" charset="0"/>
              </a:rPr>
              <a:t>5 </a:t>
            </a:r>
            <a:r>
              <a:rPr kumimoji="0" lang="zh-CN" altLang="en-US" sz="280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位</a:t>
            </a:r>
            <a:r>
              <a:rPr kumimoji="0" lang="zh-CN" altLang="en-US" sz="280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有效数字的近似数分别为</a:t>
            </a:r>
            <a:endParaRPr kumimoji="0" lang="zh-CN" altLang="en-US" sz="280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360000" marR="0" lvl="0" indent="-360000" algn="l" defTabSz="914400" rtl="0" eaLnBrk="0" fontAlgn="base" latinLnBrk="0" hangingPunct="0">
              <a:lnSpc>
                <a:spcPct val="120000"/>
              </a:lnSpc>
              <a:spcBef>
                <a:spcPct val="0"/>
              </a:spcBef>
              <a:spcAft>
                <a:spcPct val="0"/>
              </a:spcAft>
              <a:buClrTx/>
              <a:buSzTx/>
              <a:buFontTx/>
              <a:buNone/>
              <a:tabLst/>
            </a:pPr>
            <a:r>
              <a:rPr kumimoji="0" lang="zh-CN" altLang="en-US" sz="280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      </a:t>
            </a:r>
            <a:r>
              <a:rPr kumimoji="0" lang="en-US" altLang="zh-CN" sz="280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913.96</a:t>
            </a:r>
            <a:r>
              <a:rPr kumimoji="0" lang="zh-CN" altLang="en-US" sz="280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  </a:t>
            </a:r>
            <a:r>
              <a:rPr kumimoji="0" lang="en-US" altLang="zh-CN" sz="280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39.188</a:t>
            </a:r>
            <a:r>
              <a:rPr kumimoji="0" lang="zh-CN" altLang="en-US" sz="280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  </a:t>
            </a:r>
            <a:r>
              <a:rPr kumimoji="0" lang="en-US" altLang="zh-CN" sz="280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0.014325</a:t>
            </a:r>
            <a:r>
              <a:rPr kumimoji="0" lang="zh-CN" altLang="en-US" sz="280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  </a:t>
            </a:r>
            <a:r>
              <a:rPr kumimoji="0" lang="en-US" altLang="zh-CN" sz="280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8.0000</a:t>
            </a:r>
            <a:endParaRPr kumimoji="0" lang="en-US" altLang="zh-CN" sz="280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ox(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ox(in)">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up)">
                                      <p:cBhvr>
                                        <p:cTn id="1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autoUpdateAnimBg="0"/>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2" name="Rectangle 7"/>
          <p:cNvSpPr>
            <a:spLocks noChangeArrowheads="1"/>
          </p:cNvSpPr>
          <p:nvPr/>
        </p:nvSpPr>
        <p:spPr bwMode="auto">
          <a:xfrm>
            <a:off x="1016000" y="245660"/>
            <a:ext cx="8128000" cy="682168"/>
          </a:xfrm>
          <a:prstGeom prst="rect">
            <a:avLst/>
          </a:prstGeom>
          <a:noFill/>
          <a:ln w="9525">
            <a:noFill/>
            <a:miter lim="800000"/>
            <a:headEnd/>
            <a:tailEnd/>
          </a:ln>
        </p:spPr>
        <p:txBody>
          <a:bodyPr/>
          <a:lstStyle/>
          <a:p>
            <a:pPr marL="342900" indent="-342900"/>
            <a:r>
              <a:rPr lang="zh-CN" altLang="en-US" sz="3200" dirty="0" smtClean="0">
                <a:solidFill>
                  <a:srgbClr val="FFFF00"/>
                </a:solidFill>
                <a:latin typeface="Times New Roman" pitchFamily="18" charset="0"/>
                <a:ea typeface="楷体" pitchFamily="49" charset="-122"/>
              </a:rPr>
              <a:t>五、数据误差对函数值的影响</a:t>
            </a:r>
          </a:p>
        </p:txBody>
      </p:sp>
      <p:sp>
        <p:nvSpPr>
          <p:cNvPr id="6" name="灯片编号占位符 8"/>
          <p:cNvSpPr txBox="1">
            <a:spLocks/>
          </p:cNvSpPr>
          <p:nvPr/>
        </p:nvSpPr>
        <p:spPr bwMode="auto">
          <a:xfrm>
            <a:off x="8752484" y="6559552"/>
            <a:ext cx="391516" cy="298449"/>
          </a:xfrm>
          <a:prstGeom prst="rect">
            <a:avLst/>
          </a:prstGeom>
          <a:noFill/>
          <a:ln w="9525">
            <a:noFill/>
            <a:miter lim="800000"/>
            <a:headEnd/>
            <a:tailEnd/>
          </a:ln>
        </p:spPr>
        <p:txBody>
          <a:bodyPr/>
          <a:lstStyle/>
          <a:p>
            <a:pPr algn="r"/>
            <a:fld id="{15A842D1-B9C2-4083-A525-D0BB730B7459}" type="slidenum">
              <a:rPr lang="zh-CN" altLang="en-US" sz="1000">
                <a:latin typeface="Times New Roman" pitchFamily="18" charset="0"/>
                <a:cs typeface="Times New Roman" pitchFamily="18" charset="0"/>
              </a:rPr>
              <a:pPr algn="r"/>
              <a:t>14</a:t>
            </a:fld>
            <a:endParaRPr lang="zh-CN" altLang="en-US" sz="1000" dirty="0">
              <a:latin typeface="Times New Roman" pitchFamily="18" charset="0"/>
              <a:cs typeface="Times New Roman" pitchFamily="18" charset="0"/>
            </a:endParaRPr>
          </a:p>
        </p:txBody>
      </p:sp>
      <p:sp>
        <p:nvSpPr>
          <p:cNvPr id="18637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19" name="组合 18"/>
          <p:cNvGrpSpPr/>
          <p:nvPr/>
        </p:nvGrpSpPr>
        <p:grpSpPr>
          <a:xfrm>
            <a:off x="682391" y="1150331"/>
            <a:ext cx="8038531" cy="1643527"/>
            <a:chOff x="682391" y="1150331"/>
            <a:chExt cx="8038531" cy="1643527"/>
          </a:xfrm>
        </p:grpSpPr>
        <p:sp>
          <p:nvSpPr>
            <p:cNvPr id="197638" name="Rectangle 6"/>
            <p:cNvSpPr>
              <a:spLocks noChangeArrowheads="1"/>
            </p:cNvSpPr>
            <p:nvPr/>
          </p:nvSpPr>
          <p:spPr bwMode="auto">
            <a:xfrm>
              <a:off x="682391" y="1150331"/>
              <a:ext cx="8038531" cy="164352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nSpc>
                  <a:spcPct val="120000"/>
                </a:lnSpc>
              </a:pPr>
              <a:r>
                <a:rPr lang="zh-CN" altLang="en-US" sz="2800" dirty="0" smtClean="0"/>
                <a:t>设</a:t>
              </a:r>
              <a:r>
                <a:rPr lang="zh-CN" altLang="zh-CN" sz="2800" dirty="0" smtClean="0"/>
                <a:t>两个近似数</a:t>
              </a:r>
              <a:r>
                <a:rPr lang="en-US" altLang="zh-CN" sz="2800" dirty="0" smtClean="0"/>
                <a:t>       </a:t>
              </a:r>
              <a:r>
                <a:rPr lang="zh-CN" altLang="en-US" sz="2800" dirty="0" smtClean="0"/>
                <a:t>与  </a:t>
              </a:r>
              <a:r>
                <a:rPr lang="en-US" altLang="zh-CN" sz="2800" dirty="0" smtClean="0"/>
                <a:t>    </a:t>
              </a:r>
              <a:r>
                <a:rPr lang="zh-CN" altLang="zh-CN" sz="2800" dirty="0" smtClean="0"/>
                <a:t>，其误差限分别为</a:t>
              </a:r>
              <a:r>
                <a:rPr lang="en-US" altLang="zh-CN" sz="2800" dirty="0" smtClean="0"/>
                <a:t>      </a:t>
              </a:r>
              <a:r>
                <a:rPr lang="zh-CN" altLang="zh-CN" sz="2800" dirty="0" smtClean="0"/>
                <a:t>及</a:t>
              </a:r>
              <a:r>
                <a:rPr lang="en-US" altLang="zh-CN" sz="2800" dirty="0" smtClean="0"/>
                <a:t>           </a:t>
              </a:r>
              <a:r>
                <a:rPr lang="zh-CN" altLang="zh-CN" sz="2800" dirty="0" smtClean="0"/>
                <a:t>，它们进行加、减、乘、除运算得到的误差限分别为</a:t>
              </a:r>
              <a:r>
                <a:rPr lang="zh-CN" altLang="en-US" sz="2800" dirty="0" smtClean="0"/>
                <a:t>：</a:t>
              </a:r>
              <a:endParaRPr kumimoji="0" lang="en-US" altLang="zh-CN" sz="280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graphicFrame>
          <p:nvGraphicFramePr>
            <p:cNvPr id="11" name="Object 6"/>
            <p:cNvGraphicFramePr>
              <a:graphicFrameLocks noChangeAspect="1"/>
            </p:cNvGraphicFramePr>
            <p:nvPr/>
          </p:nvGraphicFramePr>
          <p:xfrm>
            <a:off x="3084092" y="1219200"/>
            <a:ext cx="446087" cy="534988"/>
          </p:xfrm>
          <a:graphic>
            <a:graphicData uri="http://schemas.openxmlformats.org/presentationml/2006/ole">
              <p:oleObj spid="_x0000_s201731" name="Equation" r:id="rId4" imgW="177480" imgH="215640" progId="Equation.DSMT4">
                <p:embed/>
              </p:oleObj>
            </a:graphicData>
          </a:graphic>
        </p:graphicFrame>
        <p:graphicFrame>
          <p:nvGraphicFramePr>
            <p:cNvPr id="201732" name="Object 4"/>
            <p:cNvGraphicFramePr>
              <a:graphicFrameLocks noChangeAspect="1"/>
            </p:cNvGraphicFramePr>
            <p:nvPr/>
          </p:nvGraphicFramePr>
          <p:xfrm>
            <a:off x="4080733" y="1220788"/>
            <a:ext cx="479425" cy="534987"/>
          </p:xfrm>
          <a:graphic>
            <a:graphicData uri="http://schemas.openxmlformats.org/presentationml/2006/ole">
              <p:oleObj spid="_x0000_s201732" name="Equation" r:id="rId5" imgW="190440" imgH="215640" progId="Equation.DSMT4">
                <p:embed/>
              </p:oleObj>
            </a:graphicData>
          </a:graphic>
        </p:graphicFrame>
        <p:graphicFrame>
          <p:nvGraphicFramePr>
            <p:cNvPr id="201733" name="Object 5"/>
            <p:cNvGraphicFramePr>
              <a:graphicFrameLocks noChangeAspect="1"/>
            </p:cNvGraphicFramePr>
            <p:nvPr/>
          </p:nvGraphicFramePr>
          <p:xfrm>
            <a:off x="7516302" y="1166813"/>
            <a:ext cx="892175" cy="534987"/>
          </p:xfrm>
          <a:graphic>
            <a:graphicData uri="http://schemas.openxmlformats.org/presentationml/2006/ole">
              <p:oleObj spid="_x0000_s201733" name="Equation" r:id="rId6" imgW="355320" imgH="215640" progId="Equation.DSMT4">
                <p:embed/>
              </p:oleObj>
            </a:graphicData>
          </a:graphic>
        </p:graphicFrame>
        <p:graphicFrame>
          <p:nvGraphicFramePr>
            <p:cNvPr id="201734" name="Object 6"/>
            <p:cNvGraphicFramePr>
              <a:graphicFrameLocks noChangeAspect="1"/>
            </p:cNvGraphicFramePr>
            <p:nvPr/>
          </p:nvGraphicFramePr>
          <p:xfrm>
            <a:off x="1225550" y="1687513"/>
            <a:ext cx="923925" cy="534987"/>
          </p:xfrm>
          <a:graphic>
            <a:graphicData uri="http://schemas.openxmlformats.org/presentationml/2006/ole">
              <p:oleObj spid="_x0000_s201734" name="Equation" r:id="rId7" imgW="368280" imgH="215640" progId="Equation.DSMT4">
                <p:embed/>
              </p:oleObj>
            </a:graphicData>
          </a:graphic>
        </p:graphicFrame>
      </p:grpSp>
      <p:sp>
        <p:nvSpPr>
          <p:cNvPr id="201736"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01735" name="Object 7"/>
          <p:cNvGraphicFramePr>
            <a:graphicFrameLocks noChangeAspect="1"/>
          </p:cNvGraphicFramePr>
          <p:nvPr/>
        </p:nvGraphicFramePr>
        <p:xfrm>
          <a:off x="2511377" y="3098495"/>
          <a:ext cx="3706813" cy="536575"/>
        </p:xfrm>
        <a:graphic>
          <a:graphicData uri="http://schemas.openxmlformats.org/presentationml/2006/ole">
            <p:oleObj spid="_x0000_s201735" name="Equation" r:id="rId8" imgW="1511300" imgH="215900" progId="Equation.DSMT4">
              <p:embed/>
            </p:oleObj>
          </a:graphicData>
        </a:graphic>
      </p:graphicFrame>
      <p:graphicFrame>
        <p:nvGraphicFramePr>
          <p:cNvPr id="201737" name="Object 9"/>
          <p:cNvGraphicFramePr>
            <a:graphicFrameLocks noChangeAspect="1"/>
          </p:cNvGraphicFramePr>
          <p:nvPr/>
        </p:nvGraphicFramePr>
        <p:xfrm>
          <a:off x="2198688" y="3927363"/>
          <a:ext cx="4391025" cy="630237"/>
        </p:xfrm>
        <a:graphic>
          <a:graphicData uri="http://schemas.openxmlformats.org/presentationml/2006/ole">
            <p:oleObj spid="_x0000_s201737" name="Equation" r:id="rId9" imgW="1790640" imgH="253800" progId="Equation.DSMT4">
              <p:embed/>
            </p:oleObj>
          </a:graphicData>
        </a:graphic>
      </p:graphicFrame>
      <p:graphicFrame>
        <p:nvGraphicFramePr>
          <p:cNvPr id="201738" name="Object 10"/>
          <p:cNvGraphicFramePr>
            <a:graphicFrameLocks noChangeAspect="1"/>
          </p:cNvGraphicFramePr>
          <p:nvPr/>
        </p:nvGraphicFramePr>
        <p:xfrm>
          <a:off x="1489978" y="4851770"/>
          <a:ext cx="6135688" cy="1293812"/>
        </p:xfrm>
        <a:graphic>
          <a:graphicData uri="http://schemas.openxmlformats.org/presentationml/2006/ole">
            <p:oleObj spid="_x0000_s201738" name="Equation" r:id="rId10" imgW="2501640" imgH="520560" progId="Equation.DSMT4">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up)">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01735"/>
                                        </p:tgtEl>
                                        <p:attrNameLst>
                                          <p:attrName>style.visibility</p:attrName>
                                        </p:attrNameLst>
                                      </p:cBhvr>
                                      <p:to>
                                        <p:strVal val="visible"/>
                                      </p:to>
                                    </p:set>
                                    <p:animEffect transition="in" filter="wipe(left)">
                                      <p:cBhvr>
                                        <p:cTn id="12" dur="500"/>
                                        <p:tgtEl>
                                          <p:spTgt spid="20173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01737"/>
                                        </p:tgtEl>
                                        <p:attrNameLst>
                                          <p:attrName>style.visibility</p:attrName>
                                        </p:attrNameLst>
                                      </p:cBhvr>
                                      <p:to>
                                        <p:strVal val="visible"/>
                                      </p:to>
                                    </p:set>
                                    <p:animEffect transition="in" filter="wipe(left)">
                                      <p:cBhvr>
                                        <p:cTn id="17" dur="500"/>
                                        <p:tgtEl>
                                          <p:spTgt spid="20173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01738"/>
                                        </p:tgtEl>
                                        <p:attrNameLst>
                                          <p:attrName>style.visibility</p:attrName>
                                        </p:attrNameLst>
                                      </p:cBhvr>
                                      <p:to>
                                        <p:strVal val="visible"/>
                                      </p:to>
                                    </p:set>
                                    <p:animEffect transition="in" filter="wipe(left)">
                                      <p:cBhvr>
                                        <p:cTn id="22" dur="500"/>
                                        <p:tgtEl>
                                          <p:spTgt spid="2017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7106" name="矩形 4"/>
          <p:cNvSpPr>
            <a:spLocks noChangeArrowheads="1"/>
          </p:cNvSpPr>
          <p:nvPr/>
        </p:nvSpPr>
        <p:spPr bwMode="auto">
          <a:xfrm>
            <a:off x="406401" y="745068"/>
            <a:ext cx="8359775" cy="707886"/>
          </a:xfrm>
          <a:prstGeom prst="rect">
            <a:avLst/>
          </a:prstGeom>
          <a:noFill/>
          <a:ln w="9525">
            <a:noFill/>
            <a:miter lim="800000"/>
            <a:headEnd/>
            <a:tailEnd/>
          </a:ln>
        </p:spPr>
        <p:txBody>
          <a:bodyPr>
            <a:spAutoFit/>
          </a:bodyPr>
          <a:lstStyle/>
          <a:p>
            <a:pPr algn="ctr">
              <a:defRPr/>
            </a:pPr>
            <a:r>
              <a:rPr lang="zh-CN" altLang="en-US" sz="4000" dirty="0" smtClean="0">
                <a:solidFill>
                  <a:srgbClr val="0000FF"/>
                </a:solidFill>
                <a:latin typeface="Times New Roman" pitchFamily="18" charset="0"/>
                <a:ea typeface="楷体" pitchFamily="49" charset="-122"/>
              </a:rPr>
              <a:t>第三节    数值计算的若干原则</a:t>
            </a:r>
            <a:endParaRPr lang="zh-CN" altLang="en-US" sz="4000" dirty="0">
              <a:solidFill>
                <a:srgbClr val="0000FF"/>
              </a:solidFill>
              <a:latin typeface="楷体" pitchFamily="49" charset="-122"/>
              <a:ea typeface="楷体" pitchFamily="49" charset="-122"/>
            </a:endParaRPr>
          </a:p>
        </p:txBody>
      </p:sp>
      <p:cxnSp>
        <p:nvCxnSpPr>
          <p:cNvPr id="11" name="直接连接符 10"/>
          <p:cNvCxnSpPr/>
          <p:nvPr/>
        </p:nvCxnSpPr>
        <p:spPr>
          <a:xfrm>
            <a:off x="0" y="1888819"/>
            <a:ext cx="9144000" cy="0"/>
          </a:xfrm>
          <a:prstGeom prst="line">
            <a:avLst/>
          </a:prstGeom>
          <a:ln w="50800">
            <a:solidFill>
              <a:srgbClr val="FF0000"/>
            </a:solidFill>
            <a:prstDash val="lgDashDot"/>
          </a:ln>
          <a:effectLst>
            <a:outerShdw blurRad="50800" dist="50800" dir="5400000" algn="ctr" rotWithShape="0">
              <a:schemeClr val="bg1"/>
            </a:outerShdw>
          </a:effectLst>
          <a:scene3d>
            <a:camera prst="orthographicFront"/>
            <a:lightRig rig="threePt" dir="t"/>
          </a:scene3d>
          <a:sp3d prstMaterial="matte">
            <a:bevelT w="0" h="0"/>
            <a:bevelB w="0" h="0"/>
          </a:sp3d>
        </p:spPr>
        <p:style>
          <a:lnRef idx="1">
            <a:schemeClr val="accent1"/>
          </a:lnRef>
          <a:fillRef idx="0">
            <a:schemeClr val="accent1"/>
          </a:fillRef>
          <a:effectRef idx="0">
            <a:schemeClr val="accent1"/>
          </a:effectRef>
          <a:fontRef idx="minor">
            <a:schemeClr val="tx1"/>
          </a:fontRef>
        </p:style>
      </p:cxnSp>
      <p:sp>
        <p:nvSpPr>
          <p:cNvPr id="17" name="Text Box 3"/>
          <p:cNvSpPr txBox="1">
            <a:spLocks noChangeArrowheads="1"/>
          </p:cNvSpPr>
          <p:nvPr/>
        </p:nvSpPr>
        <p:spPr bwMode="auto">
          <a:xfrm>
            <a:off x="1089446" y="2275131"/>
            <a:ext cx="7385808" cy="584775"/>
          </a:xfrm>
          <a:prstGeom prst="rect">
            <a:avLst/>
          </a:prstGeom>
          <a:noFill/>
          <a:ln w="9525">
            <a:noFill/>
            <a:miter lim="800000"/>
            <a:headEnd/>
            <a:tailEnd/>
          </a:ln>
          <a:effectLst>
            <a:outerShdw sx="1000" sy="1000" algn="ctr" rotWithShape="0">
              <a:schemeClr val="tx2"/>
            </a:outerShdw>
          </a:effectLst>
        </p:spPr>
        <p:txBody>
          <a:bodyPr wrap="square">
            <a:spAutoFit/>
          </a:bodyPr>
          <a:lstStyle/>
          <a:p>
            <a:pPr>
              <a:defRPr/>
            </a:pPr>
            <a:r>
              <a:rPr lang="zh-CN" altLang="en-US" sz="3200" dirty="0" smtClean="0">
                <a:latin typeface="Times New Roman" pitchFamily="18" charset="0"/>
                <a:ea typeface="楷体" pitchFamily="49" charset="-122"/>
              </a:rPr>
              <a:t>一、</a:t>
            </a:r>
            <a:r>
              <a:rPr lang="zh-CN" altLang="zh-CN" sz="3200" dirty="0" smtClean="0">
                <a:latin typeface="Times New Roman" pitchFamily="18" charset="0"/>
                <a:ea typeface="楷体" pitchFamily="49" charset="-122"/>
              </a:rPr>
              <a:t>尽量避免两个相近的数相减</a:t>
            </a:r>
          </a:p>
        </p:txBody>
      </p:sp>
      <p:sp>
        <p:nvSpPr>
          <p:cNvPr id="18" name="Text Box 3"/>
          <p:cNvSpPr txBox="1">
            <a:spLocks noChangeArrowheads="1"/>
          </p:cNvSpPr>
          <p:nvPr/>
        </p:nvSpPr>
        <p:spPr bwMode="auto">
          <a:xfrm>
            <a:off x="1089447" y="3141068"/>
            <a:ext cx="7331216" cy="584775"/>
          </a:xfrm>
          <a:prstGeom prst="rect">
            <a:avLst/>
          </a:prstGeom>
          <a:noFill/>
          <a:ln w="9525">
            <a:noFill/>
            <a:miter lim="800000"/>
            <a:headEnd/>
            <a:tailEnd/>
          </a:ln>
          <a:effectLst>
            <a:outerShdw sx="1000" sy="1000" algn="ctr" rotWithShape="0">
              <a:schemeClr val="tx2"/>
            </a:outerShdw>
          </a:effectLst>
        </p:spPr>
        <p:txBody>
          <a:bodyPr wrap="square">
            <a:spAutoFit/>
          </a:bodyPr>
          <a:lstStyle/>
          <a:p>
            <a:pPr>
              <a:defRPr/>
            </a:pPr>
            <a:r>
              <a:rPr lang="zh-CN" altLang="en-US" sz="3200" dirty="0" smtClean="0">
                <a:latin typeface="楷体" pitchFamily="49" charset="-122"/>
                <a:ea typeface="楷体" pitchFamily="49" charset="-122"/>
              </a:rPr>
              <a:t>二、</a:t>
            </a:r>
            <a:r>
              <a:rPr lang="zh-CN" altLang="zh-CN" sz="3200" dirty="0" smtClean="0">
                <a:latin typeface="楷体" pitchFamily="49" charset="-122"/>
                <a:ea typeface="楷体" pitchFamily="49" charset="-122"/>
              </a:rPr>
              <a:t>避免大数“吃”小数的现象</a:t>
            </a:r>
            <a:endParaRPr lang="zh-CN" altLang="en-US" sz="3200" dirty="0" smtClean="0">
              <a:latin typeface="楷体" pitchFamily="49" charset="-122"/>
              <a:ea typeface="楷体" pitchFamily="49" charset="-122"/>
            </a:endParaRPr>
          </a:p>
        </p:txBody>
      </p:sp>
      <p:sp>
        <p:nvSpPr>
          <p:cNvPr id="19" name="Text Box 3"/>
          <p:cNvSpPr txBox="1">
            <a:spLocks noChangeArrowheads="1"/>
          </p:cNvSpPr>
          <p:nvPr/>
        </p:nvSpPr>
        <p:spPr bwMode="auto">
          <a:xfrm>
            <a:off x="1089445" y="4024887"/>
            <a:ext cx="7481344" cy="584775"/>
          </a:xfrm>
          <a:prstGeom prst="rect">
            <a:avLst/>
          </a:prstGeom>
          <a:noFill/>
          <a:ln w="9525">
            <a:noFill/>
            <a:miter lim="800000"/>
            <a:headEnd/>
            <a:tailEnd/>
          </a:ln>
          <a:effectLst>
            <a:outerShdw sx="1000" sy="1000" algn="ctr" rotWithShape="0">
              <a:schemeClr val="tx2"/>
            </a:outerShdw>
          </a:effectLst>
        </p:spPr>
        <p:txBody>
          <a:bodyPr wrap="square">
            <a:spAutoFit/>
          </a:bodyPr>
          <a:lstStyle/>
          <a:p>
            <a:pPr>
              <a:defRPr/>
            </a:pPr>
            <a:r>
              <a:rPr lang="zh-CN" altLang="en-US" sz="3200" dirty="0" smtClean="0">
                <a:latin typeface="Times New Roman" pitchFamily="18" charset="0"/>
                <a:ea typeface="楷体" pitchFamily="49" charset="-122"/>
              </a:rPr>
              <a:t>三、</a:t>
            </a:r>
            <a:r>
              <a:rPr lang="zh-CN" altLang="zh-CN" sz="3200" dirty="0" smtClean="0">
                <a:latin typeface="Times New Roman" pitchFamily="18" charset="0"/>
                <a:ea typeface="楷体" pitchFamily="49" charset="-122"/>
              </a:rPr>
              <a:t>避免用绝对值相对较小的数作除数</a:t>
            </a:r>
            <a:endParaRPr lang="zh-CN" altLang="en-US" sz="3200" dirty="0">
              <a:latin typeface="楷体" pitchFamily="49" charset="-122"/>
              <a:ea typeface="楷体" pitchFamily="49" charset="-122"/>
            </a:endParaRPr>
          </a:p>
        </p:txBody>
      </p:sp>
      <p:sp>
        <p:nvSpPr>
          <p:cNvPr id="14" name="灯片编号占位符 8"/>
          <p:cNvSpPr txBox="1">
            <a:spLocks/>
          </p:cNvSpPr>
          <p:nvPr/>
        </p:nvSpPr>
        <p:spPr bwMode="auto">
          <a:xfrm>
            <a:off x="8752484" y="6559552"/>
            <a:ext cx="391516" cy="298449"/>
          </a:xfrm>
          <a:prstGeom prst="rect">
            <a:avLst/>
          </a:prstGeom>
          <a:noFill/>
          <a:ln w="9525">
            <a:noFill/>
            <a:miter lim="800000"/>
            <a:headEnd/>
            <a:tailEnd/>
          </a:ln>
        </p:spPr>
        <p:txBody>
          <a:bodyPr/>
          <a:lstStyle/>
          <a:p>
            <a:pPr algn="r"/>
            <a:fld id="{15A842D1-B9C2-4083-A525-D0BB730B7459}" type="slidenum">
              <a:rPr lang="zh-CN" altLang="en-US" sz="1000">
                <a:latin typeface="Times New Roman" pitchFamily="18" charset="0"/>
                <a:cs typeface="Times New Roman" pitchFamily="18" charset="0"/>
              </a:rPr>
              <a:pPr algn="r"/>
              <a:t>15</a:t>
            </a:fld>
            <a:endParaRPr lang="zh-CN" altLang="en-US" sz="1000" dirty="0">
              <a:latin typeface="Times New Roman" pitchFamily="18" charset="0"/>
              <a:cs typeface="Times New Roman" pitchFamily="18" charset="0"/>
            </a:endParaRPr>
          </a:p>
        </p:txBody>
      </p:sp>
      <p:sp>
        <p:nvSpPr>
          <p:cNvPr id="8" name="Text Box 3"/>
          <p:cNvSpPr txBox="1">
            <a:spLocks noChangeArrowheads="1"/>
          </p:cNvSpPr>
          <p:nvPr/>
        </p:nvSpPr>
        <p:spPr bwMode="auto">
          <a:xfrm>
            <a:off x="1091717" y="4859687"/>
            <a:ext cx="7249331" cy="584775"/>
          </a:xfrm>
          <a:prstGeom prst="rect">
            <a:avLst/>
          </a:prstGeom>
          <a:noFill/>
          <a:ln w="9525">
            <a:noFill/>
            <a:miter lim="800000"/>
            <a:headEnd/>
            <a:tailEnd/>
          </a:ln>
          <a:effectLst>
            <a:outerShdw sx="1000" sy="1000" algn="ctr" rotWithShape="0">
              <a:schemeClr val="tx2"/>
            </a:outerShdw>
          </a:effectLst>
        </p:spPr>
        <p:txBody>
          <a:bodyPr wrap="square">
            <a:spAutoFit/>
          </a:bodyPr>
          <a:lstStyle/>
          <a:p>
            <a:pPr>
              <a:defRPr/>
            </a:pPr>
            <a:r>
              <a:rPr lang="zh-CN" altLang="en-US" sz="3200" dirty="0" smtClean="0">
                <a:latin typeface="Times New Roman" pitchFamily="18" charset="0"/>
                <a:ea typeface="楷体" pitchFamily="49" charset="-122"/>
              </a:rPr>
              <a:t>四、</a:t>
            </a:r>
            <a:r>
              <a:rPr lang="zh-CN" altLang="zh-CN" sz="3200" dirty="0" smtClean="0">
                <a:latin typeface="Times New Roman" pitchFamily="18" charset="0"/>
                <a:ea typeface="楷体" pitchFamily="49" charset="-122"/>
              </a:rPr>
              <a:t>选用数值稳定性好的算法</a:t>
            </a:r>
            <a:endParaRPr lang="zh-CN" altLang="en-US" sz="3200" dirty="0" smtClean="0">
              <a:latin typeface="Times New Roman" pitchFamily="18" charset="0"/>
              <a:ea typeface="楷体" pitchFamily="49" charset="-122"/>
            </a:endParaRPr>
          </a:p>
        </p:txBody>
      </p:sp>
      <p:sp>
        <p:nvSpPr>
          <p:cNvPr id="9" name="Text Box 3"/>
          <p:cNvSpPr txBox="1">
            <a:spLocks noChangeArrowheads="1"/>
          </p:cNvSpPr>
          <p:nvPr/>
        </p:nvSpPr>
        <p:spPr bwMode="auto">
          <a:xfrm>
            <a:off x="1093989" y="5708135"/>
            <a:ext cx="7435856" cy="584775"/>
          </a:xfrm>
          <a:prstGeom prst="rect">
            <a:avLst/>
          </a:prstGeom>
          <a:noFill/>
          <a:ln w="9525">
            <a:noFill/>
            <a:miter lim="800000"/>
            <a:headEnd/>
            <a:tailEnd/>
          </a:ln>
          <a:effectLst>
            <a:outerShdw sx="1000" sy="1000" algn="ctr" rotWithShape="0">
              <a:schemeClr val="tx2"/>
            </a:outerShdw>
          </a:effectLst>
        </p:spPr>
        <p:txBody>
          <a:bodyPr wrap="square">
            <a:spAutoFit/>
          </a:bodyPr>
          <a:lstStyle/>
          <a:p>
            <a:pPr>
              <a:defRPr/>
            </a:pPr>
            <a:r>
              <a:rPr lang="zh-CN" altLang="en-US" sz="3200" dirty="0" smtClean="0">
                <a:latin typeface="Times New Roman" pitchFamily="18" charset="0"/>
                <a:ea typeface="楷体" pitchFamily="49" charset="-122"/>
              </a:rPr>
              <a:t>五、</a:t>
            </a:r>
            <a:r>
              <a:rPr lang="zh-CN" altLang="zh-CN" sz="3200" dirty="0" smtClean="0">
                <a:latin typeface="Times New Roman" pitchFamily="18" charset="0"/>
                <a:ea typeface="楷体" pitchFamily="49" charset="-122"/>
              </a:rPr>
              <a:t>注意简化计算步骤，减少运算次数</a:t>
            </a:r>
            <a:endParaRPr lang="zh-CN" altLang="en-US" sz="3200" dirty="0" smtClean="0">
              <a:latin typeface="Times New Roman" pitchFamily="18" charset="0"/>
              <a:ea typeface="楷体" pitchFamily="49"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1000"/>
                                        <p:tgtEl>
                                          <p:spTgt spid="17"/>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1000"/>
                                        <p:tgtEl>
                                          <p:spTgt spid="18"/>
                                        </p:tgtEl>
                                      </p:cBhvr>
                                    </p:animEffect>
                                  </p:childTnLst>
                                </p:cTn>
                              </p:par>
                            </p:childTnLst>
                          </p:cTn>
                        </p:par>
                        <p:par>
                          <p:cTn id="12" fill="hold">
                            <p:stCondLst>
                              <p:cond delay="2000"/>
                            </p:stCondLst>
                            <p:childTnLst>
                              <p:par>
                                <p:cTn id="13" presetID="22" presetClass="entr" presetSubtype="8"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left)">
                                      <p:cBhvr>
                                        <p:cTn id="15" dur="1000"/>
                                        <p:tgtEl>
                                          <p:spTgt spid="19"/>
                                        </p:tgtEl>
                                      </p:cBhvr>
                                    </p:animEffect>
                                  </p:childTnLst>
                                </p:cTn>
                              </p:par>
                            </p:childTnLst>
                          </p:cTn>
                        </p:par>
                        <p:par>
                          <p:cTn id="16" fill="hold">
                            <p:stCondLst>
                              <p:cond delay="3000"/>
                            </p:stCondLst>
                            <p:childTnLst>
                              <p:par>
                                <p:cTn id="17" presetID="2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1000"/>
                                        <p:tgtEl>
                                          <p:spTgt spid="8"/>
                                        </p:tgtEl>
                                      </p:cBhvr>
                                    </p:animEffect>
                                  </p:childTnLst>
                                </p:cTn>
                              </p:par>
                            </p:childTnLst>
                          </p:cTn>
                        </p:par>
                        <p:par>
                          <p:cTn id="20" fill="hold">
                            <p:stCondLst>
                              <p:cond delay="4000"/>
                            </p:stCondLst>
                            <p:childTnLst>
                              <p:par>
                                <p:cTn id="21" presetID="22" presetClass="entr" presetSubtype="8"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8"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2" name="Rectangle 7"/>
          <p:cNvSpPr>
            <a:spLocks noChangeArrowheads="1"/>
          </p:cNvSpPr>
          <p:nvPr/>
        </p:nvSpPr>
        <p:spPr bwMode="auto">
          <a:xfrm>
            <a:off x="1016000" y="245660"/>
            <a:ext cx="8128000" cy="682168"/>
          </a:xfrm>
          <a:prstGeom prst="rect">
            <a:avLst/>
          </a:prstGeom>
          <a:noFill/>
          <a:ln w="9525">
            <a:noFill/>
            <a:miter lim="800000"/>
            <a:headEnd/>
            <a:tailEnd/>
          </a:ln>
        </p:spPr>
        <p:txBody>
          <a:bodyPr/>
          <a:lstStyle/>
          <a:p>
            <a:pPr marL="342900" indent="-342900"/>
            <a:r>
              <a:rPr lang="zh-CN" altLang="en-US" sz="3200" dirty="0" smtClean="0">
                <a:solidFill>
                  <a:srgbClr val="FFFF00"/>
                </a:solidFill>
                <a:latin typeface="Times New Roman" pitchFamily="18" charset="0"/>
                <a:ea typeface="楷体" pitchFamily="49" charset="-122"/>
              </a:rPr>
              <a:t>一、</a:t>
            </a:r>
            <a:r>
              <a:rPr lang="zh-CN" altLang="zh-CN" sz="3200" dirty="0" smtClean="0">
                <a:solidFill>
                  <a:srgbClr val="FFFF00"/>
                </a:solidFill>
                <a:latin typeface="Times New Roman" pitchFamily="18" charset="0"/>
                <a:ea typeface="楷体" pitchFamily="49" charset="-122"/>
              </a:rPr>
              <a:t>尽量避免两个相近的数相减</a:t>
            </a:r>
          </a:p>
        </p:txBody>
      </p:sp>
      <p:sp>
        <p:nvSpPr>
          <p:cNvPr id="6" name="灯片编号占位符 8"/>
          <p:cNvSpPr txBox="1">
            <a:spLocks/>
          </p:cNvSpPr>
          <p:nvPr/>
        </p:nvSpPr>
        <p:spPr bwMode="auto">
          <a:xfrm>
            <a:off x="8752484" y="6559552"/>
            <a:ext cx="391516" cy="298449"/>
          </a:xfrm>
          <a:prstGeom prst="rect">
            <a:avLst/>
          </a:prstGeom>
          <a:noFill/>
          <a:ln w="9525">
            <a:noFill/>
            <a:miter lim="800000"/>
            <a:headEnd/>
            <a:tailEnd/>
          </a:ln>
        </p:spPr>
        <p:txBody>
          <a:bodyPr/>
          <a:lstStyle/>
          <a:p>
            <a:pPr algn="r"/>
            <a:fld id="{15A842D1-B9C2-4083-A525-D0BB730B7459}" type="slidenum">
              <a:rPr lang="zh-CN" altLang="en-US" sz="1000">
                <a:latin typeface="Times New Roman" pitchFamily="18" charset="0"/>
                <a:cs typeface="Times New Roman" pitchFamily="18" charset="0"/>
              </a:rPr>
              <a:pPr algn="r"/>
              <a:t>16</a:t>
            </a:fld>
            <a:endParaRPr lang="zh-CN" altLang="en-US" sz="1000" dirty="0">
              <a:latin typeface="Times New Roman" pitchFamily="18" charset="0"/>
              <a:cs typeface="Times New Roman" pitchFamily="18" charset="0"/>
            </a:endParaRPr>
          </a:p>
        </p:txBody>
      </p:sp>
      <p:sp>
        <p:nvSpPr>
          <p:cNvPr id="18637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97638" name="Rectangle 6"/>
          <p:cNvSpPr>
            <a:spLocks noChangeArrowheads="1"/>
          </p:cNvSpPr>
          <p:nvPr/>
        </p:nvSpPr>
        <p:spPr bwMode="auto">
          <a:xfrm>
            <a:off x="682391" y="1082090"/>
            <a:ext cx="8188654" cy="164352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nSpc>
                <a:spcPct val="120000"/>
              </a:lnSpc>
            </a:pPr>
            <a:r>
              <a:rPr lang="zh-CN" altLang="zh-CN" sz="2800" dirty="0" smtClean="0"/>
              <a:t>在数值运算中，两个相近的数相减会使有效数字严重损失。为了避免两个相近的数相减的现象发生，通常采用的方法是变换计算公式。</a:t>
            </a:r>
            <a:endParaRPr kumimoji="0" lang="en-US" altLang="zh-CN" sz="280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201736"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01735" name="Object 7"/>
          <p:cNvGraphicFramePr>
            <a:graphicFrameLocks noChangeAspect="1"/>
          </p:cNvGraphicFramePr>
          <p:nvPr/>
        </p:nvGraphicFramePr>
        <p:xfrm>
          <a:off x="3103563" y="3439933"/>
          <a:ext cx="2522537" cy="946150"/>
        </p:xfrm>
        <a:graphic>
          <a:graphicData uri="http://schemas.openxmlformats.org/presentationml/2006/ole">
            <p:oleObj spid="_x0000_s203782" name="Equation" r:id="rId4" imgW="1028520" imgH="380880" progId="Equation.DSMT4">
              <p:embed/>
            </p:oleObj>
          </a:graphicData>
        </a:graphic>
      </p:graphicFrame>
      <p:graphicFrame>
        <p:nvGraphicFramePr>
          <p:cNvPr id="201737" name="Object 9"/>
          <p:cNvGraphicFramePr>
            <a:graphicFrameLocks noChangeAspect="1"/>
          </p:cNvGraphicFramePr>
          <p:nvPr/>
        </p:nvGraphicFramePr>
        <p:xfrm>
          <a:off x="2587625" y="4984985"/>
          <a:ext cx="3613150" cy="946150"/>
        </p:xfrm>
        <a:graphic>
          <a:graphicData uri="http://schemas.openxmlformats.org/presentationml/2006/ole">
            <p:oleObj spid="_x0000_s203783" name="Equation" r:id="rId5" imgW="1473120" imgH="380880" progId="Equation.DSMT4">
              <p:embed/>
            </p:oleObj>
          </a:graphicData>
        </a:graphic>
      </p:graphicFrame>
      <p:sp>
        <p:nvSpPr>
          <p:cNvPr id="15" name="Rectangle 54"/>
          <p:cNvSpPr>
            <a:spLocks noChangeArrowheads="1"/>
          </p:cNvSpPr>
          <p:nvPr/>
        </p:nvSpPr>
        <p:spPr bwMode="auto">
          <a:xfrm>
            <a:off x="673430" y="2991620"/>
            <a:ext cx="6177746" cy="575733"/>
          </a:xfrm>
          <a:prstGeom prst="rect">
            <a:avLst/>
          </a:prstGeom>
          <a:noFill/>
          <a:ln w="38100">
            <a:solidFill>
              <a:schemeClr val="bg1"/>
            </a:solidFill>
            <a:miter lim="800000"/>
            <a:headEnd/>
            <a:tailEnd/>
          </a:ln>
        </p:spPr>
        <p:txBody>
          <a:bodyPr/>
          <a:lstStyle/>
          <a:p>
            <a:pPr marL="342900" indent="-342900">
              <a:lnSpc>
                <a:spcPct val="80000"/>
              </a:lnSpc>
            </a:pPr>
            <a:r>
              <a:rPr lang="zh-CN" altLang="en-US" sz="2800" dirty="0" smtClean="0">
                <a:latin typeface="+mn-ea"/>
                <a:ea typeface="+mn-ea"/>
              </a:rPr>
              <a:t>    例如，当</a:t>
            </a:r>
            <a:r>
              <a:rPr lang="zh-CN" altLang="en-US" sz="2800" dirty="0" smtClean="0">
                <a:latin typeface="Times New Roman" pitchFamily="18" charset="0"/>
                <a:ea typeface="+mn-ea"/>
                <a:cs typeface="Times New Roman" pitchFamily="18" charset="0"/>
              </a:rPr>
              <a:t> </a:t>
            </a:r>
            <a:r>
              <a:rPr lang="en-US" altLang="zh-CN" sz="2800" i="1" dirty="0" smtClean="0">
                <a:latin typeface="Times New Roman" pitchFamily="18" charset="0"/>
                <a:ea typeface="+mn-ea"/>
                <a:cs typeface="Times New Roman" pitchFamily="18" charset="0"/>
              </a:rPr>
              <a:t>x</a:t>
            </a:r>
            <a:r>
              <a:rPr lang="en-US" altLang="zh-CN" sz="2800" baseline="-25000" dirty="0" smtClean="0">
                <a:latin typeface="Times New Roman" pitchFamily="18" charset="0"/>
                <a:ea typeface="+mn-ea"/>
                <a:cs typeface="Times New Roman" pitchFamily="18" charset="0"/>
              </a:rPr>
              <a:t>1</a:t>
            </a:r>
            <a:r>
              <a:rPr lang="zh-CN" altLang="en-US" sz="2800" dirty="0" smtClean="0">
                <a:latin typeface="Times New Roman" pitchFamily="18" charset="0"/>
                <a:ea typeface="+mn-ea"/>
                <a:cs typeface="Times New Roman" pitchFamily="18" charset="0"/>
              </a:rPr>
              <a:t> </a:t>
            </a:r>
            <a:r>
              <a:rPr lang="zh-CN" altLang="en-US" sz="2800" dirty="0" smtClean="0">
                <a:latin typeface="+mn-ea"/>
                <a:ea typeface="+mn-ea"/>
              </a:rPr>
              <a:t>与</a:t>
            </a:r>
            <a:r>
              <a:rPr lang="zh-CN" altLang="en-US" sz="2800" dirty="0" smtClean="0">
                <a:latin typeface="Times New Roman" pitchFamily="18" charset="0"/>
                <a:ea typeface="+mn-ea"/>
                <a:cs typeface="Times New Roman" pitchFamily="18" charset="0"/>
              </a:rPr>
              <a:t> </a:t>
            </a:r>
            <a:r>
              <a:rPr lang="en-US" altLang="zh-CN" sz="2800" i="1" dirty="0" smtClean="0">
                <a:latin typeface="Times New Roman" pitchFamily="18" charset="0"/>
                <a:cs typeface="Times New Roman" pitchFamily="18" charset="0"/>
              </a:rPr>
              <a:t>x</a:t>
            </a:r>
            <a:r>
              <a:rPr lang="en-US" altLang="zh-CN" sz="2800" baseline="-25000" dirty="0" smtClean="0">
                <a:latin typeface="Times New Roman" pitchFamily="18" charset="0"/>
                <a:cs typeface="Times New Roman" pitchFamily="18" charset="0"/>
              </a:rPr>
              <a:t>2</a:t>
            </a:r>
            <a:r>
              <a:rPr lang="zh-CN" altLang="en-US" sz="2800" dirty="0" smtClean="0">
                <a:latin typeface="Times New Roman" pitchFamily="18" charset="0"/>
                <a:cs typeface="Times New Roman" pitchFamily="18" charset="0"/>
              </a:rPr>
              <a:t> 很</a:t>
            </a:r>
            <a:r>
              <a:rPr lang="zh-CN" altLang="en-US" sz="2800" dirty="0" smtClean="0">
                <a:latin typeface="+mn-ea"/>
                <a:ea typeface="+mn-ea"/>
              </a:rPr>
              <a:t>接近时，</a:t>
            </a:r>
            <a:endParaRPr lang="zh-CN" altLang="en-US" sz="2800" dirty="0">
              <a:latin typeface="+mn-ea"/>
              <a:ea typeface="+mn-ea"/>
            </a:endParaRPr>
          </a:p>
        </p:txBody>
      </p:sp>
      <p:sp>
        <p:nvSpPr>
          <p:cNvPr id="16" name="Rectangle 54"/>
          <p:cNvSpPr>
            <a:spLocks noChangeArrowheads="1"/>
          </p:cNvSpPr>
          <p:nvPr/>
        </p:nvSpPr>
        <p:spPr bwMode="auto">
          <a:xfrm>
            <a:off x="675702" y="4467876"/>
            <a:ext cx="6177746" cy="575733"/>
          </a:xfrm>
          <a:prstGeom prst="rect">
            <a:avLst/>
          </a:prstGeom>
          <a:noFill/>
          <a:ln w="38100">
            <a:solidFill>
              <a:schemeClr val="bg1"/>
            </a:solidFill>
            <a:miter lim="800000"/>
            <a:headEnd/>
            <a:tailEnd/>
          </a:ln>
        </p:spPr>
        <p:txBody>
          <a:bodyPr/>
          <a:lstStyle/>
          <a:p>
            <a:pPr marL="342900" indent="-342900">
              <a:lnSpc>
                <a:spcPct val="80000"/>
              </a:lnSpc>
            </a:pPr>
            <a:r>
              <a:rPr lang="zh-CN" altLang="en-US" sz="2800" dirty="0" smtClean="0">
                <a:latin typeface="+mn-ea"/>
                <a:ea typeface="+mn-ea"/>
              </a:rPr>
              <a:t>    再如，当</a:t>
            </a:r>
            <a:r>
              <a:rPr lang="zh-CN" altLang="en-US" sz="2800" dirty="0" smtClean="0">
                <a:latin typeface="Times New Roman" pitchFamily="18" charset="0"/>
                <a:ea typeface="+mn-ea"/>
                <a:cs typeface="Times New Roman" pitchFamily="18" charset="0"/>
              </a:rPr>
              <a:t> </a:t>
            </a:r>
            <a:r>
              <a:rPr lang="en-US" altLang="zh-CN" sz="2800" i="1" dirty="0" smtClean="0">
                <a:latin typeface="Times New Roman" pitchFamily="18" charset="0"/>
                <a:ea typeface="+mn-ea"/>
                <a:cs typeface="Times New Roman" pitchFamily="18" charset="0"/>
              </a:rPr>
              <a:t>x</a:t>
            </a:r>
            <a:r>
              <a:rPr lang="zh-CN" altLang="en-US" sz="2800" dirty="0" smtClean="0">
                <a:latin typeface="Times New Roman" pitchFamily="18" charset="0"/>
                <a:cs typeface="Times New Roman" pitchFamily="18" charset="0"/>
              </a:rPr>
              <a:t> 很</a:t>
            </a:r>
            <a:r>
              <a:rPr lang="zh-CN" altLang="en-US" sz="2800" dirty="0" smtClean="0">
                <a:latin typeface="+mn-ea"/>
                <a:ea typeface="+mn-ea"/>
              </a:rPr>
              <a:t>大时，</a:t>
            </a:r>
            <a:endParaRPr lang="zh-CN" altLang="en-US" sz="2800" dirty="0">
              <a:latin typeface="+mn-ea"/>
              <a:ea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97638"/>
                                        </p:tgtEl>
                                        <p:attrNameLst>
                                          <p:attrName>style.visibility</p:attrName>
                                        </p:attrNameLst>
                                      </p:cBhvr>
                                      <p:to>
                                        <p:strVal val="visible"/>
                                      </p:to>
                                    </p:set>
                                    <p:animEffect transition="in" filter="wipe(up)">
                                      <p:cBhvr>
                                        <p:cTn id="7" dur="500"/>
                                        <p:tgtEl>
                                          <p:spTgt spid="19763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up)">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01735"/>
                                        </p:tgtEl>
                                        <p:attrNameLst>
                                          <p:attrName>style.visibility</p:attrName>
                                        </p:attrNameLst>
                                      </p:cBhvr>
                                      <p:to>
                                        <p:strVal val="visible"/>
                                      </p:to>
                                    </p:set>
                                    <p:animEffect transition="in" filter="wipe(left)">
                                      <p:cBhvr>
                                        <p:cTn id="17" dur="500"/>
                                        <p:tgtEl>
                                          <p:spTgt spid="20173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up)">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201737"/>
                                        </p:tgtEl>
                                        <p:attrNameLst>
                                          <p:attrName>style.visibility</p:attrName>
                                        </p:attrNameLst>
                                      </p:cBhvr>
                                      <p:to>
                                        <p:strVal val="visible"/>
                                      </p:to>
                                    </p:set>
                                    <p:animEffect transition="in" filter="wipe(left)">
                                      <p:cBhvr>
                                        <p:cTn id="27" dur="500"/>
                                        <p:tgtEl>
                                          <p:spTgt spid="2017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7638" grpId="0"/>
      <p:bldP spid="15" grpId="0" animBg="1" autoUpdateAnimBg="0"/>
      <p:bldP spid="16" grpId="0" animBg="1"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2" name="Rectangle 7"/>
          <p:cNvSpPr>
            <a:spLocks noChangeArrowheads="1"/>
          </p:cNvSpPr>
          <p:nvPr/>
        </p:nvSpPr>
        <p:spPr bwMode="auto">
          <a:xfrm>
            <a:off x="1016000" y="245660"/>
            <a:ext cx="8128000" cy="682168"/>
          </a:xfrm>
          <a:prstGeom prst="rect">
            <a:avLst/>
          </a:prstGeom>
          <a:noFill/>
          <a:ln w="9525">
            <a:noFill/>
            <a:miter lim="800000"/>
            <a:headEnd/>
            <a:tailEnd/>
          </a:ln>
        </p:spPr>
        <p:txBody>
          <a:bodyPr/>
          <a:lstStyle/>
          <a:p>
            <a:pPr marL="342900" indent="-342900"/>
            <a:r>
              <a:rPr lang="zh-CN" altLang="en-US" sz="3200" dirty="0" smtClean="0">
                <a:solidFill>
                  <a:srgbClr val="FFFF00"/>
                </a:solidFill>
                <a:latin typeface="Times New Roman" pitchFamily="18" charset="0"/>
                <a:ea typeface="楷体" pitchFamily="49" charset="-122"/>
              </a:rPr>
              <a:t>二、</a:t>
            </a:r>
            <a:r>
              <a:rPr lang="zh-CN" altLang="zh-CN" sz="3200" dirty="0" smtClean="0">
                <a:solidFill>
                  <a:srgbClr val="FFFF00"/>
                </a:solidFill>
                <a:latin typeface="Times New Roman" pitchFamily="18" charset="0"/>
                <a:ea typeface="楷体" pitchFamily="49" charset="-122"/>
              </a:rPr>
              <a:t>避免大数“吃”小数的现象</a:t>
            </a:r>
          </a:p>
        </p:txBody>
      </p:sp>
      <p:sp>
        <p:nvSpPr>
          <p:cNvPr id="6" name="灯片编号占位符 8"/>
          <p:cNvSpPr txBox="1">
            <a:spLocks/>
          </p:cNvSpPr>
          <p:nvPr/>
        </p:nvSpPr>
        <p:spPr bwMode="auto">
          <a:xfrm>
            <a:off x="8752484" y="6559552"/>
            <a:ext cx="391516" cy="298449"/>
          </a:xfrm>
          <a:prstGeom prst="rect">
            <a:avLst/>
          </a:prstGeom>
          <a:noFill/>
          <a:ln w="9525">
            <a:noFill/>
            <a:miter lim="800000"/>
            <a:headEnd/>
            <a:tailEnd/>
          </a:ln>
        </p:spPr>
        <p:txBody>
          <a:bodyPr/>
          <a:lstStyle/>
          <a:p>
            <a:pPr algn="r"/>
            <a:fld id="{15A842D1-B9C2-4083-A525-D0BB730B7459}" type="slidenum">
              <a:rPr lang="zh-CN" altLang="en-US" sz="1000">
                <a:latin typeface="Times New Roman" pitchFamily="18" charset="0"/>
                <a:cs typeface="Times New Roman" pitchFamily="18" charset="0"/>
              </a:rPr>
              <a:pPr algn="r"/>
              <a:t>17</a:t>
            </a:fld>
            <a:endParaRPr lang="zh-CN" altLang="en-US" sz="1000" dirty="0">
              <a:latin typeface="Times New Roman" pitchFamily="18" charset="0"/>
              <a:cs typeface="Times New Roman" pitchFamily="18" charset="0"/>
            </a:endParaRPr>
          </a:p>
        </p:txBody>
      </p:sp>
      <p:sp>
        <p:nvSpPr>
          <p:cNvPr id="18637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97638" name="Rectangle 6"/>
          <p:cNvSpPr>
            <a:spLocks noChangeArrowheads="1"/>
          </p:cNvSpPr>
          <p:nvPr/>
        </p:nvSpPr>
        <p:spPr bwMode="auto">
          <a:xfrm>
            <a:off x="682391" y="1082090"/>
            <a:ext cx="8188654" cy="164352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nSpc>
                <a:spcPct val="120000"/>
              </a:lnSpc>
            </a:pPr>
            <a:r>
              <a:rPr lang="zh-CN" altLang="zh-CN" sz="2800" dirty="0" smtClean="0"/>
              <a:t>由于计算机表示的位数有限，若参与运算的数的数量级相差很大，如不注意运算次序，就可能出现大数“吃”小数的现象，从而影响计算结果。 </a:t>
            </a:r>
            <a:endParaRPr kumimoji="0" lang="en-US" altLang="zh-CN" sz="280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201736"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12" name="组合 11"/>
          <p:cNvGrpSpPr/>
          <p:nvPr/>
        </p:nvGrpSpPr>
        <p:grpSpPr>
          <a:xfrm>
            <a:off x="436722" y="2698255"/>
            <a:ext cx="8461618" cy="1280637"/>
            <a:chOff x="436722" y="2698255"/>
            <a:chExt cx="8461618" cy="1280637"/>
          </a:xfrm>
        </p:grpSpPr>
        <p:graphicFrame>
          <p:nvGraphicFramePr>
            <p:cNvPr id="201737" name="Object 9"/>
            <p:cNvGraphicFramePr>
              <a:graphicFrameLocks noChangeAspect="1"/>
            </p:cNvGraphicFramePr>
            <p:nvPr/>
          </p:nvGraphicFramePr>
          <p:xfrm>
            <a:off x="2967038" y="3443905"/>
            <a:ext cx="3208337" cy="534987"/>
          </p:xfrm>
          <a:graphic>
            <a:graphicData uri="http://schemas.openxmlformats.org/presentationml/2006/ole">
              <p:oleObj spid="_x0000_s204803" name="Equation" r:id="rId4" imgW="1307880" imgH="215640" progId="Equation.DSMT4">
                <p:embed/>
              </p:oleObj>
            </a:graphicData>
          </a:graphic>
        </p:graphicFrame>
        <p:sp>
          <p:nvSpPr>
            <p:cNvPr id="11" name="Rectangle 5"/>
            <p:cNvSpPr>
              <a:spLocks noChangeArrowheads="1"/>
            </p:cNvSpPr>
            <p:nvPr/>
          </p:nvSpPr>
          <p:spPr bwMode="auto">
            <a:xfrm>
              <a:off x="436722" y="2698255"/>
              <a:ext cx="8461618" cy="806945"/>
            </a:xfrm>
            <a:prstGeom prst="rect">
              <a:avLst/>
            </a:prstGeom>
            <a:noFill/>
            <a:ln w="9525">
              <a:noFill/>
              <a:miter lim="800000"/>
              <a:headEnd/>
              <a:tailEnd/>
            </a:ln>
          </p:spPr>
          <p:txBody>
            <a:bodyPr anchor="ctr"/>
            <a:lstStyle/>
            <a:p>
              <a:pPr marL="360000" indent="-360000">
                <a:lnSpc>
                  <a:spcPct val="120000"/>
                </a:lnSpc>
                <a:spcAft>
                  <a:spcPts val="1200"/>
                </a:spcAft>
                <a:buClr>
                  <a:srgbClr val="0000FF"/>
                </a:buClr>
                <a:buSzPct val="70000"/>
              </a:pPr>
              <a:r>
                <a:rPr lang="en-US" altLang="zh-CN" sz="2800" dirty="0" smtClean="0">
                  <a:solidFill>
                    <a:srgbClr val="0000FF"/>
                  </a:solidFill>
                </a:rPr>
                <a:t>【</a:t>
              </a:r>
              <a:r>
                <a:rPr lang="zh-CN" altLang="en-US" sz="2800" dirty="0" smtClean="0">
                  <a:solidFill>
                    <a:srgbClr val="0000FF"/>
                  </a:solidFill>
                  <a:latin typeface="黑体" pitchFamily="49" charset="-122"/>
                  <a:ea typeface="黑体" pitchFamily="49" charset="-122"/>
                </a:rPr>
                <a:t>例</a:t>
              </a:r>
              <a:r>
                <a:rPr lang="x-none" altLang="zh-CN" sz="2800" dirty="0" smtClean="0">
                  <a:solidFill>
                    <a:srgbClr val="0000FF"/>
                  </a:solidFill>
                  <a:latin typeface="黑体" pitchFamily="49" charset="-122"/>
                  <a:ea typeface="黑体" pitchFamily="49" charset="-122"/>
                </a:rPr>
                <a:t>1-</a:t>
              </a:r>
              <a:r>
                <a:rPr lang="en-US" altLang="zh-CN" sz="2800" dirty="0" smtClean="0">
                  <a:solidFill>
                    <a:srgbClr val="0000FF"/>
                  </a:solidFill>
                  <a:latin typeface="黑体" pitchFamily="49" charset="-122"/>
                  <a:ea typeface="黑体" pitchFamily="49" charset="-122"/>
                </a:rPr>
                <a:t>5</a:t>
              </a:r>
              <a:r>
                <a:rPr lang="en-US" altLang="zh-CN" sz="2800" dirty="0" smtClean="0">
                  <a:solidFill>
                    <a:srgbClr val="0000FF"/>
                  </a:solidFill>
                </a:rPr>
                <a:t>】</a:t>
              </a:r>
              <a:r>
                <a:rPr lang="zh-CN" altLang="zh-CN" sz="2800" dirty="0" smtClean="0"/>
                <a:t>在</a:t>
              </a:r>
              <a:r>
                <a:rPr lang="en-US" altLang="zh-CN" sz="2800" dirty="0" smtClean="0"/>
                <a:t> </a:t>
              </a:r>
              <a:r>
                <a:rPr lang="en-US" altLang="zh-CN" sz="2800" dirty="0" smtClean="0">
                  <a:latin typeface="Times New Roman" pitchFamily="18" charset="0"/>
                  <a:cs typeface="Times New Roman" pitchFamily="18" charset="0"/>
                </a:rPr>
                <a:t>8 </a:t>
              </a:r>
              <a:r>
                <a:rPr lang="zh-CN" altLang="zh-CN" sz="2800" dirty="0" smtClean="0"/>
                <a:t>位有效数字下，求</a:t>
              </a:r>
              <a:r>
                <a:rPr lang="zh-CN" altLang="en-US" sz="2800" dirty="0" smtClean="0"/>
                <a:t>以下</a:t>
              </a:r>
              <a:r>
                <a:rPr lang="zh-CN" altLang="zh-CN" sz="2800" dirty="0" smtClean="0"/>
                <a:t>二次方程的根。</a:t>
              </a:r>
              <a:endParaRPr lang="en-US" altLang="zh-CN" sz="2800" dirty="0" smtClean="0"/>
            </a:p>
          </p:txBody>
        </p:sp>
      </p:grpSp>
      <p:sp>
        <p:nvSpPr>
          <p:cNvPr id="13" name="Rectangle 6"/>
          <p:cNvSpPr>
            <a:spLocks noChangeArrowheads="1"/>
          </p:cNvSpPr>
          <p:nvPr/>
        </p:nvSpPr>
        <p:spPr bwMode="auto">
          <a:xfrm>
            <a:off x="575479" y="4110113"/>
            <a:ext cx="8243248" cy="5598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360000" lvl="0" indent="-360000" eaLnBrk="0" hangingPunct="0">
              <a:lnSpc>
                <a:spcPct val="120000"/>
              </a:lnSpc>
            </a:pPr>
            <a:r>
              <a:rPr kumimoji="0" lang="zh-CN" altLang="en-US" sz="2800" i="0" u="none" strike="noStrike" cap="none" normalizeH="0" baseline="0" dirty="0" smtClean="0">
                <a:ln>
                  <a:noFill/>
                </a:ln>
                <a:solidFill>
                  <a:srgbClr val="0000FF"/>
                </a:solidFill>
                <a:effectLst/>
                <a:latin typeface="黑体" pitchFamily="49" charset="-122"/>
                <a:ea typeface="黑体" pitchFamily="49" charset="-122"/>
                <a:cs typeface="Times New Roman" pitchFamily="18" charset="0"/>
              </a:rPr>
              <a:t>解</a:t>
            </a:r>
            <a:r>
              <a:rPr lang="zh-CN" altLang="en-US" sz="2800" dirty="0" smtClean="0">
                <a:solidFill>
                  <a:srgbClr val="0000FF"/>
                </a:solidFill>
                <a:latin typeface="黑体" pitchFamily="49" charset="-122"/>
                <a:ea typeface="黑体" pitchFamily="49" charset="-122"/>
                <a:cs typeface="Times New Roman" pitchFamily="18" charset="0"/>
              </a:rPr>
              <a:t>：</a:t>
            </a:r>
            <a:r>
              <a:rPr lang="zh-CN" altLang="zh-CN" sz="2800" dirty="0" smtClean="0"/>
              <a:t>在</a:t>
            </a:r>
            <a:r>
              <a:rPr lang="en-US" altLang="zh-CN" sz="2800" dirty="0" smtClean="0"/>
              <a:t> </a:t>
            </a:r>
            <a:r>
              <a:rPr lang="en-US" altLang="zh-CN" sz="2800" dirty="0" smtClean="0">
                <a:latin typeface="Times New Roman" pitchFamily="18" charset="0"/>
                <a:cs typeface="Times New Roman" pitchFamily="18" charset="0"/>
              </a:rPr>
              <a:t>8 </a:t>
            </a:r>
            <a:r>
              <a:rPr lang="zh-CN" altLang="zh-CN" sz="2800" dirty="0" smtClean="0"/>
              <a:t>位有效数字下</a:t>
            </a:r>
            <a:r>
              <a:rPr lang="zh-CN" altLang="en-US" sz="2800" dirty="0" smtClean="0"/>
              <a:t>，求得方程的根为：</a:t>
            </a:r>
            <a:r>
              <a:rPr kumimoji="0" lang="zh-CN" altLang="en-US" sz="280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      </a:t>
            </a:r>
            <a:endParaRPr kumimoji="0" lang="en-US" altLang="zh-CN" sz="280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graphicFrame>
        <p:nvGraphicFramePr>
          <p:cNvPr id="14" name="Object 9"/>
          <p:cNvGraphicFramePr>
            <a:graphicFrameLocks noChangeAspect="1"/>
          </p:cNvGraphicFramePr>
          <p:nvPr/>
        </p:nvGraphicFramePr>
        <p:xfrm>
          <a:off x="3292238" y="4633012"/>
          <a:ext cx="2179638" cy="534987"/>
        </p:xfrm>
        <a:graphic>
          <a:graphicData uri="http://schemas.openxmlformats.org/presentationml/2006/ole">
            <p:oleObj spid="_x0000_s204804" name="Equation" r:id="rId5" imgW="888840" imgH="215640" progId="Equation.DSMT4">
              <p:embed/>
            </p:oleObj>
          </a:graphicData>
        </a:graphic>
      </p:graphicFrame>
      <p:sp>
        <p:nvSpPr>
          <p:cNvPr id="17" name="Rectangle 6"/>
          <p:cNvSpPr>
            <a:spLocks noChangeArrowheads="1"/>
          </p:cNvSpPr>
          <p:nvPr/>
        </p:nvSpPr>
        <p:spPr bwMode="auto">
          <a:xfrm>
            <a:off x="564107" y="5207534"/>
            <a:ext cx="8243248" cy="112646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360000" lvl="0" indent="-360000" eaLnBrk="0" hangingPunct="0">
              <a:lnSpc>
                <a:spcPct val="120000"/>
              </a:lnSpc>
            </a:pPr>
            <a:r>
              <a:rPr lang="zh-CN" altLang="en-US" sz="2800" dirty="0" smtClean="0">
                <a:latin typeface="+mn-ea"/>
                <a:ea typeface="+mn-ea"/>
                <a:cs typeface="Times New Roman" pitchFamily="18" charset="0"/>
              </a:rPr>
              <a:t>结果显然不对</a:t>
            </a:r>
            <a:r>
              <a:rPr lang="zh-CN" altLang="en-US" sz="2800" dirty="0" smtClean="0">
                <a:latin typeface="+mn-ea"/>
                <a:ea typeface="+mn-ea"/>
              </a:rPr>
              <a:t>。</a:t>
            </a:r>
            <a:r>
              <a:rPr lang="zh-CN" altLang="en-US" sz="2800" dirty="0" smtClean="0"/>
              <a:t>方程的实际根为：</a:t>
            </a:r>
            <a:endParaRPr lang="en-US" altLang="zh-CN" sz="2800" dirty="0" smtClean="0"/>
          </a:p>
          <a:p>
            <a:pPr marL="360000" lvl="0" indent="-360000" eaLnBrk="0" hangingPunct="0">
              <a:lnSpc>
                <a:spcPct val="120000"/>
              </a:lnSpc>
            </a:pPr>
            <a:r>
              <a:rPr kumimoji="0" lang="zh-CN" altLang="en-US" sz="280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      </a:t>
            </a:r>
            <a:endParaRPr kumimoji="0" lang="en-US" altLang="zh-CN" sz="280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graphicFrame>
        <p:nvGraphicFramePr>
          <p:cNvPr id="204805" name="Object 5"/>
          <p:cNvGraphicFramePr>
            <a:graphicFrameLocks noChangeAspect="1"/>
          </p:cNvGraphicFramePr>
          <p:nvPr/>
        </p:nvGraphicFramePr>
        <p:xfrm>
          <a:off x="3325813" y="5808663"/>
          <a:ext cx="2116137" cy="534987"/>
        </p:xfrm>
        <a:graphic>
          <a:graphicData uri="http://schemas.openxmlformats.org/presentationml/2006/ole">
            <p:oleObj spid="_x0000_s204805" name="Equation" r:id="rId6" imgW="863280" imgH="215640" progId="Equation.DSMT4">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97638"/>
                                        </p:tgtEl>
                                        <p:attrNameLst>
                                          <p:attrName>style.visibility</p:attrName>
                                        </p:attrNameLst>
                                      </p:cBhvr>
                                      <p:to>
                                        <p:strVal val="visible"/>
                                      </p:to>
                                    </p:set>
                                    <p:animEffect transition="in" filter="wipe(up)">
                                      <p:cBhvr>
                                        <p:cTn id="7" dur="500"/>
                                        <p:tgtEl>
                                          <p:spTgt spid="197638"/>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ox(in)">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left)">
                                      <p:cBhvr>
                                        <p:cTn id="17" dur="500"/>
                                        <p:tgtEl>
                                          <p:spTgt spid="13"/>
                                        </p:tgtEl>
                                      </p:cBhvr>
                                    </p:animEffect>
                                  </p:childTnLst>
                                </p:cTn>
                              </p:par>
                              <p:par>
                                <p:cTn id="18" presetID="22" presetClass="entr" presetSubtype="8"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up)">
                                      <p:cBhvr>
                                        <p:cTn id="25" dur="500"/>
                                        <p:tgtEl>
                                          <p:spTgt spid="17"/>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204805"/>
                                        </p:tgtEl>
                                        <p:attrNameLst>
                                          <p:attrName>style.visibility</p:attrName>
                                        </p:attrNameLst>
                                      </p:cBhvr>
                                      <p:to>
                                        <p:strVal val="visible"/>
                                      </p:to>
                                    </p:set>
                                    <p:animEffect transition="in" filter="wipe(left)">
                                      <p:cBhvr>
                                        <p:cTn id="30" dur="500"/>
                                        <p:tgtEl>
                                          <p:spTgt spid="2048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7638" grpId="0"/>
      <p:bldP spid="13" grpId="0"/>
      <p:bldP spid="1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2" name="Rectangle 7"/>
          <p:cNvSpPr>
            <a:spLocks noChangeArrowheads="1"/>
          </p:cNvSpPr>
          <p:nvPr/>
        </p:nvSpPr>
        <p:spPr bwMode="auto">
          <a:xfrm>
            <a:off x="1016000" y="245660"/>
            <a:ext cx="8128000" cy="682168"/>
          </a:xfrm>
          <a:prstGeom prst="rect">
            <a:avLst/>
          </a:prstGeom>
          <a:noFill/>
          <a:ln w="9525">
            <a:noFill/>
            <a:miter lim="800000"/>
            <a:headEnd/>
            <a:tailEnd/>
          </a:ln>
        </p:spPr>
        <p:txBody>
          <a:bodyPr/>
          <a:lstStyle/>
          <a:p>
            <a:pPr marL="342900" indent="-342900"/>
            <a:r>
              <a:rPr lang="zh-CN" altLang="en-US" sz="3200" dirty="0" smtClean="0">
                <a:solidFill>
                  <a:srgbClr val="FFFF00"/>
                </a:solidFill>
                <a:latin typeface="Times New Roman" pitchFamily="18" charset="0"/>
                <a:ea typeface="楷体" pitchFamily="49" charset="-122"/>
              </a:rPr>
              <a:t>三、</a:t>
            </a:r>
            <a:r>
              <a:rPr lang="zh-CN" altLang="zh-CN" sz="3200" dirty="0" smtClean="0">
                <a:solidFill>
                  <a:srgbClr val="FFFF00"/>
                </a:solidFill>
                <a:latin typeface="Times New Roman" pitchFamily="18" charset="0"/>
                <a:ea typeface="楷体" pitchFamily="49" charset="-122"/>
              </a:rPr>
              <a:t>避免用绝对值相对较小的数作除数</a:t>
            </a:r>
          </a:p>
        </p:txBody>
      </p:sp>
      <p:sp>
        <p:nvSpPr>
          <p:cNvPr id="6" name="灯片编号占位符 8"/>
          <p:cNvSpPr txBox="1">
            <a:spLocks/>
          </p:cNvSpPr>
          <p:nvPr/>
        </p:nvSpPr>
        <p:spPr bwMode="auto">
          <a:xfrm>
            <a:off x="8752484" y="6559552"/>
            <a:ext cx="391516" cy="298449"/>
          </a:xfrm>
          <a:prstGeom prst="rect">
            <a:avLst/>
          </a:prstGeom>
          <a:noFill/>
          <a:ln w="9525">
            <a:noFill/>
            <a:miter lim="800000"/>
            <a:headEnd/>
            <a:tailEnd/>
          </a:ln>
        </p:spPr>
        <p:txBody>
          <a:bodyPr/>
          <a:lstStyle/>
          <a:p>
            <a:pPr algn="r"/>
            <a:fld id="{15A842D1-B9C2-4083-A525-D0BB730B7459}" type="slidenum">
              <a:rPr lang="zh-CN" altLang="en-US" sz="1000">
                <a:latin typeface="Times New Roman" pitchFamily="18" charset="0"/>
                <a:cs typeface="Times New Roman" pitchFamily="18" charset="0"/>
              </a:rPr>
              <a:pPr algn="r"/>
              <a:t>18</a:t>
            </a:fld>
            <a:endParaRPr lang="zh-CN" altLang="en-US" sz="1000" dirty="0">
              <a:latin typeface="Times New Roman" pitchFamily="18" charset="0"/>
              <a:cs typeface="Times New Roman" pitchFamily="18" charset="0"/>
            </a:endParaRPr>
          </a:p>
        </p:txBody>
      </p:sp>
      <p:sp>
        <p:nvSpPr>
          <p:cNvPr id="18637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97638" name="Rectangle 6"/>
          <p:cNvSpPr>
            <a:spLocks noChangeArrowheads="1"/>
          </p:cNvSpPr>
          <p:nvPr/>
        </p:nvSpPr>
        <p:spPr bwMode="auto">
          <a:xfrm>
            <a:off x="682391" y="1269195"/>
            <a:ext cx="8188654" cy="34529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nSpc>
                <a:spcPct val="120000"/>
              </a:lnSpc>
              <a:spcAft>
                <a:spcPts val="1200"/>
              </a:spcAft>
            </a:pPr>
            <a:r>
              <a:rPr lang="zh-CN" altLang="zh-CN" sz="2800" dirty="0" smtClean="0"/>
              <a:t>计算中用绝对值很小的数做除数，</a:t>
            </a:r>
            <a:r>
              <a:rPr lang="zh-CN" altLang="en-US" sz="2800" dirty="0" smtClean="0"/>
              <a:t>可能会导致</a:t>
            </a:r>
            <a:r>
              <a:rPr lang="zh-CN" altLang="zh-CN" sz="2800" dirty="0" smtClean="0"/>
              <a:t>出现</a:t>
            </a:r>
            <a:r>
              <a:rPr lang="zh-CN" altLang="en-US" sz="2800" dirty="0" smtClean="0"/>
              <a:t>以下</a:t>
            </a:r>
            <a:r>
              <a:rPr lang="zh-CN" altLang="zh-CN" sz="2800" dirty="0" smtClean="0"/>
              <a:t>两种情况：</a:t>
            </a:r>
            <a:endParaRPr lang="en-US" altLang="zh-CN" sz="2800" dirty="0" smtClean="0"/>
          </a:p>
          <a:p>
            <a:pPr marL="514350" lvl="0" indent="-514350">
              <a:lnSpc>
                <a:spcPct val="120000"/>
              </a:lnSpc>
              <a:spcAft>
                <a:spcPts val="1200"/>
              </a:spcAft>
              <a:buFont typeface="+mj-lt"/>
              <a:buAutoNum type="arabicPeriod"/>
            </a:pPr>
            <a:r>
              <a:rPr lang="zh-CN" altLang="zh-CN" sz="2800" dirty="0" smtClean="0">
                <a:latin typeface="Times New Roman" pitchFamily="18" charset="0"/>
                <a:cs typeface="Times New Roman" pitchFamily="18" charset="0"/>
              </a:rPr>
              <a:t>商</a:t>
            </a:r>
            <a:r>
              <a:rPr lang="zh-CN" altLang="en-US" sz="2800" dirty="0" smtClean="0">
                <a:latin typeface="Times New Roman" pitchFamily="18" charset="0"/>
                <a:cs typeface="Times New Roman" pitchFamily="18" charset="0"/>
              </a:rPr>
              <a:t>的值</a:t>
            </a:r>
            <a:r>
              <a:rPr lang="zh-CN" altLang="zh-CN" sz="2800" dirty="0" smtClean="0">
                <a:latin typeface="Times New Roman" pitchFamily="18" charset="0"/>
                <a:cs typeface="Times New Roman" pitchFamily="18" charset="0"/>
              </a:rPr>
              <a:t>有可能会超出计算机表示的范围</a:t>
            </a:r>
            <a:r>
              <a:rPr lang="zh-CN" altLang="en-US" sz="2800" dirty="0" smtClean="0">
                <a:latin typeface="Times New Roman" pitchFamily="18" charset="0"/>
                <a:cs typeface="Times New Roman" pitchFamily="18" charset="0"/>
              </a:rPr>
              <a:t>，而</a:t>
            </a:r>
            <a:r>
              <a:rPr lang="zh-CN" altLang="zh-CN" sz="2800" dirty="0" smtClean="0">
                <a:latin typeface="Times New Roman" pitchFamily="18" charset="0"/>
                <a:cs typeface="Times New Roman" pitchFamily="18" charset="0"/>
              </a:rPr>
              <a:t>出现“溢出”现象；</a:t>
            </a:r>
            <a:endParaRPr lang="en-US" altLang="zh-CN" sz="2800" dirty="0" smtClean="0">
              <a:latin typeface="Times New Roman" pitchFamily="18" charset="0"/>
              <a:cs typeface="Times New Roman" pitchFamily="18" charset="0"/>
            </a:endParaRPr>
          </a:p>
          <a:p>
            <a:pPr marL="514350" lvl="0" indent="-514350">
              <a:lnSpc>
                <a:spcPct val="120000"/>
              </a:lnSpc>
              <a:spcAft>
                <a:spcPts val="1200"/>
              </a:spcAft>
              <a:buFont typeface="+mj-lt"/>
              <a:buAutoNum type="arabicPeriod"/>
            </a:pPr>
            <a:r>
              <a:rPr lang="zh-CN" altLang="zh-CN" sz="2800" dirty="0" smtClean="0">
                <a:latin typeface="Times New Roman" pitchFamily="18" charset="0"/>
                <a:cs typeface="Times New Roman" pitchFamily="18" charset="0"/>
              </a:rPr>
              <a:t>商的数量级增加，有可能会“吃掉”参与运算的一些小数，从而放大了商的绝对误差。 </a:t>
            </a:r>
            <a:endParaRPr kumimoji="0" lang="en-US" altLang="zh-CN" sz="280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201736"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7" name="Rectangle 6"/>
          <p:cNvSpPr>
            <a:spLocks noChangeArrowheads="1"/>
          </p:cNvSpPr>
          <p:nvPr/>
        </p:nvSpPr>
        <p:spPr bwMode="auto">
          <a:xfrm>
            <a:off x="686939" y="5097570"/>
            <a:ext cx="7651845" cy="60939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360000" lvl="0" indent="-360000" eaLnBrk="0" hangingPunct="0">
              <a:lnSpc>
                <a:spcPct val="120000"/>
              </a:lnSpc>
            </a:pPr>
            <a:r>
              <a:rPr lang="zh-CN" altLang="en-US" sz="2800" dirty="0" smtClean="0">
                <a:latin typeface="+mn-ea"/>
                <a:ea typeface="+mn-ea"/>
                <a:cs typeface="Times New Roman" pitchFamily="18" charset="0"/>
              </a:rPr>
              <a:t>因此，</a:t>
            </a:r>
            <a:r>
              <a:rPr lang="zh-CN" altLang="zh-CN" sz="2800" dirty="0" smtClean="0"/>
              <a:t>不宜把绝对值太小的数作除数。</a:t>
            </a:r>
            <a:endParaRPr kumimoji="0" lang="en-US" altLang="zh-CN" sz="280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97638">
                                            <p:txEl>
                                              <p:pRg st="0" end="0"/>
                                            </p:txEl>
                                          </p:spTgt>
                                        </p:tgtEl>
                                        <p:attrNameLst>
                                          <p:attrName>style.visibility</p:attrName>
                                        </p:attrNameLst>
                                      </p:cBhvr>
                                      <p:to>
                                        <p:strVal val="visible"/>
                                      </p:to>
                                    </p:set>
                                    <p:animEffect transition="in" filter="wipe(up)">
                                      <p:cBhvr>
                                        <p:cTn id="7" dur="500"/>
                                        <p:tgtEl>
                                          <p:spTgt spid="19763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97638">
                                            <p:txEl>
                                              <p:pRg st="1" end="1"/>
                                            </p:txEl>
                                          </p:spTgt>
                                        </p:tgtEl>
                                        <p:attrNameLst>
                                          <p:attrName>style.visibility</p:attrName>
                                        </p:attrNameLst>
                                      </p:cBhvr>
                                      <p:to>
                                        <p:strVal val="visible"/>
                                      </p:to>
                                    </p:set>
                                    <p:animEffect transition="in" filter="wipe(up)">
                                      <p:cBhvr>
                                        <p:cTn id="12" dur="500"/>
                                        <p:tgtEl>
                                          <p:spTgt spid="19763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197638">
                                            <p:txEl>
                                              <p:pRg st="2" end="2"/>
                                            </p:txEl>
                                          </p:spTgt>
                                        </p:tgtEl>
                                        <p:attrNameLst>
                                          <p:attrName>style.visibility</p:attrName>
                                        </p:attrNameLst>
                                      </p:cBhvr>
                                      <p:to>
                                        <p:strVal val="visible"/>
                                      </p:to>
                                    </p:set>
                                    <p:animEffect transition="in" filter="wipe(up)">
                                      <p:cBhvr>
                                        <p:cTn id="17" dur="500"/>
                                        <p:tgtEl>
                                          <p:spTgt spid="19763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up)">
                                      <p:cBhvr>
                                        <p:cTn id="2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2" name="Rectangle 7"/>
          <p:cNvSpPr>
            <a:spLocks noChangeArrowheads="1"/>
          </p:cNvSpPr>
          <p:nvPr/>
        </p:nvSpPr>
        <p:spPr bwMode="auto">
          <a:xfrm>
            <a:off x="1016000" y="245660"/>
            <a:ext cx="8128000" cy="682168"/>
          </a:xfrm>
          <a:prstGeom prst="rect">
            <a:avLst/>
          </a:prstGeom>
          <a:noFill/>
          <a:ln w="9525">
            <a:noFill/>
            <a:miter lim="800000"/>
            <a:headEnd/>
            <a:tailEnd/>
          </a:ln>
        </p:spPr>
        <p:txBody>
          <a:bodyPr/>
          <a:lstStyle/>
          <a:p>
            <a:pPr marL="342900" indent="-342900"/>
            <a:r>
              <a:rPr lang="zh-CN" altLang="en-US" sz="3200" dirty="0" smtClean="0">
                <a:solidFill>
                  <a:srgbClr val="FFFF00"/>
                </a:solidFill>
                <a:latin typeface="Times New Roman" pitchFamily="18" charset="0"/>
                <a:ea typeface="楷体" pitchFamily="49" charset="-122"/>
              </a:rPr>
              <a:t>四、</a:t>
            </a:r>
            <a:r>
              <a:rPr lang="zh-CN" altLang="zh-CN" sz="3200" dirty="0" smtClean="0">
                <a:solidFill>
                  <a:srgbClr val="FFFF00"/>
                </a:solidFill>
                <a:latin typeface="Times New Roman" pitchFamily="18" charset="0"/>
                <a:ea typeface="楷体" pitchFamily="49" charset="-122"/>
              </a:rPr>
              <a:t>选用数值稳定性好的算法</a:t>
            </a:r>
          </a:p>
        </p:txBody>
      </p:sp>
      <p:sp>
        <p:nvSpPr>
          <p:cNvPr id="6" name="灯片编号占位符 8"/>
          <p:cNvSpPr txBox="1">
            <a:spLocks/>
          </p:cNvSpPr>
          <p:nvPr/>
        </p:nvSpPr>
        <p:spPr bwMode="auto">
          <a:xfrm>
            <a:off x="8752484" y="6559552"/>
            <a:ext cx="391516" cy="298449"/>
          </a:xfrm>
          <a:prstGeom prst="rect">
            <a:avLst/>
          </a:prstGeom>
          <a:noFill/>
          <a:ln w="9525">
            <a:noFill/>
            <a:miter lim="800000"/>
            <a:headEnd/>
            <a:tailEnd/>
          </a:ln>
        </p:spPr>
        <p:txBody>
          <a:bodyPr/>
          <a:lstStyle/>
          <a:p>
            <a:pPr algn="r"/>
            <a:fld id="{15A842D1-B9C2-4083-A525-D0BB730B7459}" type="slidenum">
              <a:rPr lang="zh-CN" altLang="en-US" sz="1000">
                <a:latin typeface="Times New Roman" pitchFamily="18" charset="0"/>
                <a:cs typeface="Times New Roman" pitchFamily="18" charset="0"/>
              </a:rPr>
              <a:pPr algn="r"/>
              <a:t>19</a:t>
            </a:fld>
            <a:endParaRPr lang="zh-CN" altLang="en-US" sz="1000" dirty="0">
              <a:latin typeface="Times New Roman" pitchFamily="18" charset="0"/>
              <a:cs typeface="Times New Roman" pitchFamily="18" charset="0"/>
            </a:endParaRPr>
          </a:p>
        </p:txBody>
      </p:sp>
      <p:sp>
        <p:nvSpPr>
          <p:cNvPr id="18637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97638" name="Rectangle 6"/>
          <p:cNvSpPr>
            <a:spLocks noChangeArrowheads="1"/>
          </p:cNvSpPr>
          <p:nvPr/>
        </p:nvSpPr>
        <p:spPr bwMode="auto">
          <a:xfrm>
            <a:off x="682391" y="1062078"/>
            <a:ext cx="8188654" cy="334860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nSpc>
                <a:spcPct val="120000"/>
              </a:lnSpc>
              <a:spcAft>
                <a:spcPts val="1200"/>
              </a:spcAft>
            </a:pPr>
            <a:r>
              <a:rPr lang="en-US" altLang="zh-CN" sz="2800" dirty="0" smtClean="0"/>
              <a:t>        </a:t>
            </a:r>
            <a:r>
              <a:rPr lang="zh-CN" altLang="zh-CN" sz="2800" dirty="0" smtClean="0"/>
              <a:t>在实际计算时，给定的数据会有误差，数值计算中也会产生误差，而且这些误差在进一步计算中可能会产生误差的传播。 </a:t>
            </a:r>
            <a:endParaRPr lang="en-US" altLang="zh-CN" sz="2800" dirty="0" smtClean="0"/>
          </a:p>
          <a:p>
            <a:pPr>
              <a:lnSpc>
                <a:spcPct val="120000"/>
              </a:lnSpc>
              <a:spcAft>
                <a:spcPts val="1200"/>
              </a:spcAft>
            </a:pPr>
            <a:r>
              <a:rPr lang="en-US" altLang="zh-CN" sz="2800" dirty="0" smtClean="0"/>
              <a:t>        </a:t>
            </a:r>
            <a:r>
              <a:rPr lang="zh-CN" altLang="zh-CN" sz="2800" dirty="0" smtClean="0"/>
              <a:t>对一个具体的数值计算方法，在运算过程中舍入误差不增长的算法称为数值稳定的，否则称为不稳定的。</a:t>
            </a:r>
          </a:p>
        </p:txBody>
      </p:sp>
      <p:sp>
        <p:nvSpPr>
          <p:cNvPr id="201736"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2" name="组合 11"/>
          <p:cNvGrpSpPr/>
          <p:nvPr/>
        </p:nvGrpSpPr>
        <p:grpSpPr>
          <a:xfrm>
            <a:off x="436722" y="4390607"/>
            <a:ext cx="8461618" cy="1592041"/>
            <a:chOff x="436722" y="2698255"/>
            <a:chExt cx="8461618" cy="1592041"/>
          </a:xfrm>
        </p:grpSpPr>
        <p:graphicFrame>
          <p:nvGraphicFramePr>
            <p:cNvPr id="201737" name="Object 9"/>
            <p:cNvGraphicFramePr>
              <a:graphicFrameLocks noChangeAspect="1"/>
            </p:cNvGraphicFramePr>
            <p:nvPr/>
          </p:nvGraphicFramePr>
          <p:xfrm>
            <a:off x="3527425" y="3377484"/>
            <a:ext cx="2085975" cy="912812"/>
          </p:xfrm>
          <a:graphic>
            <a:graphicData uri="http://schemas.openxmlformats.org/presentationml/2006/ole">
              <p:oleObj spid="_x0000_s206850" name="Equation" r:id="rId4" imgW="850680" imgH="368280" progId="Equation.DSMT4">
                <p:embed/>
              </p:oleObj>
            </a:graphicData>
          </a:graphic>
        </p:graphicFrame>
        <p:sp>
          <p:nvSpPr>
            <p:cNvPr id="11" name="Rectangle 5"/>
            <p:cNvSpPr>
              <a:spLocks noChangeArrowheads="1"/>
            </p:cNvSpPr>
            <p:nvPr/>
          </p:nvSpPr>
          <p:spPr bwMode="auto">
            <a:xfrm>
              <a:off x="436722" y="2698255"/>
              <a:ext cx="8461618" cy="806945"/>
            </a:xfrm>
            <a:prstGeom prst="rect">
              <a:avLst/>
            </a:prstGeom>
            <a:noFill/>
            <a:ln w="9525">
              <a:noFill/>
              <a:miter lim="800000"/>
              <a:headEnd/>
              <a:tailEnd/>
            </a:ln>
          </p:spPr>
          <p:txBody>
            <a:bodyPr anchor="ctr"/>
            <a:lstStyle/>
            <a:p>
              <a:pPr marL="360000" indent="-360000">
                <a:lnSpc>
                  <a:spcPct val="120000"/>
                </a:lnSpc>
                <a:spcAft>
                  <a:spcPts val="1200"/>
                </a:spcAft>
                <a:buClr>
                  <a:srgbClr val="0000FF"/>
                </a:buClr>
                <a:buSzPct val="70000"/>
              </a:pPr>
              <a:r>
                <a:rPr lang="en-US" altLang="zh-CN" sz="2800" dirty="0" smtClean="0">
                  <a:solidFill>
                    <a:srgbClr val="0000FF"/>
                  </a:solidFill>
                </a:rPr>
                <a:t>【</a:t>
              </a:r>
              <a:r>
                <a:rPr lang="zh-CN" altLang="en-US" sz="2800" dirty="0" smtClean="0">
                  <a:solidFill>
                    <a:srgbClr val="0000FF"/>
                  </a:solidFill>
                  <a:latin typeface="黑体" pitchFamily="49" charset="-122"/>
                  <a:ea typeface="黑体" pitchFamily="49" charset="-122"/>
                </a:rPr>
                <a:t>例</a:t>
              </a:r>
              <a:r>
                <a:rPr lang="x-none" altLang="zh-CN" sz="2800" dirty="0" smtClean="0">
                  <a:solidFill>
                    <a:srgbClr val="0000FF"/>
                  </a:solidFill>
                  <a:latin typeface="黑体" pitchFamily="49" charset="-122"/>
                  <a:ea typeface="黑体" pitchFamily="49" charset="-122"/>
                </a:rPr>
                <a:t>1-</a:t>
              </a:r>
              <a:r>
                <a:rPr lang="en-US" altLang="zh-CN" sz="2800" dirty="0" smtClean="0">
                  <a:solidFill>
                    <a:srgbClr val="0000FF"/>
                  </a:solidFill>
                  <a:latin typeface="黑体" pitchFamily="49" charset="-122"/>
                  <a:ea typeface="黑体" pitchFamily="49" charset="-122"/>
                </a:rPr>
                <a:t>6</a:t>
              </a:r>
              <a:r>
                <a:rPr lang="en-US" altLang="zh-CN" sz="2800" dirty="0" smtClean="0">
                  <a:solidFill>
                    <a:srgbClr val="0000FF"/>
                  </a:solidFill>
                </a:rPr>
                <a:t>】</a:t>
              </a:r>
              <a:r>
                <a:rPr lang="zh-CN" altLang="zh-CN" sz="2800" dirty="0" smtClean="0"/>
                <a:t>在</a:t>
              </a:r>
              <a:r>
                <a:rPr lang="en-US" altLang="zh-CN" sz="2800" dirty="0" smtClean="0"/>
                <a:t> </a:t>
              </a:r>
              <a:r>
                <a:rPr lang="en-US" altLang="zh-CN" sz="2800" dirty="0" smtClean="0">
                  <a:latin typeface="Times New Roman" pitchFamily="18" charset="0"/>
                  <a:cs typeface="Times New Roman" pitchFamily="18" charset="0"/>
                </a:rPr>
                <a:t>4</a:t>
              </a:r>
              <a:r>
                <a:rPr lang="en-US" altLang="zh-CN" sz="2800" dirty="0" smtClean="0"/>
                <a:t> </a:t>
              </a:r>
              <a:r>
                <a:rPr lang="zh-CN" altLang="zh-CN" sz="2800" dirty="0" smtClean="0"/>
                <a:t>位十进制的限制下，计算积分</a:t>
              </a:r>
              <a:endParaRPr lang="en-US" altLang="zh-CN" sz="2800" dirty="0" smtClean="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97638">
                                            <p:txEl>
                                              <p:pRg st="0" end="0"/>
                                            </p:txEl>
                                          </p:spTgt>
                                        </p:tgtEl>
                                        <p:attrNameLst>
                                          <p:attrName>style.visibility</p:attrName>
                                        </p:attrNameLst>
                                      </p:cBhvr>
                                      <p:to>
                                        <p:strVal val="visible"/>
                                      </p:to>
                                    </p:set>
                                    <p:animEffect transition="in" filter="wipe(up)">
                                      <p:cBhvr>
                                        <p:cTn id="7" dur="500"/>
                                        <p:tgtEl>
                                          <p:spTgt spid="19763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97638">
                                            <p:txEl>
                                              <p:pRg st="1" end="1"/>
                                            </p:txEl>
                                          </p:spTgt>
                                        </p:tgtEl>
                                        <p:attrNameLst>
                                          <p:attrName>style.visibility</p:attrName>
                                        </p:attrNameLst>
                                      </p:cBhvr>
                                      <p:to>
                                        <p:strVal val="visible"/>
                                      </p:to>
                                    </p:set>
                                    <p:animEffect transition="in" filter="wipe(up)">
                                      <p:cBhvr>
                                        <p:cTn id="12" dur="500"/>
                                        <p:tgtEl>
                                          <p:spTgt spid="19763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ox(in)">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7106" name="矩形 4"/>
          <p:cNvSpPr>
            <a:spLocks noChangeArrowheads="1"/>
          </p:cNvSpPr>
          <p:nvPr/>
        </p:nvSpPr>
        <p:spPr bwMode="auto">
          <a:xfrm>
            <a:off x="406401" y="745068"/>
            <a:ext cx="8359775" cy="707886"/>
          </a:xfrm>
          <a:prstGeom prst="rect">
            <a:avLst/>
          </a:prstGeom>
          <a:noFill/>
          <a:ln w="9525">
            <a:noFill/>
            <a:miter lim="800000"/>
            <a:headEnd/>
            <a:tailEnd/>
          </a:ln>
        </p:spPr>
        <p:txBody>
          <a:bodyPr>
            <a:spAutoFit/>
          </a:bodyPr>
          <a:lstStyle/>
          <a:p>
            <a:pPr algn="ctr"/>
            <a:r>
              <a:rPr lang="zh-CN" altLang="en-US" sz="4000" dirty="0" smtClean="0">
                <a:solidFill>
                  <a:srgbClr val="0000FF"/>
                </a:solidFill>
                <a:latin typeface="华文楷体" pitchFamily="2" charset="-122"/>
                <a:ea typeface="华文楷体" pitchFamily="2" charset="-122"/>
              </a:rPr>
              <a:t>第一章   绪论</a:t>
            </a:r>
            <a:endParaRPr lang="zh-CN" altLang="en-US" sz="4000" dirty="0">
              <a:solidFill>
                <a:srgbClr val="0000FF"/>
              </a:solidFill>
              <a:latin typeface="华文楷体" pitchFamily="2" charset="-122"/>
              <a:ea typeface="华文楷体" pitchFamily="2" charset="-122"/>
            </a:endParaRPr>
          </a:p>
        </p:txBody>
      </p:sp>
      <p:cxnSp>
        <p:nvCxnSpPr>
          <p:cNvPr id="11" name="直接连接符 10"/>
          <p:cNvCxnSpPr/>
          <p:nvPr/>
        </p:nvCxnSpPr>
        <p:spPr>
          <a:xfrm>
            <a:off x="0" y="1888819"/>
            <a:ext cx="9144000" cy="0"/>
          </a:xfrm>
          <a:prstGeom prst="line">
            <a:avLst/>
          </a:prstGeom>
          <a:ln w="50800">
            <a:solidFill>
              <a:srgbClr val="FF0000"/>
            </a:solidFill>
            <a:prstDash val="lgDashDot"/>
          </a:ln>
          <a:effectLst>
            <a:outerShdw blurRad="50800" dist="50800" dir="5400000" algn="ctr" rotWithShape="0">
              <a:schemeClr val="bg1"/>
            </a:outerShdw>
          </a:effectLst>
          <a:scene3d>
            <a:camera prst="orthographicFront"/>
            <a:lightRig rig="threePt" dir="t"/>
          </a:scene3d>
          <a:sp3d prstMaterial="matte">
            <a:bevelT w="0" h="0"/>
            <a:bevelB w="0" h="0"/>
          </a:sp3d>
        </p:spPr>
        <p:style>
          <a:lnRef idx="1">
            <a:schemeClr val="accent1"/>
          </a:lnRef>
          <a:fillRef idx="0">
            <a:schemeClr val="accent1"/>
          </a:fillRef>
          <a:effectRef idx="0">
            <a:schemeClr val="accent1"/>
          </a:effectRef>
          <a:fontRef idx="minor">
            <a:schemeClr val="tx1"/>
          </a:fontRef>
        </p:style>
      </p:cxnSp>
      <p:sp>
        <p:nvSpPr>
          <p:cNvPr id="17" name="Text Box 3"/>
          <p:cNvSpPr txBox="1">
            <a:spLocks noChangeArrowheads="1"/>
          </p:cNvSpPr>
          <p:nvPr/>
        </p:nvSpPr>
        <p:spPr bwMode="auto">
          <a:xfrm>
            <a:off x="1403350" y="2629979"/>
            <a:ext cx="7385808" cy="584775"/>
          </a:xfrm>
          <a:prstGeom prst="rect">
            <a:avLst/>
          </a:prstGeom>
          <a:noFill/>
          <a:ln w="9525">
            <a:noFill/>
            <a:miter lim="800000"/>
            <a:headEnd/>
            <a:tailEnd/>
          </a:ln>
          <a:effectLst>
            <a:outerShdw sx="1000" sy="1000" algn="ctr" rotWithShape="0">
              <a:schemeClr val="tx2"/>
            </a:outerShdw>
          </a:effectLst>
        </p:spPr>
        <p:txBody>
          <a:bodyPr wrap="square">
            <a:spAutoFit/>
          </a:bodyPr>
          <a:lstStyle/>
          <a:p>
            <a:pPr>
              <a:defRPr/>
            </a:pPr>
            <a:r>
              <a:rPr lang="zh-CN" altLang="en-US" sz="3200" dirty="0" smtClean="0">
                <a:latin typeface="Times New Roman" pitchFamily="18" charset="0"/>
                <a:ea typeface="楷体" pitchFamily="49" charset="-122"/>
              </a:rPr>
              <a:t>第一节：计算方法的研究内容及特点</a:t>
            </a:r>
            <a:endParaRPr lang="zh-CN" altLang="en-US" sz="3200" dirty="0">
              <a:latin typeface="楷体" pitchFamily="49" charset="-122"/>
              <a:ea typeface="楷体" pitchFamily="49" charset="-122"/>
            </a:endParaRPr>
          </a:p>
        </p:txBody>
      </p:sp>
      <p:sp>
        <p:nvSpPr>
          <p:cNvPr id="18" name="Text Box 3"/>
          <p:cNvSpPr txBox="1">
            <a:spLocks noChangeArrowheads="1"/>
          </p:cNvSpPr>
          <p:nvPr/>
        </p:nvSpPr>
        <p:spPr bwMode="auto">
          <a:xfrm>
            <a:off x="1403351" y="3523212"/>
            <a:ext cx="7331216" cy="584775"/>
          </a:xfrm>
          <a:prstGeom prst="rect">
            <a:avLst/>
          </a:prstGeom>
          <a:noFill/>
          <a:ln w="9525">
            <a:noFill/>
            <a:miter lim="800000"/>
            <a:headEnd/>
            <a:tailEnd/>
          </a:ln>
          <a:effectLst>
            <a:outerShdw sx="1000" sy="1000" algn="ctr" rotWithShape="0">
              <a:schemeClr val="tx2"/>
            </a:outerShdw>
          </a:effectLst>
        </p:spPr>
        <p:txBody>
          <a:bodyPr wrap="square">
            <a:spAutoFit/>
          </a:bodyPr>
          <a:lstStyle/>
          <a:p>
            <a:pPr>
              <a:defRPr/>
            </a:pPr>
            <a:r>
              <a:rPr lang="zh-CN" altLang="en-US" sz="3200" dirty="0" smtClean="0">
                <a:latin typeface="Times New Roman" pitchFamily="18" charset="0"/>
                <a:ea typeface="楷体" pitchFamily="49" charset="-122"/>
              </a:rPr>
              <a:t>第二节：数值计算的误差</a:t>
            </a:r>
            <a:endParaRPr lang="zh-CN" altLang="en-US" sz="3200" dirty="0">
              <a:latin typeface="楷体" pitchFamily="49" charset="-122"/>
              <a:ea typeface="楷体" pitchFamily="49" charset="-122"/>
            </a:endParaRPr>
          </a:p>
        </p:txBody>
      </p:sp>
      <p:sp>
        <p:nvSpPr>
          <p:cNvPr id="19" name="Text Box 3"/>
          <p:cNvSpPr txBox="1">
            <a:spLocks noChangeArrowheads="1"/>
          </p:cNvSpPr>
          <p:nvPr/>
        </p:nvSpPr>
        <p:spPr bwMode="auto">
          <a:xfrm>
            <a:off x="1403349" y="4420679"/>
            <a:ext cx="7249331" cy="584775"/>
          </a:xfrm>
          <a:prstGeom prst="rect">
            <a:avLst/>
          </a:prstGeom>
          <a:noFill/>
          <a:ln w="9525">
            <a:noFill/>
            <a:miter lim="800000"/>
            <a:headEnd/>
            <a:tailEnd/>
          </a:ln>
          <a:effectLst>
            <a:outerShdw sx="1000" sy="1000" algn="ctr" rotWithShape="0">
              <a:schemeClr val="tx2"/>
            </a:outerShdw>
          </a:effectLst>
        </p:spPr>
        <p:txBody>
          <a:bodyPr wrap="square">
            <a:spAutoFit/>
          </a:bodyPr>
          <a:lstStyle/>
          <a:p>
            <a:pPr>
              <a:defRPr/>
            </a:pPr>
            <a:r>
              <a:rPr lang="zh-CN" altLang="en-US" sz="3200" dirty="0" smtClean="0">
                <a:latin typeface="Times New Roman" pitchFamily="18" charset="0"/>
                <a:ea typeface="楷体" pitchFamily="49" charset="-122"/>
              </a:rPr>
              <a:t>第三节：数值计算的若干原则</a:t>
            </a:r>
            <a:endParaRPr lang="zh-CN" altLang="en-US" sz="3200" dirty="0">
              <a:latin typeface="楷体" pitchFamily="49" charset="-122"/>
              <a:ea typeface="楷体" pitchFamily="49" charset="-122"/>
            </a:endParaRPr>
          </a:p>
        </p:txBody>
      </p:sp>
      <p:sp>
        <p:nvSpPr>
          <p:cNvPr id="14" name="灯片编号占位符 8"/>
          <p:cNvSpPr txBox="1">
            <a:spLocks/>
          </p:cNvSpPr>
          <p:nvPr/>
        </p:nvSpPr>
        <p:spPr bwMode="auto">
          <a:xfrm>
            <a:off x="8752484" y="6559552"/>
            <a:ext cx="391516" cy="298449"/>
          </a:xfrm>
          <a:prstGeom prst="rect">
            <a:avLst/>
          </a:prstGeom>
          <a:noFill/>
          <a:ln w="9525">
            <a:noFill/>
            <a:miter lim="800000"/>
            <a:headEnd/>
            <a:tailEnd/>
          </a:ln>
        </p:spPr>
        <p:txBody>
          <a:bodyPr/>
          <a:lstStyle/>
          <a:p>
            <a:pPr algn="r"/>
            <a:fld id="{15A842D1-B9C2-4083-A525-D0BB730B7459}" type="slidenum">
              <a:rPr lang="zh-CN" altLang="en-US" sz="1000">
                <a:latin typeface="Times New Roman" pitchFamily="18" charset="0"/>
                <a:cs typeface="Times New Roman" pitchFamily="18" charset="0"/>
              </a:rPr>
              <a:pPr algn="r"/>
              <a:t>2</a:t>
            </a:fld>
            <a:endParaRPr lang="zh-CN" altLang="en-US" sz="1000" dirty="0">
              <a:latin typeface="Times New Roman" pitchFamily="18" charset="0"/>
              <a:cs typeface="Times New Roman" pitchFamily="18" charset="0"/>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1000"/>
                                        <p:tgtEl>
                                          <p:spTgt spid="17"/>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1000"/>
                                        <p:tgtEl>
                                          <p:spTgt spid="18"/>
                                        </p:tgtEl>
                                      </p:cBhvr>
                                    </p:animEffect>
                                  </p:childTnLst>
                                </p:cTn>
                              </p:par>
                            </p:childTnLst>
                          </p:cTn>
                        </p:par>
                        <p:par>
                          <p:cTn id="12" fill="hold">
                            <p:stCondLst>
                              <p:cond delay="2000"/>
                            </p:stCondLst>
                            <p:childTnLst>
                              <p:par>
                                <p:cTn id="13" presetID="22" presetClass="entr" presetSubtype="8"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left)">
                                      <p:cBhvr>
                                        <p:cTn id="15"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2" name="Rectangle 7"/>
          <p:cNvSpPr>
            <a:spLocks noChangeArrowheads="1"/>
          </p:cNvSpPr>
          <p:nvPr/>
        </p:nvSpPr>
        <p:spPr bwMode="auto">
          <a:xfrm>
            <a:off x="1016000" y="245660"/>
            <a:ext cx="8128000" cy="682168"/>
          </a:xfrm>
          <a:prstGeom prst="rect">
            <a:avLst/>
          </a:prstGeom>
          <a:noFill/>
          <a:ln w="9525">
            <a:noFill/>
            <a:miter lim="800000"/>
            <a:headEnd/>
            <a:tailEnd/>
          </a:ln>
        </p:spPr>
        <p:txBody>
          <a:bodyPr/>
          <a:lstStyle/>
          <a:p>
            <a:pPr marL="342900" indent="-342900"/>
            <a:r>
              <a:rPr lang="zh-CN" altLang="en-US" sz="3200" dirty="0" smtClean="0">
                <a:solidFill>
                  <a:srgbClr val="FFFF00"/>
                </a:solidFill>
                <a:latin typeface="Times New Roman" pitchFamily="18" charset="0"/>
                <a:ea typeface="楷体" pitchFamily="49" charset="-122"/>
              </a:rPr>
              <a:t>五、</a:t>
            </a:r>
            <a:r>
              <a:rPr lang="zh-CN" altLang="zh-CN" sz="3200" dirty="0" smtClean="0">
                <a:solidFill>
                  <a:srgbClr val="FFFF00"/>
                </a:solidFill>
                <a:latin typeface="Times New Roman" pitchFamily="18" charset="0"/>
                <a:ea typeface="楷体" pitchFamily="49" charset="-122"/>
              </a:rPr>
              <a:t>注意简化计算步骤，减少运算次数</a:t>
            </a:r>
          </a:p>
        </p:txBody>
      </p:sp>
      <p:sp>
        <p:nvSpPr>
          <p:cNvPr id="6" name="灯片编号占位符 8"/>
          <p:cNvSpPr txBox="1">
            <a:spLocks/>
          </p:cNvSpPr>
          <p:nvPr/>
        </p:nvSpPr>
        <p:spPr bwMode="auto">
          <a:xfrm>
            <a:off x="8752484" y="6559552"/>
            <a:ext cx="391516" cy="298449"/>
          </a:xfrm>
          <a:prstGeom prst="rect">
            <a:avLst/>
          </a:prstGeom>
          <a:noFill/>
          <a:ln w="9525">
            <a:noFill/>
            <a:miter lim="800000"/>
            <a:headEnd/>
            <a:tailEnd/>
          </a:ln>
        </p:spPr>
        <p:txBody>
          <a:bodyPr/>
          <a:lstStyle/>
          <a:p>
            <a:pPr algn="r"/>
            <a:fld id="{15A842D1-B9C2-4083-A525-D0BB730B7459}" type="slidenum">
              <a:rPr lang="zh-CN" altLang="en-US" sz="1000">
                <a:latin typeface="Times New Roman" pitchFamily="18" charset="0"/>
                <a:cs typeface="Times New Roman" pitchFamily="18" charset="0"/>
              </a:rPr>
              <a:pPr algn="r"/>
              <a:t>20</a:t>
            </a:fld>
            <a:endParaRPr lang="zh-CN" altLang="en-US" sz="1000" dirty="0">
              <a:latin typeface="Times New Roman" pitchFamily="18" charset="0"/>
              <a:cs typeface="Times New Roman" pitchFamily="18" charset="0"/>
            </a:endParaRPr>
          </a:p>
        </p:txBody>
      </p:sp>
      <p:sp>
        <p:nvSpPr>
          <p:cNvPr id="18637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97638" name="Rectangle 6"/>
          <p:cNvSpPr>
            <a:spLocks noChangeArrowheads="1"/>
          </p:cNvSpPr>
          <p:nvPr/>
        </p:nvSpPr>
        <p:spPr bwMode="auto">
          <a:xfrm>
            <a:off x="682391" y="1040311"/>
            <a:ext cx="8188654" cy="21092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nSpc>
                <a:spcPct val="120000"/>
              </a:lnSpc>
              <a:spcAft>
                <a:spcPts val="1200"/>
              </a:spcAft>
            </a:pPr>
            <a:r>
              <a:rPr lang="zh-CN" altLang="en-US" sz="2800" dirty="0" smtClean="0"/>
              <a:t>计算时，</a:t>
            </a:r>
            <a:r>
              <a:rPr lang="zh-CN" altLang="zh-CN" sz="2800" dirty="0" smtClean="0"/>
              <a:t>如果能减少运算次数，不但能节省计算机的计算时间，提高计算速度，还能减少舍入误差的积累。因此，简化计算步骤、减少运算次数是数值计算必须要遵循的原则。</a:t>
            </a:r>
          </a:p>
        </p:txBody>
      </p:sp>
      <p:sp>
        <p:nvSpPr>
          <p:cNvPr id="201736"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2" name="组合 11"/>
          <p:cNvGrpSpPr/>
          <p:nvPr/>
        </p:nvGrpSpPr>
        <p:grpSpPr>
          <a:xfrm>
            <a:off x="436722" y="3244175"/>
            <a:ext cx="8461618" cy="806945"/>
            <a:chOff x="436722" y="2725551"/>
            <a:chExt cx="8461618" cy="806945"/>
          </a:xfrm>
        </p:grpSpPr>
        <p:graphicFrame>
          <p:nvGraphicFramePr>
            <p:cNvPr id="201737" name="Object 9"/>
            <p:cNvGraphicFramePr>
              <a:graphicFrameLocks noChangeAspect="1"/>
            </p:cNvGraphicFramePr>
            <p:nvPr/>
          </p:nvGraphicFramePr>
          <p:xfrm>
            <a:off x="3071993" y="2888219"/>
            <a:ext cx="592137" cy="471487"/>
          </p:xfrm>
          <a:graphic>
            <a:graphicData uri="http://schemas.openxmlformats.org/presentationml/2006/ole">
              <p:oleObj spid="_x0000_s207874" name="Equation" r:id="rId4" imgW="241200" imgH="190440" progId="Equation.DSMT4">
                <p:embed/>
              </p:oleObj>
            </a:graphicData>
          </a:graphic>
        </p:graphicFrame>
        <p:sp>
          <p:nvSpPr>
            <p:cNvPr id="11" name="Rectangle 5"/>
            <p:cNvSpPr>
              <a:spLocks noChangeArrowheads="1"/>
            </p:cNvSpPr>
            <p:nvPr/>
          </p:nvSpPr>
          <p:spPr bwMode="auto">
            <a:xfrm>
              <a:off x="436722" y="2725551"/>
              <a:ext cx="8461618" cy="806945"/>
            </a:xfrm>
            <a:prstGeom prst="rect">
              <a:avLst/>
            </a:prstGeom>
            <a:noFill/>
            <a:ln w="9525">
              <a:noFill/>
              <a:miter lim="800000"/>
              <a:headEnd/>
              <a:tailEnd/>
            </a:ln>
          </p:spPr>
          <p:txBody>
            <a:bodyPr anchor="ctr"/>
            <a:lstStyle/>
            <a:p>
              <a:pPr marL="360000" indent="-360000">
                <a:lnSpc>
                  <a:spcPct val="120000"/>
                </a:lnSpc>
                <a:spcAft>
                  <a:spcPts val="1200"/>
                </a:spcAft>
                <a:buClr>
                  <a:srgbClr val="0000FF"/>
                </a:buClr>
                <a:buSzPct val="70000"/>
              </a:pPr>
              <a:r>
                <a:rPr lang="en-US" altLang="zh-CN" sz="2800" dirty="0" smtClean="0">
                  <a:solidFill>
                    <a:srgbClr val="0000FF"/>
                  </a:solidFill>
                </a:rPr>
                <a:t>【</a:t>
              </a:r>
              <a:r>
                <a:rPr lang="zh-CN" altLang="en-US" sz="2800" dirty="0" smtClean="0">
                  <a:solidFill>
                    <a:srgbClr val="0000FF"/>
                  </a:solidFill>
                  <a:latin typeface="黑体" pitchFamily="49" charset="-122"/>
                  <a:ea typeface="黑体" pitchFamily="49" charset="-122"/>
                </a:rPr>
                <a:t>例</a:t>
              </a:r>
              <a:r>
                <a:rPr lang="x-none" altLang="zh-CN" sz="2800" dirty="0" smtClean="0">
                  <a:solidFill>
                    <a:srgbClr val="0000FF"/>
                  </a:solidFill>
                  <a:latin typeface="黑体" pitchFamily="49" charset="-122"/>
                  <a:ea typeface="黑体" pitchFamily="49" charset="-122"/>
                </a:rPr>
                <a:t>1-</a:t>
              </a:r>
              <a:r>
                <a:rPr lang="en-US" altLang="zh-CN" sz="2800" dirty="0" smtClean="0">
                  <a:solidFill>
                    <a:srgbClr val="0000FF"/>
                  </a:solidFill>
                  <a:latin typeface="黑体" pitchFamily="49" charset="-122"/>
                  <a:ea typeface="黑体" pitchFamily="49" charset="-122"/>
                </a:rPr>
                <a:t>7</a:t>
              </a:r>
              <a:r>
                <a:rPr lang="en-US" altLang="zh-CN" sz="2800" dirty="0" smtClean="0">
                  <a:solidFill>
                    <a:srgbClr val="0000FF"/>
                  </a:solidFill>
                </a:rPr>
                <a:t>】</a:t>
              </a:r>
              <a:r>
                <a:rPr lang="zh-CN" altLang="zh-CN" sz="2800" dirty="0" smtClean="0"/>
                <a:t>计算</a:t>
              </a:r>
              <a:r>
                <a:rPr lang="en-US" altLang="zh-CN" sz="2800" dirty="0" smtClean="0"/>
                <a:t>         </a:t>
              </a:r>
              <a:r>
                <a:rPr lang="zh-CN" altLang="zh-CN" sz="2800" dirty="0" smtClean="0"/>
                <a:t>的值</a:t>
              </a:r>
              <a:endParaRPr lang="en-US" altLang="zh-CN" sz="2800" dirty="0" smtClean="0"/>
            </a:p>
          </p:txBody>
        </p:sp>
      </p:grpSp>
      <p:sp>
        <p:nvSpPr>
          <p:cNvPr id="10" name="Rectangle 6"/>
          <p:cNvSpPr>
            <a:spLocks noChangeArrowheads="1"/>
          </p:cNvSpPr>
          <p:nvPr/>
        </p:nvSpPr>
        <p:spPr bwMode="auto">
          <a:xfrm>
            <a:off x="575479" y="4069765"/>
            <a:ext cx="8243248" cy="233294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30000"/>
              </a:lnSpc>
            </a:pPr>
            <a:r>
              <a:rPr kumimoji="0" lang="zh-CN" altLang="en-US" sz="2800" i="0" u="none" strike="noStrike" cap="none" normalizeH="0" baseline="0" dirty="0" smtClean="0">
                <a:ln>
                  <a:noFill/>
                </a:ln>
                <a:solidFill>
                  <a:srgbClr val="0000FF"/>
                </a:solidFill>
                <a:effectLst/>
                <a:latin typeface="黑体" pitchFamily="49" charset="-122"/>
                <a:ea typeface="黑体" pitchFamily="49" charset="-122"/>
                <a:cs typeface="Times New Roman" pitchFamily="18" charset="0"/>
              </a:rPr>
              <a:t>解</a:t>
            </a:r>
            <a:r>
              <a:rPr lang="zh-CN" altLang="en-US" sz="2800" dirty="0" smtClean="0">
                <a:solidFill>
                  <a:srgbClr val="0000FF"/>
                </a:solidFill>
                <a:latin typeface="黑体" pitchFamily="49" charset="-122"/>
                <a:ea typeface="黑体" pitchFamily="49" charset="-122"/>
                <a:cs typeface="Times New Roman" pitchFamily="18" charset="0"/>
              </a:rPr>
              <a:t>：</a:t>
            </a:r>
            <a:r>
              <a:rPr lang="zh-CN" altLang="zh-CN" sz="2800" dirty="0" smtClean="0"/>
              <a:t>如果将</a:t>
            </a:r>
            <a:r>
              <a:rPr lang="en-US" altLang="zh-CN" sz="2800" dirty="0" smtClean="0"/>
              <a:t> </a:t>
            </a:r>
            <a:r>
              <a:rPr lang="zh-CN" altLang="zh-CN" sz="2800" dirty="0" smtClean="0"/>
              <a:t>的值逐个相乘，则要做</a:t>
            </a:r>
            <a:r>
              <a:rPr lang="en-US" altLang="zh-CN" sz="2800" dirty="0" smtClean="0"/>
              <a:t> </a:t>
            </a:r>
            <a:r>
              <a:rPr lang="en-US" altLang="zh-CN" sz="2800" dirty="0" smtClean="0">
                <a:latin typeface="Times New Roman" pitchFamily="18" charset="0"/>
                <a:cs typeface="Times New Roman" pitchFamily="18" charset="0"/>
              </a:rPr>
              <a:t>254 </a:t>
            </a:r>
            <a:r>
              <a:rPr lang="zh-CN" altLang="zh-CN" sz="2800" dirty="0" smtClean="0"/>
              <a:t>次乘法。</a:t>
            </a:r>
            <a:endParaRPr lang="en-US" altLang="zh-CN" sz="2800" dirty="0" smtClean="0"/>
          </a:p>
          <a:p>
            <a:pPr>
              <a:lnSpc>
                <a:spcPct val="130000"/>
              </a:lnSpc>
            </a:pPr>
            <a:r>
              <a:rPr lang="en-US" altLang="zh-CN" sz="2800" dirty="0" smtClean="0"/>
              <a:t>       </a:t>
            </a:r>
            <a:r>
              <a:rPr lang="zh-CN" altLang="zh-CN" sz="2800" dirty="0" smtClean="0"/>
              <a:t>但若写成</a:t>
            </a:r>
          </a:p>
          <a:p>
            <a:pPr>
              <a:lnSpc>
                <a:spcPct val="130000"/>
              </a:lnSpc>
            </a:pPr>
            <a:endParaRPr lang="en-US" altLang="zh-CN" sz="2800" dirty="0" smtClean="0"/>
          </a:p>
          <a:p>
            <a:pPr>
              <a:lnSpc>
                <a:spcPct val="130000"/>
              </a:lnSpc>
            </a:pPr>
            <a:r>
              <a:rPr lang="en-US" altLang="zh-CN" sz="2800" dirty="0" smtClean="0"/>
              <a:t>       </a:t>
            </a:r>
            <a:r>
              <a:rPr lang="zh-CN" altLang="zh-CN" sz="2800" dirty="0" smtClean="0"/>
              <a:t>只要做</a:t>
            </a:r>
            <a:r>
              <a:rPr lang="en-US" altLang="zh-CN" sz="2800" dirty="0" smtClean="0">
                <a:latin typeface="Times New Roman" pitchFamily="18" charset="0"/>
                <a:cs typeface="Times New Roman" pitchFamily="18" charset="0"/>
              </a:rPr>
              <a:t> 14 </a:t>
            </a:r>
            <a:r>
              <a:rPr lang="zh-CN" altLang="zh-CN" sz="2800" dirty="0" smtClean="0"/>
              <a:t>次乘法运算即可。</a:t>
            </a:r>
            <a:r>
              <a:rPr kumimoji="0" lang="zh-CN" altLang="en-US" sz="280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     </a:t>
            </a:r>
            <a:endParaRPr kumimoji="0" lang="en-US" altLang="zh-CN" sz="280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2078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07875" name="Object 3"/>
          <p:cNvGraphicFramePr>
            <a:graphicFrameLocks noChangeAspect="1"/>
          </p:cNvGraphicFramePr>
          <p:nvPr/>
        </p:nvGraphicFramePr>
        <p:xfrm>
          <a:off x="1883960" y="5241141"/>
          <a:ext cx="4965700" cy="474662"/>
        </p:xfrm>
        <a:graphic>
          <a:graphicData uri="http://schemas.openxmlformats.org/presentationml/2006/ole">
            <p:oleObj spid="_x0000_s207875" name="Equation" r:id="rId5" imgW="1993900" imgH="190500" progId="Equation.DSMT4">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97638"/>
                                        </p:tgtEl>
                                        <p:attrNameLst>
                                          <p:attrName>style.visibility</p:attrName>
                                        </p:attrNameLst>
                                      </p:cBhvr>
                                      <p:to>
                                        <p:strVal val="visible"/>
                                      </p:to>
                                    </p:set>
                                    <p:animEffect transition="in" filter="wipe(up)">
                                      <p:cBhvr>
                                        <p:cTn id="7" dur="500"/>
                                        <p:tgtEl>
                                          <p:spTgt spid="197638"/>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ox(i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0">
                                            <p:txEl>
                                              <p:pRg st="0" end="0"/>
                                            </p:txEl>
                                          </p:spTgt>
                                        </p:tgtEl>
                                        <p:attrNameLst>
                                          <p:attrName>style.visibility</p:attrName>
                                        </p:attrNameLst>
                                      </p:cBhvr>
                                      <p:to>
                                        <p:strVal val="visible"/>
                                      </p:to>
                                    </p:set>
                                    <p:animEffect transition="in" filter="wipe(left)">
                                      <p:cBhvr>
                                        <p:cTn id="17" dur="500"/>
                                        <p:tgtEl>
                                          <p:spTgt spid="10">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0">
                                            <p:txEl>
                                              <p:pRg st="1" end="1"/>
                                            </p:txEl>
                                          </p:spTgt>
                                        </p:tgtEl>
                                        <p:attrNameLst>
                                          <p:attrName>style.visibility</p:attrName>
                                        </p:attrNameLst>
                                      </p:cBhvr>
                                      <p:to>
                                        <p:strVal val="visible"/>
                                      </p:to>
                                    </p:set>
                                    <p:animEffect transition="in" filter="wipe(left)">
                                      <p:cBhvr>
                                        <p:cTn id="22" dur="500"/>
                                        <p:tgtEl>
                                          <p:spTgt spid="10">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207875"/>
                                        </p:tgtEl>
                                        <p:attrNameLst>
                                          <p:attrName>style.visibility</p:attrName>
                                        </p:attrNameLst>
                                      </p:cBhvr>
                                      <p:to>
                                        <p:strVal val="visible"/>
                                      </p:to>
                                    </p:set>
                                    <p:animEffect transition="in" filter="wipe(left)">
                                      <p:cBhvr>
                                        <p:cTn id="27" dur="500"/>
                                        <p:tgtEl>
                                          <p:spTgt spid="20787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0">
                                            <p:txEl>
                                              <p:pRg st="3" end="3"/>
                                            </p:txEl>
                                          </p:spTgt>
                                        </p:tgtEl>
                                        <p:attrNameLst>
                                          <p:attrName>style.visibility</p:attrName>
                                        </p:attrNameLst>
                                      </p:cBhvr>
                                      <p:to>
                                        <p:strVal val="visible"/>
                                      </p:to>
                                    </p:set>
                                    <p:animEffect transition="in" filter="wipe(left)">
                                      <p:cBhvr>
                                        <p:cTn id="32" dur="500"/>
                                        <p:tgtEl>
                                          <p:spTgt spid="1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7638"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8370" name="Rectangle 2"/>
          <p:cNvSpPr txBox="1">
            <a:spLocks noChangeArrowheads="1"/>
          </p:cNvSpPr>
          <p:nvPr/>
        </p:nvSpPr>
        <p:spPr bwMode="auto">
          <a:xfrm>
            <a:off x="0" y="218018"/>
            <a:ext cx="9144000" cy="1341967"/>
          </a:xfrm>
          <a:prstGeom prst="rect">
            <a:avLst/>
          </a:prstGeom>
          <a:noFill/>
          <a:ln w="9525">
            <a:noFill/>
            <a:miter lim="800000"/>
            <a:headEnd/>
            <a:tailEnd/>
          </a:ln>
        </p:spPr>
        <p:txBody>
          <a:bodyPr anchor="ctr"/>
          <a:lstStyle/>
          <a:p>
            <a:pPr algn="ctr"/>
            <a:r>
              <a:rPr lang="zh-CN" altLang="en-US" sz="4800">
                <a:latin typeface="Times New Roman" pitchFamily="18" charset="0"/>
                <a:ea typeface="华文楷体" pitchFamily="2" charset="-122"/>
                <a:cs typeface="Times New Roman" pitchFamily="18" charset="0"/>
              </a:rPr>
              <a:t>小  结</a:t>
            </a:r>
          </a:p>
        </p:txBody>
      </p:sp>
      <p:graphicFrame>
        <p:nvGraphicFramePr>
          <p:cNvPr id="51" name="图示 50"/>
          <p:cNvGraphicFramePr/>
          <p:nvPr/>
        </p:nvGraphicFramePr>
        <p:xfrm>
          <a:off x="239005" y="1717237"/>
          <a:ext cx="8154368" cy="445155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灯片编号占位符 8"/>
          <p:cNvSpPr txBox="1">
            <a:spLocks/>
          </p:cNvSpPr>
          <p:nvPr/>
        </p:nvSpPr>
        <p:spPr bwMode="auto">
          <a:xfrm>
            <a:off x="8752484" y="6559552"/>
            <a:ext cx="391516" cy="298449"/>
          </a:xfrm>
          <a:prstGeom prst="rect">
            <a:avLst/>
          </a:prstGeom>
          <a:noFill/>
          <a:ln w="9525">
            <a:noFill/>
            <a:miter lim="800000"/>
            <a:headEnd/>
            <a:tailEnd/>
          </a:ln>
        </p:spPr>
        <p:txBody>
          <a:bodyPr/>
          <a:lstStyle/>
          <a:p>
            <a:pPr algn="r"/>
            <a:fld id="{15A842D1-B9C2-4083-A525-D0BB730B7459}" type="slidenum">
              <a:rPr lang="zh-CN" altLang="en-US" sz="1000">
                <a:latin typeface="Times New Roman" pitchFamily="18" charset="0"/>
                <a:cs typeface="Times New Roman" pitchFamily="18" charset="0"/>
              </a:rPr>
              <a:pPr algn="r"/>
              <a:t>21</a:t>
            </a:fld>
            <a:endParaRPr lang="zh-CN" altLang="en-US" sz="1000" dirty="0">
              <a:latin typeface="Times New Roman" pitchFamily="18" charset="0"/>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1">
                                            <p:graphicEl>
                                              <a:dgm id="{F981EA73-E29D-47A7-9F95-41F4B4024A2F}"/>
                                            </p:graphicEl>
                                          </p:spTgt>
                                        </p:tgtEl>
                                        <p:attrNameLst>
                                          <p:attrName>style.visibility</p:attrName>
                                        </p:attrNameLst>
                                      </p:cBhvr>
                                      <p:to>
                                        <p:strVal val="visible"/>
                                      </p:to>
                                    </p:set>
                                    <p:animEffect transition="in" filter="wipe(up)">
                                      <p:cBhvr>
                                        <p:cTn id="7" dur="500"/>
                                        <p:tgtEl>
                                          <p:spTgt spid="51">
                                            <p:graphicEl>
                                              <a:dgm id="{F981EA73-E29D-47A7-9F95-41F4B4024A2F}"/>
                                            </p:graphicEl>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1">
                                            <p:graphicEl>
                                              <a:dgm id="{2BBB32B3-2239-48C2-ADF5-AEF1C770ED0E}"/>
                                            </p:graphicEl>
                                          </p:spTgt>
                                        </p:tgtEl>
                                        <p:attrNameLst>
                                          <p:attrName>style.visibility</p:attrName>
                                        </p:attrNameLst>
                                      </p:cBhvr>
                                      <p:to>
                                        <p:strVal val="visible"/>
                                      </p:to>
                                    </p:set>
                                    <p:animEffect transition="in" filter="wipe(left)">
                                      <p:cBhvr>
                                        <p:cTn id="10" dur="500"/>
                                        <p:tgtEl>
                                          <p:spTgt spid="51">
                                            <p:graphicEl>
                                              <a:dgm id="{2BBB32B3-2239-48C2-ADF5-AEF1C770ED0E}"/>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51">
                                            <p:graphicEl>
                                              <a:dgm id="{3366896A-BF52-4257-A2B2-9C9C925E40FB}"/>
                                            </p:graphicEl>
                                          </p:spTgt>
                                        </p:tgtEl>
                                        <p:attrNameLst>
                                          <p:attrName>style.visibility</p:attrName>
                                        </p:attrNameLst>
                                      </p:cBhvr>
                                      <p:to>
                                        <p:strVal val="visible"/>
                                      </p:to>
                                    </p:set>
                                    <p:animEffect transition="in" filter="wipe(up)">
                                      <p:cBhvr>
                                        <p:cTn id="15" dur="500"/>
                                        <p:tgtEl>
                                          <p:spTgt spid="51">
                                            <p:graphicEl>
                                              <a:dgm id="{3366896A-BF52-4257-A2B2-9C9C925E40FB}"/>
                                            </p:graphicEl>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51">
                                            <p:graphicEl>
                                              <a:dgm id="{AFBACF74-409D-4102-824A-D9B6B4CE89B7}"/>
                                            </p:graphicEl>
                                          </p:spTgt>
                                        </p:tgtEl>
                                        <p:attrNameLst>
                                          <p:attrName>style.visibility</p:attrName>
                                        </p:attrNameLst>
                                      </p:cBhvr>
                                      <p:to>
                                        <p:strVal val="visible"/>
                                      </p:to>
                                    </p:set>
                                    <p:animEffect transition="in" filter="wipe(left)">
                                      <p:cBhvr>
                                        <p:cTn id="18" dur="500"/>
                                        <p:tgtEl>
                                          <p:spTgt spid="51">
                                            <p:graphicEl>
                                              <a:dgm id="{AFBACF74-409D-4102-824A-D9B6B4CE89B7}"/>
                                            </p:graphic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51">
                                            <p:graphicEl>
                                              <a:dgm id="{205A9B42-8E8C-45F2-82A6-4040E0A1E34D}"/>
                                            </p:graphicEl>
                                          </p:spTgt>
                                        </p:tgtEl>
                                        <p:attrNameLst>
                                          <p:attrName>style.visibility</p:attrName>
                                        </p:attrNameLst>
                                      </p:cBhvr>
                                      <p:to>
                                        <p:strVal val="visible"/>
                                      </p:to>
                                    </p:set>
                                    <p:animEffect transition="in" filter="wipe(up)">
                                      <p:cBhvr>
                                        <p:cTn id="23" dur="500"/>
                                        <p:tgtEl>
                                          <p:spTgt spid="51">
                                            <p:graphicEl>
                                              <a:dgm id="{205A9B42-8E8C-45F2-82A6-4040E0A1E34D}"/>
                                            </p:graphicEl>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51">
                                            <p:graphicEl>
                                              <a:dgm id="{8E827079-0A14-4D32-B0B3-2772D58A35BB}"/>
                                            </p:graphicEl>
                                          </p:spTgt>
                                        </p:tgtEl>
                                        <p:attrNameLst>
                                          <p:attrName>style.visibility</p:attrName>
                                        </p:attrNameLst>
                                      </p:cBhvr>
                                      <p:to>
                                        <p:strVal val="visible"/>
                                      </p:to>
                                    </p:set>
                                    <p:animEffect transition="in" filter="wipe(left)">
                                      <p:cBhvr>
                                        <p:cTn id="26" dur="500"/>
                                        <p:tgtEl>
                                          <p:spTgt spid="51">
                                            <p:graphicEl>
                                              <a:dgm id="{8E827079-0A14-4D32-B0B3-2772D58A35BB}"/>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1" grpId="0" uiExpand="1">
        <p:bldSub>
          <a:bldDgm bld="one"/>
        </p:bldSub>
      </p:bldGraphic>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1"/>
          <p:cNvGrpSpPr>
            <a:grpSpLocks/>
          </p:cNvGrpSpPr>
          <p:nvPr/>
        </p:nvGrpSpPr>
        <p:grpSpPr bwMode="auto">
          <a:xfrm>
            <a:off x="5003801" y="2491274"/>
            <a:ext cx="3744913" cy="3816351"/>
            <a:chOff x="0" y="0"/>
            <a:chExt cx="2722" cy="2721"/>
          </a:xfrm>
        </p:grpSpPr>
        <p:sp>
          <p:nvSpPr>
            <p:cNvPr id="60421" name="任意多边形 51202"/>
            <p:cNvSpPr>
              <a:spLocks noChangeArrowheads="1"/>
            </p:cNvSpPr>
            <p:nvPr/>
          </p:nvSpPr>
          <p:spPr bwMode="auto">
            <a:xfrm>
              <a:off x="0" y="4"/>
              <a:ext cx="2722" cy="268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600"/>
                <a:gd name="T31" fmla="*/ 0 h 21600"/>
                <a:gd name="T32" fmla="*/ 21600 w 21600"/>
                <a:gd name="T33" fmla="*/ 21600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20" y="10800"/>
                  </a:moveTo>
                  <a:cubicBezTo>
                    <a:pt x="320" y="16588"/>
                    <a:pt x="5012" y="21280"/>
                    <a:pt x="10800" y="21280"/>
                  </a:cubicBezTo>
                  <a:cubicBezTo>
                    <a:pt x="16588" y="21280"/>
                    <a:pt x="21280" y="16588"/>
                    <a:pt x="21280" y="10800"/>
                  </a:cubicBezTo>
                  <a:cubicBezTo>
                    <a:pt x="21280" y="5012"/>
                    <a:pt x="16588" y="320"/>
                    <a:pt x="10800" y="320"/>
                  </a:cubicBezTo>
                  <a:cubicBezTo>
                    <a:pt x="5012" y="320"/>
                    <a:pt x="320" y="5012"/>
                    <a:pt x="320" y="10800"/>
                  </a:cubicBezTo>
                  <a:close/>
                </a:path>
              </a:pathLst>
            </a:custGeom>
            <a:solidFill>
              <a:srgbClr val="DDF2FF"/>
            </a:solidFill>
            <a:ln w="9525">
              <a:noFill/>
              <a:round/>
              <a:headEnd/>
              <a:tailEnd/>
            </a:ln>
          </p:spPr>
          <p:txBody>
            <a:bodyPr/>
            <a:lstStyle/>
            <a:p>
              <a:endParaRPr lang="zh-CN" altLang="en-US"/>
            </a:p>
          </p:txBody>
        </p:sp>
        <p:sp>
          <p:nvSpPr>
            <p:cNvPr id="60422" name="未知"/>
            <p:cNvSpPr>
              <a:spLocks noChangeArrowheads="1"/>
            </p:cNvSpPr>
            <p:nvPr/>
          </p:nvSpPr>
          <p:spPr bwMode="auto">
            <a:xfrm>
              <a:off x="407" y="2192"/>
              <a:ext cx="325" cy="244"/>
            </a:xfrm>
            <a:custGeom>
              <a:avLst/>
              <a:gdLst>
                <a:gd name="T0" fmla="*/ 0 w 363"/>
                <a:gd name="T1" fmla="*/ 9 h 272"/>
                <a:gd name="T2" fmla="*/ 17 w 363"/>
                <a:gd name="T3" fmla="*/ 27 h 272"/>
                <a:gd name="T4" fmla="*/ 34 w 363"/>
                <a:gd name="T5" fmla="*/ 44 h 272"/>
                <a:gd name="T6" fmla="*/ 52 w 363"/>
                <a:gd name="T7" fmla="*/ 53 h 272"/>
                <a:gd name="T8" fmla="*/ 60 w 363"/>
                <a:gd name="T9" fmla="*/ 53 h 272"/>
                <a:gd name="T10" fmla="*/ 69 w 363"/>
                <a:gd name="T11" fmla="*/ 35 h 272"/>
                <a:gd name="T12" fmla="*/ 60 w 363"/>
                <a:gd name="T13" fmla="*/ 35 h 272"/>
                <a:gd name="T14" fmla="*/ 52 w 363"/>
                <a:gd name="T15" fmla="*/ 35 h 272"/>
                <a:gd name="T16" fmla="*/ 42 w 363"/>
                <a:gd name="T17" fmla="*/ 35 h 272"/>
                <a:gd name="T18" fmla="*/ 42 w 363"/>
                <a:gd name="T19" fmla="*/ 27 h 272"/>
                <a:gd name="T20" fmla="*/ 52 w 363"/>
                <a:gd name="T21" fmla="*/ 18 h 272"/>
                <a:gd name="T22" fmla="*/ 42 w 363"/>
                <a:gd name="T23" fmla="*/ 9 h 272"/>
                <a:gd name="T24" fmla="*/ 42 w 363"/>
                <a:gd name="T25" fmla="*/ 18 h 272"/>
                <a:gd name="T26" fmla="*/ 34 w 363"/>
                <a:gd name="T27" fmla="*/ 27 h 272"/>
                <a:gd name="T28" fmla="*/ 27 w 363"/>
                <a:gd name="T29" fmla="*/ 27 h 272"/>
                <a:gd name="T30" fmla="*/ 17 w 363"/>
                <a:gd name="T31" fmla="*/ 18 h 272"/>
                <a:gd name="T32" fmla="*/ 27 w 363"/>
                <a:gd name="T33" fmla="*/ 18 h 272"/>
                <a:gd name="T34" fmla="*/ 17 w 363"/>
                <a:gd name="T35" fmla="*/ 9 h 272"/>
                <a:gd name="T36" fmla="*/ 9 w 363"/>
                <a:gd name="T37" fmla="*/ 0 h 272"/>
                <a:gd name="T38" fmla="*/ 12 w 363"/>
                <a:gd name="T39" fmla="*/ 12 h 272"/>
                <a:gd name="T40" fmla="*/ 5 w 363"/>
                <a:gd name="T41" fmla="*/ 9 h 272"/>
                <a:gd name="T42" fmla="*/ 0 w 363"/>
                <a:gd name="T43" fmla="*/ 9 h 27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63"/>
                <a:gd name="T67" fmla="*/ 0 h 272"/>
                <a:gd name="T68" fmla="*/ 363 w 363"/>
                <a:gd name="T69" fmla="*/ 272 h 27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63" h="272">
                  <a:moveTo>
                    <a:pt x="0" y="45"/>
                  </a:moveTo>
                  <a:lnTo>
                    <a:pt x="90" y="136"/>
                  </a:lnTo>
                  <a:lnTo>
                    <a:pt x="181" y="227"/>
                  </a:lnTo>
                  <a:lnTo>
                    <a:pt x="272" y="272"/>
                  </a:lnTo>
                  <a:lnTo>
                    <a:pt x="317" y="272"/>
                  </a:lnTo>
                  <a:lnTo>
                    <a:pt x="363" y="181"/>
                  </a:lnTo>
                  <a:lnTo>
                    <a:pt x="317" y="181"/>
                  </a:lnTo>
                  <a:lnTo>
                    <a:pt x="272" y="181"/>
                  </a:lnTo>
                  <a:lnTo>
                    <a:pt x="226" y="181"/>
                  </a:lnTo>
                  <a:lnTo>
                    <a:pt x="226" y="136"/>
                  </a:lnTo>
                  <a:lnTo>
                    <a:pt x="272" y="91"/>
                  </a:lnTo>
                  <a:lnTo>
                    <a:pt x="226" y="45"/>
                  </a:lnTo>
                  <a:lnTo>
                    <a:pt x="226" y="91"/>
                  </a:lnTo>
                  <a:lnTo>
                    <a:pt x="181" y="136"/>
                  </a:lnTo>
                  <a:lnTo>
                    <a:pt x="136" y="136"/>
                  </a:lnTo>
                  <a:lnTo>
                    <a:pt x="90" y="91"/>
                  </a:lnTo>
                  <a:lnTo>
                    <a:pt x="136" y="91"/>
                  </a:lnTo>
                  <a:lnTo>
                    <a:pt x="90" y="45"/>
                  </a:lnTo>
                  <a:lnTo>
                    <a:pt x="45" y="0"/>
                  </a:lnTo>
                  <a:lnTo>
                    <a:pt x="61" y="57"/>
                  </a:lnTo>
                  <a:lnTo>
                    <a:pt x="28" y="45"/>
                  </a:lnTo>
                  <a:lnTo>
                    <a:pt x="0" y="45"/>
                  </a:lnTo>
                  <a:close/>
                </a:path>
              </a:pathLst>
            </a:custGeom>
            <a:solidFill>
              <a:srgbClr val="DDF2FF"/>
            </a:solidFill>
            <a:ln w="9525">
              <a:noFill/>
              <a:round/>
              <a:headEnd/>
              <a:tailEnd/>
            </a:ln>
          </p:spPr>
          <p:txBody>
            <a:bodyPr/>
            <a:lstStyle/>
            <a:p>
              <a:endParaRPr lang="zh-CN" altLang="en-US"/>
            </a:p>
          </p:txBody>
        </p:sp>
        <p:sp>
          <p:nvSpPr>
            <p:cNvPr id="60423" name="未知"/>
            <p:cNvSpPr>
              <a:spLocks noChangeArrowheads="1"/>
            </p:cNvSpPr>
            <p:nvPr/>
          </p:nvSpPr>
          <p:spPr bwMode="auto">
            <a:xfrm>
              <a:off x="871" y="836"/>
              <a:ext cx="420" cy="1885"/>
            </a:xfrm>
            <a:custGeom>
              <a:avLst/>
              <a:gdLst>
                <a:gd name="T0" fmla="*/ 162 w 420"/>
                <a:gd name="T1" fmla="*/ 1 h 1885"/>
                <a:gd name="T2" fmla="*/ 56 w 420"/>
                <a:gd name="T3" fmla="*/ 561 h 1885"/>
                <a:gd name="T4" fmla="*/ 122 w 420"/>
                <a:gd name="T5" fmla="*/ 1185 h 1885"/>
                <a:gd name="T6" fmla="*/ 383 w 420"/>
                <a:gd name="T7" fmla="*/ 1785 h 1885"/>
                <a:gd name="T8" fmla="*/ 343 w 420"/>
                <a:gd name="T9" fmla="*/ 1785 h 1885"/>
                <a:gd name="T10" fmla="*/ 70 w 420"/>
                <a:gd name="T11" fmla="*/ 1209 h 1885"/>
                <a:gd name="T12" fmla="*/ 15 w 420"/>
                <a:gd name="T13" fmla="*/ 487 h 1885"/>
                <a:gd name="T14" fmla="*/ 162 w 420"/>
                <a:gd name="T15" fmla="*/ 1 h 1885"/>
                <a:gd name="T16" fmla="*/ 0 60000 65536"/>
                <a:gd name="T17" fmla="*/ 0 60000 65536"/>
                <a:gd name="T18" fmla="*/ 0 60000 65536"/>
                <a:gd name="T19" fmla="*/ 0 60000 65536"/>
                <a:gd name="T20" fmla="*/ 0 60000 65536"/>
                <a:gd name="T21" fmla="*/ 0 60000 65536"/>
                <a:gd name="T22" fmla="*/ 0 60000 65536"/>
                <a:gd name="T23" fmla="*/ 0 60000 65536"/>
                <a:gd name="T24" fmla="*/ 0 w 420"/>
                <a:gd name="T25" fmla="*/ 0 h 1885"/>
                <a:gd name="T26" fmla="*/ 420 w 420"/>
                <a:gd name="T27" fmla="*/ 1885 h 188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20" h="1885">
                  <a:moveTo>
                    <a:pt x="162" y="1"/>
                  </a:moveTo>
                  <a:cubicBezTo>
                    <a:pt x="173" y="0"/>
                    <a:pt x="62" y="364"/>
                    <a:pt x="56" y="561"/>
                  </a:cubicBezTo>
                  <a:cubicBezTo>
                    <a:pt x="50" y="758"/>
                    <a:pt x="67" y="981"/>
                    <a:pt x="122" y="1185"/>
                  </a:cubicBezTo>
                  <a:cubicBezTo>
                    <a:pt x="176" y="1389"/>
                    <a:pt x="347" y="1685"/>
                    <a:pt x="383" y="1785"/>
                  </a:cubicBezTo>
                  <a:cubicBezTo>
                    <a:pt x="420" y="1885"/>
                    <a:pt x="395" y="1881"/>
                    <a:pt x="343" y="1785"/>
                  </a:cubicBezTo>
                  <a:cubicBezTo>
                    <a:pt x="291" y="1689"/>
                    <a:pt x="125" y="1425"/>
                    <a:pt x="70" y="1209"/>
                  </a:cubicBezTo>
                  <a:cubicBezTo>
                    <a:pt x="15" y="993"/>
                    <a:pt x="0" y="688"/>
                    <a:pt x="15" y="487"/>
                  </a:cubicBezTo>
                  <a:cubicBezTo>
                    <a:pt x="30" y="286"/>
                    <a:pt x="132" y="102"/>
                    <a:pt x="162" y="1"/>
                  </a:cubicBezTo>
                  <a:close/>
                </a:path>
              </a:pathLst>
            </a:custGeom>
            <a:solidFill>
              <a:srgbClr val="DDF2FF"/>
            </a:solidFill>
            <a:ln w="9525">
              <a:noFill/>
              <a:round/>
              <a:headEnd/>
              <a:tailEnd/>
            </a:ln>
          </p:spPr>
          <p:txBody>
            <a:bodyPr/>
            <a:lstStyle/>
            <a:p>
              <a:endParaRPr lang="zh-CN" altLang="en-US"/>
            </a:p>
          </p:txBody>
        </p:sp>
        <p:sp>
          <p:nvSpPr>
            <p:cNvPr id="60424" name="未知"/>
            <p:cNvSpPr>
              <a:spLocks noChangeArrowheads="1"/>
            </p:cNvSpPr>
            <p:nvPr/>
          </p:nvSpPr>
          <p:spPr bwMode="auto">
            <a:xfrm>
              <a:off x="1234" y="804"/>
              <a:ext cx="429" cy="1836"/>
            </a:xfrm>
            <a:custGeom>
              <a:avLst/>
              <a:gdLst>
                <a:gd name="T0" fmla="*/ 0 w 429"/>
                <a:gd name="T1" fmla="*/ 25 h 1836"/>
                <a:gd name="T2" fmla="*/ 375 w 429"/>
                <a:gd name="T3" fmla="*/ 1835 h 1836"/>
                <a:gd name="T4" fmla="*/ 429 w 429"/>
                <a:gd name="T5" fmla="*/ 1836 h 1836"/>
                <a:gd name="T6" fmla="*/ 37 w 429"/>
                <a:gd name="T7" fmla="*/ 0 h 1836"/>
                <a:gd name="T8" fmla="*/ 0 w 429"/>
                <a:gd name="T9" fmla="*/ 25 h 1836"/>
                <a:gd name="T10" fmla="*/ 0 60000 65536"/>
                <a:gd name="T11" fmla="*/ 0 60000 65536"/>
                <a:gd name="T12" fmla="*/ 0 60000 65536"/>
                <a:gd name="T13" fmla="*/ 0 60000 65536"/>
                <a:gd name="T14" fmla="*/ 0 60000 65536"/>
                <a:gd name="T15" fmla="*/ 0 w 429"/>
                <a:gd name="T16" fmla="*/ 0 h 1836"/>
                <a:gd name="T17" fmla="*/ 429 w 429"/>
                <a:gd name="T18" fmla="*/ 1836 h 1836"/>
              </a:gdLst>
              <a:ahLst/>
              <a:cxnLst>
                <a:cxn ang="T10">
                  <a:pos x="T0" y="T1"/>
                </a:cxn>
                <a:cxn ang="T11">
                  <a:pos x="T2" y="T3"/>
                </a:cxn>
                <a:cxn ang="T12">
                  <a:pos x="T4" y="T5"/>
                </a:cxn>
                <a:cxn ang="T13">
                  <a:pos x="T6" y="T7"/>
                </a:cxn>
                <a:cxn ang="T14">
                  <a:pos x="T8" y="T9"/>
                </a:cxn>
              </a:cxnLst>
              <a:rect l="T15" t="T16" r="T17" b="T18"/>
              <a:pathLst>
                <a:path w="429" h="1836">
                  <a:moveTo>
                    <a:pt x="0" y="25"/>
                  </a:moveTo>
                  <a:lnTo>
                    <a:pt x="375" y="1835"/>
                  </a:lnTo>
                  <a:lnTo>
                    <a:pt x="429" y="1836"/>
                  </a:lnTo>
                  <a:lnTo>
                    <a:pt x="37" y="0"/>
                  </a:lnTo>
                  <a:lnTo>
                    <a:pt x="0" y="25"/>
                  </a:lnTo>
                  <a:close/>
                </a:path>
              </a:pathLst>
            </a:custGeom>
            <a:solidFill>
              <a:srgbClr val="DDF2FF"/>
            </a:solidFill>
            <a:ln w="9525">
              <a:noFill/>
              <a:round/>
              <a:headEnd/>
              <a:tailEnd/>
            </a:ln>
          </p:spPr>
          <p:txBody>
            <a:bodyPr/>
            <a:lstStyle/>
            <a:p>
              <a:endParaRPr lang="zh-CN" altLang="en-US"/>
            </a:p>
          </p:txBody>
        </p:sp>
        <p:sp>
          <p:nvSpPr>
            <p:cNvPr id="60425" name="未知"/>
            <p:cNvSpPr>
              <a:spLocks noChangeArrowheads="1"/>
            </p:cNvSpPr>
            <p:nvPr/>
          </p:nvSpPr>
          <p:spPr bwMode="auto">
            <a:xfrm>
              <a:off x="1481" y="661"/>
              <a:ext cx="600" cy="1899"/>
            </a:xfrm>
            <a:custGeom>
              <a:avLst/>
              <a:gdLst>
                <a:gd name="T0" fmla="*/ 0 w 600"/>
                <a:gd name="T1" fmla="*/ 67 h 1899"/>
                <a:gd name="T2" fmla="*/ 91 w 600"/>
                <a:gd name="T3" fmla="*/ 168 h 1899"/>
                <a:gd name="T4" fmla="*/ 347 w 600"/>
                <a:gd name="T5" fmla="*/ 552 h 1899"/>
                <a:gd name="T6" fmla="*/ 512 w 600"/>
                <a:gd name="T7" fmla="*/ 1146 h 1899"/>
                <a:gd name="T8" fmla="*/ 539 w 600"/>
                <a:gd name="T9" fmla="*/ 1612 h 1899"/>
                <a:gd name="T10" fmla="*/ 457 w 600"/>
                <a:gd name="T11" fmla="*/ 1859 h 1899"/>
                <a:gd name="T12" fmla="*/ 503 w 600"/>
                <a:gd name="T13" fmla="*/ 1850 h 1899"/>
                <a:gd name="T14" fmla="*/ 583 w 600"/>
                <a:gd name="T15" fmla="*/ 1611 h 1899"/>
                <a:gd name="T16" fmla="*/ 567 w 600"/>
                <a:gd name="T17" fmla="*/ 1146 h 1899"/>
                <a:gd name="T18" fmla="*/ 384 w 600"/>
                <a:gd name="T19" fmla="*/ 524 h 1899"/>
                <a:gd name="T20" fmla="*/ 82 w 600"/>
                <a:gd name="T21" fmla="*/ 76 h 1899"/>
                <a:gd name="T22" fmla="*/ 0 w 600"/>
                <a:gd name="T23" fmla="*/ 67 h 189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00"/>
                <a:gd name="T37" fmla="*/ 0 h 1899"/>
                <a:gd name="T38" fmla="*/ 600 w 600"/>
                <a:gd name="T39" fmla="*/ 1899 h 189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00" h="1899">
                  <a:moveTo>
                    <a:pt x="0" y="67"/>
                  </a:moveTo>
                  <a:cubicBezTo>
                    <a:pt x="2" y="82"/>
                    <a:pt x="33" y="87"/>
                    <a:pt x="91" y="168"/>
                  </a:cubicBezTo>
                  <a:cubicBezTo>
                    <a:pt x="149" y="249"/>
                    <a:pt x="277" y="389"/>
                    <a:pt x="347" y="552"/>
                  </a:cubicBezTo>
                  <a:cubicBezTo>
                    <a:pt x="417" y="715"/>
                    <a:pt x="480" y="969"/>
                    <a:pt x="512" y="1146"/>
                  </a:cubicBezTo>
                  <a:cubicBezTo>
                    <a:pt x="544" y="1323"/>
                    <a:pt x="548" y="1493"/>
                    <a:pt x="539" y="1612"/>
                  </a:cubicBezTo>
                  <a:cubicBezTo>
                    <a:pt x="530" y="1731"/>
                    <a:pt x="463" y="1819"/>
                    <a:pt x="457" y="1859"/>
                  </a:cubicBezTo>
                  <a:cubicBezTo>
                    <a:pt x="451" y="1899"/>
                    <a:pt x="482" y="1891"/>
                    <a:pt x="503" y="1850"/>
                  </a:cubicBezTo>
                  <a:cubicBezTo>
                    <a:pt x="524" y="1809"/>
                    <a:pt x="572" y="1728"/>
                    <a:pt x="583" y="1611"/>
                  </a:cubicBezTo>
                  <a:cubicBezTo>
                    <a:pt x="594" y="1494"/>
                    <a:pt x="600" y="1327"/>
                    <a:pt x="567" y="1146"/>
                  </a:cubicBezTo>
                  <a:cubicBezTo>
                    <a:pt x="534" y="965"/>
                    <a:pt x="465" y="702"/>
                    <a:pt x="384" y="524"/>
                  </a:cubicBezTo>
                  <a:cubicBezTo>
                    <a:pt x="303" y="346"/>
                    <a:pt x="146" y="152"/>
                    <a:pt x="82" y="76"/>
                  </a:cubicBezTo>
                  <a:cubicBezTo>
                    <a:pt x="18" y="0"/>
                    <a:pt x="17" y="69"/>
                    <a:pt x="0" y="67"/>
                  </a:cubicBezTo>
                  <a:close/>
                </a:path>
              </a:pathLst>
            </a:custGeom>
            <a:solidFill>
              <a:srgbClr val="DDF2FF"/>
            </a:solidFill>
            <a:ln w="9525">
              <a:noFill/>
              <a:round/>
              <a:headEnd/>
              <a:tailEnd/>
            </a:ln>
          </p:spPr>
          <p:txBody>
            <a:bodyPr/>
            <a:lstStyle/>
            <a:p>
              <a:endParaRPr lang="zh-CN" altLang="en-US"/>
            </a:p>
          </p:txBody>
        </p:sp>
        <p:sp>
          <p:nvSpPr>
            <p:cNvPr id="60426" name="未知"/>
            <p:cNvSpPr>
              <a:spLocks noChangeArrowheads="1"/>
            </p:cNvSpPr>
            <p:nvPr/>
          </p:nvSpPr>
          <p:spPr bwMode="auto">
            <a:xfrm>
              <a:off x="2113" y="863"/>
              <a:ext cx="338" cy="1494"/>
            </a:xfrm>
            <a:custGeom>
              <a:avLst/>
              <a:gdLst>
                <a:gd name="T0" fmla="*/ 26 w 338"/>
                <a:gd name="T1" fmla="*/ 73 h 1494"/>
                <a:gd name="T2" fmla="*/ 136 w 338"/>
                <a:gd name="T3" fmla="*/ 194 h 1494"/>
                <a:gd name="T4" fmla="*/ 282 w 338"/>
                <a:gd name="T5" fmla="*/ 706 h 1494"/>
                <a:gd name="T6" fmla="*/ 282 w 338"/>
                <a:gd name="T7" fmla="*/ 1118 h 1494"/>
                <a:gd name="T8" fmla="*/ 218 w 338"/>
                <a:gd name="T9" fmla="*/ 1319 h 1494"/>
                <a:gd name="T10" fmla="*/ 132 w 338"/>
                <a:gd name="T11" fmla="*/ 1475 h 1494"/>
                <a:gd name="T12" fmla="*/ 206 w 338"/>
                <a:gd name="T13" fmla="*/ 1433 h 1494"/>
                <a:gd name="T14" fmla="*/ 312 w 338"/>
                <a:gd name="T15" fmla="*/ 1163 h 1494"/>
                <a:gd name="T16" fmla="*/ 337 w 338"/>
                <a:gd name="T17" fmla="*/ 871 h 1494"/>
                <a:gd name="T18" fmla="*/ 309 w 338"/>
                <a:gd name="T19" fmla="*/ 615 h 1494"/>
                <a:gd name="T20" fmla="*/ 172 w 338"/>
                <a:gd name="T21" fmla="*/ 149 h 1494"/>
                <a:gd name="T22" fmla="*/ 34 w 338"/>
                <a:gd name="T23" fmla="*/ 23 h 1494"/>
                <a:gd name="T24" fmla="*/ 26 w 338"/>
                <a:gd name="T25" fmla="*/ 73 h 149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38"/>
                <a:gd name="T40" fmla="*/ 0 h 1494"/>
                <a:gd name="T41" fmla="*/ 338 w 338"/>
                <a:gd name="T42" fmla="*/ 1494 h 149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38" h="1494">
                  <a:moveTo>
                    <a:pt x="26" y="73"/>
                  </a:moveTo>
                  <a:cubicBezTo>
                    <a:pt x="43" y="102"/>
                    <a:pt x="93" y="88"/>
                    <a:pt x="136" y="194"/>
                  </a:cubicBezTo>
                  <a:cubicBezTo>
                    <a:pt x="179" y="300"/>
                    <a:pt x="258" y="552"/>
                    <a:pt x="282" y="706"/>
                  </a:cubicBezTo>
                  <a:cubicBezTo>
                    <a:pt x="306" y="860"/>
                    <a:pt x="293" y="1016"/>
                    <a:pt x="282" y="1118"/>
                  </a:cubicBezTo>
                  <a:cubicBezTo>
                    <a:pt x="271" y="1220"/>
                    <a:pt x="243" y="1260"/>
                    <a:pt x="218" y="1319"/>
                  </a:cubicBezTo>
                  <a:cubicBezTo>
                    <a:pt x="193" y="1378"/>
                    <a:pt x="134" y="1456"/>
                    <a:pt x="132" y="1475"/>
                  </a:cubicBezTo>
                  <a:cubicBezTo>
                    <a:pt x="130" y="1494"/>
                    <a:pt x="176" y="1485"/>
                    <a:pt x="206" y="1433"/>
                  </a:cubicBezTo>
                  <a:cubicBezTo>
                    <a:pt x="235" y="1381"/>
                    <a:pt x="290" y="1257"/>
                    <a:pt x="312" y="1163"/>
                  </a:cubicBezTo>
                  <a:cubicBezTo>
                    <a:pt x="334" y="1069"/>
                    <a:pt x="338" y="962"/>
                    <a:pt x="337" y="871"/>
                  </a:cubicBezTo>
                  <a:cubicBezTo>
                    <a:pt x="336" y="780"/>
                    <a:pt x="336" y="735"/>
                    <a:pt x="309" y="615"/>
                  </a:cubicBezTo>
                  <a:cubicBezTo>
                    <a:pt x="282" y="495"/>
                    <a:pt x="218" y="248"/>
                    <a:pt x="172" y="149"/>
                  </a:cubicBezTo>
                  <a:cubicBezTo>
                    <a:pt x="126" y="50"/>
                    <a:pt x="58" y="36"/>
                    <a:pt x="34" y="23"/>
                  </a:cubicBezTo>
                  <a:cubicBezTo>
                    <a:pt x="10" y="10"/>
                    <a:pt x="0" y="0"/>
                    <a:pt x="26" y="73"/>
                  </a:cubicBezTo>
                  <a:close/>
                </a:path>
              </a:pathLst>
            </a:custGeom>
            <a:solidFill>
              <a:srgbClr val="DDF2FF"/>
            </a:solidFill>
            <a:ln w="9525">
              <a:noFill/>
              <a:round/>
              <a:headEnd/>
              <a:tailEnd/>
            </a:ln>
          </p:spPr>
          <p:txBody>
            <a:bodyPr/>
            <a:lstStyle/>
            <a:p>
              <a:endParaRPr lang="zh-CN" altLang="en-US"/>
            </a:p>
          </p:txBody>
        </p:sp>
        <p:sp>
          <p:nvSpPr>
            <p:cNvPr id="60427" name="未知"/>
            <p:cNvSpPr>
              <a:spLocks noChangeArrowheads="1"/>
            </p:cNvSpPr>
            <p:nvPr/>
          </p:nvSpPr>
          <p:spPr bwMode="auto">
            <a:xfrm>
              <a:off x="400" y="1322"/>
              <a:ext cx="573" cy="1290"/>
            </a:xfrm>
            <a:custGeom>
              <a:avLst/>
              <a:gdLst>
                <a:gd name="T0" fmla="*/ 2 w 573"/>
                <a:gd name="T1" fmla="*/ 129 h 1290"/>
                <a:gd name="T2" fmla="*/ 48 w 573"/>
                <a:gd name="T3" fmla="*/ 65 h 1290"/>
                <a:gd name="T4" fmla="*/ 84 w 573"/>
                <a:gd name="T5" fmla="*/ 522 h 1290"/>
                <a:gd name="T6" fmla="*/ 241 w 573"/>
                <a:gd name="T7" fmla="*/ 909 h 1290"/>
                <a:gd name="T8" fmla="*/ 396 w 573"/>
                <a:gd name="T9" fmla="*/ 1106 h 1290"/>
                <a:gd name="T10" fmla="*/ 568 w 573"/>
                <a:gd name="T11" fmla="*/ 1286 h 1290"/>
                <a:gd name="T12" fmla="*/ 363 w 573"/>
                <a:gd name="T13" fmla="*/ 1130 h 1290"/>
                <a:gd name="T14" fmla="*/ 183 w 573"/>
                <a:gd name="T15" fmla="*/ 909 h 1290"/>
                <a:gd name="T16" fmla="*/ 38 w 573"/>
                <a:gd name="T17" fmla="*/ 540 h 1290"/>
                <a:gd name="T18" fmla="*/ 2 w 573"/>
                <a:gd name="T19" fmla="*/ 129 h 129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73"/>
                <a:gd name="T31" fmla="*/ 0 h 1290"/>
                <a:gd name="T32" fmla="*/ 573 w 573"/>
                <a:gd name="T33" fmla="*/ 1290 h 129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73" h="1290">
                  <a:moveTo>
                    <a:pt x="2" y="129"/>
                  </a:moveTo>
                  <a:cubicBezTo>
                    <a:pt x="4" y="50"/>
                    <a:pt x="34" y="0"/>
                    <a:pt x="48" y="65"/>
                  </a:cubicBezTo>
                  <a:cubicBezTo>
                    <a:pt x="62" y="130"/>
                    <a:pt x="52" y="381"/>
                    <a:pt x="84" y="522"/>
                  </a:cubicBezTo>
                  <a:cubicBezTo>
                    <a:pt x="116" y="663"/>
                    <a:pt x="189" y="812"/>
                    <a:pt x="241" y="909"/>
                  </a:cubicBezTo>
                  <a:cubicBezTo>
                    <a:pt x="293" y="1006"/>
                    <a:pt x="341" y="1043"/>
                    <a:pt x="396" y="1106"/>
                  </a:cubicBezTo>
                  <a:cubicBezTo>
                    <a:pt x="450" y="1169"/>
                    <a:pt x="573" y="1283"/>
                    <a:pt x="568" y="1286"/>
                  </a:cubicBezTo>
                  <a:cubicBezTo>
                    <a:pt x="562" y="1290"/>
                    <a:pt x="428" y="1193"/>
                    <a:pt x="363" y="1130"/>
                  </a:cubicBezTo>
                  <a:cubicBezTo>
                    <a:pt x="299" y="1068"/>
                    <a:pt x="237" y="1007"/>
                    <a:pt x="183" y="909"/>
                  </a:cubicBezTo>
                  <a:cubicBezTo>
                    <a:pt x="129" y="811"/>
                    <a:pt x="68" y="670"/>
                    <a:pt x="38" y="540"/>
                  </a:cubicBezTo>
                  <a:cubicBezTo>
                    <a:pt x="8" y="410"/>
                    <a:pt x="0" y="208"/>
                    <a:pt x="2" y="129"/>
                  </a:cubicBezTo>
                  <a:close/>
                </a:path>
              </a:pathLst>
            </a:custGeom>
            <a:solidFill>
              <a:srgbClr val="DDF2FF"/>
            </a:solidFill>
            <a:ln w="9525">
              <a:noFill/>
              <a:round/>
              <a:headEnd/>
              <a:tailEnd/>
            </a:ln>
          </p:spPr>
          <p:txBody>
            <a:bodyPr/>
            <a:lstStyle/>
            <a:p>
              <a:endParaRPr lang="zh-CN" altLang="en-US"/>
            </a:p>
          </p:txBody>
        </p:sp>
        <p:sp>
          <p:nvSpPr>
            <p:cNvPr id="60428" name="未知"/>
            <p:cNvSpPr>
              <a:spLocks noChangeArrowheads="1"/>
            </p:cNvSpPr>
            <p:nvPr/>
          </p:nvSpPr>
          <p:spPr bwMode="auto">
            <a:xfrm>
              <a:off x="1381" y="118"/>
              <a:ext cx="655" cy="192"/>
            </a:xfrm>
            <a:custGeom>
              <a:avLst/>
              <a:gdLst>
                <a:gd name="T0" fmla="*/ 4 w 731"/>
                <a:gd name="T1" fmla="*/ 37 h 214"/>
                <a:gd name="T2" fmla="*/ 49 w 731"/>
                <a:gd name="T3" fmla="*/ 9 h 214"/>
                <a:gd name="T4" fmla="*/ 87 w 731"/>
                <a:gd name="T5" fmla="*/ 4 h 214"/>
                <a:gd name="T6" fmla="*/ 121 w 731"/>
                <a:gd name="T7" fmla="*/ 4 h 214"/>
                <a:gd name="T8" fmla="*/ 139 w 731"/>
                <a:gd name="T9" fmla="*/ 12 h 214"/>
                <a:gd name="T10" fmla="*/ 108 w 731"/>
                <a:gd name="T11" fmla="*/ 10 h 214"/>
                <a:gd name="T12" fmla="*/ 51 w 731"/>
                <a:gd name="T13" fmla="*/ 15 h 214"/>
                <a:gd name="T14" fmla="*/ 11 w 731"/>
                <a:gd name="T15" fmla="*/ 39 h 214"/>
                <a:gd name="T16" fmla="*/ 4 w 731"/>
                <a:gd name="T17" fmla="*/ 37 h 2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31"/>
                <a:gd name="T28" fmla="*/ 0 h 214"/>
                <a:gd name="T29" fmla="*/ 731 w 731"/>
                <a:gd name="T30" fmla="*/ 214 h 2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31" h="214">
                  <a:moveTo>
                    <a:pt x="17" y="187"/>
                  </a:moveTo>
                  <a:cubicBezTo>
                    <a:pt x="0" y="176"/>
                    <a:pt x="182" y="71"/>
                    <a:pt x="255" y="41"/>
                  </a:cubicBezTo>
                  <a:cubicBezTo>
                    <a:pt x="328" y="11"/>
                    <a:pt x="394" y="8"/>
                    <a:pt x="456" y="4"/>
                  </a:cubicBezTo>
                  <a:cubicBezTo>
                    <a:pt x="518" y="0"/>
                    <a:pt x="585" y="7"/>
                    <a:pt x="629" y="16"/>
                  </a:cubicBezTo>
                  <a:cubicBezTo>
                    <a:pt x="673" y="25"/>
                    <a:pt x="731" y="55"/>
                    <a:pt x="720" y="61"/>
                  </a:cubicBezTo>
                  <a:cubicBezTo>
                    <a:pt x="709" y="67"/>
                    <a:pt x="641" y="47"/>
                    <a:pt x="565" y="50"/>
                  </a:cubicBezTo>
                  <a:cubicBezTo>
                    <a:pt x="489" y="53"/>
                    <a:pt x="349" y="53"/>
                    <a:pt x="264" y="77"/>
                  </a:cubicBezTo>
                  <a:cubicBezTo>
                    <a:pt x="179" y="101"/>
                    <a:pt x="94" y="178"/>
                    <a:pt x="53" y="196"/>
                  </a:cubicBezTo>
                  <a:cubicBezTo>
                    <a:pt x="12" y="214"/>
                    <a:pt x="24" y="189"/>
                    <a:pt x="17" y="187"/>
                  </a:cubicBezTo>
                  <a:close/>
                </a:path>
              </a:pathLst>
            </a:custGeom>
            <a:solidFill>
              <a:srgbClr val="DDF2FF"/>
            </a:solidFill>
            <a:ln w="9525">
              <a:noFill/>
              <a:round/>
              <a:headEnd/>
              <a:tailEnd/>
            </a:ln>
          </p:spPr>
          <p:txBody>
            <a:bodyPr/>
            <a:lstStyle/>
            <a:p>
              <a:endParaRPr lang="zh-CN" altLang="en-US"/>
            </a:p>
          </p:txBody>
        </p:sp>
        <p:sp>
          <p:nvSpPr>
            <p:cNvPr id="60429" name="未知"/>
            <p:cNvSpPr>
              <a:spLocks noChangeArrowheads="1"/>
            </p:cNvSpPr>
            <p:nvPr/>
          </p:nvSpPr>
          <p:spPr bwMode="auto">
            <a:xfrm>
              <a:off x="1533" y="386"/>
              <a:ext cx="504" cy="82"/>
            </a:xfrm>
            <a:custGeom>
              <a:avLst/>
              <a:gdLst>
                <a:gd name="T0" fmla="*/ 0 w 563"/>
                <a:gd name="T1" fmla="*/ 0 h 91"/>
                <a:gd name="T2" fmla="*/ 12 w 563"/>
                <a:gd name="T3" fmla="*/ 8 h 91"/>
                <a:gd name="T4" fmla="*/ 58 w 563"/>
                <a:gd name="T5" fmla="*/ 5 h 91"/>
                <a:gd name="T6" fmla="*/ 101 w 563"/>
                <a:gd name="T7" fmla="*/ 8 h 91"/>
                <a:gd name="T8" fmla="*/ 97 w 563"/>
                <a:gd name="T9" fmla="*/ 15 h 91"/>
                <a:gd name="T10" fmla="*/ 56 w 563"/>
                <a:gd name="T11" fmla="*/ 12 h 91"/>
                <a:gd name="T12" fmla="*/ 7 w 563"/>
                <a:gd name="T13" fmla="*/ 19 h 91"/>
                <a:gd name="T14" fmla="*/ 0 60000 65536"/>
                <a:gd name="T15" fmla="*/ 0 60000 65536"/>
                <a:gd name="T16" fmla="*/ 0 60000 65536"/>
                <a:gd name="T17" fmla="*/ 0 60000 65536"/>
                <a:gd name="T18" fmla="*/ 0 60000 65536"/>
                <a:gd name="T19" fmla="*/ 0 60000 65536"/>
                <a:gd name="T20" fmla="*/ 0 60000 65536"/>
                <a:gd name="T21" fmla="*/ 0 w 563"/>
                <a:gd name="T22" fmla="*/ 0 h 91"/>
                <a:gd name="T23" fmla="*/ 563 w 563"/>
                <a:gd name="T24" fmla="*/ 91 h 9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63" h="91">
                  <a:moveTo>
                    <a:pt x="0" y="0"/>
                  </a:moveTo>
                  <a:cubicBezTo>
                    <a:pt x="11" y="6"/>
                    <a:pt x="12" y="34"/>
                    <a:pt x="64" y="37"/>
                  </a:cubicBezTo>
                  <a:cubicBezTo>
                    <a:pt x="116" y="40"/>
                    <a:pt x="233" y="18"/>
                    <a:pt x="311" y="18"/>
                  </a:cubicBezTo>
                  <a:cubicBezTo>
                    <a:pt x="389" y="18"/>
                    <a:pt x="497" y="28"/>
                    <a:pt x="530" y="37"/>
                  </a:cubicBezTo>
                  <a:cubicBezTo>
                    <a:pt x="563" y="46"/>
                    <a:pt x="551" y="70"/>
                    <a:pt x="512" y="73"/>
                  </a:cubicBezTo>
                  <a:cubicBezTo>
                    <a:pt x="473" y="76"/>
                    <a:pt x="372" y="52"/>
                    <a:pt x="293" y="55"/>
                  </a:cubicBezTo>
                  <a:cubicBezTo>
                    <a:pt x="214" y="58"/>
                    <a:pt x="90" y="84"/>
                    <a:pt x="37" y="91"/>
                  </a:cubicBezTo>
                </a:path>
              </a:pathLst>
            </a:custGeom>
            <a:solidFill>
              <a:srgbClr val="DDF2FF"/>
            </a:solidFill>
            <a:ln w="9525">
              <a:noFill/>
              <a:round/>
              <a:headEnd/>
              <a:tailEnd/>
            </a:ln>
          </p:spPr>
          <p:txBody>
            <a:bodyPr/>
            <a:lstStyle/>
            <a:p>
              <a:endParaRPr lang="zh-CN" altLang="en-US"/>
            </a:p>
          </p:txBody>
        </p:sp>
        <p:sp>
          <p:nvSpPr>
            <p:cNvPr id="60430" name="未知"/>
            <p:cNvSpPr>
              <a:spLocks noChangeArrowheads="1"/>
            </p:cNvSpPr>
            <p:nvPr/>
          </p:nvSpPr>
          <p:spPr bwMode="auto">
            <a:xfrm>
              <a:off x="1254" y="0"/>
              <a:ext cx="204" cy="247"/>
            </a:xfrm>
            <a:custGeom>
              <a:avLst/>
              <a:gdLst>
                <a:gd name="T0" fmla="*/ 0 w 228"/>
                <a:gd name="T1" fmla="*/ 51 h 276"/>
                <a:gd name="T2" fmla="*/ 30 w 228"/>
                <a:gd name="T3" fmla="*/ 7 h 276"/>
                <a:gd name="T4" fmla="*/ 40 w 228"/>
                <a:gd name="T5" fmla="*/ 9 h 276"/>
                <a:gd name="T6" fmla="*/ 10 w 228"/>
                <a:gd name="T7" fmla="*/ 51 h 276"/>
                <a:gd name="T8" fmla="*/ 0 60000 65536"/>
                <a:gd name="T9" fmla="*/ 0 60000 65536"/>
                <a:gd name="T10" fmla="*/ 0 60000 65536"/>
                <a:gd name="T11" fmla="*/ 0 60000 65536"/>
                <a:gd name="T12" fmla="*/ 0 w 228"/>
                <a:gd name="T13" fmla="*/ 0 h 276"/>
                <a:gd name="T14" fmla="*/ 228 w 228"/>
                <a:gd name="T15" fmla="*/ 276 h 276"/>
              </a:gdLst>
              <a:ahLst/>
              <a:cxnLst>
                <a:cxn ang="T8">
                  <a:pos x="T0" y="T1"/>
                </a:cxn>
                <a:cxn ang="T9">
                  <a:pos x="T2" y="T3"/>
                </a:cxn>
                <a:cxn ang="T10">
                  <a:pos x="T4" y="T5"/>
                </a:cxn>
                <a:cxn ang="T11">
                  <a:pos x="T6" y="T7"/>
                </a:cxn>
              </a:cxnLst>
              <a:rect l="T12" t="T13" r="T14" b="T15"/>
              <a:pathLst>
                <a:path w="228" h="276">
                  <a:moveTo>
                    <a:pt x="0" y="276"/>
                  </a:moveTo>
                  <a:cubicBezTo>
                    <a:pt x="26" y="236"/>
                    <a:pt x="121" y="76"/>
                    <a:pt x="156" y="38"/>
                  </a:cubicBezTo>
                  <a:cubicBezTo>
                    <a:pt x="191" y="0"/>
                    <a:pt x="228" y="9"/>
                    <a:pt x="211" y="47"/>
                  </a:cubicBezTo>
                  <a:cubicBezTo>
                    <a:pt x="194" y="85"/>
                    <a:pt x="85" y="222"/>
                    <a:pt x="52" y="268"/>
                  </a:cubicBezTo>
                </a:path>
              </a:pathLst>
            </a:custGeom>
            <a:solidFill>
              <a:srgbClr val="DDF2FF"/>
            </a:solidFill>
            <a:ln w="9525">
              <a:noFill/>
              <a:round/>
              <a:headEnd/>
              <a:tailEnd/>
            </a:ln>
          </p:spPr>
          <p:txBody>
            <a:bodyPr/>
            <a:lstStyle/>
            <a:p>
              <a:endParaRPr lang="zh-CN" altLang="en-US"/>
            </a:p>
          </p:txBody>
        </p:sp>
        <p:sp>
          <p:nvSpPr>
            <p:cNvPr id="60431" name="未知"/>
            <p:cNvSpPr>
              <a:spLocks noChangeArrowheads="1"/>
            </p:cNvSpPr>
            <p:nvPr/>
          </p:nvSpPr>
          <p:spPr bwMode="auto">
            <a:xfrm>
              <a:off x="1065" y="25"/>
              <a:ext cx="67" cy="287"/>
            </a:xfrm>
            <a:custGeom>
              <a:avLst/>
              <a:gdLst>
                <a:gd name="T0" fmla="*/ 1 w 75"/>
                <a:gd name="T1" fmla="*/ 10 h 320"/>
                <a:gd name="T2" fmla="*/ 7 w 75"/>
                <a:gd name="T3" fmla="*/ 57 h 320"/>
                <a:gd name="T4" fmla="*/ 13 w 75"/>
                <a:gd name="T5" fmla="*/ 52 h 320"/>
                <a:gd name="T6" fmla="*/ 5 w 75"/>
                <a:gd name="T7" fmla="*/ 8 h 320"/>
                <a:gd name="T8" fmla="*/ 1 w 75"/>
                <a:gd name="T9" fmla="*/ 10 h 320"/>
                <a:gd name="T10" fmla="*/ 0 60000 65536"/>
                <a:gd name="T11" fmla="*/ 0 60000 65536"/>
                <a:gd name="T12" fmla="*/ 0 60000 65536"/>
                <a:gd name="T13" fmla="*/ 0 60000 65536"/>
                <a:gd name="T14" fmla="*/ 0 60000 65536"/>
                <a:gd name="T15" fmla="*/ 0 w 75"/>
                <a:gd name="T16" fmla="*/ 0 h 320"/>
                <a:gd name="T17" fmla="*/ 75 w 75"/>
                <a:gd name="T18" fmla="*/ 320 h 320"/>
              </a:gdLst>
              <a:ahLst/>
              <a:cxnLst>
                <a:cxn ang="T10">
                  <a:pos x="T0" y="T1"/>
                </a:cxn>
                <a:cxn ang="T11">
                  <a:pos x="T2" y="T3"/>
                </a:cxn>
                <a:cxn ang="T12">
                  <a:pos x="T4" y="T5"/>
                </a:cxn>
                <a:cxn ang="T13">
                  <a:pos x="T6" y="T7"/>
                </a:cxn>
                <a:cxn ang="T14">
                  <a:pos x="T8" y="T9"/>
                </a:cxn>
              </a:cxnLst>
              <a:rect l="T15" t="T16" r="T17" b="T18"/>
              <a:pathLst>
                <a:path w="75" h="320">
                  <a:moveTo>
                    <a:pt x="1" y="46"/>
                  </a:moveTo>
                  <a:cubicBezTo>
                    <a:pt x="2" y="87"/>
                    <a:pt x="24" y="248"/>
                    <a:pt x="36" y="285"/>
                  </a:cubicBezTo>
                  <a:cubicBezTo>
                    <a:pt x="50" y="320"/>
                    <a:pt x="75" y="307"/>
                    <a:pt x="74" y="266"/>
                  </a:cubicBezTo>
                  <a:cubicBezTo>
                    <a:pt x="73" y="225"/>
                    <a:pt x="40" y="74"/>
                    <a:pt x="28" y="37"/>
                  </a:cubicBezTo>
                  <a:cubicBezTo>
                    <a:pt x="16" y="0"/>
                    <a:pt x="0" y="5"/>
                    <a:pt x="1" y="46"/>
                  </a:cubicBezTo>
                  <a:close/>
                </a:path>
              </a:pathLst>
            </a:custGeom>
            <a:solidFill>
              <a:srgbClr val="DDF2FF"/>
            </a:solidFill>
            <a:ln w="9525">
              <a:noFill/>
              <a:round/>
              <a:headEnd/>
              <a:tailEnd/>
            </a:ln>
          </p:spPr>
          <p:txBody>
            <a:bodyPr/>
            <a:lstStyle/>
            <a:p>
              <a:endParaRPr lang="zh-CN" altLang="en-US"/>
            </a:p>
          </p:txBody>
        </p:sp>
        <p:sp>
          <p:nvSpPr>
            <p:cNvPr id="60432" name="未知"/>
            <p:cNvSpPr>
              <a:spLocks noChangeArrowheads="1"/>
            </p:cNvSpPr>
            <p:nvPr/>
          </p:nvSpPr>
          <p:spPr bwMode="auto">
            <a:xfrm>
              <a:off x="530" y="846"/>
              <a:ext cx="1687" cy="607"/>
            </a:xfrm>
            <a:custGeom>
              <a:avLst/>
              <a:gdLst>
                <a:gd name="T0" fmla="*/ 18 w 1883"/>
                <a:gd name="T1" fmla="*/ 99 h 677"/>
                <a:gd name="T2" fmla="*/ 78 w 1883"/>
                <a:gd name="T3" fmla="*/ 115 h 677"/>
                <a:gd name="T4" fmla="*/ 181 w 1883"/>
                <a:gd name="T5" fmla="*/ 112 h 677"/>
                <a:gd name="T6" fmla="*/ 275 w 1883"/>
                <a:gd name="T7" fmla="*/ 76 h 677"/>
                <a:gd name="T8" fmla="*/ 349 w 1883"/>
                <a:gd name="T9" fmla="*/ 10 h 677"/>
                <a:gd name="T10" fmla="*/ 357 w 1883"/>
                <a:gd name="T11" fmla="*/ 18 h 677"/>
                <a:gd name="T12" fmla="*/ 349 w 1883"/>
                <a:gd name="T13" fmla="*/ 28 h 677"/>
                <a:gd name="T14" fmla="*/ 280 w 1883"/>
                <a:gd name="T15" fmla="*/ 89 h 677"/>
                <a:gd name="T16" fmla="*/ 185 w 1883"/>
                <a:gd name="T17" fmla="*/ 124 h 677"/>
                <a:gd name="T18" fmla="*/ 78 w 1883"/>
                <a:gd name="T19" fmla="*/ 128 h 677"/>
                <a:gd name="T20" fmla="*/ 12 w 1883"/>
                <a:gd name="T21" fmla="*/ 112 h 677"/>
                <a:gd name="T22" fmla="*/ 10 w 1883"/>
                <a:gd name="T23" fmla="*/ 107 h 67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883"/>
                <a:gd name="T37" fmla="*/ 0 h 677"/>
                <a:gd name="T38" fmla="*/ 1883 w 1883"/>
                <a:gd name="T39" fmla="*/ 677 h 67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883" h="677">
                  <a:moveTo>
                    <a:pt x="95" y="511"/>
                  </a:moveTo>
                  <a:cubicBezTo>
                    <a:pt x="145" y="525"/>
                    <a:pt x="266" y="583"/>
                    <a:pt x="406" y="594"/>
                  </a:cubicBezTo>
                  <a:cubicBezTo>
                    <a:pt x="546" y="605"/>
                    <a:pt x="765" y="609"/>
                    <a:pt x="936" y="575"/>
                  </a:cubicBezTo>
                  <a:cubicBezTo>
                    <a:pt x="1107" y="541"/>
                    <a:pt x="1284" y="480"/>
                    <a:pt x="1430" y="392"/>
                  </a:cubicBezTo>
                  <a:cubicBezTo>
                    <a:pt x="1576" y="304"/>
                    <a:pt x="1741" y="98"/>
                    <a:pt x="1812" y="49"/>
                  </a:cubicBezTo>
                  <a:cubicBezTo>
                    <a:pt x="1883" y="0"/>
                    <a:pt x="1858" y="80"/>
                    <a:pt x="1858" y="95"/>
                  </a:cubicBezTo>
                  <a:cubicBezTo>
                    <a:pt x="1858" y="110"/>
                    <a:pt x="1880" y="79"/>
                    <a:pt x="1812" y="140"/>
                  </a:cubicBezTo>
                  <a:cubicBezTo>
                    <a:pt x="1744" y="201"/>
                    <a:pt x="1590" y="375"/>
                    <a:pt x="1449" y="458"/>
                  </a:cubicBezTo>
                  <a:cubicBezTo>
                    <a:pt x="1308" y="541"/>
                    <a:pt x="1138" y="604"/>
                    <a:pt x="964" y="639"/>
                  </a:cubicBezTo>
                  <a:cubicBezTo>
                    <a:pt x="790" y="674"/>
                    <a:pt x="557" y="677"/>
                    <a:pt x="406" y="666"/>
                  </a:cubicBezTo>
                  <a:cubicBezTo>
                    <a:pt x="255" y="655"/>
                    <a:pt x="118" y="595"/>
                    <a:pt x="59" y="575"/>
                  </a:cubicBezTo>
                  <a:cubicBezTo>
                    <a:pt x="0" y="555"/>
                    <a:pt x="51" y="554"/>
                    <a:pt x="49" y="548"/>
                  </a:cubicBezTo>
                </a:path>
              </a:pathLst>
            </a:custGeom>
            <a:solidFill>
              <a:srgbClr val="DDF2FF"/>
            </a:solidFill>
            <a:ln w="9525">
              <a:noFill/>
              <a:round/>
              <a:headEnd/>
              <a:tailEnd/>
            </a:ln>
          </p:spPr>
          <p:txBody>
            <a:bodyPr/>
            <a:lstStyle/>
            <a:p>
              <a:endParaRPr lang="zh-CN" altLang="en-US"/>
            </a:p>
          </p:txBody>
        </p:sp>
        <p:sp>
          <p:nvSpPr>
            <p:cNvPr id="60433" name="未知"/>
            <p:cNvSpPr>
              <a:spLocks noChangeArrowheads="1"/>
            </p:cNvSpPr>
            <p:nvPr/>
          </p:nvSpPr>
          <p:spPr bwMode="auto">
            <a:xfrm>
              <a:off x="109" y="984"/>
              <a:ext cx="2576" cy="1099"/>
            </a:xfrm>
            <a:custGeom>
              <a:avLst/>
              <a:gdLst>
                <a:gd name="T0" fmla="*/ 10 w 2876"/>
                <a:gd name="T1" fmla="*/ 151 h 1226"/>
                <a:gd name="T2" fmla="*/ 12 w 2876"/>
                <a:gd name="T3" fmla="*/ 152 h 1226"/>
                <a:gd name="T4" fmla="*/ 82 w 2876"/>
                <a:gd name="T5" fmla="*/ 205 h 1226"/>
                <a:gd name="T6" fmla="*/ 179 w 2876"/>
                <a:gd name="T7" fmla="*/ 223 h 1226"/>
                <a:gd name="T8" fmla="*/ 295 w 2876"/>
                <a:gd name="T9" fmla="*/ 219 h 1226"/>
                <a:gd name="T10" fmla="*/ 411 w 2876"/>
                <a:gd name="T11" fmla="*/ 176 h 1226"/>
                <a:gd name="T12" fmla="*/ 498 w 2876"/>
                <a:gd name="T13" fmla="*/ 103 h 1226"/>
                <a:gd name="T14" fmla="*/ 542 w 2876"/>
                <a:gd name="T15" fmla="*/ 13 h 1226"/>
                <a:gd name="T16" fmla="*/ 548 w 2876"/>
                <a:gd name="T17" fmla="*/ 27 h 1226"/>
                <a:gd name="T18" fmla="*/ 534 w 2876"/>
                <a:gd name="T19" fmla="*/ 66 h 1226"/>
                <a:gd name="T20" fmla="*/ 498 w 2876"/>
                <a:gd name="T21" fmla="*/ 121 h 1226"/>
                <a:gd name="T22" fmla="*/ 411 w 2876"/>
                <a:gd name="T23" fmla="*/ 191 h 1226"/>
                <a:gd name="T24" fmla="*/ 298 w 2876"/>
                <a:gd name="T25" fmla="*/ 229 h 1226"/>
                <a:gd name="T26" fmla="*/ 182 w 2876"/>
                <a:gd name="T27" fmla="*/ 237 h 1226"/>
                <a:gd name="T28" fmla="*/ 83 w 2876"/>
                <a:gd name="T29" fmla="*/ 219 h 1226"/>
                <a:gd name="T30" fmla="*/ 27 w 2876"/>
                <a:gd name="T31" fmla="*/ 183 h 1226"/>
                <a:gd name="T32" fmla="*/ 10 w 2876"/>
                <a:gd name="T33" fmla="*/ 151 h 122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876"/>
                <a:gd name="T52" fmla="*/ 0 h 1226"/>
                <a:gd name="T53" fmla="*/ 2876 w 2876"/>
                <a:gd name="T54" fmla="*/ 1226 h 122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876" h="1226">
                  <a:moveTo>
                    <a:pt x="53" y="779"/>
                  </a:moveTo>
                  <a:cubicBezTo>
                    <a:pt x="1" y="724"/>
                    <a:pt x="0" y="741"/>
                    <a:pt x="62" y="788"/>
                  </a:cubicBezTo>
                  <a:cubicBezTo>
                    <a:pt x="124" y="835"/>
                    <a:pt x="283" y="1001"/>
                    <a:pt x="428" y="1062"/>
                  </a:cubicBezTo>
                  <a:cubicBezTo>
                    <a:pt x="573" y="1123"/>
                    <a:pt x="747" y="1142"/>
                    <a:pt x="931" y="1153"/>
                  </a:cubicBezTo>
                  <a:cubicBezTo>
                    <a:pt x="1115" y="1164"/>
                    <a:pt x="1331" y="1167"/>
                    <a:pt x="1534" y="1126"/>
                  </a:cubicBezTo>
                  <a:cubicBezTo>
                    <a:pt x="1737" y="1085"/>
                    <a:pt x="1969" y="1006"/>
                    <a:pt x="2147" y="907"/>
                  </a:cubicBezTo>
                  <a:cubicBezTo>
                    <a:pt x="2325" y="808"/>
                    <a:pt x="2486" y="672"/>
                    <a:pt x="2600" y="532"/>
                  </a:cubicBezTo>
                  <a:cubicBezTo>
                    <a:pt x="2714" y="392"/>
                    <a:pt x="2790" y="130"/>
                    <a:pt x="2833" y="65"/>
                  </a:cubicBezTo>
                  <a:cubicBezTo>
                    <a:pt x="2876" y="0"/>
                    <a:pt x="2868" y="93"/>
                    <a:pt x="2860" y="139"/>
                  </a:cubicBezTo>
                  <a:cubicBezTo>
                    <a:pt x="2852" y="185"/>
                    <a:pt x="2830" y="260"/>
                    <a:pt x="2787" y="340"/>
                  </a:cubicBezTo>
                  <a:cubicBezTo>
                    <a:pt x="2744" y="420"/>
                    <a:pt x="2707" y="515"/>
                    <a:pt x="2600" y="622"/>
                  </a:cubicBezTo>
                  <a:cubicBezTo>
                    <a:pt x="2493" y="729"/>
                    <a:pt x="2320" y="892"/>
                    <a:pt x="2146" y="985"/>
                  </a:cubicBezTo>
                  <a:cubicBezTo>
                    <a:pt x="1972" y="1078"/>
                    <a:pt x="1752" y="1142"/>
                    <a:pt x="1553" y="1181"/>
                  </a:cubicBezTo>
                  <a:cubicBezTo>
                    <a:pt x="1354" y="1220"/>
                    <a:pt x="1135" y="1226"/>
                    <a:pt x="949" y="1217"/>
                  </a:cubicBezTo>
                  <a:cubicBezTo>
                    <a:pt x="763" y="1208"/>
                    <a:pt x="571" y="1172"/>
                    <a:pt x="437" y="1126"/>
                  </a:cubicBezTo>
                  <a:cubicBezTo>
                    <a:pt x="303" y="1080"/>
                    <a:pt x="209" y="1001"/>
                    <a:pt x="145" y="943"/>
                  </a:cubicBezTo>
                  <a:cubicBezTo>
                    <a:pt x="81" y="885"/>
                    <a:pt x="72" y="813"/>
                    <a:pt x="53" y="779"/>
                  </a:cubicBezTo>
                  <a:close/>
                </a:path>
              </a:pathLst>
            </a:custGeom>
            <a:solidFill>
              <a:srgbClr val="DDF2FF"/>
            </a:solidFill>
            <a:ln w="9525">
              <a:noFill/>
              <a:round/>
              <a:headEnd/>
              <a:tailEnd/>
            </a:ln>
          </p:spPr>
          <p:txBody>
            <a:bodyPr/>
            <a:lstStyle/>
            <a:p>
              <a:endParaRPr lang="zh-CN" altLang="en-US"/>
            </a:p>
          </p:txBody>
        </p:sp>
        <p:sp>
          <p:nvSpPr>
            <p:cNvPr id="60434" name="未知"/>
            <p:cNvSpPr>
              <a:spLocks noChangeArrowheads="1"/>
            </p:cNvSpPr>
            <p:nvPr/>
          </p:nvSpPr>
          <p:spPr bwMode="auto">
            <a:xfrm>
              <a:off x="684" y="1813"/>
              <a:ext cx="1961" cy="706"/>
            </a:xfrm>
            <a:custGeom>
              <a:avLst/>
              <a:gdLst>
                <a:gd name="T0" fmla="*/ 4 w 2189"/>
                <a:gd name="T1" fmla="*/ 125 h 788"/>
                <a:gd name="T2" fmla="*/ 27 w 2189"/>
                <a:gd name="T3" fmla="*/ 133 h 788"/>
                <a:gd name="T4" fmla="*/ 109 w 2189"/>
                <a:gd name="T5" fmla="*/ 140 h 788"/>
                <a:gd name="T6" fmla="*/ 191 w 2189"/>
                <a:gd name="T7" fmla="*/ 130 h 788"/>
                <a:gd name="T8" fmla="*/ 294 w 2189"/>
                <a:gd name="T9" fmla="*/ 93 h 788"/>
                <a:gd name="T10" fmla="*/ 369 w 2189"/>
                <a:gd name="T11" fmla="*/ 42 h 788"/>
                <a:gd name="T12" fmla="*/ 416 w 2189"/>
                <a:gd name="T13" fmla="*/ 4 h 788"/>
                <a:gd name="T14" fmla="*/ 399 w 2189"/>
                <a:gd name="T15" fmla="*/ 31 h 788"/>
                <a:gd name="T16" fmla="*/ 365 w 2189"/>
                <a:gd name="T17" fmla="*/ 62 h 788"/>
                <a:gd name="T18" fmla="*/ 291 w 2189"/>
                <a:gd name="T19" fmla="*/ 107 h 788"/>
                <a:gd name="T20" fmla="*/ 200 w 2189"/>
                <a:gd name="T21" fmla="*/ 142 h 788"/>
                <a:gd name="T22" fmla="*/ 114 w 2189"/>
                <a:gd name="T23" fmla="*/ 151 h 788"/>
                <a:gd name="T24" fmla="*/ 20 w 2189"/>
                <a:gd name="T25" fmla="*/ 142 h 788"/>
                <a:gd name="T26" fmla="*/ 4 w 2189"/>
                <a:gd name="T27" fmla="*/ 125 h 78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89"/>
                <a:gd name="T43" fmla="*/ 0 h 788"/>
                <a:gd name="T44" fmla="*/ 2189 w 2189"/>
                <a:gd name="T45" fmla="*/ 788 h 78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89" h="788">
                  <a:moveTo>
                    <a:pt x="7" y="650"/>
                  </a:moveTo>
                  <a:cubicBezTo>
                    <a:pt x="14" y="642"/>
                    <a:pt x="49" y="683"/>
                    <a:pt x="143" y="695"/>
                  </a:cubicBezTo>
                  <a:cubicBezTo>
                    <a:pt x="237" y="707"/>
                    <a:pt x="430" y="725"/>
                    <a:pt x="572" y="722"/>
                  </a:cubicBezTo>
                  <a:cubicBezTo>
                    <a:pt x="714" y="719"/>
                    <a:pt x="833" y="716"/>
                    <a:pt x="993" y="676"/>
                  </a:cubicBezTo>
                  <a:cubicBezTo>
                    <a:pt x="1153" y="636"/>
                    <a:pt x="1377" y="560"/>
                    <a:pt x="1532" y="484"/>
                  </a:cubicBezTo>
                  <a:cubicBezTo>
                    <a:pt x="1687" y="408"/>
                    <a:pt x="1820" y="298"/>
                    <a:pt x="1925" y="219"/>
                  </a:cubicBezTo>
                  <a:cubicBezTo>
                    <a:pt x="2030" y="140"/>
                    <a:pt x="2137" y="18"/>
                    <a:pt x="2163" y="9"/>
                  </a:cubicBezTo>
                  <a:cubicBezTo>
                    <a:pt x="2189" y="0"/>
                    <a:pt x="2125" y="112"/>
                    <a:pt x="2081" y="164"/>
                  </a:cubicBezTo>
                  <a:cubicBezTo>
                    <a:pt x="2037" y="216"/>
                    <a:pt x="1992" y="254"/>
                    <a:pt x="1898" y="320"/>
                  </a:cubicBezTo>
                  <a:cubicBezTo>
                    <a:pt x="1804" y="386"/>
                    <a:pt x="1657" y="489"/>
                    <a:pt x="1514" y="558"/>
                  </a:cubicBezTo>
                  <a:cubicBezTo>
                    <a:pt x="1371" y="627"/>
                    <a:pt x="1193" y="693"/>
                    <a:pt x="1039" y="731"/>
                  </a:cubicBezTo>
                  <a:cubicBezTo>
                    <a:pt x="885" y="769"/>
                    <a:pt x="748" y="784"/>
                    <a:pt x="591" y="786"/>
                  </a:cubicBezTo>
                  <a:cubicBezTo>
                    <a:pt x="434" y="788"/>
                    <a:pt x="195" y="764"/>
                    <a:pt x="98" y="741"/>
                  </a:cubicBezTo>
                  <a:cubicBezTo>
                    <a:pt x="1" y="718"/>
                    <a:pt x="0" y="658"/>
                    <a:pt x="7" y="650"/>
                  </a:cubicBezTo>
                  <a:close/>
                </a:path>
              </a:pathLst>
            </a:custGeom>
            <a:solidFill>
              <a:srgbClr val="DDF2FF"/>
            </a:solidFill>
            <a:ln w="9525">
              <a:noFill/>
              <a:round/>
              <a:headEnd/>
              <a:tailEnd/>
            </a:ln>
          </p:spPr>
          <p:txBody>
            <a:bodyPr/>
            <a:lstStyle/>
            <a:p>
              <a:endParaRPr lang="zh-CN" altLang="en-US"/>
            </a:p>
          </p:txBody>
        </p:sp>
        <p:sp>
          <p:nvSpPr>
            <p:cNvPr id="60435" name="未知"/>
            <p:cNvSpPr>
              <a:spLocks noChangeArrowheads="1"/>
            </p:cNvSpPr>
            <p:nvPr/>
          </p:nvSpPr>
          <p:spPr bwMode="auto">
            <a:xfrm>
              <a:off x="1409" y="199"/>
              <a:ext cx="1273" cy="1017"/>
            </a:xfrm>
            <a:custGeom>
              <a:avLst/>
              <a:gdLst>
                <a:gd name="T0" fmla="*/ 56 w 1421"/>
                <a:gd name="T1" fmla="*/ 63 h 1134"/>
                <a:gd name="T2" fmla="*/ 50 w 1421"/>
                <a:gd name="T3" fmla="*/ 58 h 1134"/>
                <a:gd name="T4" fmla="*/ 42 w 1421"/>
                <a:gd name="T5" fmla="*/ 74 h 1134"/>
                <a:gd name="T6" fmla="*/ 23 w 1421"/>
                <a:gd name="T7" fmla="*/ 83 h 1134"/>
                <a:gd name="T8" fmla="*/ 16 w 1421"/>
                <a:gd name="T9" fmla="*/ 74 h 1134"/>
                <a:gd name="T10" fmla="*/ 10 w 1421"/>
                <a:gd name="T11" fmla="*/ 82 h 1134"/>
                <a:gd name="T12" fmla="*/ 4 w 1421"/>
                <a:gd name="T13" fmla="*/ 88 h 1134"/>
                <a:gd name="T14" fmla="*/ 29 w 1421"/>
                <a:gd name="T15" fmla="*/ 88 h 1134"/>
                <a:gd name="T16" fmla="*/ 10 w 1421"/>
                <a:gd name="T17" fmla="*/ 109 h 1134"/>
                <a:gd name="T18" fmla="*/ 4 w 1421"/>
                <a:gd name="T19" fmla="*/ 128 h 1134"/>
                <a:gd name="T20" fmla="*/ 10 w 1421"/>
                <a:gd name="T21" fmla="*/ 147 h 1134"/>
                <a:gd name="T22" fmla="*/ 16 w 1421"/>
                <a:gd name="T23" fmla="*/ 154 h 1134"/>
                <a:gd name="T24" fmla="*/ 4 w 1421"/>
                <a:gd name="T25" fmla="*/ 160 h 1134"/>
                <a:gd name="T26" fmla="*/ 38 w 1421"/>
                <a:gd name="T27" fmla="*/ 156 h 1134"/>
                <a:gd name="T28" fmla="*/ 16 w 1421"/>
                <a:gd name="T29" fmla="*/ 210 h 1134"/>
                <a:gd name="T30" fmla="*/ 22 w 1421"/>
                <a:gd name="T31" fmla="*/ 214 h 1134"/>
                <a:gd name="T32" fmla="*/ 47 w 1421"/>
                <a:gd name="T33" fmla="*/ 169 h 1134"/>
                <a:gd name="T34" fmla="*/ 57 w 1421"/>
                <a:gd name="T35" fmla="*/ 160 h 1134"/>
                <a:gd name="T36" fmla="*/ 47 w 1421"/>
                <a:gd name="T37" fmla="*/ 143 h 1134"/>
                <a:gd name="T38" fmla="*/ 56 w 1421"/>
                <a:gd name="T39" fmla="*/ 152 h 1134"/>
                <a:gd name="T40" fmla="*/ 116 w 1421"/>
                <a:gd name="T41" fmla="*/ 136 h 1134"/>
                <a:gd name="T42" fmla="*/ 158 w 1421"/>
                <a:gd name="T43" fmla="*/ 159 h 1134"/>
                <a:gd name="T44" fmla="*/ 185 w 1421"/>
                <a:gd name="T45" fmla="*/ 194 h 1134"/>
                <a:gd name="T46" fmla="*/ 191 w 1421"/>
                <a:gd name="T47" fmla="*/ 188 h 1134"/>
                <a:gd name="T48" fmla="*/ 259 w 1421"/>
                <a:gd name="T49" fmla="*/ 200 h 1134"/>
                <a:gd name="T50" fmla="*/ 251 w 1421"/>
                <a:gd name="T51" fmla="*/ 188 h 1134"/>
                <a:gd name="T52" fmla="*/ 257 w 1421"/>
                <a:gd name="T53" fmla="*/ 153 h 1134"/>
                <a:gd name="T54" fmla="*/ 224 w 1421"/>
                <a:gd name="T55" fmla="*/ 89 h 1134"/>
                <a:gd name="T56" fmla="*/ 194 w 1421"/>
                <a:gd name="T57" fmla="*/ 44 h 1134"/>
                <a:gd name="T58" fmla="*/ 166 w 1421"/>
                <a:gd name="T59" fmla="*/ 20 h 1134"/>
                <a:gd name="T60" fmla="*/ 127 w 1421"/>
                <a:gd name="T61" fmla="*/ 0 h 1134"/>
                <a:gd name="T62" fmla="*/ 133 w 1421"/>
                <a:gd name="T63" fmla="*/ 18 h 1134"/>
                <a:gd name="T64" fmla="*/ 100 w 1421"/>
                <a:gd name="T65" fmla="*/ 4 h 1134"/>
                <a:gd name="T66" fmla="*/ 90 w 1421"/>
                <a:gd name="T67" fmla="*/ 18 h 1134"/>
                <a:gd name="T68" fmla="*/ 82 w 1421"/>
                <a:gd name="T69" fmla="*/ 37 h 1134"/>
                <a:gd name="T70" fmla="*/ 136 w 1421"/>
                <a:gd name="T71" fmla="*/ 46 h 1134"/>
                <a:gd name="T72" fmla="*/ 121 w 1421"/>
                <a:gd name="T73" fmla="*/ 66 h 1134"/>
                <a:gd name="T74" fmla="*/ 108 w 1421"/>
                <a:gd name="T75" fmla="*/ 71 h 1134"/>
                <a:gd name="T76" fmla="*/ 82 w 1421"/>
                <a:gd name="T77" fmla="*/ 63 h 1134"/>
                <a:gd name="T78" fmla="*/ 55 w 1421"/>
                <a:gd name="T79" fmla="*/ 46 h 113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421"/>
                <a:gd name="T121" fmla="*/ 0 h 1134"/>
                <a:gd name="T122" fmla="*/ 1421 w 1421"/>
                <a:gd name="T123" fmla="*/ 1134 h 113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421" h="1134">
                  <a:moveTo>
                    <a:pt x="287" y="273"/>
                  </a:moveTo>
                  <a:lnTo>
                    <a:pt x="287" y="318"/>
                  </a:lnTo>
                  <a:lnTo>
                    <a:pt x="253" y="336"/>
                  </a:lnTo>
                  <a:lnTo>
                    <a:pt x="259" y="294"/>
                  </a:lnTo>
                  <a:lnTo>
                    <a:pt x="223" y="318"/>
                  </a:lnTo>
                  <a:lnTo>
                    <a:pt x="214" y="384"/>
                  </a:lnTo>
                  <a:lnTo>
                    <a:pt x="154" y="396"/>
                  </a:lnTo>
                  <a:lnTo>
                    <a:pt x="121" y="423"/>
                  </a:lnTo>
                  <a:lnTo>
                    <a:pt x="85" y="423"/>
                  </a:lnTo>
                  <a:lnTo>
                    <a:pt x="79" y="387"/>
                  </a:lnTo>
                  <a:lnTo>
                    <a:pt x="46" y="387"/>
                  </a:lnTo>
                  <a:lnTo>
                    <a:pt x="46" y="420"/>
                  </a:lnTo>
                  <a:lnTo>
                    <a:pt x="13" y="426"/>
                  </a:lnTo>
                  <a:lnTo>
                    <a:pt x="15" y="454"/>
                  </a:lnTo>
                  <a:lnTo>
                    <a:pt x="60" y="454"/>
                  </a:lnTo>
                  <a:lnTo>
                    <a:pt x="151" y="454"/>
                  </a:lnTo>
                  <a:lnTo>
                    <a:pt x="105" y="545"/>
                  </a:lnTo>
                  <a:lnTo>
                    <a:pt x="46" y="561"/>
                  </a:lnTo>
                  <a:cubicBezTo>
                    <a:pt x="30" y="571"/>
                    <a:pt x="16" y="588"/>
                    <a:pt x="10" y="603"/>
                  </a:cubicBezTo>
                  <a:cubicBezTo>
                    <a:pt x="4" y="618"/>
                    <a:pt x="0" y="639"/>
                    <a:pt x="7" y="654"/>
                  </a:cubicBezTo>
                  <a:lnTo>
                    <a:pt x="49" y="693"/>
                  </a:lnTo>
                  <a:lnTo>
                    <a:pt x="46" y="753"/>
                  </a:lnTo>
                  <a:lnTo>
                    <a:pt x="76" y="762"/>
                  </a:lnTo>
                  <a:lnTo>
                    <a:pt x="85" y="795"/>
                  </a:lnTo>
                  <a:lnTo>
                    <a:pt x="46" y="792"/>
                  </a:lnTo>
                  <a:lnTo>
                    <a:pt x="16" y="822"/>
                  </a:lnTo>
                  <a:lnTo>
                    <a:pt x="121" y="837"/>
                  </a:lnTo>
                  <a:lnTo>
                    <a:pt x="196" y="801"/>
                  </a:lnTo>
                  <a:lnTo>
                    <a:pt x="166" y="975"/>
                  </a:lnTo>
                  <a:lnTo>
                    <a:pt x="82" y="1068"/>
                  </a:lnTo>
                  <a:cubicBezTo>
                    <a:pt x="65" y="1093"/>
                    <a:pt x="49" y="1116"/>
                    <a:pt x="67" y="1125"/>
                  </a:cubicBezTo>
                  <a:cubicBezTo>
                    <a:pt x="85" y="1134"/>
                    <a:pt x="101" y="1124"/>
                    <a:pt x="118" y="1101"/>
                  </a:cubicBezTo>
                  <a:lnTo>
                    <a:pt x="193" y="957"/>
                  </a:lnTo>
                  <a:lnTo>
                    <a:pt x="241" y="862"/>
                  </a:lnTo>
                  <a:lnTo>
                    <a:pt x="287" y="862"/>
                  </a:lnTo>
                  <a:lnTo>
                    <a:pt x="295" y="816"/>
                  </a:lnTo>
                  <a:lnTo>
                    <a:pt x="256" y="792"/>
                  </a:lnTo>
                  <a:lnTo>
                    <a:pt x="250" y="732"/>
                  </a:lnTo>
                  <a:lnTo>
                    <a:pt x="287" y="726"/>
                  </a:lnTo>
                  <a:lnTo>
                    <a:pt x="287" y="771"/>
                  </a:lnTo>
                  <a:lnTo>
                    <a:pt x="400" y="696"/>
                  </a:lnTo>
                  <a:cubicBezTo>
                    <a:pt x="454" y="684"/>
                    <a:pt x="550" y="687"/>
                    <a:pt x="610" y="696"/>
                  </a:cubicBezTo>
                  <a:cubicBezTo>
                    <a:pt x="670" y="705"/>
                    <a:pt x="728" y="734"/>
                    <a:pt x="763" y="753"/>
                  </a:cubicBezTo>
                  <a:cubicBezTo>
                    <a:pt x="798" y="772"/>
                    <a:pt x="801" y="784"/>
                    <a:pt x="820" y="810"/>
                  </a:cubicBezTo>
                  <a:lnTo>
                    <a:pt x="877" y="908"/>
                  </a:lnTo>
                  <a:lnTo>
                    <a:pt x="967" y="998"/>
                  </a:lnTo>
                  <a:lnTo>
                    <a:pt x="925" y="906"/>
                  </a:lnTo>
                  <a:cubicBezTo>
                    <a:pt x="930" y="900"/>
                    <a:pt x="904" y="939"/>
                    <a:pt x="997" y="963"/>
                  </a:cubicBezTo>
                  <a:cubicBezTo>
                    <a:pt x="1090" y="987"/>
                    <a:pt x="1170" y="1000"/>
                    <a:pt x="1228" y="1011"/>
                  </a:cubicBezTo>
                  <a:lnTo>
                    <a:pt x="1348" y="1029"/>
                  </a:lnTo>
                  <a:lnTo>
                    <a:pt x="1375" y="998"/>
                  </a:lnTo>
                  <a:lnTo>
                    <a:pt x="1300" y="960"/>
                  </a:lnTo>
                  <a:lnTo>
                    <a:pt x="1421" y="953"/>
                  </a:lnTo>
                  <a:lnTo>
                    <a:pt x="1336" y="785"/>
                  </a:lnTo>
                  <a:cubicBezTo>
                    <a:pt x="1307" y="722"/>
                    <a:pt x="1273" y="630"/>
                    <a:pt x="1244" y="575"/>
                  </a:cubicBezTo>
                  <a:cubicBezTo>
                    <a:pt x="1166" y="463"/>
                    <a:pt x="1188" y="486"/>
                    <a:pt x="1162" y="456"/>
                  </a:cubicBezTo>
                  <a:lnTo>
                    <a:pt x="1107" y="383"/>
                  </a:lnTo>
                  <a:lnTo>
                    <a:pt x="1007" y="227"/>
                  </a:lnTo>
                  <a:lnTo>
                    <a:pt x="924" y="154"/>
                  </a:lnTo>
                  <a:lnTo>
                    <a:pt x="860" y="99"/>
                  </a:lnTo>
                  <a:lnTo>
                    <a:pt x="709" y="0"/>
                  </a:lnTo>
                  <a:lnTo>
                    <a:pt x="664" y="0"/>
                  </a:lnTo>
                  <a:lnTo>
                    <a:pt x="730" y="81"/>
                  </a:lnTo>
                  <a:lnTo>
                    <a:pt x="695" y="91"/>
                  </a:lnTo>
                  <a:lnTo>
                    <a:pt x="634" y="24"/>
                  </a:lnTo>
                  <a:lnTo>
                    <a:pt x="520" y="15"/>
                  </a:lnTo>
                  <a:lnTo>
                    <a:pt x="493" y="51"/>
                  </a:lnTo>
                  <a:lnTo>
                    <a:pt x="469" y="93"/>
                  </a:lnTo>
                  <a:lnTo>
                    <a:pt x="436" y="153"/>
                  </a:lnTo>
                  <a:lnTo>
                    <a:pt x="430" y="189"/>
                  </a:lnTo>
                  <a:lnTo>
                    <a:pt x="706" y="186"/>
                  </a:lnTo>
                  <a:lnTo>
                    <a:pt x="712" y="234"/>
                  </a:lnTo>
                  <a:lnTo>
                    <a:pt x="628" y="291"/>
                  </a:lnTo>
                  <a:lnTo>
                    <a:pt x="634" y="342"/>
                  </a:lnTo>
                  <a:lnTo>
                    <a:pt x="574" y="399"/>
                  </a:lnTo>
                  <a:lnTo>
                    <a:pt x="565" y="363"/>
                  </a:lnTo>
                  <a:lnTo>
                    <a:pt x="505" y="366"/>
                  </a:lnTo>
                  <a:cubicBezTo>
                    <a:pt x="481" y="359"/>
                    <a:pt x="448" y="339"/>
                    <a:pt x="423" y="318"/>
                  </a:cubicBezTo>
                  <a:lnTo>
                    <a:pt x="355" y="243"/>
                  </a:lnTo>
                  <a:lnTo>
                    <a:pt x="283" y="234"/>
                  </a:lnTo>
                  <a:lnTo>
                    <a:pt x="287" y="318"/>
                  </a:lnTo>
                </a:path>
              </a:pathLst>
            </a:custGeom>
            <a:solidFill>
              <a:srgbClr val="DDF2FF"/>
            </a:solidFill>
            <a:ln w="9525">
              <a:noFill/>
              <a:round/>
              <a:headEnd/>
              <a:tailEnd/>
            </a:ln>
          </p:spPr>
          <p:txBody>
            <a:bodyPr/>
            <a:lstStyle/>
            <a:p>
              <a:endParaRPr lang="zh-CN" altLang="en-US"/>
            </a:p>
          </p:txBody>
        </p:sp>
        <p:sp>
          <p:nvSpPr>
            <p:cNvPr id="60436" name="未知"/>
            <p:cNvSpPr>
              <a:spLocks noChangeArrowheads="1"/>
            </p:cNvSpPr>
            <p:nvPr/>
          </p:nvSpPr>
          <p:spPr bwMode="auto">
            <a:xfrm>
              <a:off x="1619" y="207"/>
              <a:ext cx="209" cy="188"/>
            </a:xfrm>
            <a:custGeom>
              <a:avLst/>
              <a:gdLst>
                <a:gd name="T0" fmla="*/ 4 w 233"/>
                <a:gd name="T1" fmla="*/ 34 h 210"/>
                <a:gd name="T2" fmla="*/ 0 w 233"/>
                <a:gd name="T3" fmla="*/ 38 h 210"/>
                <a:gd name="T4" fmla="*/ 16 w 233"/>
                <a:gd name="T5" fmla="*/ 40 h 210"/>
                <a:gd name="T6" fmla="*/ 25 w 233"/>
                <a:gd name="T7" fmla="*/ 39 h 210"/>
                <a:gd name="T8" fmla="*/ 28 w 233"/>
                <a:gd name="T9" fmla="*/ 35 h 210"/>
                <a:gd name="T10" fmla="*/ 30 w 233"/>
                <a:gd name="T11" fmla="*/ 21 h 210"/>
                <a:gd name="T12" fmla="*/ 46 w 233"/>
                <a:gd name="T13" fmla="*/ 15 h 210"/>
                <a:gd name="T14" fmla="*/ 31 w 233"/>
                <a:gd name="T15" fmla="*/ 0 h 210"/>
                <a:gd name="T16" fmla="*/ 32 w 233"/>
                <a:gd name="T17" fmla="*/ 9 h 210"/>
                <a:gd name="T18" fmla="*/ 24 w 233"/>
                <a:gd name="T19" fmla="*/ 11 h 210"/>
                <a:gd name="T20" fmla="*/ 22 w 233"/>
                <a:gd name="T21" fmla="*/ 17 h 210"/>
                <a:gd name="T22" fmla="*/ 11 w 233"/>
                <a:gd name="T23" fmla="*/ 15 h 210"/>
                <a:gd name="T24" fmla="*/ 12 w 233"/>
                <a:gd name="T25" fmla="*/ 30 h 210"/>
                <a:gd name="T26" fmla="*/ 4 w 233"/>
                <a:gd name="T27" fmla="*/ 34 h 2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3"/>
                <a:gd name="T43" fmla="*/ 0 h 210"/>
                <a:gd name="T44" fmla="*/ 233 w 233"/>
                <a:gd name="T45" fmla="*/ 210 h 2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3" h="210">
                  <a:moveTo>
                    <a:pt x="18" y="177"/>
                  </a:moveTo>
                  <a:lnTo>
                    <a:pt x="0" y="201"/>
                  </a:lnTo>
                  <a:lnTo>
                    <a:pt x="78" y="210"/>
                  </a:lnTo>
                  <a:lnTo>
                    <a:pt x="132" y="204"/>
                  </a:lnTo>
                  <a:lnTo>
                    <a:pt x="147" y="183"/>
                  </a:lnTo>
                  <a:lnTo>
                    <a:pt x="153" y="111"/>
                  </a:lnTo>
                  <a:lnTo>
                    <a:pt x="233" y="82"/>
                  </a:lnTo>
                  <a:lnTo>
                    <a:pt x="159" y="0"/>
                  </a:lnTo>
                  <a:lnTo>
                    <a:pt x="165" y="48"/>
                  </a:lnTo>
                  <a:lnTo>
                    <a:pt x="123" y="57"/>
                  </a:lnTo>
                  <a:lnTo>
                    <a:pt x="117" y="87"/>
                  </a:lnTo>
                  <a:cubicBezTo>
                    <a:pt x="78" y="99"/>
                    <a:pt x="61" y="65"/>
                    <a:pt x="54" y="78"/>
                  </a:cubicBezTo>
                  <a:lnTo>
                    <a:pt x="57" y="159"/>
                  </a:lnTo>
                  <a:lnTo>
                    <a:pt x="18" y="177"/>
                  </a:lnTo>
                  <a:close/>
                </a:path>
              </a:pathLst>
            </a:custGeom>
            <a:solidFill>
              <a:srgbClr val="DDF2FF"/>
            </a:solidFill>
            <a:ln w="9525">
              <a:noFill/>
              <a:round/>
              <a:headEnd/>
              <a:tailEnd/>
            </a:ln>
          </p:spPr>
          <p:txBody>
            <a:bodyPr/>
            <a:lstStyle/>
            <a:p>
              <a:endParaRPr lang="zh-CN" altLang="en-US"/>
            </a:p>
          </p:txBody>
        </p:sp>
        <p:sp>
          <p:nvSpPr>
            <p:cNvPr id="60437" name="未知"/>
            <p:cNvSpPr>
              <a:spLocks noChangeArrowheads="1"/>
            </p:cNvSpPr>
            <p:nvPr/>
          </p:nvSpPr>
          <p:spPr bwMode="auto">
            <a:xfrm>
              <a:off x="1254" y="155"/>
              <a:ext cx="451" cy="348"/>
            </a:xfrm>
            <a:custGeom>
              <a:avLst/>
              <a:gdLst>
                <a:gd name="T0" fmla="*/ 19 w 504"/>
                <a:gd name="T1" fmla="*/ 72 h 388"/>
                <a:gd name="T2" fmla="*/ 27 w 504"/>
                <a:gd name="T3" fmla="*/ 72 h 388"/>
                <a:gd name="T4" fmla="*/ 44 w 504"/>
                <a:gd name="T5" fmla="*/ 66 h 388"/>
                <a:gd name="T6" fmla="*/ 49 w 504"/>
                <a:gd name="T7" fmla="*/ 66 h 388"/>
                <a:gd name="T8" fmla="*/ 57 w 504"/>
                <a:gd name="T9" fmla="*/ 66 h 388"/>
                <a:gd name="T10" fmla="*/ 61 w 504"/>
                <a:gd name="T11" fmla="*/ 72 h 388"/>
                <a:gd name="T12" fmla="*/ 61 w 504"/>
                <a:gd name="T13" fmla="*/ 64 h 388"/>
                <a:gd name="T14" fmla="*/ 70 w 504"/>
                <a:gd name="T15" fmla="*/ 53 h 388"/>
                <a:gd name="T16" fmla="*/ 79 w 504"/>
                <a:gd name="T17" fmla="*/ 53 h 388"/>
                <a:gd name="T18" fmla="*/ 61 w 504"/>
                <a:gd name="T19" fmla="*/ 46 h 388"/>
                <a:gd name="T20" fmla="*/ 55 w 504"/>
                <a:gd name="T21" fmla="*/ 53 h 388"/>
                <a:gd name="T22" fmla="*/ 35 w 504"/>
                <a:gd name="T23" fmla="*/ 53 h 388"/>
                <a:gd name="T24" fmla="*/ 44 w 504"/>
                <a:gd name="T25" fmla="*/ 46 h 388"/>
                <a:gd name="T26" fmla="*/ 44 w 504"/>
                <a:gd name="T27" fmla="*/ 37 h 388"/>
                <a:gd name="T28" fmla="*/ 52 w 504"/>
                <a:gd name="T29" fmla="*/ 37 h 388"/>
                <a:gd name="T30" fmla="*/ 61 w 504"/>
                <a:gd name="T31" fmla="*/ 31 h 388"/>
                <a:gd name="T32" fmla="*/ 74 w 504"/>
                <a:gd name="T33" fmla="*/ 39 h 388"/>
                <a:gd name="T34" fmla="*/ 82 w 504"/>
                <a:gd name="T35" fmla="*/ 31 h 388"/>
                <a:gd name="T36" fmla="*/ 88 w 504"/>
                <a:gd name="T37" fmla="*/ 20 h 388"/>
                <a:gd name="T38" fmla="*/ 85 w 504"/>
                <a:gd name="T39" fmla="*/ 16 h 388"/>
                <a:gd name="T40" fmla="*/ 95 w 504"/>
                <a:gd name="T41" fmla="*/ 13 h 388"/>
                <a:gd name="T42" fmla="*/ 95 w 504"/>
                <a:gd name="T43" fmla="*/ 7 h 388"/>
                <a:gd name="T44" fmla="*/ 88 w 504"/>
                <a:gd name="T45" fmla="*/ 4 h 388"/>
                <a:gd name="T46" fmla="*/ 67 w 504"/>
                <a:gd name="T47" fmla="*/ 4 h 388"/>
                <a:gd name="T48" fmla="*/ 41 w 504"/>
                <a:gd name="T49" fmla="*/ 14 h 388"/>
                <a:gd name="T50" fmla="*/ 37 w 504"/>
                <a:gd name="T51" fmla="*/ 20 h 388"/>
                <a:gd name="T52" fmla="*/ 28 w 504"/>
                <a:gd name="T53" fmla="*/ 20 h 388"/>
                <a:gd name="T54" fmla="*/ 15 w 504"/>
                <a:gd name="T55" fmla="*/ 25 h 388"/>
                <a:gd name="T56" fmla="*/ 12 w 504"/>
                <a:gd name="T57" fmla="*/ 29 h 388"/>
                <a:gd name="T58" fmla="*/ 10 w 504"/>
                <a:gd name="T59" fmla="*/ 37 h 388"/>
                <a:gd name="T60" fmla="*/ 10 w 504"/>
                <a:gd name="T61" fmla="*/ 46 h 388"/>
                <a:gd name="T62" fmla="*/ 4 w 504"/>
                <a:gd name="T63" fmla="*/ 48 h 388"/>
                <a:gd name="T64" fmla="*/ 4 w 504"/>
                <a:gd name="T65" fmla="*/ 66 h 388"/>
                <a:gd name="T66" fmla="*/ 10 w 504"/>
                <a:gd name="T67" fmla="*/ 66 h 388"/>
                <a:gd name="T68" fmla="*/ 11 w 504"/>
                <a:gd name="T69" fmla="*/ 58 h 388"/>
                <a:gd name="T70" fmla="*/ 28 w 504"/>
                <a:gd name="T71" fmla="*/ 59 h 388"/>
                <a:gd name="T72" fmla="*/ 25 w 504"/>
                <a:gd name="T73" fmla="*/ 65 h 388"/>
                <a:gd name="T74" fmla="*/ 17 w 504"/>
                <a:gd name="T75" fmla="*/ 66 h 388"/>
                <a:gd name="T76" fmla="*/ 19 w 504"/>
                <a:gd name="T77" fmla="*/ 72 h 38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4"/>
                <a:gd name="T118" fmla="*/ 0 h 388"/>
                <a:gd name="T119" fmla="*/ 504 w 504"/>
                <a:gd name="T120" fmla="*/ 388 h 38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4" h="388">
                  <a:moveTo>
                    <a:pt x="97" y="367"/>
                  </a:moveTo>
                  <a:lnTo>
                    <a:pt x="142" y="367"/>
                  </a:lnTo>
                  <a:cubicBezTo>
                    <a:pt x="164" y="362"/>
                    <a:pt x="180" y="340"/>
                    <a:pt x="231" y="337"/>
                  </a:cubicBezTo>
                  <a:cubicBezTo>
                    <a:pt x="282" y="334"/>
                    <a:pt x="244" y="337"/>
                    <a:pt x="261" y="337"/>
                  </a:cubicBezTo>
                  <a:lnTo>
                    <a:pt x="303" y="340"/>
                  </a:lnTo>
                  <a:lnTo>
                    <a:pt x="324" y="367"/>
                  </a:lnTo>
                  <a:lnTo>
                    <a:pt x="324" y="322"/>
                  </a:lnTo>
                  <a:lnTo>
                    <a:pt x="369" y="276"/>
                  </a:lnTo>
                  <a:lnTo>
                    <a:pt x="414" y="276"/>
                  </a:lnTo>
                  <a:lnTo>
                    <a:pt x="324" y="231"/>
                  </a:lnTo>
                  <a:lnTo>
                    <a:pt x="291" y="277"/>
                  </a:lnTo>
                  <a:lnTo>
                    <a:pt x="188" y="276"/>
                  </a:lnTo>
                  <a:lnTo>
                    <a:pt x="233" y="231"/>
                  </a:lnTo>
                  <a:lnTo>
                    <a:pt x="233" y="185"/>
                  </a:lnTo>
                  <a:lnTo>
                    <a:pt x="278" y="185"/>
                  </a:lnTo>
                  <a:lnTo>
                    <a:pt x="321" y="163"/>
                  </a:lnTo>
                  <a:lnTo>
                    <a:pt x="393" y="202"/>
                  </a:lnTo>
                  <a:lnTo>
                    <a:pt x="438" y="160"/>
                  </a:lnTo>
                  <a:lnTo>
                    <a:pt x="462" y="106"/>
                  </a:lnTo>
                  <a:lnTo>
                    <a:pt x="456" y="82"/>
                  </a:lnTo>
                  <a:lnTo>
                    <a:pt x="504" y="67"/>
                  </a:lnTo>
                  <a:lnTo>
                    <a:pt x="501" y="34"/>
                  </a:lnTo>
                  <a:lnTo>
                    <a:pt x="465" y="10"/>
                  </a:lnTo>
                  <a:cubicBezTo>
                    <a:pt x="441" y="6"/>
                    <a:pt x="394" y="0"/>
                    <a:pt x="354" y="10"/>
                  </a:cubicBezTo>
                  <a:cubicBezTo>
                    <a:pt x="306" y="13"/>
                    <a:pt x="248" y="56"/>
                    <a:pt x="222" y="73"/>
                  </a:cubicBezTo>
                  <a:lnTo>
                    <a:pt x="195" y="103"/>
                  </a:lnTo>
                  <a:lnTo>
                    <a:pt x="147" y="106"/>
                  </a:lnTo>
                  <a:lnTo>
                    <a:pt x="81" y="130"/>
                  </a:lnTo>
                  <a:cubicBezTo>
                    <a:pt x="68" y="137"/>
                    <a:pt x="71" y="139"/>
                    <a:pt x="66" y="148"/>
                  </a:cubicBezTo>
                  <a:cubicBezTo>
                    <a:pt x="61" y="157"/>
                    <a:pt x="54" y="171"/>
                    <a:pt x="52" y="185"/>
                  </a:cubicBezTo>
                  <a:cubicBezTo>
                    <a:pt x="38" y="210"/>
                    <a:pt x="58" y="222"/>
                    <a:pt x="52" y="231"/>
                  </a:cubicBezTo>
                  <a:lnTo>
                    <a:pt x="15" y="241"/>
                  </a:lnTo>
                  <a:cubicBezTo>
                    <a:pt x="9" y="259"/>
                    <a:pt x="0" y="292"/>
                    <a:pt x="15" y="340"/>
                  </a:cubicBezTo>
                  <a:cubicBezTo>
                    <a:pt x="30" y="388"/>
                    <a:pt x="46" y="347"/>
                    <a:pt x="54" y="340"/>
                  </a:cubicBezTo>
                  <a:lnTo>
                    <a:pt x="60" y="298"/>
                  </a:lnTo>
                  <a:lnTo>
                    <a:pt x="147" y="301"/>
                  </a:lnTo>
                  <a:lnTo>
                    <a:pt x="132" y="331"/>
                  </a:lnTo>
                  <a:lnTo>
                    <a:pt x="87" y="337"/>
                  </a:lnTo>
                  <a:lnTo>
                    <a:pt x="97" y="367"/>
                  </a:lnTo>
                  <a:close/>
                </a:path>
              </a:pathLst>
            </a:custGeom>
            <a:solidFill>
              <a:srgbClr val="DDF2FF"/>
            </a:solidFill>
            <a:ln w="9525">
              <a:noFill/>
              <a:round/>
              <a:headEnd/>
              <a:tailEnd/>
            </a:ln>
          </p:spPr>
          <p:txBody>
            <a:bodyPr/>
            <a:lstStyle/>
            <a:p>
              <a:endParaRPr lang="zh-CN" altLang="en-US"/>
            </a:p>
          </p:txBody>
        </p:sp>
        <p:sp>
          <p:nvSpPr>
            <p:cNvPr id="60438" name="未知"/>
            <p:cNvSpPr>
              <a:spLocks noChangeArrowheads="1"/>
            </p:cNvSpPr>
            <p:nvPr/>
          </p:nvSpPr>
          <p:spPr bwMode="auto">
            <a:xfrm>
              <a:off x="1329" y="70"/>
              <a:ext cx="174" cy="156"/>
            </a:xfrm>
            <a:custGeom>
              <a:avLst/>
              <a:gdLst>
                <a:gd name="T0" fmla="*/ 0 w 194"/>
                <a:gd name="T1" fmla="*/ 35 h 174"/>
                <a:gd name="T2" fmla="*/ 7 w 194"/>
                <a:gd name="T3" fmla="*/ 26 h 174"/>
                <a:gd name="T4" fmla="*/ 20 w 194"/>
                <a:gd name="T5" fmla="*/ 25 h 174"/>
                <a:gd name="T6" fmla="*/ 27 w 194"/>
                <a:gd name="T7" fmla="*/ 18 h 174"/>
                <a:gd name="T8" fmla="*/ 28 w 194"/>
                <a:gd name="T9" fmla="*/ 13 h 174"/>
                <a:gd name="T10" fmla="*/ 39 w 194"/>
                <a:gd name="T11" fmla="*/ 11 h 174"/>
                <a:gd name="T12" fmla="*/ 33 w 194"/>
                <a:gd name="T13" fmla="*/ 5 h 174"/>
                <a:gd name="T14" fmla="*/ 27 w 194"/>
                <a:gd name="T15" fmla="*/ 6 h 174"/>
                <a:gd name="T16" fmla="*/ 20 w 194"/>
                <a:gd name="T17" fmla="*/ 0 h 174"/>
                <a:gd name="T18" fmla="*/ 14 w 194"/>
                <a:gd name="T19" fmla="*/ 7 h 174"/>
                <a:gd name="T20" fmla="*/ 0 w 194"/>
                <a:gd name="T21" fmla="*/ 17 h 174"/>
                <a:gd name="T22" fmla="*/ 0 w 194"/>
                <a:gd name="T23" fmla="*/ 35 h 17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94"/>
                <a:gd name="T37" fmla="*/ 0 h 174"/>
                <a:gd name="T38" fmla="*/ 194 w 194"/>
                <a:gd name="T39" fmla="*/ 174 h 17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94" h="174">
                  <a:moveTo>
                    <a:pt x="0" y="174"/>
                  </a:moveTo>
                  <a:lnTo>
                    <a:pt x="33" y="135"/>
                  </a:lnTo>
                  <a:lnTo>
                    <a:pt x="105" y="132"/>
                  </a:lnTo>
                  <a:lnTo>
                    <a:pt x="138" y="93"/>
                  </a:lnTo>
                  <a:lnTo>
                    <a:pt x="141" y="69"/>
                  </a:lnTo>
                  <a:lnTo>
                    <a:pt x="194" y="54"/>
                  </a:lnTo>
                  <a:lnTo>
                    <a:pt x="168" y="27"/>
                  </a:lnTo>
                  <a:lnTo>
                    <a:pt x="135" y="30"/>
                  </a:lnTo>
                  <a:lnTo>
                    <a:pt x="99" y="0"/>
                  </a:lnTo>
                  <a:lnTo>
                    <a:pt x="72" y="33"/>
                  </a:lnTo>
                  <a:lnTo>
                    <a:pt x="0" y="87"/>
                  </a:lnTo>
                  <a:lnTo>
                    <a:pt x="0" y="174"/>
                  </a:lnTo>
                  <a:close/>
                </a:path>
              </a:pathLst>
            </a:custGeom>
            <a:solidFill>
              <a:srgbClr val="DDF2FF"/>
            </a:solidFill>
            <a:ln w="9525">
              <a:noFill/>
              <a:round/>
              <a:headEnd/>
              <a:tailEnd/>
            </a:ln>
          </p:spPr>
          <p:txBody>
            <a:bodyPr/>
            <a:lstStyle/>
            <a:p>
              <a:endParaRPr lang="zh-CN" altLang="en-US"/>
            </a:p>
          </p:txBody>
        </p:sp>
        <p:sp>
          <p:nvSpPr>
            <p:cNvPr id="60439" name="未知"/>
            <p:cNvSpPr>
              <a:spLocks noChangeArrowheads="1"/>
            </p:cNvSpPr>
            <p:nvPr/>
          </p:nvSpPr>
          <p:spPr bwMode="auto">
            <a:xfrm>
              <a:off x="0" y="77"/>
              <a:ext cx="1460" cy="1790"/>
            </a:xfrm>
            <a:custGeom>
              <a:avLst/>
              <a:gdLst>
                <a:gd name="T0" fmla="*/ 203 w 1630"/>
                <a:gd name="T1" fmla="*/ 4 h 1996"/>
                <a:gd name="T2" fmla="*/ 166 w 1630"/>
                <a:gd name="T3" fmla="*/ 16 h 1996"/>
                <a:gd name="T4" fmla="*/ 107 w 1630"/>
                <a:gd name="T5" fmla="*/ 53 h 1996"/>
                <a:gd name="T6" fmla="*/ 51 w 1630"/>
                <a:gd name="T7" fmla="*/ 118 h 1996"/>
                <a:gd name="T8" fmla="*/ 21 w 1630"/>
                <a:gd name="T9" fmla="*/ 175 h 1996"/>
                <a:gd name="T10" fmla="*/ 4 w 1630"/>
                <a:gd name="T11" fmla="*/ 248 h 1996"/>
                <a:gd name="T12" fmla="*/ 4 w 1630"/>
                <a:gd name="T13" fmla="*/ 324 h 1996"/>
                <a:gd name="T14" fmla="*/ 13 w 1630"/>
                <a:gd name="T15" fmla="*/ 349 h 1996"/>
                <a:gd name="T16" fmla="*/ 27 w 1630"/>
                <a:gd name="T17" fmla="*/ 361 h 1996"/>
                <a:gd name="T18" fmla="*/ 37 w 1630"/>
                <a:gd name="T19" fmla="*/ 390 h 1996"/>
                <a:gd name="T20" fmla="*/ 41 w 1630"/>
                <a:gd name="T21" fmla="*/ 376 h 1996"/>
                <a:gd name="T22" fmla="*/ 47 w 1630"/>
                <a:gd name="T23" fmla="*/ 354 h 1996"/>
                <a:gd name="T24" fmla="*/ 52 w 1630"/>
                <a:gd name="T25" fmla="*/ 317 h 1996"/>
                <a:gd name="T26" fmla="*/ 73 w 1630"/>
                <a:gd name="T27" fmla="*/ 298 h 1996"/>
                <a:gd name="T28" fmla="*/ 73 w 1630"/>
                <a:gd name="T29" fmla="*/ 317 h 1996"/>
                <a:gd name="T30" fmla="*/ 75 w 1630"/>
                <a:gd name="T31" fmla="*/ 331 h 1996"/>
                <a:gd name="T32" fmla="*/ 67 w 1630"/>
                <a:gd name="T33" fmla="*/ 359 h 1996"/>
                <a:gd name="T34" fmla="*/ 91 w 1630"/>
                <a:gd name="T35" fmla="*/ 315 h 1996"/>
                <a:gd name="T36" fmla="*/ 102 w 1630"/>
                <a:gd name="T37" fmla="*/ 294 h 1996"/>
                <a:gd name="T38" fmla="*/ 144 w 1630"/>
                <a:gd name="T39" fmla="*/ 294 h 1996"/>
                <a:gd name="T40" fmla="*/ 158 w 1630"/>
                <a:gd name="T41" fmla="*/ 284 h 1996"/>
                <a:gd name="T42" fmla="*/ 152 w 1630"/>
                <a:gd name="T43" fmla="*/ 302 h 1996"/>
                <a:gd name="T44" fmla="*/ 166 w 1630"/>
                <a:gd name="T45" fmla="*/ 317 h 1996"/>
                <a:gd name="T46" fmla="*/ 176 w 1630"/>
                <a:gd name="T47" fmla="*/ 284 h 1996"/>
                <a:gd name="T48" fmla="*/ 146 w 1630"/>
                <a:gd name="T49" fmla="*/ 265 h 1996"/>
                <a:gd name="T50" fmla="*/ 125 w 1630"/>
                <a:gd name="T51" fmla="*/ 251 h 1996"/>
                <a:gd name="T52" fmla="*/ 128 w 1630"/>
                <a:gd name="T53" fmla="*/ 239 h 1996"/>
                <a:gd name="T54" fmla="*/ 148 w 1630"/>
                <a:gd name="T55" fmla="*/ 230 h 1996"/>
                <a:gd name="T56" fmla="*/ 184 w 1630"/>
                <a:gd name="T57" fmla="*/ 216 h 1996"/>
                <a:gd name="T58" fmla="*/ 201 w 1630"/>
                <a:gd name="T59" fmla="*/ 225 h 1996"/>
                <a:gd name="T60" fmla="*/ 219 w 1630"/>
                <a:gd name="T61" fmla="*/ 226 h 1996"/>
                <a:gd name="T62" fmla="*/ 242 w 1630"/>
                <a:gd name="T63" fmla="*/ 224 h 1996"/>
                <a:gd name="T64" fmla="*/ 219 w 1630"/>
                <a:gd name="T65" fmla="*/ 291 h 1996"/>
                <a:gd name="T66" fmla="*/ 242 w 1630"/>
                <a:gd name="T67" fmla="*/ 275 h 1996"/>
                <a:gd name="T68" fmla="*/ 245 w 1630"/>
                <a:gd name="T69" fmla="*/ 253 h 1996"/>
                <a:gd name="T70" fmla="*/ 265 w 1630"/>
                <a:gd name="T71" fmla="*/ 238 h 1996"/>
                <a:gd name="T72" fmla="*/ 272 w 1630"/>
                <a:gd name="T73" fmla="*/ 222 h 1996"/>
                <a:gd name="T74" fmla="*/ 297 w 1630"/>
                <a:gd name="T75" fmla="*/ 219 h 1996"/>
                <a:gd name="T76" fmla="*/ 311 w 1630"/>
                <a:gd name="T77" fmla="*/ 204 h 1996"/>
                <a:gd name="T78" fmla="*/ 298 w 1630"/>
                <a:gd name="T79" fmla="*/ 202 h 1996"/>
                <a:gd name="T80" fmla="*/ 285 w 1630"/>
                <a:gd name="T81" fmla="*/ 188 h 1996"/>
                <a:gd name="T82" fmla="*/ 255 w 1630"/>
                <a:gd name="T83" fmla="*/ 174 h 1996"/>
                <a:gd name="T84" fmla="*/ 225 w 1630"/>
                <a:gd name="T85" fmla="*/ 178 h 1996"/>
                <a:gd name="T86" fmla="*/ 198 w 1630"/>
                <a:gd name="T87" fmla="*/ 146 h 1996"/>
                <a:gd name="T88" fmla="*/ 185 w 1630"/>
                <a:gd name="T89" fmla="*/ 142 h 1996"/>
                <a:gd name="T90" fmla="*/ 200 w 1630"/>
                <a:gd name="T91" fmla="*/ 132 h 1996"/>
                <a:gd name="T92" fmla="*/ 188 w 1630"/>
                <a:gd name="T93" fmla="*/ 123 h 1996"/>
                <a:gd name="T94" fmla="*/ 176 w 1630"/>
                <a:gd name="T95" fmla="*/ 115 h 1996"/>
                <a:gd name="T96" fmla="*/ 165 w 1630"/>
                <a:gd name="T97" fmla="*/ 101 h 1996"/>
                <a:gd name="T98" fmla="*/ 166 w 1630"/>
                <a:gd name="T99" fmla="*/ 88 h 1996"/>
                <a:gd name="T100" fmla="*/ 190 w 1630"/>
                <a:gd name="T101" fmla="*/ 93 h 1996"/>
                <a:gd name="T102" fmla="*/ 176 w 1630"/>
                <a:gd name="T103" fmla="*/ 85 h 1996"/>
                <a:gd name="T104" fmla="*/ 176 w 1630"/>
                <a:gd name="T105" fmla="*/ 76 h 1996"/>
                <a:gd name="T106" fmla="*/ 198 w 1630"/>
                <a:gd name="T107" fmla="*/ 66 h 1996"/>
                <a:gd name="T108" fmla="*/ 201 w 1630"/>
                <a:gd name="T109" fmla="*/ 53 h 1996"/>
                <a:gd name="T110" fmla="*/ 217 w 1630"/>
                <a:gd name="T111" fmla="*/ 48 h 1996"/>
                <a:gd name="T112" fmla="*/ 225 w 1630"/>
                <a:gd name="T113" fmla="*/ 27 h 1996"/>
                <a:gd name="T114" fmla="*/ 226 w 1630"/>
                <a:gd name="T115" fmla="*/ 4 h 199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630"/>
                <a:gd name="T175" fmla="*/ 0 h 1996"/>
                <a:gd name="T176" fmla="*/ 1630 w 1630"/>
                <a:gd name="T177" fmla="*/ 1996 h 199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630" h="1996">
                  <a:moveTo>
                    <a:pt x="1125" y="0"/>
                  </a:moveTo>
                  <a:lnTo>
                    <a:pt x="1061" y="9"/>
                  </a:lnTo>
                  <a:lnTo>
                    <a:pt x="952" y="52"/>
                  </a:lnTo>
                  <a:lnTo>
                    <a:pt x="868" y="82"/>
                  </a:lnTo>
                  <a:lnTo>
                    <a:pt x="768" y="137"/>
                  </a:lnTo>
                  <a:lnTo>
                    <a:pt x="558" y="275"/>
                  </a:lnTo>
                  <a:lnTo>
                    <a:pt x="403" y="430"/>
                  </a:lnTo>
                  <a:lnTo>
                    <a:pt x="266" y="604"/>
                  </a:lnTo>
                  <a:cubicBezTo>
                    <a:pt x="226" y="660"/>
                    <a:pt x="189" y="720"/>
                    <a:pt x="163" y="769"/>
                  </a:cubicBezTo>
                  <a:cubicBezTo>
                    <a:pt x="135" y="828"/>
                    <a:pt x="129" y="844"/>
                    <a:pt x="110" y="896"/>
                  </a:cubicBezTo>
                  <a:lnTo>
                    <a:pt x="46" y="1079"/>
                  </a:lnTo>
                  <a:lnTo>
                    <a:pt x="10" y="1271"/>
                  </a:lnTo>
                  <a:lnTo>
                    <a:pt x="0" y="1445"/>
                  </a:lnTo>
                  <a:lnTo>
                    <a:pt x="19" y="1655"/>
                  </a:lnTo>
                  <a:lnTo>
                    <a:pt x="58" y="1735"/>
                  </a:lnTo>
                  <a:lnTo>
                    <a:pt x="73" y="1786"/>
                  </a:lnTo>
                  <a:lnTo>
                    <a:pt x="103" y="1777"/>
                  </a:lnTo>
                  <a:lnTo>
                    <a:pt x="145" y="1849"/>
                  </a:lnTo>
                  <a:lnTo>
                    <a:pt x="157" y="1957"/>
                  </a:lnTo>
                  <a:lnTo>
                    <a:pt x="190" y="1996"/>
                  </a:lnTo>
                  <a:lnTo>
                    <a:pt x="247" y="1993"/>
                  </a:lnTo>
                  <a:lnTo>
                    <a:pt x="214" y="1927"/>
                  </a:lnTo>
                  <a:lnTo>
                    <a:pt x="199" y="1834"/>
                  </a:lnTo>
                  <a:lnTo>
                    <a:pt x="250" y="1819"/>
                  </a:lnTo>
                  <a:lnTo>
                    <a:pt x="253" y="1705"/>
                  </a:lnTo>
                  <a:lnTo>
                    <a:pt x="277" y="1630"/>
                  </a:lnTo>
                  <a:lnTo>
                    <a:pt x="286" y="1591"/>
                  </a:lnTo>
                  <a:lnTo>
                    <a:pt x="379" y="1525"/>
                  </a:lnTo>
                  <a:lnTo>
                    <a:pt x="325" y="1627"/>
                  </a:lnTo>
                  <a:lnTo>
                    <a:pt x="385" y="1621"/>
                  </a:lnTo>
                  <a:lnTo>
                    <a:pt x="358" y="1666"/>
                  </a:lnTo>
                  <a:cubicBezTo>
                    <a:pt x="359" y="1678"/>
                    <a:pt x="395" y="1678"/>
                    <a:pt x="394" y="1696"/>
                  </a:cubicBezTo>
                  <a:cubicBezTo>
                    <a:pt x="393" y="1714"/>
                    <a:pt x="359" y="1754"/>
                    <a:pt x="352" y="1777"/>
                  </a:cubicBezTo>
                  <a:cubicBezTo>
                    <a:pt x="345" y="1800"/>
                    <a:pt x="330" y="1841"/>
                    <a:pt x="352" y="1834"/>
                  </a:cubicBezTo>
                  <a:cubicBezTo>
                    <a:pt x="374" y="1827"/>
                    <a:pt x="464" y="1769"/>
                    <a:pt x="484" y="1732"/>
                  </a:cubicBezTo>
                  <a:lnTo>
                    <a:pt x="475" y="1609"/>
                  </a:lnTo>
                  <a:lnTo>
                    <a:pt x="517" y="1558"/>
                  </a:lnTo>
                  <a:lnTo>
                    <a:pt x="526" y="1504"/>
                  </a:lnTo>
                  <a:lnTo>
                    <a:pt x="568" y="1570"/>
                  </a:lnTo>
                  <a:lnTo>
                    <a:pt x="754" y="1507"/>
                  </a:lnTo>
                  <a:lnTo>
                    <a:pt x="748" y="1438"/>
                  </a:lnTo>
                  <a:lnTo>
                    <a:pt x="823" y="1462"/>
                  </a:lnTo>
                  <a:lnTo>
                    <a:pt x="844" y="1513"/>
                  </a:lnTo>
                  <a:lnTo>
                    <a:pt x="799" y="1549"/>
                  </a:lnTo>
                  <a:cubicBezTo>
                    <a:pt x="793" y="1567"/>
                    <a:pt x="793" y="1585"/>
                    <a:pt x="808" y="1624"/>
                  </a:cubicBezTo>
                  <a:cubicBezTo>
                    <a:pt x="823" y="1663"/>
                    <a:pt x="859" y="1649"/>
                    <a:pt x="868" y="1633"/>
                  </a:cubicBezTo>
                  <a:lnTo>
                    <a:pt x="865" y="1528"/>
                  </a:lnTo>
                  <a:lnTo>
                    <a:pt x="922" y="1462"/>
                  </a:lnTo>
                  <a:lnTo>
                    <a:pt x="826" y="1417"/>
                  </a:lnTo>
                  <a:lnTo>
                    <a:pt x="763" y="1357"/>
                  </a:lnTo>
                  <a:lnTo>
                    <a:pt x="742" y="1300"/>
                  </a:lnTo>
                  <a:lnTo>
                    <a:pt x="652" y="1288"/>
                  </a:lnTo>
                  <a:lnTo>
                    <a:pt x="664" y="1255"/>
                  </a:lnTo>
                  <a:lnTo>
                    <a:pt x="670" y="1225"/>
                  </a:lnTo>
                  <a:lnTo>
                    <a:pt x="733" y="1222"/>
                  </a:lnTo>
                  <a:lnTo>
                    <a:pt x="769" y="1180"/>
                  </a:lnTo>
                  <a:lnTo>
                    <a:pt x="835" y="1090"/>
                  </a:lnTo>
                  <a:lnTo>
                    <a:pt x="958" y="1105"/>
                  </a:lnTo>
                  <a:lnTo>
                    <a:pt x="991" y="1153"/>
                  </a:lnTo>
                  <a:lnTo>
                    <a:pt x="1042" y="1155"/>
                  </a:lnTo>
                  <a:lnTo>
                    <a:pt x="1105" y="1090"/>
                  </a:lnTo>
                  <a:lnTo>
                    <a:pt x="1147" y="1156"/>
                  </a:lnTo>
                  <a:lnTo>
                    <a:pt x="1216" y="1132"/>
                  </a:lnTo>
                  <a:lnTo>
                    <a:pt x="1261" y="1153"/>
                  </a:lnTo>
                  <a:lnTo>
                    <a:pt x="1147" y="1360"/>
                  </a:lnTo>
                  <a:lnTo>
                    <a:pt x="1147" y="1492"/>
                  </a:lnTo>
                  <a:lnTo>
                    <a:pt x="1189" y="1492"/>
                  </a:lnTo>
                  <a:lnTo>
                    <a:pt x="1261" y="1411"/>
                  </a:lnTo>
                  <a:lnTo>
                    <a:pt x="1258" y="1327"/>
                  </a:lnTo>
                  <a:lnTo>
                    <a:pt x="1279" y="1294"/>
                  </a:lnTo>
                  <a:lnTo>
                    <a:pt x="1294" y="1243"/>
                  </a:lnTo>
                  <a:lnTo>
                    <a:pt x="1384" y="1219"/>
                  </a:lnTo>
                  <a:lnTo>
                    <a:pt x="1372" y="1162"/>
                  </a:lnTo>
                  <a:lnTo>
                    <a:pt x="1420" y="1135"/>
                  </a:lnTo>
                  <a:lnTo>
                    <a:pt x="1459" y="1117"/>
                  </a:lnTo>
                  <a:lnTo>
                    <a:pt x="1552" y="1120"/>
                  </a:lnTo>
                  <a:lnTo>
                    <a:pt x="1591" y="1063"/>
                  </a:lnTo>
                  <a:lnTo>
                    <a:pt x="1618" y="1042"/>
                  </a:lnTo>
                  <a:lnTo>
                    <a:pt x="1630" y="1024"/>
                  </a:lnTo>
                  <a:lnTo>
                    <a:pt x="1555" y="1036"/>
                  </a:lnTo>
                  <a:lnTo>
                    <a:pt x="1555" y="985"/>
                  </a:lnTo>
                  <a:lnTo>
                    <a:pt x="1483" y="958"/>
                  </a:lnTo>
                  <a:lnTo>
                    <a:pt x="1459" y="985"/>
                  </a:lnTo>
                  <a:lnTo>
                    <a:pt x="1330" y="889"/>
                  </a:lnTo>
                  <a:lnTo>
                    <a:pt x="1276" y="931"/>
                  </a:lnTo>
                  <a:lnTo>
                    <a:pt x="1177" y="913"/>
                  </a:lnTo>
                  <a:lnTo>
                    <a:pt x="1186" y="841"/>
                  </a:lnTo>
                  <a:lnTo>
                    <a:pt x="1033" y="748"/>
                  </a:lnTo>
                  <a:lnTo>
                    <a:pt x="970" y="763"/>
                  </a:lnTo>
                  <a:lnTo>
                    <a:pt x="970" y="724"/>
                  </a:lnTo>
                  <a:lnTo>
                    <a:pt x="1003" y="685"/>
                  </a:lnTo>
                  <a:lnTo>
                    <a:pt x="1039" y="676"/>
                  </a:lnTo>
                  <a:lnTo>
                    <a:pt x="1006" y="619"/>
                  </a:lnTo>
                  <a:lnTo>
                    <a:pt x="979" y="631"/>
                  </a:lnTo>
                  <a:lnTo>
                    <a:pt x="979" y="574"/>
                  </a:lnTo>
                  <a:lnTo>
                    <a:pt x="913" y="592"/>
                  </a:lnTo>
                  <a:lnTo>
                    <a:pt x="904" y="514"/>
                  </a:lnTo>
                  <a:lnTo>
                    <a:pt x="861" y="520"/>
                  </a:lnTo>
                  <a:lnTo>
                    <a:pt x="816" y="430"/>
                  </a:lnTo>
                  <a:lnTo>
                    <a:pt x="868" y="445"/>
                  </a:lnTo>
                  <a:lnTo>
                    <a:pt x="910" y="484"/>
                  </a:lnTo>
                  <a:lnTo>
                    <a:pt x="994" y="481"/>
                  </a:lnTo>
                  <a:lnTo>
                    <a:pt x="967" y="433"/>
                  </a:lnTo>
                  <a:lnTo>
                    <a:pt x="913" y="436"/>
                  </a:lnTo>
                  <a:lnTo>
                    <a:pt x="877" y="400"/>
                  </a:lnTo>
                  <a:lnTo>
                    <a:pt x="919" y="391"/>
                  </a:lnTo>
                  <a:lnTo>
                    <a:pt x="970" y="397"/>
                  </a:lnTo>
                  <a:lnTo>
                    <a:pt x="1033" y="334"/>
                  </a:lnTo>
                  <a:lnTo>
                    <a:pt x="1000" y="289"/>
                  </a:lnTo>
                  <a:lnTo>
                    <a:pt x="1048" y="277"/>
                  </a:lnTo>
                  <a:lnTo>
                    <a:pt x="1144" y="283"/>
                  </a:lnTo>
                  <a:lnTo>
                    <a:pt x="1129" y="247"/>
                  </a:lnTo>
                  <a:lnTo>
                    <a:pt x="1171" y="205"/>
                  </a:lnTo>
                  <a:lnTo>
                    <a:pt x="1174" y="136"/>
                  </a:lnTo>
                  <a:lnTo>
                    <a:pt x="1222" y="46"/>
                  </a:lnTo>
                  <a:lnTo>
                    <a:pt x="1180" y="13"/>
                  </a:lnTo>
                  <a:lnTo>
                    <a:pt x="1125" y="0"/>
                  </a:lnTo>
                  <a:close/>
                </a:path>
              </a:pathLst>
            </a:custGeom>
            <a:solidFill>
              <a:srgbClr val="DDF2FF"/>
            </a:solidFill>
            <a:ln w="9525">
              <a:noFill/>
              <a:round/>
              <a:headEnd/>
              <a:tailEnd/>
            </a:ln>
          </p:spPr>
          <p:txBody>
            <a:bodyPr/>
            <a:lstStyle/>
            <a:p>
              <a:endParaRPr lang="zh-CN" altLang="en-US"/>
            </a:p>
          </p:txBody>
        </p:sp>
        <p:sp>
          <p:nvSpPr>
            <p:cNvPr id="60440" name="未知"/>
            <p:cNvSpPr>
              <a:spLocks noChangeArrowheads="1"/>
            </p:cNvSpPr>
            <p:nvPr/>
          </p:nvSpPr>
          <p:spPr bwMode="auto">
            <a:xfrm>
              <a:off x="958" y="2375"/>
              <a:ext cx="400" cy="295"/>
            </a:xfrm>
            <a:custGeom>
              <a:avLst/>
              <a:gdLst>
                <a:gd name="T0" fmla="*/ 0 w 446"/>
                <a:gd name="T1" fmla="*/ 31 h 329"/>
                <a:gd name="T2" fmla="*/ 0 w 446"/>
                <a:gd name="T3" fmla="*/ 50 h 329"/>
                <a:gd name="T4" fmla="*/ 22 w 446"/>
                <a:gd name="T5" fmla="*/ 58 h 329"/>
                <a:gd name="T6" fmla="*/ 35 w 446"/>
                <a:gd name="T7" fmla="*/ 59 h 329"/>
                <a:gd name="T8" fmla="*/ 47 w 446"/>
                <a:gd name="T9" fmla="*/ 63 h 329"/>
                <a:gd name="T10" fmla="*/ 63 w 446"/>
                <a:gd name="T11" fmla="*/ 64 h 329"/>
                <a:gd name="T12" fmla="*/ 81 w 446"/>
                <a:gd name="T13" fmla="*/ 64 h 329"/>
                <a:gd name="T14" fmla="*/ 83 w 446"/>
                <a:gd name="T15" fmla="*/ 58 h 329"/>
                <a:gd name="T16" fmla="*/ 74 w 446"/>
                <a:gd name="T17" fmla="*/ 48 h 329"/>
                <a:gd name="T18" fmla="*/ 74 w 446"/>
                <a:gd name="T19" fmla="*/ 39 h 329"/>
                <a:gd name="T20" fmla="*/ 59 w 446"/>
                <a:gd name="T21" fmla="*/ 31 h 329"/>
                <a:gd name="T22" fmla="*/ 61 w 446"/>
                <a:gd name="T23" fmla="*/ 18 h 329"/>
                <a:gd name="T24" fmla="*/ 50 w 446"/>
                <a:gd name="T25" fmla="*/ 12 h 329"/>
                <a:gd name="T26" fmla="*/ 48 w 446"/>
                <a:gd name="T27" fmla="*/ 22 h 329"/>
                <a:gd name="T28" fmla="*/ 39 w 446"/>
                <a:gd name="T29" fmla="*/ 16 h 329"/>
                <a:gd name="T30" fmla="*/ 33 w 446"/>
                <a:gd name="T31" fmla="*/ 20 h 329"/>
                <a:gd name="T32" fmla="*/ 35 w 446"/>
                <a:gd name="T33" fmla="*/ 10 h 329"/>
                <a:gd name="T34" fmla="*/ 22 w 446"/>
                <a:gd name="T35" fmla="*/ 7 h 329"/>
                <a:gd name="T36" fmla="*/ 22 w 446"/>
                <a:gd name="T37" fmla="*/ 22 h 329"/>
                <a:gd name="T38" fmla="*/ 28 w 446"/>
                <a:gd name="T39" fmla="*/ 36 h 329"/>
                <a:gd name="T40" fmla="*/ 14 w 446"/>
                <a:gd name="T41" fmla="*/ 39 h 329"/>
                <a:gd name="T42" fmla="*/ 7 w 446"/>
                <a:gd name="T43" fmla="*/ 31 h 329"/>
                <a:gd name="T44" fmla="*/ 0 w 446"/>
                <a:gd name="T45" fmla="*/ 31 h 32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446"/>
                <a:gd name="T70" fmla="*/ 0 h 329"/>
                <a:gd name="T71" fmla="*/ 446 w 446"/>
                <a:gd name="T72" fmla="*/ 329 h 32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446" h="329">
                  <a:moveTo>
                    <a:pt x="0" y="162"/>
                  </a:moveTo>
                  <a:lnTo>
                    <a:pt x="0" y="258"/>
                  </a:lnTo>
                  <a:lnTo>
                    <a:pt x="109" y="295"/>
                  </a:lnTo>
                  <a:lnTo>
                    <a:pt x="183" y="309"/>
                  </a:lnTo>
                  <a:lnTo>
                    <a:pt x="240" y="318"/>
                  </a:lnTo>
                  <a:lnTo>
                    <a:pt x="318" y="327"/>
                  </a:lnTo>
                  <a:lnTo>
                    <a:pt x="414" y="324"/>
                  </a:lnTo>
                  <a:cubicBezTo>
                    <a:pt x="432" y="319"/>
                    <a:pt x="446" y="329"/>
                    <a:pt x="427" y="295"/>
                  </a:cubicBezTo>
                  <a:cubicBezTo>
                    <a:pt x="408" y="261"/>
                    <a:pt x="389" y="265"/>
                    <a:pt x="382" y="250"/>
                  </a:cubicBezTo>
                  <a:lnTo>
                    <a:pt x="382" y="204"/>
                  </a:lnTo>
                  <a:lnTo>
                    <a:pt x="309" y="159"/>
                  </a:lnTo>
                  <a:cubicBezTo>
                    <a:pt x="298" y="140"/>
                    <a:pt x="333" y="144"/>
                    <a:pt x="315" y="90"/>
                  </a:cubicBezTo>
                  <a:cubicBezTo>
                    <a:pt x="297" y="36"/>
                    <a:pt x="266" y="53"/>
                    <a:pt x="255" y="57"/>
                  </a:cubicBezTo>
                  <a:lnTo>
                    <a:pt x="246" y="114"/>
                  </a:lnTo>
                  <a:lnTo>
                    <a:pt x="204" y="84"/>
                  </a:lnTo>
                  <a:lnTo>
                    <a:pt x="168" y="99"/>
                  </a:lnTo>
                  <a:lnTo>
                    <a:pt x="180" y="48"/>
                  </a:lnTo>
                  <a:cubicBezTo>
                    <a:pt x="171" y="38"/>
                    <a:pt x="135" y="0"/>
                    <a:pt x="111" y="36"/>
                  </a:cubicBezTo>
                  <a:cubicBezTo>
                    <a:pt x="87" y="72"/>
                    <a:pt x="104" y="89"/>
                    <a:pt x="109" y="114"/>
                  </a:cubicBezTo>
                  <a:lnTo>
                    <a:pt x="144" y="186"/>
                  </a:lnTo>
                  <a:lnTo>
                    <a:pt x="75" y="195"/>
                  </a:lnTo>
                  <a:lnTo>
                    <a:pt x="36" y="162"/>
                  </a:lnTo>
                  <a:lnTo>
                    <a:pt x="0" y="162"/>
                  </a:lnTo>
                  <a:close/>
                </a:path>
              </a:pathLst>
            </a:custGeom>
            <a:solidFill>
              <a:srgbClr val="DDF2FF"/>
            </a:solidFill>
            <a:ln w="9525">
              <a:noFill/>
              <a:round/>
              <a:headEnd/>
              <a:tailEnd/>
            </a:ln>
          </p:spPr>
          <p:txBody>
            <a:bodyPr/>
            <a:lstStyle/>
            <a:p>
              <a:endParaRPr lang="zh-CN" altLang="en-US"/>
            </a:p>
          </p:txBody>
        </p:sp>
        <p:sp>
          <p:nvSpPr>
            <p:cNvPr id="60441" name="未知"/>
            <p:cNvSpPr>
              <a:spLocks noChangeArrowheads="1"/>
            </p:cNvSpPr>
            <p:nvPr/>
          </p:nvSpPr>
          <p:spPr bwMode="auto">
            <a:xfrm>
              <a:off x="864" y="2292"/>
              <a:ext cx="395" cy="131"/>
            </a:xfrm>
            <a:custGeom>
              <a:avLst/>
              <a:gdLst>
                <a:gd name="T0" fmla="*/ 4 w 441"/>
                <a:gd name="T1" fmla="*/ 16 h 146"/>
                <a:gd name="T2" fmla="*/ 12 w 441"/>
                <a:gd name="T3" fmla="*/ 28 h 146"/>
                <a:gd name="T4" fmla="*/ 32 w 441"/>
                <a:gd name="T5" fmla="*/ 22 h 146"/>
                <a:gd name="T6" fmla="*/ 42 w 441"/>
                <a:gd name="T7" fmla="*/ 13 h 146"/>
                <a:gd name="T8" fmla="*/ 50 w 441"/>
                <a:gd name="T9" fmla="*/ 22 h 146"/>
                <a:gd name="T10" fmla="*/ 58 w 441"/>
                <a:gd name="T11" fmla="*/ 20 h 146"/>
                <a:gd name="T12" fmla="*/ 66 w 441"/>
                <a:gd name="T13" fmla="*/ 22 h 146"/>
                <a:gd name="T14" fmla="*/ 66 w 441"/>
                <a:gd name="T15" fmla="*/ 13 h 146"/>
                <a:gd name="T16" fmla="*/ 73 w 441"/>
                <a:gd name="T17" fmla="*/ 6 h 146"/>
                <a:gd name="T18" fmla="*/ 77 w 441"/>
                <a:gd name="T19" fmla="*/ 12 h 146"/>
                <a:gd name="T20" fmla="*/ 82 w 441"/>
                <a:gd name="T21" fmla="*/ 4 h 146"/>
                <a:gd name="T22" fmla="*/ 73 w 441"/>
                <a:gd name="T23" fmla="*/ 0 h 146"/>
                <a:gd name="T24" fmla="*/ 58 w 441"/>
                <a:gd name="T25" fmla="*/ 13 h 146"/>
                <a:gd name="T26" fmla="*/ 46 w 441"/>
                <a:gd name="T27" fmla="*/ 4 h 146"/>
                <a:gd name="T28" fmla="*/ 37 w 441"/>
                <a:gd name="T29" fmla="*/ 11 h 146"/>
                <a:gd name="T30" fmla="*/ 27 w 441"/>
                <a:gd name="T31" fmla="*/ 14 h 146"/>
                <a:gd name="T32" fmla="*/ 24 w 441"/>
                <a:gd name="T33" fmla="*/ 16 h 146"/>
                <a:gd name="T34" fmla="*/ 21 w 441"/>
                <a:gd name="T35" fmla="*/ 16 h 146"/>
                <a:gd name="T36" fmla="*/ 12 w 441"/>
                <a:gd name="T37" fmla="*/ 11 h 146"/>
                <a:gd name="T38" fmla="*/ 4 w 441"/>
                <a:gd name="T39" fmla="*/ 16 h 14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41"/>
                <a:gd name="T61" fmla="*/ 0 h 146"/>
                <a:gd name="T62" fmla="*/ 441 w 441"/>
                <a:gd name="T63" fmla="*/ 146 h 14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41" h="146">
                  <a:moveTo>
                    <a:pt x="6" y="78"/>
                  </a:moveTo>
                  <a:cubicBezTo>
                    <a:pt x="0" y="90"/>
                    <a:pt x="33" y="136"/>
                    <a:pt x="60" y="141"/>
                  </a:cubicBezTo>
                  <a:cubicBezTo>
                    <a:pt x="87" y="146"/>
                    <a:pt x="143" y="123"/>
                    <a:pt x="169" y="110"/>
                  </a:cubicBezTo>
                  <a:lnTo>
                    <a:pt x="216" y="66"/>
                  </a:lnTo>
                  <a:lnTo>
                    <a:pt x="260" y="110"/>
                  </a:lnTo>
                  <a:lnTo>
                    <a:pt x="303" y="99"/>
                  </a:lnTo>
                  <a:lnTo>
                    <a:pt x="351" y="110"/>
                  </a:lnTo>
                  <a:lnTo>
                    <a:pt x="351" y="64"/>
                  </a:lnTo>
                  <a:lnTo>
                    <a:pt x="384" y="30"/>
                  </a:lnTo>
                  <a:cubicBezTo>
                    <a:pt x="392" y="29"/>
                    <a:pt x="363" y="66"/>
                    <a:pt x="402" y="60"/>
                  </a:cubicBezTo>
                  <a:cubicBezTo>
                    <a:pt x="441" y="54"/>
                    <a:pt x="433" y="28"/>
                    <a:pt x="429" y="18"/>
                  </a:cubicBezTo>
                  <a:lnTo>
                    <a:pt x="378" y="0"/>
                  </a:lnTo>
                  <a:lnTo>
                    <a:pt x="305" y="64"/>
                  </a:lnTo>
                  <a:lnTo>
                    <a:pt x="237" y="12"/>
                  </a:lnTo>
                  <a:lnTo>
                    <a:pt x="192" y="54"/>
                  </a:lnTo>
                  <a:lnTo>
                    <a:pt x="144" y="75"/>
                  </a:lnTo>
                  <a:lnTo>
                    <a:pt x="129" y="84"/>
                  </a:lnTo>
                  <a:lnTo>
                    <a:pt x="108" y="78"/>
                  </a:lnTo>
                  <a:cubicBezTo>
                    <a:pt x="97" y="73"/>
                    <a:pt x="99" y="60"/>
                    <a:pt x="60" y="54"/>
                  </a:cubicBezTo>
                  <a:cubicBezTo>
                    <a:pt x="21" y="48"/>
                    <a:pt x="17" y="73"/>
                    <a:pt x="6" y="78"/>
                  </a:cubicBezTo>
                  <a:close/>
                </a:path>
              </a:pathLst>
            </a:custGeom>
            <a:solidFill>
              <a:srgbClr val="DDF2FF"/>
            </a:solidFill>
            <a:ln w="9525">
              <a:noFill/>
              <a:round/>
              <a:headEnd/>
              <a:tailEnd/>
            </a:ln>
          </p:spPr>
          <p:txBody>
            <a:bodyPr/>
            <a:lstStyle/>
            <a:p>
              <a:endParaRPr lang="zh-CN" altLang="en-US"/>
            </a:p>
          </p:txBody>
        </p:sp>
        <p:sp>
          <p:nvSpPr>
            <p:cNvPr id="60442" name="未知"/>
            <p:cNvSpPr>
              <a:spLocks noChangeArrowheads="1"/>
            </p:cNvSpPr>
            <p:nvPr/>
          </p:nvSpPr>
          <p:spPr bwMode="auto">
            <a:xfrm>
              <a:off x="155" y="1888"/>
              <a:ext cx="134" cy="178"/>
            </a:xfrm>
            <a:custGeom>
              <a:avLst/>
              <a:gdLst>
                <a:gd name="T0" fmla="*/ 0 w 150"/>
                <a:gd name="T1" fmla="*/ 0 h 198"/>
                <a:gd name="T2" fmla="*/ 4 w 150"/>
                <a:gd name="T3" fmla="*/ 13 h 198"/>
                <a:gd name="T4" fmla="*/ 9 w 150"/>
                <a:gd name="T5" fmla="*/ 24 h 198"/>
                <a:gd name="T6" fmla="*/ 17 w 150"/>
                <a:gd name="T7" fmla="*/ 38 h 198"/>
                <a:gd name="T8" fmla="*/ 23 w 150"/>
                <a:gd name="T9" fmla="*/ 40 h 198"/>
                <a:gd name="T10" fmla="*/ 28 w 150"/>
                <a:gd name="T11" fmla="*/ 32 h 198"/>
                <a:gd name="T12" fmla="*/ 21 w 150"/>
                <a:gd name="T13" fmla="*/ 32 h 198"/>
                <a:gd name="T14" fmla="*/ 21 w 150"/>
                <a:gd name="T15" fmla="*/ 21 h 198"/>
                <a:gd name="T16" fmla="*/ 15 w 150"/>
                <a:gd name="T17" fmla="*/ 17 h 198"/>
                <a:gd name="T18" fmla="*/ 19 w 150"/>
                <a:gd name="T19" fmla="*/ 4 h 198"/>
                <a:gd name="T20" fmla="*/ 9 w 150"/>
                <a:gd name="T21" fmla="*/ 7 h 198"/>
                <a:gd name="T22" fmla="*/ 0 w 150"/>
                <a:gd name="T23" fmla="*/ 0 h 19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50"/>
                <a:gd name="T37" fmla="*/ 0 h 198"/>
                <a:gd name="T38" fmla="*/ 150 w 150"/>
                <a:gd name="T39" fmla="*/ 198 h 19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50" h="198">
                  <a:moveTo>
                    <a:pt x="0" y="0"/>
                  </a:moveTo>
                  <a:lnTo>
                    <a:pt x="15" y="63"/>
                  </a:lnTo>
                  <a:lnTo>
                    <a:pt x="45" y="120"/>
                  </a:lnTo>
                  <a:lnTo>
                    <a:pt x="90" y="186"/>
                  </a:lnTo>
                  <a:lnTo>
                    <a:pt x="123" y="198"/>
                  </a:lnTo>
                  <a:lnTo>
                    <a:pt x="150" y="162"/>
                  </a:lnTo>
                  <a:lnTo>
                    <a:pt x="114" y="162"/>
                  </a:lnTo>
                  <a:lnTo>
                    <a:pt x="111" y="102"/>
                  </a:lnTo>
                  <a:lnTo>
                    <a:pt x="78" y="84"/>
                  </a:lnTo>
                  <a:lnTo>
                    <a:pt x="99" y="21"/>
                  </a:lnTo>
                  <a:lnTo>
                    <a:pt x="48" y="36"/>
                  </a:lnTo>
                  <a:lnTo>
                    <a:pt x="0" y="0"/>
                  </a:lnTo>
                  <a:close/>
                </a:path>
              </a:pathLst>
            </a:custGeom>
            <a:solidFill>
              <a:srgbClr val="DDF2FF"/>
            </a:solidFill>
            <a:ln w="9525">
              <a:noFill/>
              <a:round/>
              <a:headEnd/>
              <a:tailEnd/>
            </a:ln>
          </p:spPr>
          <p:txBody>
            <a:bodyPr/>
            <a:lstStyle/>
            <a:p>
              <a:endParaRPr lang="zh-CN" altLang="en-US"/>
            </a:p>
          </p:txBody>
        </p:sp>
        <p:sp>
          <p:nvSpPr>
            <p:cNvPr id="60443" name="未知"/>
            <p:cNvSpPr>
              <a:spLocks noChangeArrowheads="1"/>
            </p:cNvSpPr>
            <p:nvPr/>
          </p:nvSpPr>
          <p:spPr bwMode="auto">
            <a:xfrm>
              <a:off x="285" y="1807"/>
              <a:ext cx="80" cy="263"/>
            </a:xfrm>
            <a:custGeom>
              <a:avLst/>
              <a:gdLst>
                <a:gd name="T0" fmla="*/ 10 w 90"/>
                <a:gd name="T1" fmla="*/ 0 h 293"/>
                <a:gd name="T2" fmla="*/ 4 w 90"/>
                <a:gd name="T3" fmla="*/ 16 h 293"/>
                <a:gd name="T4" fmla="*/ 2 w 90"/>
                <a:gd name="T5" fmla="*/ 22 h 293"/>
                <a:gd name="T6" fmla="*/ 0 w 90"/>
                <a:gd name="T7" fmla="*/ 31 h 293"/>
                <a:gd name="T8" fmla="*/ 6 w 90"/>
                <a:gd name="T9" fmla="*/ 31 h 293"/>
                <a:gd name="T10" fmla="*/ 8 w 90"/>
                <a:gd name="T11" fmla="*/ 39 h 293"/>
                <a:gd name="T12" fmla="*/ 4 w 90"/>
                <a:gd name="T13" fmla="*/ 46 h 293"/>
                <a:gd name="T14" fmla="*/ 11 w 90"/>
                <a:gd name="T15" fmla="*/ 58 h 293"/>
                <a:gd name="T16" fmla="*/ 16 w 90"/>
                <a:gd name="T17" fmla="*/ 58 h 293"/>
                <a:gd name="T18" fmla="*/ 11 w 90"/>
                <a:gd name="T19" fmla="*/ 52 h 293"/>
                <a:gd name="T20" fmla="*/ 12 w 90"/>
                <a:gd name="T21" fmla="*/ 35 h 293"/>
                <a:gd name="T22" fmla="*/ 8 w 90"/>
                <a:gd name="T23" fmla="*/ 31 h 293"/>
                <a:gd name="T24" fmla="*/ 4 w 90"/>
                <a:gd name="T25" fmla="*/ 25 h 293"/>
                <a:gd name="T26" fmla="*/ 10 w 90"/>
                <a:gd name="T27" fmla="*/ 18 h 293"/>
                <a:gd name="T28" fmla="*/ 16 w 90"/>
                <a:gd name="T29" fmla="*/ 13 h 293"/>
                <a:gd name="T30" fmla="*/ 10 w 90"/>
                <a:gd name="T31" fmla="*/ 0 h 29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90"/>
                <a:gd name="T49" fmla="*/ 0 h 293"/>
                <a:gd name="T50" fmla="*/ 90 w 90"/>
                <a:gd name="T51" fmla="*/ 293 h 29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90" h="293">
                  <a:moveTo>
                    <a:pt x="56" y="0"/>
                  </a:moveTo>
                  <a:lnTo>
                    <a:pt x="29" y="78"/>
                  </a:lnTo>
                  <a:lnTo>
                    <a:pt x="2" y="111"/>
                  </a:lnTo>
                  <a:lnTo>
                    <a:pt x="0" y="157"/>
                  </a:lnTo>
                  <a:lnTo>
                    <a:pt x="35" y="162"/>
                  </a:lnTo>
                  <a:lnTo>
                    <a:pt x="45" y="202"/>
                  </a:lnTo>
                  <a:lnTo>
                    <a:pt x="17" y="231"/>
                  </a:lnTo>
                  <a:lnTo>
                    <a:pt x="65" y="291"/>
                  </a:lnTo>
                  <a:lnTo>
                    <a:pt x="90" y="293"/>
                  </a:lnTo>
                  <a:lnTo>
                    <a:pt x="62" y="261"/>
                  </a:lnTo>
                  <a:lnTo>
                    <a:pt x="71" y="177"/>
                  </a:lnTo>
                  <a:lnTo>
                    <a:pt x="45" y="157"/>
                  </a:lnTo>
                  <a:lnTo>
                    <a:pt x="29" y="129"/>
                  </a:lnTo>
                  <a:lnTo>
                    <a:pt x="56" y="93"/>
                  </a:lnTo>
                  <a:lnTo>
                    <a:pt x="90" y="66"/>
                  </a:lnTo>
                  <a:lnTo>
                    <a:pt x="56" y="0"/>
                  </a:lnTo>
                  <a:close/>
                </a:path>
              </a:pathLst>
            </a:custGeom>
            <a:solidFill>
              <a:srgbClr val="DDF2FF"/>
            </a:solidFill>
            <a:ln w="9525">
              <a:noFill/>
              <a:round/>
              <a:headEnd/>
              <a:tailEnd/>
            </a:ln>
          </p:spPr>
          <p:txBody>
            <a:bodyPr/>
            <a:lstStyle/>
            <a:p>
              <a:endParaRPr lang="zh-CN" altLang="en-US"/>
            </a:p>
          </p:txBody>
        </p:sp>
        <p:sp>
          <p:nvSpPr>
            <p:cNvPr id="60444" name="未知"/>
            <p:cNvSpPr>
              <a:spLocks noChangeArrowheads="1"/>
            </p:cNvSpPr>
            <p:nvPr/>
          </p:nvSpPr>
          <p:spPr bwMode="auto">
            <a:xfrm>
              <a:off x="405" y="1600"/>
              <a:ext cx="258" cy="224"/>
            </a:xfrm>
            <a:custGeom>
              <a:avLst/>
              <a:gdLst>
                <a:gd name="T0" fmla="*/ 0 w 288"/>
                <a:gd name="T1" fmla="*/ 51 h 249"/>
                <a:gd name="T2" fmla="*/ 4 w 288"/>
                <a:gd name="T3" fmla="*/ 44 h 249"/>
                <a:gd name="T4" fmla="*/ 12 w 288"/>
                <a:gd name="T5" fmla="*/ 44 h 249"/>
                <a:gd name="T6" fmla="*/ 13 w 288"/>
                <a:gd name="T7" fmla="*/ 36 h 249"/>
                <a:gd name="T8" fmla="*/ 30 w 288"/>
                <a:gd name="T9" fmla="*/ 29 h 249"/>
                <a:gd name="T10" fmla="*/ 35 w 288"/>
                <a:gd name="T11" fmla="*/ 32 h 249"/>
                <a:gd name="T12" fmla="*/ 34 w 288"/>
                <a:gd name="T13" fmla="*/ 4 h 249"/>
                <a:gd name="T14" fmla="*/ 44 w 288"/>
                <a:gd name="T15" fmla="*/ 0 h 249"/>
                <a:gd name="T16" fmla="*/ 56 w 288"/>
                <a:gd name="T17" fmla="*/ 9 h 249"/>
                <a:gd name="T18" fmla="*/ 47 w 288"/>
                <a:gd name="T19" fmla="*/ 8 h 249"/>
                <a:gd name="T20" fmla="*/ 42 w 288"/>
                <a:gd name="T21" fmla="*/ 13 h 249"/>
                <a:gd name="T22" fmla="*/ 47 w 288"/>
                <a:gd name="T23" fmla="*/ 31 h 249"/>
                <a:gd name="T24" fmla="*/ 35 w 288"/>
                <a:gd name="T25" fmla="*/ 42 h 249"/>
                <a:gd name="T26" fmla="*/ 0 w 288"/>
                <a:gd name="T27" fmla="*/ 51 h 24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88"/>
                <a:gd name="T43" fmla="*/ 0 h 249"/>
                <a:gd name="T44" fmla="*/ 288 w 288"/>
                <a:gd name="T45" fmla="*/ 249 h 24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88" h="249">
                  <a:moveTo>
                    <a:pt x="0" y="249"/>
                  </a:moveTo>
                  <a:lnTo>
                    <a:pt x="12" y="213"/>
                  </a:lnTo>
                  <a:lnTo>
                    <a:pt x="66" y="216"/>
                  </a:lnTo>
                  <a:lnTo>
                    <a:pt x="69" y="180"/>
                  </a:lnTo>
                  <a:lnTo>
                    <a:pt x="156" y="147"/>
                  </a:lnTo>
                  <a:lnTo>
                    <a:pt x="183" y="161"/>
                  </a:lnTo>
                  <a:lnTo>
                    <a:pt x="171" y="15"/>
                  </a:lnTo>
                  <a:lnTo>
                    <a:pt x="228" y="0"/>
                  </a:lnTo>
                  <a:lnTo>
                    <a:pt x="288" y="45"/>
                  </a:lnTo>
                  <a:lnTo>
                    <a:pt x="246" y="39"/>
                  </a:lnTo>
                  <a:lnTo>
                    <a:pt x="219" y="63"/>
                  </a:lnTo>
                  <a:lnTo>
                    <a:pt x="243" y="150"/>
                  </a:lnTo>
                  <a:lnTo>
                    <a:pt x="183" y="206"/>
                  </a:lnTo>
                  <a:lnTo>
                    <a:pt x="0" y="249"/>
                  </a:lnTo>
                  <a:close/>
                </a:path>
              </a:pathLst>
            </a:custGeom>
            <a:solidFill>
              <a:srgbClr val="DDF2FF"/>
            </a:solidFill>
            <a:ln w="9525">
              <a:noFill/>
              <a:round/>
              <a:headEnd/>
              <a:tailEnd/>
            </a:ln>
          </p:spPr>
          <p:txBody>
            <a:bodyPr/>
            <a:lstStyle/>
            <a:p>
              <a:endParaRPr lang="zh-CN" altLang="en-US"/>
            </a:p>
          </p:txBody>
        </p:sp>
        <p:sp>
          <p:nvSpPr>
            <p:cNvPr id="60445" name="任意多边形 51226"/>
            <p:cNvSpPr>
              <a:spLocks noChangeArrowheads="1"/>
            </p:cNvSpPr>
            <p:nvPr/>
          </p:nvSpPr>
          <p:spPr bwMode="auto">
            <a:xfrm rot="10800000">
              <a:off x="772" y="240"/>
              <a:ext cx="812" cy="61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600"/>
                <a:gd name="T31" fmla="*/ 0 h 21600"/>
                <a:gd name="T32" fmla="*/ 21600 w 21600"/>
                <a:gd name="T33" fmla="*/ 21600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492" y="10800"/>
                  </a:moveTo>
                  <a:cubicBezTo>
                    <a:pt x="1492" y="15941"/>
                    <a:pt x="5659" y="20108"/>
                    <a:pt x="10800" y="20108"/>
                  </a:cubicBezTo>
                  <a:cubicBezTo>
                    <a:pt x="15941" y="20108"/>
                    <a:pt x="20108" y="15941"/>
                    <a:pt x="20108" y="10800"/>
                  </a:cubicBezTo>
                  <a:cubicBezTo>
                    <a:pt x="20108" y="5659"/>
                    <a:pt x="15941" y="1492"/>
                    <a:pt x="10800" y="1492"/>
                  </a:cubicBezTo>
                  <a:cubicBezTo>
                    <a:pt x="5659" y="1492"/>
                    <a:pt x="1492" y="5659"/>
                    <a:pt x="1492" y="10800"/>
                  </a:cubicBezTo>
                  <a:close/>
                </a:path>
              </a:pathLst>
            </a:custGeom>
            <a:solidFill>
              <a:srgbClr val="DDF2FF"/>
            </a:solidFill>
            <a:ln w="9525">
              <a:noFill/>
              <a:round/>
              <a:headEnd/>
              <a:tailEnd/>
            </a:ln>
          </p:spPr>
          <p:txBody>
            <a:bodyPr/>
            <a:lstStyle/>
            <a:p>
              <a:endParaRPr lang="zh-CN" altLang="en-US"/>
            </a:p>
          </p:txBody>
        </p:sp>
      </p:grpSp>
      <p:pic>
        <p:nvPicPr>
          <p:cNvPr id="60420" name="图片 51228"/>
          <p:cNvPicPr>
            <a:picLocks noChangeAspect="1" noChangeArrowheads="1"/>
          </p:cNvPicPr>
          <p:nvPr/>
        </p:nvPicPr>
        <p:blipFill>
          <a:blip r:embed="rId4" cstate="print"/>
          <a:srcRect/>
          <a:stretch>
            <a:fillRect/>
          </a:stretch>
        </p:blipFill>
        <p:spPr bwMode="auto">
          <a:xfrm>
            <a:off x="1297934" y="1674855"/>
            <a:ext cx="6498289" cy="1930567"/>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3000" fill="hold"/>
                                        <p:tgtEl>
                                          <p:spTgt spid="2"/>
                                        </p:tgtEl>
                                        <p:attrNameLst>
                                          <p:attrName>r</p:attrName>
                                        </p:attrNameLst>
                                      </p:cBhvr>
                                    </p:animRot>
                                  </p:childTnLst>
                                </p:cTn>
                              </p:par>
                              <p:par>
                                <p:cTn id="7" presetID="53" presetClass="entr" presetSubtype="16" fill="hold" nodeType="withEffect">
                                  <p:stCondLst>
                                    <p:cond delay="0"/>
                                  </p:stCondLst>
                                  <p:childTnLst>
                                    <p:set>
                                      <p:cBhvr>
                                        <p:cTn id="8" dur="1" fill="hold">
                                          <p:stCondLst>
                                            <p:cond delay="0"/>
                                          </p:stCondLst>
                                        </p:cTn>
                                        <p:tgtEl>
                                          <p:spTgt spid="2"/>
                                        </p:tgtEl>
                                        <p:attrNameLst>
                                          <p:attrName>style.visibility</p:attrName>
                                        </p:attrNameLst>
                                      </p:cBhvr>
                                      <p:to>
                                        <p:strVal val="visible"/>
                                      </p:to>
                                    </p:set>
                                    <p:anim calcmode="lin" valueType="num">
                                      <p:cBhvr>
                                        <p:cTn id="9" dur="500" fill="hold"/>
                                        <p:tgtEl>
                                          <p:spTgt spid="2"/>
                                        </p:tgtEl>
                                        <p:attrNameLst>
                                          <p:attrName>ppt_w</p:attrName>
                                        </p:attrNameLst>
                                      </p:cBhvr>
                                      <p:tavLst>
                                        <p:tav tm="0">
                                          <p:val>
                                            <p:fltVal val="0"/>
                                          </p:val>
                                        </p:tav>
                                        <p:tav tm="100000">
                                          <p:val>
                                            <p:strVal val="#ppt_w"/>
                                          </p:val>
                                        </p:tav>
                                      </p:tavLst>
                                    </p:anim>
                                    <p:anim calcmode="lin" valueType="num">
                                      <p:cBhvr>
                                        <p:cTn id="10" dur="500" fill="hold"/>
                                        <p:tgtEl>
                                          <p:spTgt spid="2"/>
                                        </p:tgtEl>
                                        <p:attrNameLst>
                                          <p:attrName>ppt_h</p:attrName>
                                        </p:attrNameLst>
                                      </p:cBhvr>
                                      <p:tavLst>
                                        <p:tav tm="0">
                                          <p:val>
                                            <p:fltVal val="0"/>
                                          </p:val>
                                        </p:tav>
                                        <p:tav tm="100000">
                                          <p:val>
                                            <p:strVal val="#ppt_h"/>
                                          </p:val>
                                        </p:tav>
                                      </p:tavLst>
                                    </p:anim>
                                    <p:animEffect transition="in" filter="fade">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7106" name="矩形 4"/>
          <p:cNvSpPr>
            <a:spLocks noChangeArrowheads="1"/>
          </p:cNvSpPr>
          <p:nvPr/>
        </p:nvSpPr>
        <p:spPr bwMode="auto">
          <a:xfrm>
            <a:off x="406401" y="745068"/>
            <a:ext cx="8359775" cy="707886"/>
          </a:xfrm>
          <a:prstGeom prst="rect">
            <a:avLst/>
          </a:prstGeom>
          <a:noFill/>
          <a:ln w="9525">
            <a:noFill/>
            <a:miter lim="800000"/>
            <a:headEnd/>
            <a:tailEnd/>
          </a:ln>
        </p:spPr>
        <p:txBody>
          <a:bodyPr>
            <a:spAutoFit/>
          </a:bodyPr>
          <a:lstStyle/>
          <a:p>
            <a:pPr algn="ctr">
              <a:defRPr/>
            </a:pPr>
            <a:r>
              <a:rPr lang="zh-CN" altLang="en-US" sz="4000" dirty="0" smtClean="0">
                <a:solidFill>
                  <a:srgbClr val="0000FF"/>
                </a:solidFill>
                <a:latin typeface="Times New Roman" pitchFamily="18" charset="0"/>
                <a:ea typeface="楷体" pitchFamily="49" charset="-122"/>
              </a:rPr>
              <a:t>第一节    计算方法的研究内容及特点</a:t>
            </a:r>
            <a:endParaRPr lang="zh-CN" altLang="en-US" sz="4000" dirty="0">
              <a:solidFill>
                <a:srgbClr val="0000FF"/>
              </a:solidFill>
              <a:latin typeface="楷体" pitchFamily="49" charset="-122"/>
              <a:ea typeface="楷体" pitchFamily="49" charset="-122"/>
            </a:endParaRPr>
          </a:p>
        </p:txBody>
      </p:sp>
      <p:cxnSp>
        <p:nvCxnSpPr>
          <p:cNvPr id="11" name="直接连接符 10"/>
          <p:cNvCxnSpPr/>
          <p:nvPr/>
        </p:nvCxnSpPr>
        <p:spPr>
          <a:xfrm>
            <a:off x="0" y="1888819"/>
            <a:ext cx="9144000" cy="0"/>
          </a:xfrm>
          <a:prstGeom prst="line">
            <a:avLst/>
          </a:prstGeom>
          <a:ln w="50800">
            <a:solidFill>
              <a:srgbClr val="FF0000"/>
            </a:solidFill>
            <a:prstDash val="lgDashDot"/>
          </a:ln>
          <a:effectLst>
            <a:outerShdw blurRad="50800" dist="50800" dir="5400000" algn="ctr" rotWithShape="0">
              <a:schemeClr val="bg1"/>
            </a:outerShdw>
          </a:effectLst>
          <a:scene3d>
            <a:camera prst="orthographicFront"/>
            <a:lightRig rig="threePt" dir="t"/>
          </a:scene3d>
          <a:sp3d prstMaterial="matte">
            <a:bevelT w="0" h="0"/>
            <a:bevelB w="0" h="0"/>
          </a:sp3d>
        </p:spPr>
        <p:style>
          <a:lnRef idx="1">
            <a:schemeClr val="accent1"/>
          </a:lnRef>
          <a:fillRef idx="0">
            <a:schemeClr val="accent1"/>
          </a:fillRef>
          <a:effectRef idx="0">
            <a:schemeClr val="accent1"/>
          </a:effectRef>
          <a:fontRef idx="minor">
            <a:schemeClr val="tx1"/>
          </a:fontRef>
        </p:style>
      </p:cxnSp>
      <p:sp>
        <p:nvSpPr>
          <p:cNvPr id="17" name="Text Box 3"/>
          <p:cNvSpPr txBox="1">
            <a:spLocks noChangeArrowheads="1"/>
          </p:cNvSpPr>
          <p:nvPr/>
        </p:nvSpPr>
        <p:spPr bwMode="auto">
          <a:xfrm>
            <a:off x="1403350" y="2629979"/>
            <a:ext cx="7385808" cy="584775"/>
          </a:xfrm>
          <a:prstGeom prst="rect">
            <a:avLst/>
          </a:prstGeom>
          <a:noFill/>
          <a:ln w="9525">
            <a:noFill/>
            <a:miter lim="800000"/>
            <a:headEnd/>
            <a:tailEnd/>
          </a:ln>
          <a:effectLst>
            <a:outerShdw sx="1000" sy="1000" algn="ctr" rotWithShape="0">
              <a:schemeClr val="tx2"/>
            </a:outerShdw>
          </a:effectLst>
        </p:spPr>
        <p:txBody>
          <a:bodyPr wrap="square">
            <a:spAutoFit/>
          </a:bodyPr>
          <a:lstStyle/>
          <a:p>
            <a:pPr>
              <a:defRPr/>
            </a:pPr>
            <a:r>
              <a:rPr lang="zh-CN" altLang="en-US" sz="3200" dirty="0" smtClean="0">
                <a:latin typeface="Times New Roman" pitchFamily="18" charset="0"/>
                <a:ea typeface="楷体" pitchFamily="49" charset="-122"/>
              </a:rPr>
              <a:t>一、计算方法的概念</a:t>
            </a:r>
            <a:endParaRPr lang="zh-CN" altLang="en-US" sz="3200" dirty="0">
              <a:latin typeface="楷体" pitchFamily="49" charset="-122"/>
              <a:ea typeface="楷体" pitchFamily="49" charset="-122"/>
            </a:endParaRPr>
          </a:p>
        </p:txBody>
      </p:sp>
      <p:sp>
        <p:nvSpPr>
          <p:cNvPr id="18" name="Text Box 3"/>
          <p:cNvSpPr txBox="1">
            <a:spLocks noChangeArrowheads="1"/>
          </p:cNvSpPr>
          <p:nvPr/>
        </p:nvSpPr>
        <p:spPr bwMode="auto">
          <a:xfrm>
            <a:off x="1403351" y="3523212"/>
            <a:ext cx="7331216" cy="584775"/>
          </a:xfrm>
          <a:prstGeom prst="rect">
            <a:avLst/>
          </a:prstGeom>
          <a:noFill/>
          <a:ln w="9525">
            <a:noFill/>
            <a:miter lim="800000"/>
            <a:headEnd/>
            <a:tailEnd/>
          </a:ln>
          <a:effectLst>
            <a:outerShdw sx="1000" sy="1000" algn="ctr" rotWithShape="0">
              <a:schemeClr val="tx2"/>
            </a:outerShdw>
          </a:effectLst>
        </p:spPr>
        <p:txBody>
          <a:bodyPr wrap="square">
            <a:spAutoFit/>
          </a:bodyPr>
          <a:lstStyle/>
          <a:p>
            <a:pPr>
              <a:defRPr/>
            </a:pPr>
            <a:r>
              <a:rPr lang="zh-CN" altLang="en-US" sz="3200" dirty="0" smtClean="0">
                <a:latin typeface="楷体" pitchFamily="49" charset="-122"/>
                <a:ea typeface="楷体" pitchFamily="49" charset="-122"/>
              </a:rPr>
              <a:t>二、用计算机求解实际问题的步骤</a:t>
            </a:r>
            <a:endParaRPr lang="zh-CN" altLang="en-US" sz="3200" dirty="0">
              <a:latin typeface="楷体" pitchFamily="49" charset="-122"/>
              <a:ea typeface="楷体" pitchFamily="49" charset="-122"/>
            </a:endParaRPr>
          </a:p>
        </p:txBody>
      </p:sp>
      <p:sp>
        <p:nvSpPr>
          <p:cNvPr id="19" name="Text Box 3"/>
          <p:cNvSpPr txBox="1">
            <a:spLocks noChangeArrowheads="1"/>
          </p:cNvSpPr>
          <p:nvPr/>
        </p:nvSpPr>
        <p:spPr bwMode="auto">
          <a:xfrm>
            <a:off x="1403349" y="4434327"/>
            <a:ext cx="7249331" cy="584775"/>
          </a:xfrm>
          <a:prstGeom prst="rect">
            <a:avLst/>
          </a:prstGeom>
          <a:noFill/>
          <a:ln w="9525">
            <a:noFill/>
            <a:miter lim="800000"/>
            <a:headEnd/>
            <a:tailEnd/>
          </a:ln>
          <a:effectLst>
            <a:outerShdw sx="1000" sy="1000" algn="ctr" rotWithShape="0">
              <a:schemeClr val="tx2"/>
            </a:outerShdw>
          </a:effectLst>
        </p:spPr>
        <p:txBody>
          <a:bodyPr wrap="square">
            <a:spAutoFit/>
          </a:bodyPr>
          <a:lstStyle/>
          <a:p>
            <a:pPr>
              <a:defRPr/>
            </a:pPr>
            <a:r>
              <a:rPr lang="zh-CN" altLang="en-US" sz="3200" dirty="0" smtClean="0">
                <a:latin typeface="Times New Roman" pitchFamily="18" charset="0"/>
                <a:ea typeface="楷体" pitchFamily="49" charset="-122"/>
              </a:rPr>
              <a:t>三、数值计算方法的特点</a:t>
            </a:r>
            <a:endParaRPr lang="zh-CN" altLang="en-US" sz="3200" dirty="0">
              <a:latin typeface="楷体" pitchFamily="49" charset="-122"/>
              <a:ea typeface="楷体" pitchFamily="49" charset="-122"/>
            </a:endParaRPr>
          </a:p>
        </p:txBody>
      </p:sp>
      <p:sp>
        <p:nvSpPr>
          <p:cNvPr id="14" name="灯片编号占位符 8"/>
          <p:cNvSpPr txBox="1">
            <a:spLocks/>
          </p:cNvSpPr>
          <p:nvPr/>
        </p:nvSpPr>
        <p:spPr bwMode="auto">
          <a:xfrm>
            <a:off x="8752484" y="6559552"/>
            <a:ext cx="391516" cy="298449"/>
          </a:xfrm>
          <a:prstGeom prst="rect">
            <a:avLst/>
          </a:prstGeom>
          <a:noFill/>
          <a:ln w="9525">
            <a:noFill/>
            <a:miter lim="800000"/>
            <a:headEnd/>
            <a:tailEnd/>
          </a:ln>
        </p:spPr>
        <p:txBody>
          <a:bodyPr/>
          <a:lstStyle/>
          <a:p>
            <a:pPr algn="r"/>
            <a:fld id="{15A842D1-B9C2-4083-A525-D0BB730B7459}" type="slidenum">
              <a:rPr lang="zh-CN" altLang="en-US" sz="1000">
                <a:latin typeface="Times New Roman" pitchFamily="18" charset="0"/>
                <a:cs typeface="Times New Roman" pitchFamily="18" charset="0"/>
              </a:rPr>
              <a:pPr algn="r"/>
              <a:t>3</a:t>
            </a:fld>
            <a:endParaRPr lang="zh-CN" altLang="en-US" sz="1000" dirty="0">
              <a:latin typeface="Times New Roman" pitchFamily="18" charset="0"/>
              <a:cs typeface="Times New Roman" pitchFamily="18" charset="0"/>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1000"/>
                                        <p:tgtEl>
                                          <p:spTgt spid="17"/>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1000"/>
                                        <p:tgtEl>
                                          <p:spTgt spid="18"/>
                                        </p:tgtEl>
                                      </p:cBhvr>
                                    </p:animEffect>
                                  </p:childTnLst>
                                </p:cTn>
                              </p:par>
                            </p:childTnLst>
                          </p:cTn>
                        </p:par>
                        <p:par>
                          <p:cTn id="12" fill="hold">
                            <p:stCondLst>
                              <p:cond delay="2000"/>
                            </p:stCondLst>
                            <p:childTnLst>
                              <p:par>
                                <p:cTn id="13" presetID="22" presetClass="entr" presetSubtype="8"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left)">
                                      <p:cBhvr>
                                        <p:cTn id="15"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03941" name="Rectangle 5"/>
          <p:cNvSpPr>
            <a:spLocks noChangeArrowheads="1"/>
          </p:cNvSpPr>
          <p:nvPr/>
        </p:nvSpPr>
        <p:spPr bwMode="auto">
          <a:xfrm>
            <a:off x="600500" y="1204150"/>
            <a:ext cx="7970292" cy="5114761"/>
          </a:xfrm>
          <a:prstGeom prst="rect">
            <a:avLst/>
          </a:prstGeom>
          <a:noFill/>
          <a:ln w="9525">
            <a:noFill/>
            <a:miter lim="800000"/>
            <a:headEnd/>
            <a:tailEnd/>
          </a:ln>
        </p:spPr>
        <p:txBody>
          <a:bodyPr anchor="ctr"/>
          <a:lstStyle/>
          <a:p>
            <a:pPr marL="514350" indent="-514350">
              <a:lnSpc>
                <a:spcPct val="120000"/>
              </a:lnSpc>
              <a:spcAft>
                <a:spcPts val="1200"/>
              </a:spcAft>
              <a:buClr>
                <a:srgbClr val="0000FF"/>
              </a:buClr>
              <a:buSzPct val="70000"/>
              <a:buFont typeface="Wingdings" pitchFamily="2" charset="2"/>
              <a:buChar char="l"/>
            </a:pPr>
            <a:r>
              <a:rPr lang="zh-CN" altLang="zh-CN" sz="2800" dirty="0" smtClean="0"/>
              <a:t>又称数值分析，是计算数学的一个分支。</a:t>
            </a:r>
            <a:endParaRPr lang="en-US" altLang="zh-CN" sz="2800" dirty="0" smtClean="0"/>
          </a:p>
          <a:p>
            <a:pPr marL="514350" indent="-514350">
              <a:lnSpc>
                <a:spcPct val="120000"/>
              </a:lnSpc>
              <a:spcAft>
                <a:spcPts val="1200"/>
              </a:spcAft>
              <a:buClr>
                <a:srgbClr val="0000FF"/>
              </a:buClr>
              <a:buSzPct val="70000"/>
              <a:buFont typeface="Wingdings" pitchFamily="2" charset="2"/>
              <a:buChar char="l"/>
            </a:pPr>
            <a:r>
              <a:rPr lang="zh-CN" altLang="en-US" sz="2800" dirty="0" smtClean="0"/>
              <a:t>是</a:t>
            </a:r>
            <a:r>
              <a:rPr lang="zh-CN" altLang="zh-CN" sz="2800" dirty="0" smtClean="0"/>
              <a:t>研究用数字计算机求解各种数学问题的数值方法及其理论的一门学科</a:t>
            </a:r>
            <a:r>
              <a:rPr lang="zh-CN" altLang="en-US" sz="2800" dirty="0" smtClean="0"/>
              <a:t>。</a:t>
            </a:r>
            <a:endParaRPr lang="en-US" altLang="zh-CN" sz="2800" dirty="0" smtClean="0"/>
          </a:p>
          <a:p>
            <a:pPr marL="514350" indent="-514350">
              <a:lnSpc>
                <a:spcPct val="120000"/>
              </a:lnSpc>
              <a:spcAft>
                <a:spcPts val="1200"/>
              </a:spcAft>
              <a:buClr>
                <a:srgbClr val="0000FF"/>
              </a:buClr>
              <a:buSzPct val="70000"/>
              <a:buFont typeface="Wingdings" pitchFamily="2" charset="2"/>
              <a:buChar char="l"/>
            </a:pPr>
            <a:r>
              <a:rPr lang="zh-CN" altLang="zh-CN" sz="2800" dirty="0" smtClean="0"/>
              <a:t>涉及科学计算中的常见问题，包括函数的插值与逼近、线性和非线性方程的求解、数值积分与数值微分，矩阵的特征值与特征向量等。</a:t>
            </a:r>
            <a:endParaRPr lang="en-US" altLang="zh-CN" sz="2800" dirty="0" smtClean="0"/>
          </a:p>
          <a:p>
            <a:pPr marL="514350" indent="-514350">
              <a:lnSpc>
                <a:spcPct val="120000"/>
              </a:lnSpc>
              <a:spcAft>
                <a:spcPts val="1200"/>
              </a:spcAft>
              <a:buClr>
                <a:srgbClr val="0000FF"/>
              </a:buClr>
              <a:buSzPct val="70000"/>
              <a:buFont typeface="Wingdings" pitchFamily="2" charset="2"/>
              <a:buChar char="l"/>
            </a:pPr>
            <a:r>
              <a:rPr lang="zh-CN" altLang="zh-CN" sz="2800" dirty="0" smtClean="0"/>
              <a:t>是用计算机进行程序设计和对数值结果进行分析的依据和基础</a:t>
            </a:r>
            <a:r>
              <a:rPr lang="zh-CN" altLang="en-US" sz="2800" dirty="0" smtClean="0"/>
              <a:t>。</a:t>
            </a:r>
            <a:endParaRPr lang="en-US" altLang="zh-CN" sz="2800" dirty="0">
              <a:latin typeface="Times New Roman" pitchFamily="18" charset="0"/>
              <a:cs typeface="Times New Roman" pitchFamily="18" charset="0"/>
            </a:endParaRPr>
          </a:p>
        </p:txBody>
      </p:sp>
      <p:sp>
        <p:nvSpPr>
          <p:cNvPr id="48132" name="Rectangle 7"/>
          <p:cNvSpPr>
            <a:spLocks noChangeArrowheads="1"/>
          </p:cNvSpPr>
          <p:nvPr/>
        </p:nvSpPr>
        <p:spPr bwMode="auto">
          <a:xfrm>
            <a:off x="1016000" y="245660"/>
            <a:ext cx="8128000" cy="682168"/>
          </a:xfrm>
          <a:prstGeom prst="rect">
            <a:avLst/>
          </a:prstGeom>
          <a:noFill/>
          <a:ln w="9525">
            <a:noFill/>
            <a:miter lim="800000"/>
            <a:headEnd/>
            <a:tailEnd/>
          </a:ln>
        </p:spPr>
        <p:txBody>
          <a:bodyPr/>
          <a:lstStyle/>
          <a:p>
            <a:pPr marL="342900" indent="-342900"/>
            <a:r>
              <a:rPr lang="zh-CN" altLang="en-US" sz="3200" dirty="0" smtClean="0">
                <a:solidFill>
                  <a:srgbClr val="FFFF00"/>
                </a:solidFill>
                <a:latin typeface="Times New Roman" pitchFamily="18" charset="0"/>
                <a:ea typeface="楷体" pitchFamily="49" charset="-122"/>
              </a:rPr>
              <a:t>一、计算方法的概念</a:t>
            </a:r>
            <a:endParaRPr lang="zh-CN" altLang="en-US" sz="3200" dirty="0">
              <a:solidFill>
                <a:srgbClr val="FFFF00"/>
              </a:solidFill>
              <a:latin typeface="SimHei" pitchFamily="49" charset="-122"/>
              <a:ea typeface="SimHei" pitchFamily="49" charset="-122"/>
            </a:endParaRPr>
          </a:p>
        </p:txBody>
      </p:sp>
      <p:sp>
        <p:nvSpPr>
          <p:cNvPr id="6" name="灯片编号占位符 8"/>
          <p:cNvSpPr txBox="1">
            <a:spLocks/>
          </p:cNvSpPr>
          <p:nvPr/>
        </p:nvSpPr>
        <p:spPr bwMode="auto">
          <a:xfrm>
            <a:off x="8752484" y="6559552"/>
            <a:ext cx="391516" cy="298449"/>
          </a:xfrm>
          <a:prstGeom prst="rect">
            <a:avLst/>
          </a:prstGeom>
          <a:noFill/>
          <a:ln w="9525">
            <a:noFill/>
            <a:miter lim="800000"/>
            <a:headEnd/>
            <a:tailEnd/>
          </a:ln>
        </p:spPr>
        <p:txBody>
          <a:bodyPr/>
          <a:lstStyle/>
          <a:p>
            <a:pPr algn="r"/>
            <a:fld id="{15A842D1-B9C2-4083-A525-D0BB730B7459}" type="slidenum">
              <a:rPr lang="zh-CN" altLang="en-US" sz="1000">
                <a:latin typeface="Times New Roman" pitchFamily="18" charset="0"/>
                <a:cs typeface="Times New Roman" pitchFamily="18" charset="0"/>
              </a:rPr>
              <a:pPr algn="r"/>
              <a:t>4</a:t>
            </a:fld>
            <a:endParaRPr lang="zh-CN" altLang="en-US" sz="10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703941"/>
                                        </p:tgtEl>
                                        <p:attrNameLst>
                                          <p:attrName>style.visibility</p:attrName>
                                        </p:attrNameLst>
                                      </p:cBhvr>
                                      <p:to>
                                        <p:strVal val="visible"/>
                                      </p:to>
                                    </p:set>
                                    <p:animEffect transition="in" filter="wipe(up)">
                                      <p:cBhvr>
                                        <p:cTn id="7" dur="3000"/>
                                        <p:tgtEl>
                                          <p:spTgt spid="17039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0394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8"/>
          <p:cNvSpPr txBox="1">
            <a:spLocks/>
          </p:cNvSpPr>
          <p:nvPr/>
        </p:nvSpPr>
        <p:spPr bwMode="auto">
          <a:xfrm>
            <a:off x="8752484" y="6559552"/>
            <a:ext cx="391516" cy="298449"/>
          </a:xfrm>
          <a:prstGeom prst="rect">
            <a:avLst/>
          </a:prstGeom>
          <a:noFill/>
          <a:ln w="9525">
            <a:noFill/>
            <a:miter lim="800000"/>
            <a:headEnd/>
            <a:tailEnd/>
          </a:ln>
        </p:spPr>
        <p:txBody>
          <a:bodyPr/>
          <a:lstStyle/>
          <a:p>
            <a:pPr algn="r"/>
            <a:fld id="{15A842D1-B9C2-4083-A525-D0BB730B7459}" type="slidenum">
              <a:rPr lang="zh-CN" altLang="en-US" sz="1000">
                <a:latin typeface="Times New Roman" pitchFamily="18" charset="0"/>
                <a:cs typeface="Times New Roman" pitchFamily="18" charset="0"/>
              </a:rPr>
              <a:pPr algn="r"/>
              <a:t>5</a:t>
            </a:fld>
            <a:endParaRPr lang="zh-CN" altLang="en-US" sz="1000" dirty="0">
              <a:latin typeface="Times New Roman" pitchFamily="18" charset="0"/>
              <a:cs typeface="Times New Roman" pitchFamily="18" charset="0"/>
            </a:endParaRPr>
          </a:p>
        </p:txBody>
      </p:sp>
      <p:sp>
        <p:nvSpPr>
          <p:cNvPr id="9" name="Rectangle 7"/>
          <p:cNvSpPr>
            <a:spLocks noChangeArrowheads="1"/>
          </p:cNvSpPr>
          <p:nvPr/>
        </p:nvSpPr>
        <p:spPr bwMode="auto">
          <a:xfrm>
            <a:off x="1016000" y="245660"/>
            <a:ext cx="8128000" cy="682168"/>
          </a:xfrm>
          <a:prstGeom prst="rect">
            <a:avLst/>
          </a:prstGeom>
          <a:noFill/>
          <a:ln w="9525">
            <a:noFill/>
            <a:miter lim="800000"/>
            <a:headEnd/>
            <a:tailEnd/>
          </a:ln>
        </p:spPr>
        <p:txBody>
          <a:bodyPr/>
          <a:lstStyle/>
          <a:p>
            <a:pPr marL="342900" indent="-342900"/>
            <a:r>
              <a:rPr lang="zh-CN" altLang="en-US" sz="3200" dirty="0" smtClean="0">
                <a:solidFill>
                  <a:srgbClr val="FFFF00"/>
                </a:solidFill>
                <a:latin typeface="Times New Roman" pitchFamily="18" charset="0"/>
                <a:ea typeface="楷体" pitchFamily="49" charset="-122"/>
              </a:rPr>
              <a:t>二、用计算机求解实际问题的步骤</a:t>
            </a:r>
          </a:p>
        </p:txBody>
      </p:sp>
      <p:sp>
        <p:nvSpPr>
          <p:cNvPr id="165890"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65889" name="Object 1"/>
          <p:cNvGraphicFramePr>
            <a:graphicFrameLocks/>
          </p:cNvGraphicFramePr>
          <p:nvPr/>
        </p:nvGraphicFramePr>
        <p:xfrm>
          <a:off x="696649" y="1392350"/>
          <a:ext cx="8132763" cy="1487488"/>
        </p:xfrm>
        <a:graphic>
          <a:graphicData uri="http://schemas.openxmlformats.org/presentationml/2006/ole">
            <p:oleObj spid="_x0000_s165889" name="Visio" r:id="rId5" imgW="3365822" imgH="596169" progId="Visio.Drawing.11">
              <p:embed/>
            </p:oleObj>
          </a:graphicData>
        </a:graphic>
      </p:graphicFrame>
      <p:sp>
        <p:nvSpPr>
          <p:cNvPr id="165891" name="Rectangle 3"/>
          <p:cNvSpPr>
            <a:spLocks noChangeArrowheads="1"/>
          </p:cNvSpPr>
          <p:nvPr/>
        </p:nvSpPr>
        <p:spPr bwMode="auto">
          <a:xfrm>
            <a:off x="2136879" y="2835968"/>
            <a:ext cx="4870244" cy="43088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2200" i="0" u="none" strike="noStrike" cap="none" normalizeH="0" baseline="0" dirty="0" smtClean="0">
                <a:ln>
                  <a:noFill/>
                </a:ln>
                <a:solidFill>
                  <a:srgbClr val="000000"/>
                </a:solidFill>
                <a:effectLst/>
                <a:latin typeface="+mn-ea"/>
                <a:ea typeface="+mn-ea"/>
                <a:cs typeface="Times New Roman" pitchFamily="18" charset="0"/>
              </a:rPr>
              <a:t>图</a:t>
            </a:r>
            <a:r>
              <a:rPr kumimoji="0" lang="en-US" altLang="zh-CN" sz="2200" i="0" u="none" strike="noStrike" cap="none" normalizeH="0" baseline="0" dirty="0" smtClean="0">
                <a:ln>
                  <a:noFill/>
                </a:ln>
                <a:solidFill>
                  <a:srgbClr val="000000"/>
                </a:solidFill>
                <a:effectLst/>
                <a:latin typeface="+mn-ea"/>
                <a:ea typeface="+mn-ea"/>
                <a:cs typeface="Times New Roman" pitchFamily="18" charset="0"/>
              </a:rPr>
              <a:t>1-1  </a:t>
            </a:r>
            <a:r>
              <a:rPr kumimoji="0" lang="zh-CN" altLang="en-US" sz="2200" i="0" u="none" strike="noStrike" cap="none" normalizeH="0" baseline="0" dirty="0" smtClean="0">
                <a:ln>
                  <a:noFill/>
                </a:ln>
                <a:solidFill>
                  <a:srgbClr val="000000"/>
                </a:solidFill>
                <a:effectLst/>
                <a:latin typeface="+mn-ea"/>
                <a:ea typeface="+mn-ea"/>
                <a:cs typeface="Times New Roman" pitchFamily="18" charset="0"/>
              </a:rPr>
              <a:t>用计算机求解实际问题的步骤</a:t>
            </a:r>
            <a:endParaRPr kumimoji="0" lang="zh-CN" altLang="en-US" sz="2200" i="0" u="none" strike="noStrike" cap="none" normalizeH="0" baseline="0" dirty="0" smtClean="0">
              <a:ln>
                <a:noFill/>
              </a:ln>
              <a:solidFill>
                <a:schemeClr val="tx1"/>
              </a:solidFill>
              <a:effectLst/>
              <a:latin typeface="+mn-ea"/>
              <a:ea typeface="+mn-ea"/>
              <a:cs typeface="宋体" pitchFamily="2" charset="-122"/>
            </a:endParaRPr>
          </a:p>
        </p:txBody>
      </p:sp>
      <p:sp>
        <p:nvSpPr>
          <p:cNvPr id="11" name="矩形 10"/>
          <p:cNvSpPr/>
          <p:nvPr/>
        </p:nvSpPr>
        <p:spPr>
          <a:xfrm>
            <a:off x="327541" y="3577307"/>
            <a:ext cx="8543499" cy="2751522"/>
          </a:xfrm>
          <a:prstGeom prst="rect">
            <a:avLst/>
          </a:prstGeom>
        </p:spPr>
        <p:txBody>
          <a:bodyPr wrap="square">
            <a:spAutoFit/>
          </a:bodyPr>
          <a:lstStyle/>
          <a:p>
            <a:pPr>
              <a:lnSpc>
                <a:spcPct val="120000"/>
              </a:lnSpc>
            </a:pPr>
            <a:r>
              <a:rPr lang="en-US" altLang="zh-CN" sz="2400" dirty="0" smtClean="0"/>
              <a:t>     </a:t>
            </a:r>
            <a:r>
              <a:rPr lang="zh-CN" altLang="zh-CN" sz="2400" dirty="0" smtClean="0"/>
              <a:t>用计算方法解决数学问题</a:t>
            </a:r>
            <a:r>
              <a:rPr lang="zh-CN" altLang="en-US" sz="2400" dirty="0" smtClean="0"/>
              <a:t>的任务</a:t>
            </a:r>
            <a:r>
              <a:rPr lang="zh-CN" altLang="zh-CN" sz="2400" dirty="0" smtClean="0"/>
              <a:t>：</a:t>
            </a:r>
            <a:endParaRPr lang="en-US" altLang="zh-CN" sz="2400" dirty="0" smtClean="0"/>
          </a:p>
          <a:p>
            <a:pPr marL="360000" indent="-360000">
              <a:lnSpc>
                <a:spcPct val="120000"/>
              </a:lnSpc>
              <a:buFont typeface="Wingdings" pitchFamily="2" charset="2"/>
              <a:buChar char="l"/>
            </a:pPr>
            <a:r>
              <a:rPr lang="zh-CN" altLang="zh-CN" sz="2400" dirty="0" smtClean="0"/>
              <a:t>如何将数学模型转化为数值计算问题</a:t>
            </a:r>
            <a:endParaRPr lang="en-US" altLang="zh-CN" sz="2400" dirty="0" smtClean="0"/>
          </a:p>
          <a:p>
            <a:pPr marL="360000" indent="-360000">
              <a:lnSpc>
                <a:spcPct val="120000"/>
              </a:lnSpc>
              <a:buFont typeface="Wingdings" pitchFamily="2" charset="2"/>
              <a:buChar char="l"/>
            </a:pPr>
            <a:r>
              <a:rPr lang="zh-CN" altLang="zh-CN" sz="2400" dirty="0" smtClean="0"/>
              <a:t>如何构造合适的计算方法使其满足相关的精度要求</a:t>
            </a:r>
            <a:endParaRPr lang="en-US" altLang="zh-CN" sz="2400" dirty="0" smtClean="0"/>
          </a:p>
          <a:p>
            <a:pPr marL="360000" indent="-360000">
              <a:lnSpc>
                <a:spcPct val="120000"/>
              </a:lnSpc>
              <a:buFont typeface="Wingdings" pitchFamily="2" charset="2"/>
              <a:buChar char="l"/>
            </a:pPr>
            <a:r>
              <a:rPr lang="zh-CN" altLang="zh-CN" sz="2400" dirty="0" smtClean="0"/>
              <a:t>如何分析在计算过程中出现的误差并且研究其积累和传播</a:t>
            </a:r>
            <a:endParaRPr lang="en-US" altLang="zh-CN" sz="2400" dirty="0" smtClean="0"/>
          </a:p>
          <a:p>
            <a:pPr marL="360000" indent="-360000">
              <a:lnSpc>
                <a:spcPct val="120000"/>
              </a:lnSpc>
              <a:buFont typeface="Wingdings" pitchFamily="2" charset="2"/>
              <a:buChar char="l"/>
            </a:pPr>
            <a:r>
              <a:rPr lang="zh-CN" altLang="zh-CN" sz="2400" dirty="0" smtClean="0"/>
              <a:t>如何根据依据计算机的容量、字长、速度等指标来研究具体求解步骤和程序设计技巧</a:t>
            </a:r>
            <a:endParaRPr lang="zh-CN" altLang="en-US" sz="2400" dirty="0"/>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wipe(left)">
                                      <p:cBhvr>
                                        <p:cTn id="7" dur="100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1">
                                            <p:txEl>
                                              <p:pRg st="1" end="1"/>
                                            </p:txEl>
                                          </p:spTgt>
                                        </p:tgtEl>
                                        <p:attrNameLst>
                                          <p:attrName>style.visibility</p:attrName>
                                        </p:attrNameLst>
                                      </p:cBhvr>
                                      <p:to>
                                        <p:strVal val="visible"/>
                                      </p:to>
                                    </p:set>
                                    <p:animEffect transition="in" filter="wipe(left)">
                                      <p:cBhvr>
                                        <p:cTn id="12" dur="1000"/>
                                        <p:tgtEl>
                                          <p:spTgt spid="1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1">
                                            <p:txEl>
                                              <p:pRg st="2" end="2"/>
                                            </p:txEl>
                                          </p:spTgt>
                                        </p:tgtEl>
                                        <p:attrNameLst>
                                          <p:attrName>style.visibility</p:attrName>
                                        </p:attrNameLst>
                                      </p:cBhvr>
                                      <p:to>
                                        <p:strVal val="visible"/>
                                      </p:to>
                                    </p:set>
                                    <p:animEffect transition="in" filter="wipe(left)">
                                      <p:cBhvr>
                                        <p:cTn id="17" dur="1000"/>
                                        <p:tgtEl>
                                          <p:spTgt spid="1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1">
                                            <p:txEl>
                                              <p:pRg st="3" end="3"/>
                                            </p:txEl>
                                          </p:spTgt>
                                        </p:tgtEl>
                                        <p:attrNameLst>
                                          <p:attrName>style.visibility</p:attrName>
                                        </p:attrNameLst>
                                      </p:cBhvr>
                                      <p:to>
                                        <p:strVal val="visible"/>
                                      </p:to>
                                    </p:set>
                                    <p:animEffect transition="in" filter="wipe(left)">
                                      <p:cBhvr>
                                        <p:cTn id="22" dur="1000"/>
                                        <p:tgtEl>
                                          <p:spTgt spid="11">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11">
                                            <p:txEl>
                                              <p:pRg st="4" end="4"/>
                                            </p:txEl>
                                          </p:spTgt>
                                        </p:tgtEl>
                                        <p:attrNameLst>
                                          <p:attrName>style.visibility</p:attrName>
                                        </p:attrNameLst>
                                      </p:cBhvr>
                                      <p:to>
                                        <p:strVal val="visible"/>
                                      </p:to>
                                    </p:set>
                                    <p:animEffect transition="in" filter="wipe(up)">
                                      <p:cBhvr>
                                        <p:cTn id="27" dur="1000"/>
                                        <p:tgtEl>
                                          <p:spTgt spid="1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03941" name="Rectangle 5"/>
          <p:cNvSpPr>
            <a:spLocks noChangeArrowheads="1"/>
          </p:cNvSpPr>
          <p:nvPr/>
        </p:nvSpPr>
        <p:spPr bwMode="auto">
          <a:xfrm>
            <a:off x="600500" y="1094966"/>
            <a:ext cx="7970292" cy="5469605"/>
          </a:xfrm>
          <a:prstGeom prst="rect">
            <a:avLst/>
          </a:prstGeom>
          <a:noFill/>
          <a:ln w="9525">
            <a:noFill/>
            <a:miter lim="800000"/>
            <a:headEnd/>
            <a:tailEnd/>
          </a:ln>
        </p:spPr>
        <p:txBody>
          <a:bodyPr anchor="ctr"/>
          <a:lstStyle/>
          <a:p>
            <a:pPr marL="514350" indent="-514350">
              <a:lnSpc>
                <a:spcPct val="120000"/>
              </a:lnSpc>
              <a:spcAft>
                <a:spcPts val="1200"/>
              </a:spcAft>
              <a:buClr>
                <a:srgbClr val="0000FF"/>
              </a:buClr>
              <a:buSzPct val="70000"/>
              <a:buFont typeface="Wingdings" pitchFamily="2" charset="2"/>
              <a:buChar char="l"/>
            </a:pPr>
            <a:r>
              <a:rPr lang="zh-CN" altLang="zh-CN" sz="2800" dirty="0" smtClean="0"/>
              <a:t>面向计算机。要根据计算机的特点，提供切实可行的有效算法。</a:t>
            </a:r>
            <a:endParaRPr lang="en-US" altLang="zh-CN" sz="2800" dirty="0" smtClean="0"/>
          </a:p>
          <a:p>
            <a:pPr marL="514350" indent="-514350">
              <a:lnSpc>
                <a:spcPct val="120000"/>
              </a:lnSpc>
              <a:spcAft>
                <a:spcPts val="1200"/>
              </a:spcAft>
              <a:buClr>
                <a:srgbClr val="0000FF"/>
              </a:buClr>
              <a:buSzPct val="70000"/>
              <a:buFont typeface="Wingdings" pitchFamily="2" charset="2"/>
              <a:buChar char="l"/>
            </a:pPr>
            <a:r>
              <a:rPr lang="zh-CN" altLang="zh-CN" sz="2800" dirty="0" smtClean="0"/>
              <a:t>有可靠的理论分析。能任意逼近并达到精确要求，对近似算法要保证收敛性和数值稳定性，还要对误差进行分析。</a:t>
            </a:r>
            <a:endParaRPr lang="en-US" altLang="zh-CN" sz="2800" dirty="0" smtClean="0"/>
          </a:p>
          <a:p>
            <a:pPr marL="514350" indent="-514350">
              <a:lnSpc>
                <a:spcPct val="120000"/>
              </a:lnSpc>
              <a:spcAft>
                <a:spcPts val="1200"/>
              </a:spcAft>
              <a:buClr>
                <a:srgbClr val="0000FF"/>
              </a:buClr>
              <a:buSzPct val="70000"/>
              <a:buFont typeface="Wingdings" pitchFamily="2" charset="2"/>
              <a:buChar char="l"/>
            </a:pPr>
            <a:r>
              <a:rPr lang="zh-CN" altLang="zh-CN" sz="2800" dirty="0" smtClean="0"/>
              <a:t>要有好的计算复杂性。一个算法的计算复杂性包括该算法的时间复杂性和空间复杂性。</a:t>
            </a:r>
            <a:endParaRPr lang="en-US" altLang="zh-CN" sz="2800" dirty="0" smtClean="0"/>
          </a:p>
          <a:p>
            <a:pPr marL="514350" indent="-514350">
              <a:lnSpc>
                <a:spcPct val="120000"/>
              </a:lnSpc>
              <a:spcAft>
                <a:spcPts val="1200"/>
              </a:spcAft>
              <a:buClr>
                <a:srgbClr val="0000FF"/>
              </a:buClr>
              <a:buSzPct val="70000"/>
              <a:buFont typeface="Wingdings" pitchFamily="2" charset="2"/>
              <a:buChar char="l"/>
            </a:pPr>
            <a:r>
              <a:rPr lang="zh-CN" altLang="zh-CN" sz="2800" dirty="0" smtClean="0"/>
              <a:t>便于设计数值实验。通过数值实验来验证算法的可行性和有效性。</a:t>
            </a:r>
            <a:endParaRPr lang="en-US" altLang="zh-CN" sz="2800" dirty="0" smtClean="0"/>
          </a:p>
        </p:txBody>
      </p:sp>
      <p:sp>
        <p:nvSpPr>
          <p:cNvPr id="48132" name="Rectangle 7"/>
          <p:cNvSpPr>
            <a:spLocks noChangeArrowheads="1"/>
          </p:cNvSpPr>
          <p:nvPr/>
        </p:nvSpPr>
        <p:spPr bwMode="auto">
          <a:xfrm>
            <a:off x="1016000" y="245660"/>
            <a:ext cx="8128000" cy="682168"/>
          </a:xfrm>
          <a:prstGeom prst="rect">
            <a:avLst/>
          </a:prstGeom>
          <a:noFill/>
          <a:ln w="9525">
            <a:noFill/>
            <a:miter lim="800000"/>
            <a:headEnd/>
            <a:tailEnd/>
          </a:ln>
        </p:spPr>
        <p:txBody>
          <a:bodyPr/>
          <a:lstStyle/>
          <a:p>
            <a:pPr marL="342900" indent="-342900"/>
            <a:r>
              <a:rPr lang="zh-CN" altLang="en-US" sz="3200" dirty="0" smtClean="0">
                <a:solidFill>
                  <a:srgbClr val="FFFF00"/>
                </a:solidFill>
                <a:latin typeface="Times New Roman" pitchFamily="18" charset="0"/>
                <a:ea typeface="楷体" pitchFamily="49" charset="-122"/>
              </a:rPr>
              <a:t>三、数值计算方法的特点</a:t>
            </a:r>
          </a:p>
        </p:txBody>
      </p:sp>
      <p:sp>
        <p:nvSpPr>
          <p:cNvPr id="6" name="灯片编号占位符 8"/>
          <p:cNvSpPr txBox="1">
            <a:spLocks/>
          </p:cNvSpPr>
          <p:nvPr/>
        </p:nvSpPr>
        <p:spPr bwMode="auto">
          <a:xfrm>
            <a:off x="8752484" y="6559552"/>
            <a:ext cx="391516" cy="298449"/>
          </a:xfrm>
          <a:prstGeom prst="rect">
            <a:avLst/>
          </a:prstGeom>
          <a:noFill/>
          <a:ln w="9525">
            <a:noFill/>
            <a:miter lim="800000"/>
            <a:headEnd/>
            <a:tailEnd/>
          </a:ln>
        </p:spPr>
        <p:txBody>
          <a:bodyPr/>
          <a:lstStyle/>
          <a:p>
            <a:pPr algn="r"/>
            <a:fld id="{15A842D1-B9C2-4083-A525-D0BB730B7459}" type="slidenum">
              <a:rPr lang="zh-CN" altLang="en-US" sz="1000">
                <a:latin typeface="Times New Roman" pitchFamily="18" charset="0"/>
                <a:cs typeface="Times New Roman" pitchFamily="18" charset="0"/>
              </a:rPr>
              <a:pPr algn="r"/>
              <a:t>6</a:t>
            </a:fld>
            <a:endParaRPr lang="zh-CN" altLang="en-US" sz="10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703941"/>
                                        </p:tgtEl>
                                        <p:attrNameLst>
                                          <p:attrName>style.visibility</p:attrName>
                                        </p:attrNameLst>
                                      </p:cBhvr>
                                      <p:to>
                                        <p:strVal val="visible"/>
                                      </p:to>
                                    </p:set>
                                    <p:animEffect transition="in" filter="wipe(up)">
                                      <p:cBhvr>
                                        <p:cTn id="7" dur="3000"/>
                                        <p:tgtEl>
                                          <p:spTgt spid="17039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03941"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7106" name="矩形 4"/>
          <p:cNvSpPr>
            <a:spLocks noChangeArrowheads="1"/>
          </p:cNvSpPr>
          <p:nvPr/>
        </p:nvSpPr>
        <p:spPr bwMode="auto">
          <a:xfrm>
            <a:off x="406401" y="745068"/>
            <a:ext cx="8359775" cy="707886"/>
          </a:xfrm>
          <a:prstGeom prst="rect">
            <a:avLst/>
          </a:prstGeom>
          <a:noFill/>
          <a:ln w="9525">
            <a:noFill/>
            <a:miter lim="800000"/>
            <a:headEnd/>
            <a:tailEnd/>
          </a:ln>
        </p:spPr>
        <p:txBody>
          <a:bodyPr>
            <a:spAutoFit/>
          </a:bodyPr>
          <a:lstStyle/>
          <a:p>
            <a:pPr algn="ctr">
              <a:defRPr/>
            </a:pPr>
            <a:r>
              <a:rPr lang="zh-CN" altLang="en-US" sz="4000" dirty="0" smtClean="0">
                <a:solidFill>
                  <a:srgbClr val="0000FF"/>
                </a:solidFill>
                <a:latin typeface="Times New Roman" pitchFamily="18" charset="0"/>
                <a:ea typeface="楷体" pitchFamily="49" charset="-122"/>
              </a:rPr>
              <a:t>第二节    数值计算的误差</a:t>
            </a:r>
            <a:endParaRPr lang="zh-CN" altLang="en-US" sz="4000" dirty="0">
              <a:solidFill>
                <a:srgbClr val="0000FF"/>
              </a:solidFill>
              <a:latin typeface="楷体" pitchFamily="49" charset="-122"/>
              <a:ea typeface="楷体" pitchFamily="49" charset="-122"/>
            </a:endParaRPr>
          </a:p>
        </p:txBody>
      </p:sp>
      <p:cxnSp>
        <p:nvCxnSpPr>
          <p:cNvPr id="11" name="直接连接符 10"/>
          <p:cNvCxnSpPr/>
          <p:nvPr/>
        </p:nvCxnSpPr>
        <p:spPr>
          <a:xfrm>
            <a:off x="0" y="1888819"/>
            <a:ext cx="9144000" cy="0"/>
          </a:xfrm>
          <a:prstGeom prst="line">
            <a:avLst/>
          </a:prstGeom>
          <a:ln w="50800">
            <a:solidFill>
              <a:srgbClr val="FF0000"/>
            </a:solidFill>
            <a:prstDash val="lgDashDot"/>
          </a:ln>
          <a:effectLst>
            <a:outerShdw blurRad="50800" dist="50800" dir="5400000" algn="ctr" rotWithShape="0">
              <a:schemeClr val="bg1"/>
            </a:outerShdw>
          </a:effectLst>
          <a:scene3d>
            <a:camera prst="orthographicFront"/>
            <a:lightRig rig="threePt" dir="t"/>
          </a:scene3d>
          <a:sp3d prstMaterial="matte">
            <a:bevelT w="0" h="0"/>
            <a:bevelB w="0" h="0"/>
          </a:sp3d>
        </p:spPr>
        <p:style>
          <a:lnRef idx="1">
            <a:schemeClr val="accent1"/>
          </a:lnRef>
          <a:fillRef idx="0">
            <a:schemeClr val="accent1"/>
          </a:fillRef>
          <a:effectRef idx="0">
            <a:schemeClr val="accent1"/>
          </a:effectRef>
          <a:fontRef idx="minor">
            <a:schemeClr val="tx1"/>
          </a:fontRef>
        </p:style>
      </p:cxnSp>
      <p:sp>
        <p:nvSpPr>
          <p:cNvPr id="17" name="Text Box 3"/>
          <p:cNvSpPr txBox="1">
            <a:spLocks noChangeArrowheads="1"/>
          </p:cNvSpPr>
          <p:nvPr/>
        </p:nvSpPr>
        <p:spPr bwMode="auto">
          <a:xfrm>
            <a:off x="1403350" y="2275131"/>
            <a:ext cx="7385808" cy="584775"/>
          </a:xfrm>
          <a:prstGeom prst="rect">
            <a:avLst/>
          </a:prstGeom>
          <a:noFill/>
          <a:ln w="9525">
            <a:noFill/>
            <a:miter lim="800000"/>
            <a:headEnd/>
            <a:tailEnd/>
          </a:ln>
          <a:effectLst>
            <a:outerShdw sx="1000" sy="1000" algn="ctr" rotWithShape="0">
              <a:schemeClr val="tx2"/>
            </a:outerShdw>
          </a:effectLst>
        </p:spPr>
        <p:txBody>
          <a:bodyPr wrap="square">
            <a:spAutoFit/>
          </a:bodyPr>
          <a:lstStyle/>
          <a:p>
            <a:pPr>
              <a:defRPr/>
            </a:pPr>
            <a:r>
              <a:rPr lang="zh-CN" altLang="en-US" sz="3200" dirty="0" smtClean="0">
                <a:latin typeface="Times New Roman" pitchFamily="18" charset="0"/>
                <a:ea typeface="楷体" pitchFamily="49" charset="-122"/>
              </a:rPr>
              <a:t>一、误差的来源与分类</a:t>
            </a:r>
            <a:endParaRPr lang="zh-CN" altLang="en-US" sz="3200" dirty="0">
              <a:latin typeface="楷体" pitchFamily="49" charset="-122"/>
              <a:ea typeface="楷体" pitchFamily="49" charset="-122"/>
            </a:endParaRPr>
          </a:p>
        </p:txBody>
      </p:sp>
      <p:sp>
        <p:nvSpPr>
          <p:cNvPr id="18" name="Text Box 3"/>
          <p:cNvSpPr txBox="1">
            <a:spLocks noChangeArrowheads="1"/>
          </p:cNvSpPr>
          <p:nvPr/>
        </p:nvSpPr>
        <p:spPr bwMode="auto">
          <a:xfrm>
            <a:off x="1403351" y="3141068"/>
            <a:ext cx="7331216" cy="584775"/>
          </a:xfrm>
          <a:prstGeom prst="rect">
            <a:avLst/>
          </a:prstGeom>
          <a:noFill/>
          <a:ln w="9525">
            <a:noFill/>
            <a:miter lim="800000"/>
            <a:headEnd/>
            <a:tailEnd/>
          </a:ln>
          <a:effectLst>
            <a:outerShdw sx="1000" sy="1000" algn="ctr" rotWithShape="0">
              <a:schemeClr val="tx2"/>
            </a:outerShdw>
          </a:effectLst>
        </p:spPr>
        <p:txBody>
          <a:bodyPr wrap="square">
            <a:spAutoFit/>
          </a:bodyPr>
          <a:lstStyle/>
          <a:p>
            <a:pPr>
              <a:defRPr/>
            </a:pPr>
            <a:r>
              <a:rPr lang="zh-CN" altLang="en-US" sz="3200" dirty="0" smtClean="0">
                <a:latin typeface="楷体" pitchFamily="49" charset="-122"/>
                <a:ea typeface="楷体" pitchFamily="49" charset="-122"/>
              </a:rPr>
              <a:t>二、绝对误差与误差限</a:t>
            </a:r>
            <a:endParaRPr lang="zh-CN" altLang="en-US" sz="3200" dirty="0">
              <a:latin typeface="楷体" pitchFamily="49" charset="-122"/>
              <a:ea typeface="楷体" pitchFamily="49" charset="-122"/>
            </a:endParaRPr>
          </a:p>
        </p:txBody>
      </p:sp>
      <p:sp>
        <p:nvSpPr>
          <p:cNvPr id="19" name="Text Box 3"/>
          <p:cNvSpPr txBox="1">
            <a:spLocks noChangeArrowheads="1"/>
          </p:cNvSpPr>
          <p:nvPr/>
        </p:nvSpPr>
        <p:spPr bwMode="auto">
          <a:xfrm>
            <a:off x="1403349" y="4024887"/>
            <a:ext cx="7249331" cy="584775"/>
          </a:xfrm>
          <a:prstGeom prst="rect">
            <a:avLst/>
          </a:prstGeom>
          <a:noFill/>
          <a:ln w="9525">
            <a:noFill/>
            <a:miter lim="800000"/>
            <a:headEnd/>
            <a:tailEnd/>
          </a:ln>
          <a:effectLst>
            <a:outerShdw sx="1000" sy="1000" algn="ctr" rotWithShape="0">
              <a:schemeClr val="tx2"/>
            </a:outerShdw>
          </a:effectLst>
        </p:spPr>
        <p:txBody>
          <a:bodyPr wrap="square">
            <a:spAutoFit/>
          </a:bodyPr>
          <a:lstStyle/>
          <a:p>
            <a:pPr>
              <a:defRPr/>
            </a:pPr>
            <a:r>
              <a:rPr lang="zh-CN" altLang="en-US" sz="3200" dirty="0" smtClean="0">
                <a:latin typeface="Times New Roman" pitchFamily="18" charset="0"/>
                <a:ea typeface="楷体" pitchFamily="49" charset="-122"/>
              </a:rPr>
              <a:t>三、相对误差与相对误差限</a:t>
            </a:r>
            <a:endParaRPr lang="zh-CN" altLang="en-US" sz="3200" dirty="0">
              <a:latin typeface="楷体" pitchFamily="49" charset="-122"/>
              <a:ea typeface="楷体" pitchFamily="49" charset="-122"/>
            </a:endParaRPr>
          </a:p>
        </p:txBody>
      </p:sp>
      <p:sp>
        <p:nvSpPr>
          <p:cNvPr id="14" name="灯片编号占位符 8"/>
          <p:cNvSpPr txBox="1">
            <a:spLocks/>
          </p:cNvSpPr>
          <p:nvPr/>
        </p:nvSpPr>
        <p:spPr bwMode="auto">
          <a:xfrm>
            <a:off x="8752484" y="6559552"/>
            <a:ext cx="391516" cy="298449"/>
          </a:xfrm>
          <a:prstGeom prst="rect">
            <a:avLst/>
          </a:prstGeom>
          <a:noFill/>
          <a:ln w="9525">
            <a:noFill/>
            <a:miter lim="800000"/>
            <a:headEnd/>
            <a:tailEnd/>
          </a:ln>
        </p:spPr>
        <p:txBody>
          <a:bodyPr/>
          <a:lstStyle/>
          <a:p>
            <a:pPr algn="r"/>
            <a:fld id="{15A842D1-B9C2-4083-A525-D0BB730B7459}" type="slidenum">
              <a:rPr lang="zh-CN" altLang="en-US" sz="1000">
                <a:latin typeface="Times New Roman" pitchFamily="18" charset="0"/>
                <a:cs typeface="Times New Roman" pitchFamily="18" charset="0"/>
              </a:rPr>
              <a:pPr algn="r"/>
              <a:t>7</a:t>
            </a:fld>
            <a:endParaRPr lang="zh-CN" altLang="en-US" sz="1000" dirty="0">
              <a:latin typeface="Times New Roman" pitchFamily="18" charset="0"/>
              <a:cs typeface="Times New Roman" pitchFamily="18" charset="0"/>
            </a:endParaRPr>
          </a:p>
        </p:txBody>
      </p:sp>
      <p:sp>
        <p:nvSpPr>
          <p:cNvPr id="8" name="Text Box 3"/>
          <p:cNvSpPr txBox="1">
            <a:spLocks noChangeArrowheads="1"/>
          </p:cNvSpPr>
          <p:nvPr/>
        </p:nvSpPr>
        <p:spPr bwMode="auto">
          <a:xfrm>
            <a:off x="1405621" y="4859687"/>
            <a:ext cx="7249331" cy="584775"/>
          </a:xfrm>
          <a:prstGeom prst="rect">
            <a:avLst/>
          </a:prstGeom>
          <a:noFill/>
          <a:ln w="9525">
            <a:noFill/>
            <a:miter lim="800000"/>
            <a:headEnd/>
            <a:tailEnd/>
          </a:ln>
          <a:effectLst>
            <a:outerShdw sx="1000" sy="1000" algn="ctr" rotWithShape="0">
              <a:schemeClr val="tx2"/>
            </a:outerShdw>
          </a:effectLst>
        </p:spPr>
        <p:txBody>
          <a:bodyPr wrap="square">
            <a:spAutoFit/>
          </a:bodyPr>
          <a:lstStyle/>
          <a:p>
            <a:pPr>
              <a:defRPr/>
            </a:pPr>
            <a:r>
              <a:rPr lang="zh-CN" altLang="en-US" sz="3200" dirty="0" smtClean="0">
                <a:latin typeface="Times New Roman" pitchFamily="18" charset="0"/>
                <a:ea typeface="楷体" pitchFamily="49" charset="-122"/>
              </a:rPr>
              <a:t>四、有效数字</a:t>
            </a:r>
            <a:endParaRPr lang="zh-CN" altLang="en-US" sz="3200" dirty="0">
              <a:latin typeface="楷体" pitchFamily="49" charset="-122"/>
              <a:ea typeface="楷体" pitchFamily="49" charset="-122"/>
            </a:endParaRPr>
          </a:p>
        </p:txBody>
      </p:sp>
      <p:sp>
        <p:nvSpPr>
          <p:cNvPr id="9" name="Text Box 3"/>
          <p:cNvSpPr txBox="1">
            <a:spLocks noChangeArrowheads="1"/>
          </p:cNvSpPr>
          <p:nvPr/>
        </p:nvSpPr>
        <p:spPr bwMode="auto">
          <a:xfrm>
            <a:off x="1407893" y="5708135"/>
            <a:ext cx="7249331" cy="584775"/>
          </a:xfrm>
          <a:prstGeom prst="rect">
            <a:avLst/>
          </a:prstGeom>
          <a:noFill/>
          <a:ln w="9525">
            <a:noFill/>
            <a:miter lim="800000"/>
            <a:headEnd/>
            <a:tailEnd/>
          </a:ln>
          <a:effectLst>
            <a:outerShdw sx="1000" sy="1000" algn="ctr" rotWithShape="0">
              <a:schemeClr val="tx2"/>
            </a:outerShdw>
          </a:effectLst>
        </p:spPr>
        <p:txBody>
          <a:bodyPr wrap="square">
            <a:spAutoFit/>
          </a:bodyPr>
          <a:lstStyle/>
          <a:p>
            <a:pPr>
              <a:defRPr/>
            </a:pPr>
            <a:r>
              <a:rPr lang="zh-CN" altLang="en-US" sz="3200" dirty="0" smtClean="0">
                <a:latin typeface="Times New Roman" pitchFamily="18" charset="0"/>
                <a:ea typeface="楷体" pitchFamily="49" charset="-122"/>
              </a:rPr>
              <a:t>五、数据误差对函数值的影响</a:t>
            </a:r>
            <a:endParaRPr lang="zh-CN" altLang="en-US" sz="3200" dirty="0">
              <a:latin typeface="楷体" pitchFamily="49" charset="-122"/>
              <a:ea typeface="楷体" pitchFamily="49"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1000"/>
                                        <p:tgtEl>
                                          <p:spTgt spid="17"/>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1000"/>
                                        <p:tgtEl>
                                          <p:spTgt spid="18"/>
                                        </p:tgtEl>
                                      </p:cBhvr>
                                    </p:animEffect>
                                  </p:childTnLst>
                                </p:cTn>
                              </p:par>
                            </p:childTnLst>
                          </p:cTn>
                        </p:par>
                        <p:par>
                          <p:cTn id="12" fill="hold">
                            <p:stCondLst>
                              <p:cond delay="2000"/>
                            </p:stCondLst>
                            <p:childTnLst>
                              <p:par>
                                <p:cTn id="13" presetID="22" presetClass="entr" presetSubtype="8"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left)">
                                      <p:cBhvr>
                                        <p:cTn id="15" dur="1000"/>
                                        <p:tgtEl>
                                          <p:spTgt spid="19"/>
                                        </p:tgtEl>
                                      </p:cBhvr>
                                    </p:animEffect>
                                  </p:childTnLst>
                                </p:cTn>
                              </p:par>
                            </p:childTnLst>
                          </p:cTn>
                        </p:par>
                        <p:par>
                          <p:cTn id="16" fill="hold">
                            <p:stCondLst>
                              <p:cond delay="3000"/>
                            </p:stCondLst>
                            <p:childTnLst>
                              <p:par>
                                <p:cTn id="17" presetID="2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1000"/>
                                        <p:tgtEl>
                                          <p:spTgt spid="8"/>
                                        </p:tgtEl>
                                      </p:cBhvr>
                                    </p:animEffect>
                                  </p:childTnLst>
                                </p:cTn>
                              </p:par>
                            </p:childTnLst>
                          </p:cTn>
                        </p:par>
                        <p:par>
                          <p:cTn id="20" fill="hold">
                            <p:stCondLst>
                              <p:cond delay="4000"/>
                            </p:stCondLst>
                            <p:childTnLst>
                              <p:par>
                                <p:cTn id="21" presetID="22" presetClass="entr" presetSubtype="8"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8"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03941" name="Rectangle 5"/>
          <p:cNvSpPr>
            <a:spLocks noChangeArrowheads="1"/>
          </p:cNvSpPr>
          <p:nvPr/>
        </p:nvSpPr>
        <p:spPr bwMode="auto">
          <a:xfrm>
            <a:off x="600500" y="1094967"/>
            <a:ext cx="7970292" cy="5169356"/>
          </a:xfrm>
          <a:prstGeom prst="rect">
            <a:avLst/>
          </a:prstGeom>
          <a:noFill/>
          <a:ln w="9525">
            <a:noFill/>
            <a:miter lim="800000"/>
            <a:headEnd/>
            <a:tailEnd/>
          </a:ln>
        </p:spPr>
        <p:txBody>
          <a:bodyPr anchor="ctr"/>
          <a:lstStyle/>
          <a:p>
            <a:pPr marL="514350" indent="-514350">
              <a:lnSpc>
                <a:spcPct val="120000"/>
              </a:lnSpc>
              <a:spcAft>
                <a:spcPts val="1200"/>
              </a:spcAft>
              <a:buClr>
                <a:srgbClr val="0000FF"/>
              </a:buClr>
              <a:buSzPct val="70000"/>
              <a:buFont typeface="Wingdings" pitchFamily="2" charset="2"/>
              <a:buChar char="l"/>
            </a:pPr>
            <a:r>
              <a:rPr lang="zh-CN" altLang="zh-CN" sz="2800" dirty="0" smtClean="0">
                <a:solidFill>
                  <a:srgbClr val="0000FF"/>
                </a:solidFill>
              </a:rPr>
              <a:t>模型误差</a:t>
            </a:r>
            <a:r>
              <a:rPr lang="zh-CN" altLang="en-US" sz="2800" dirty="0" smtClean="0"/>
              <a:t>：数学建模时因抽象、简化引起</a:t>
            </a:r>
            <a:r>
              <a:rPr lang="zh-CN" altLang="zh-CN" sz="2800" dirty="0" smtClean="0"/>
              <a:t>数学模型与实际问题之间的误差</a:t>
            </a:r>
            <a:r>
              <a:rPr lang="zh-CN" altLang="en-US" sz="2800" dirty="0" smtClean="0"/>
              <a:t>，也称</a:t>
            </a:r>
            <a:r>
              <a:rPr lang="zh-CN" altLang="zh-CN" sz="2800" dirty="0" smtClean="0"/>
              <a:t>描述误差。</a:t>
            </a:r>
          </a:p>
          <a:p>
            <a:pPr marL="514350" indent="-514350">
              <a:lnSpc>
                <a:spcPct val="120000"/>
              </a:lnSpc>
              <a:spcAft>
                <a:spcPts val="1200"/>
              </a:spcAft>
              <a:buClr>
                <a:srgbClr val="0000FF"/>
              </a:buClr>
              <a:buSzPct val="70000"/>
              <a:buFont typeface="Wingdings" pitchFamily="2" charset="2"/>
              <a:buChar char="l"/>
            </a:pPr>
            <a:r>
              <a:rPr lang="zh-CN" altLang="en-US" sz="2800" dirty="0" smtClean="0">
                <a:solidFill>
                  <a:srgbClr val="0000FF"/>
                </a:solidFill>
              </a:rPr>
              <a:t>观测</a:t>
            </a:r>
            <a:r>
              <a:rPr lang="zh-CN" altLang="zh-CN" sz="2800" dirty="0" smtClean="0">
                <a:solidFill>
                  <a:srgbClr val="0000FF"/>
                </a:solidFill>
              </a:rPr>
              <a:t>误差</a:t>
            </a:r>
            <a:r>
              <a:rPr lang="zh-CN" altLang="en-US" sz="2800" dirty="0" smtClean="0"/>
              <a:t>：因</a:t>
            </a:r>
            <a:r>
              <a:rPr lang="zh-CN" altLang="zh-CN" sz="2800" dirty="0" smtClean="0"/>
              <a:t>观测手段限制、测量仪器精度影响而产生的观测数据与实际数据之间的误差。</a:t>
            </a:r>
            <a:endParaRPr lang="en-US" altLang="zh-CN" sz="2800" dirty="0" smtClean="0"/>
          </a:p>
          <a:p>
            <a:pPr marL="514350" indent="-514350">
              <a:lnSpc>
                <a:spcPct val="120000"/>
              </a:lnSpc>
              <a:spcAft>
                <a:spcPts val="1200"/>
              </a:spcAft>
              <a:buClr>
                <a:srgbClr val="0000FF"/>
              </a:buClr>
              <a:buSzPct val="70000"/>
              <a:buFont typeface="Wingdings" pitchFamily="2" charset="2"/>
              <a:buChar char="l"/>
            </a:pPr>
            <a:r>
              <a:rPr lang="zh-CN" altLang="en-US" sz="2800" dirty="0" smtClean="0">
                <a:solidFill>
                  <a:srgbClr val="0000FF"/>
                </a:solidFill>
              </a:rPr>
              <a:t>截断</a:t>
            </a:r>
            <a:r>
              <a:rPr lang="zh-CN" altLang="zh-CN" sz="2800" dirty="0" smtClean="0">
                <a:solidFill>
                  <a:srgbClr val="0000FF"/>
                </a:solidFill>
              </a:rPr>
              <a:t>误差</a:t>
            </a:r>
            <a:r>
              <a:rPr lang="zh-CN" altLang="en-US" sz="2800" dirty="0" smtClean="0"/>
              <a:t>：</a:t>
            </a:r>
            <a:r>
              <a:rPr lang="zh-CN" altLang="zh-CN" sz="2800" dirty="0" smtClean="0"/>
              <a:t>由有限过程代替无线过程而造成的近似解与准确解之间的误差</a:t>
            </a:r>
            <a:r>
              <a:rPr lang="zh-CN" altLang="en-US" sz="2800" dirty="0" smtClean="0"/>
              <a:t>，也称</a:t>
            </a:r>
            <a:r>
              <a:rPr lang="zh-CN" altLang="zh-CN" sz="2800" dirty="0" smtClean="0"/>
              <a:t>方法误差。</a:t>
            </a:r>
            <a:endParaRPr lang="en-US" altLang="zh-CN" sz="2800" dirty="0" smtClean="0"/>
          </a:p>
          <a:p>
            <a:pPr marL="514350" indent="-514350">
              <a:lnSpc>
                <a:spcPct val="120000"/>
              </a:lnSpc>
              <a:spcAft>
                <a:spcPts val="1200"/>
              </a:spcAft>
              <a:buClr>
                <a:srgbClr val="0000FF"/>
              </a:buClr>
              <a:buSzPct val="70000"/>
              <a:buFont typeface="Wingdings" pitchFamily="2" charset="2"/>
              <a:buChar char="l"/>
            </a:pPr>
            <a:r>
              <a:rPr lang="zh-CN" altLang="en-US" sz="2800" dirty="0" smtClean="0">
                <a:solidFill>
                  <a:srgbClr val="0000FF"/>
                </a:solidFill>
              </a:rPr>
              <a:t>舍入</a:t>
            </a:r>
            <a:r>
              <a:rPr lang="zh-CN" altLang="zh-CN" sz="2800" dirty="0" smtClean="0">
                <a:solidFill>
                  <a:srgbClr val="0000FF"/>
                </a:solidFill>
              </a:rPr>
              <a:t>误差</a:t>
            </a:r>
            <a:r>
              <a:rPr lang="zh-CN" altLang="en-US" sz="2800" dirty="0" smtClean="0"/>
              <a:t>：</a:t>
            </a:r>
            <a:r>
              <a:rPr lang="zh-CN" altLang="zh-CN" sz="2800" dirty="0" smtClean="0"/>
              <a:t>将计算过程中取有限位数字进行运算而产生的误差</a:t>
            </a:r>
            <a:r>
              <a:rPr lang="zh-CN" altLang="en-US" sz="2800" dirty="0" smtClean="0"/>
              <a:t>，也</a:t>
            </a:r>
            <a:r>
              <a:rPr lang="zh-CN" altLang="zh-CN" sz="2800" dirty="0" smtClean="0"/>
              <a:t>称为计算误差。</a:t>
            </a:r>
            <a:endParaRPr lang="en-US" altLang="zh-CN" sz="2800" dirty="0" smtClean="0"/>
          </a:p>
        </p:txBody>
      </p:sp>
      <p:sp>
        <p:nvSpPr>
          <p:cNvPr id="48132" name="Rectangle 7"/>
          <p:cNvSpPr>
            <a:spLocks noChangeArrowheads="1"/>
          </p:cNvSpPr>
          <p:nvPr/>
        </p:nvSpPr>
        <p:spPr bwMode="auto">
          <a:xfrm>
            <a:off x="1016000" y="245660"/>
            <a:ext cx="8128000" cy="682168"/>
          </a:xfrm>
          <a:prstGeom prst="rect">
            <a:avLst/>
          </a:prstGeom>
          <a:noFill/>
          <a:ln w="9525">
            <a:noFill/>
            <a:miter lim="800000"/>
            <a:headEnd/>
            <a:tailEnd/>
          </a:ln>
        </p:spPr>
        <p:txBody>
          <a:bodyPr/>
          <a:lstStyle/>
          <a:p>
            <a:pPr marL="342900" indent="-342900"/>
            <a:r>
              <a:rPr lang="zh-CN" altLang="en-US" sz="3200" dirty="0" smtClean="0">
                <a:solidFill>
                  <a:srgbClr val="FFFF00"/>
                </a:solidFill>
                <a:latin typeface="Times New Roman" pitchFamily="18" charset="0"/>
                <a:ea typeface="楷体" pitchFamily="49" charset="-122"/>
              </a:rPr>
              <a:t>一、误差的来源与分类</a:t>
            </a:r>
          </a:p>
        </p:txBody>
      </p:sp>
      <p:sp>
        <p:nvSpPr>
          <p:cNvPr id="6" name="灯片编号占位符 8"/>
          <p:cNvSpPr txBox="1">
            <a:spLocks/>
          </p:cNvSpPr>
          <p:nvPr/>
        </p:nvSpPr>
        <p:spPr bwMode="auto">
          <a:xfrm>
            <a:off x="8752484" y="6559552"/>
            <a:ext cx="391516" cy="298449"/>
          </a:xfrm>
          <a:prstGeom prst="rect">
            <a:avLst/>
          </a:prstGeom>
          <a:noFill/>
          <a:ln w="9525">
            <a:noFill/>
            <a:miter lim="800000"/>
            <a:headEnd/>
            <a:tailEnd/>
          </a:ln>
        </p:spPr>
        <p:txBody>
          <a:bodyPr/>
          <a:lstStyle/>
          <a:p>
            <a:pPr algn="r"/>
            <a:fld id="{15A842D1-B9C2-4083-A525-D0BB730B7459}" type="slidenum">
              <a:rPr lang="zh-CN" altLang="en-US" sz="1000">
                <a:latin typeface="Times New Roman" pitchFamily="18" charset="0"/>
                <a:cs typeface="Times New Roman" pitchFamily="18" charset="0"/>
              </a:rPr>
              <a:pPr algn="r"/>
              <a:t>8</a:t>
            </a:fld>
            <a:endParaRPr lang="zh-CN" altLang="en-US" sz="10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703941"/>
                                        </p:tgtEl>
                                        <p:attrNameLst>
                                          <p:attrName>style.visibility</p:attrName>
                                        </p:attrNameLst>
                                      </p:cBhvr>
                                      <p:to>
                                        <p:strVal val="visible"/>
                                      </p:to>
                                    </p:set>
                                    <p:animEffect transition="in" filter="wipe(up)">
                                      <p:cBhvr>
                                        <p:cTn id="7" dur="3000"/>
                                        <p:tgtEl>
                                          <p:spTgt spid="17039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0394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03941" name="Rectangle 5"/>
          <p:cNvSpPr>
            <a:spLocks noChangeArrowheads="1"/>
          </p:cNvSpPr>
          <p:nvPr/>
        </p:nvSpPr>
        <p:spPr bwMode="auto">
          <a:xfrm>
            <a:off x="600500" y="1094967"/>
            <a:ext cx="7970292" cy="5169356"/>
          </a:xfrm>
          <a:prstGeom prst="rect">
            <a:avLst/>
          </a:prstGeom>
          <a:noFill/>
          <a:ln w="9525">
            <a:noFill/>
            <a:miter lim="800000"/>
            <a:headEnd/>
            <a:tailEnd/>
          </a:ln>
        </p:spPr>
        <p:txBody>
          <a:bodyPr anchor="ctr"/>
          <a:lstStyle/>
          <a:p>
            <a:pPr marL="360000" indent="-360000">
              <a:lnSpc>
                <a:spcPct val="120000"/>
              </a:lnSpc>
              <a:spcAft>
                <a:spcPts val="1200"/>
              </a:spcAft>
              <a:buClr>
                <a:srgbClr val="0000FF"/>
              </a:buClr>
              <a:buSzPct val="70000"/>
            </a:pPr>
            <a:r>
              <a:rPr lang="en-US" altLang="zh-CN" sz="2800" dirty="0" smtClean="0">
                <a:solidFill>
                  <a:srgbClr val="0000FF"/>
                </a:solidFill>
              </a:rPr>
              <a:t>【</a:t>
            </a:r>
            <a:r>
              <a:rPr lang="x-none" altLang="zh-CN" sz="2800" dirty="0" smtClean="0">
                <a:solidFill>
                  <a:srgbClr val="0000FF"/>
                </a:solidFill>
                <a:latin typeface="黑体" pitchFamily="49" charset="-122"/>
                <a:ea typeface="黑体" pitchFamily="49" charset="-122"/>
              </a:rPr>
              <a:t>定义1-1</a:t>
            </a:r>
            <a:r>
              <a:rPr lang="en-US" altLang="zh-CN" sz="2800" dirty="0" smtClean="0">
                <a:solidFill>
                  <a:srgbClr val="0000FF"/>
                </a:solidFill>
              </a:rPr>
              <a:t>】  </a:t>
            </a:r>
            <a:r>
              <a:rPr lang="zh-CN" altLang="zh-CN" sz="2800" dirty="0" smtClean="0"/>
              <a:t>设</a:t>
            </a:r>
            <a:r>
              <a:rPr lang="en-US" altLang="zh-CN" sz="2800" i="1" dirty="0" smtClean="0">
                <a:latin typeface="Times New Roman" pitchFamily="18" charset="0"/>
                <a:cs typeface="Times New Roman" pitchFamily="18" charset="0"/>
              </a:rPr>
              <a:t> x </a:t>
            </a:r>
            <a:r>
              <a:rPr lang="zh-CN" altLang="zh-CN" sz="2800" dirty="0" smtClean="0"/>
              <a:t>为准确值，</a:t>
            </a:r>
            <a:r>
              <a:rPr lang="en-US" altLang="zh-CN" sz="2800" dirty="0" smtClean="0"/>
              <a:t> </a:t>
            </a:r>
            <a:r>
              <a:rPr lang="en-US" altLang="zh-CN" sz="2800" i="1" dirty="0" smtClean="0">
                <a:latin typeface="Times New Roman" pitchFamily="18" charset="0"/>
                <a:cs typeface="Times New Roman" pitchFamily="18" charset="0"/>
              </a:rPr>
              <a:t>x*</a:t>
            </a:r>
            <a:r>
              <a:rPr lang="en-US" altLang="zh-CN" sz="2800" dirty="0" smtClean="0"/>
              <a:t> </a:t>
            </a:r>
            <a:r>
              <a:rPr lang="zh-CN" altLang="zh-CN" sz="2800" dirty="0" smtClean="0"/>
              <a:t>为</a:t>
            </a:r>
            <a:r>
              <a:rPr lang="en-US" altLang="zh-CN" sz="2800" dirty="0" smtClean="0"/>
              <a:t> </a:t>
            </a:r>
            <a:r>
              <a:rPr lang="en-US" altLang="zh-CN" sz="2800" i="1" dirty="0" smtClean="0">
                <a:latin typeface="Times New Roman" pitchFamily="18" charset="0"/>
                <a:cs typeface="Times New Roman" pitchFamily="18" charset="0"/>
              </a:rPr>
              <a:t>x </a:t>
            </a:r>
            <a:r>
              <a:rPr lang="zh-CN" altLang="zh-CN" sz="2800" dirty="0" smtClean="0"/>
              <a:t>的一个近似值，则称</a:t>
            </a:r>
            <a:r>
              <a:rPr lang="en-US" altLang="zh-CN" sz="2800" dirty="0" smtClean="0"/>
              <a:t> </a:t>
            </a:r>
            <a:r>
              <a:rPr lang="en-US" altLang="zh-CN" sz="2800" i="1" dirty="0" smtClean="0">
                <a:latin typeface="Times New Roman" pitchFamily="18" charset="0"/>
                <a:cs typeface="Times New Roman" pitchFamily="18" charset="0"/>
              </a:rPr>
              <a:t>e*=</a:t>
            </a:r>
            <a:r>
              <a:rPr lang="en-US" altLang="zh-CN" sz="2800" i="1" dirty="0" smtClean="0"/>
              <a:t> </a:t>
            </a:r>
            <a:r>
              <a:rPr lang="en-US" altLang="zh-CN" sz="2800" i="1" dirty="0" smtClean="0">
                <a:latin typeface="Times New Roman" pitchFamily="18" charset="0"/>
                <a:cs typeface="Times New Roman" pitchFamily="18" charset="0"/>
              </a:rPr>
              <a:t>x*</a:t>
            </a:r>
            <a:r>
              <a:rPr lang="en-US" altLang="zh-CN" sz="2800" dirty="0" smtClean="0">
                <a:latin typeface="Times New Roman" pitchFamily="18" charset="0"/>
                <a:cs typeface="Times New Roman" pitchFamily="18" charset="0"/>
              </a:rPr>
              <a:t>-</a:t>
            </a:r>
            <a:r>
              <a:rPr lang="en-US" altLang="zh-CN" sz="2800" i="1" dirty="0" smtClean="0">
                <a:latin typeface="Times New Roman" pitchFamily="18" charset="0"/>
                <a:cs typeface="Times New Roman" pitchFamily="18" charset="0"/>
              </a:rPr>
              <a:t> x </a:t>
            </a:r>
            <a:r>
              <a:rPr lang="zh-CN" altLang="zh-CN" sz="2800" dirty="0" smtClean="0"/>
              <a:t>为近似值</a:t>
            </a:r>
            <a:r>
              <a:rPr lang="en-US" altLang="zh-CN" sz="2800" dirty="0" smtClean="0"/>
              <a:t> </a:t>
            </a:r>
            <a:r>
              <a:rPr lang="en-US" altLang="zh-CN" sz="2800" i="1" dirty="0" smtClean="0">
                <a:latin typeface="Times New Roman" pitchFamily="18" charset="0"/>
                <a:cs typeface="Times New Roman" pitchFamily="18" charset="0"/>
              </a:rPr>
              <a:t>x* </a:t>
            </a:r>
            <a:r>
              <a:rPr lang="zh-CN" altLang="zh-CN" sz="2800" dirty="0" smtClean="0"/>
              <a:t>的</a:t>
            </a:r>
            <a:r>
              <a:rPr lang="zh-CN" altLang="zh-CN" sz="2800" dirty="0" smtClean="0">
                <a:solidFill>
                  <a:srgbClr val="0000FF"/>
                </a:solidFill>
              </a:rPr>
              <a:t>绝对误差</a:t>
            </a:r>
            <a:r>
              <a:rPr lang="zh-CN" altLang="zh-CN" sz="2800" dirty="0" smtClean="0"/>
              <a:t>，简称</a:t>
            </a:r>
            <a:r>
              <a:rPr lang="zh-CN" altLang="zh-CN" sz="2800" dirty="0" smtClean="0">
                <a:solidFill>
                  <a:srgbClr val="0000FF"/>
                </a:solidFill>
              </a:rPr>
              <a:t>误差</a:t>
            </a:r>
            <a:r>
              <a:rPr lang="zh-CN" altLang="zh-CN" sz="2800" dirty="0" smtClean="0"/>
              <a:t>。</a:t>
            </a:r>
            <a:endParaRPr lang="en-US" altLang="zh-CN" sz="2800" dirty="0" smtClean="0"/>
          </a:p>
          <a:p>
            <a:pPr marL="360000" indent="-360000">
              <a:lnSpc>
                <a:spcPct val="120000"/>
              </a:lnSpc>
              <a:spcAft>
                <a:spcPts val="1200"/>
              </a:spcAft>
              <a:buClr>
                <a:srgbClr val="0000FF"/>
              </a:buClr>
              <a:buSzPct val="70000"/>
            </a:pPr>
            <a:r>
              <a:rPr lang="en-US" altLang="zh-CN" sz="2800" dirty="0" smtClean="0"/>
              <a:t>           </a:t>
            </a:r>
            <a:r>
              <a:rPr lang="zh-CN" altLang="zh-CN" sz="2800" dirty="0" smtClean="0"/>
              <a:t>在工程上，一般根据测量工具的精度或计算精度估计出它的取值范围，即估计出误差的绝对值不超过某个正数</a:t>
            </a:r>
            <a:r>
              <a:rPr lang="en-US" altLang="zh-CN" sz="2800" dirty="0" smtClean="0"/>
              <a:t> </a:t>
            </a:r>
            <a:r>
              <a:rPr lang="el-GR" altLang="zh-CN" sz="2800" i="1" dirty="0" smtClean="0">
                <a:latin typeface="Times New Roman"/>
                <a:cs typeface="Times New Roman"/>
              </a:rPr>
              <a:t>ε</a:t>
            </a:r>
            <a:r>
              <a:rPr lang="zh-CN" altLang="en-US" sz="2800" dirty="0" smtClean="0"/>
              <a:t>，</a:t>
            </a:r>
            <a:r>
              <a:rPr lang="zh-CN" altLang="zh-CN" sz="2800" dirty="0" smtClean="0"/>
              <a:t>表示为</a:t>
            </a:r>
            <a:r>
              <a:rPr lang="zh-CN" altLang="en-US" sz="2800" dirty="0" smtClean="0"/>
              <a:t>：</a:t>
            </a:r>
            <a:endParaRPr lang="en-US" altLang="zh-CN" sz="2800" dirty="0" smtClean="0"/>
          </a:p>
          <a:p>
            <a:pPr marL="360000" indent="-360000">
              <a:lnSpc>
                <a:spcPct val="120000"/>
              </a:lnSpc>
              <a:spcAft>
                <a:spcPts val="1200"/>
              </a:spcAft>
              <a:buClr>
                <a:srgbClr val="0000FF"/>
              </a:buClr>
              <a:buSzPct val="70000"/>
            </a:pPr>
            <a:endParaRPr lang="en-US" altLang="zh-CN" sz="2800" dirty="0" smtClean="0"/>
          </a:p>
          <a:p>
            <a:pPr marL="360000" indent="-360000">
              <a:lnSpc>
                <a:spcPct val="120000"/>
              </a:lnSpc>
              <a:spcAft>
                <a:spcPts val="1200"/>
              </a:spcAft>
              <a:buClr>
                <a:srgbClr val="0000FF"/>
              </a:buClr>
              <a:buSzPct val="70000"/>
            </a:pPr>
            <a:r>
              <a:rPr lang="en-US" altLang="zh-CN" sz="2800" dirty="0" smtClean="0"/>
              <a:t>    </a:t>
            </a:r>
            <a:r>
              <a:rPr lang="zh-CN" altLang="en-US" sz="2800" dirty="0" smtClean="0"/>
              <a:t>则</a:t>
            </a:r>
            <a:r>
              <a:rPr lang="zh-CN" altLang="zh-CN" sz="2800" dirty="0" smtClean="0"/>
              <a:t>称正数</a:t>
            </a:r>
            <a:r>
              <a:rPr lang="en-US" altLang="zh-CN" sz="2800" dirty="0" smtClean="0"/>
              <a:t> </a:t>
            </a:r>
            <a:r>
              <a:rPr lang="el-GR" altLang="zh-CN" sz="2800" i="1" dirty="0" smtClean="0">
                <a:latin typeface="Times New Roman"/>
                <a:cs typeface="Times New Roman"/>
              </a:rPr>
              <a:t>ε</a:t>
            </a:r>
            <a:r>
              <a:rPr lang="en-US" altLang="zh-CN" sz="2800" i="1" dirty="0" smtClean="0">
                <a:latin typeface="Times New Roman"/>
                <a:cs typeface="Times New Roman"/>
              </a:rPr>
              <a:t> </a:t>
            </a:r>
            <a:r>
              <a:rPr lang="zh-CN" altLang="zh-CN" sz="2800" dirty="0" smtClean="0"/>
              <a:t>为近似数</a:t>
            </a:r>
            <a:r>
              <a:rPr lang="en-US" altLang="zh-CN" sz="2800" dirty="0" smtClean="0"/>
              <a:t>  </a:t>
            </a:r>
            <a:r>
              <a:rPr lang="en-US" altLang="zh-CN" sz="2800" i="1" dirty="0" smtClean="0">
                <a:latin typeface="Times New Roman" pitchFamily="18" charset="0"/>
                <a:cs typeface="Times New Roman" pitchFamily="18" charset="0"/>
              </a:rPr>
              <a:t>x* </a:t>
            </a:r>
            <a:r>
              <a:rPr lang="zh-CN" altLang="zh-CN" sz="2800" dirty="0" smtClean="0"/>
              <a:t>的</a:t>
            </a:r>
            <a:r>
              <a:rPr lang="zh-CN" altLang="zh-CN" sz="2800" dirty="0" smtClean="0">
                <a:solidFill>
                  <a:srgbClr val="0000FF"/>
                </a:solidFill>
              </a:rPr>
              <a:t>绝对误差限</a:t>
            </a:r>
            <a:r>
              <a:rPr lang="zh-CN" altLang="zh-CN" sz="2800" dirty="0" smtClean="0"/>
              <a:t>，简称</a:t>
            </a:r>
            <a:r>
              <a:rPr lang="zh-CN" altLang="zh-CN" sz="2800" dirty="0" smtClean="0">
                <a:solidFill>
                  <a:srgbClr val="0000FF"/>
                </a:solidFill>
              </a:rPr>
              <a:t>误差限</a:t>
            </a:r>
            <a:r>
              <a:rPr lang="zh-CN" altLang="zh-CN" sz="2800" dirty="0" smtClean="0"/>
              <a:t>或</a:t>
            </a:r>
            <a:r>
              <a:rPr lang="zh-CN" altLang="zh-CN" sz="2800" dirty="0" smtClean="0">
                <a:solidFill>
                  <a:srgbClr val="0000FF"/>
                </a:solidFill>
              </a:rPr>
              <a:t>精度</a:t>
            </a:r>
            <a:r>
              <a:rPr lang="zh-CN" altLang="zh-CN" sz="2800" dirty="0" smtClean="0"/>
              <a:t>。</a:t>
            </a:r>
          </a:p>
        </p:txBody>
      </p:sp>
      <p:sp>
        <p:nvSpPr>
          <p:cNvPr id="48132" name="Rectangle 7"/>
          <p:cNvSpPr>
            <a:spLocks noChangeArrowheads="1"/>
          </p:cNvSpPr>
          <p:nvPr/>
        </p:nvSpPr>
        <p:spPr bwMode="auto">
          <a:xfrm>
            <a:off x="1016000" y="245660"/>
            <a:ext cx="8128000" cy="682168"/>
          </a:xfrm>
          <a:prstGeom prst="rect">
            <a:avLst/>
          </a:prstGeom>
          <a:noFill/>
          <a:ln w="9525">
            <a:noFill/>
            <a:miter lim="800000"/>
            <a:headEnd/>
            <a:tailEnd/>
          </a:ln>
        </p:spPr>
        <p:txBody>
          <a:bodyPr/>
          <a:lstStyle/>
          <a:p>
            <a:pPr marL="342900" indent="-342900"/>
            <a:r>
              <a:rPr lang="zh-CN" altLang="en-US" sz="3200" dirty="0" smtClean="0">
                <a:solidFill>
                  <a:srgbClr val="FFFF00"/>
                </a:solidFill>
                <a:latin typeface="Times New Roman" pitchFamily="18" charset="0"/>
                <a:ea typeface="楷体" pitchFamily="49" charset="-122"/>
              </a:rPr>
              <a:t>二、绝对误差与误差限</a:t>
            </a:r>
          </a:p>
        </p:txBody>
      </p:sp>
      <p:sp>
        <p:nvSpPr>
          <p:cNvPr id="6" name="灯片编号占位符 8"/>
          <p:cNvSpPr txBox="1">
            <a:spLocks/>
          </p:cNvSpPr>
          <p:nvPr/>
        </p:nvSpPr>
        <p:spPr bwMode="auto">
          <a:xfrm>
            <a:off x="8752484" y="6559552"/>
            <a:ext cx="391516" cy="298449"/>
          </a:xfrm>
          <a:prstGeom prst="rect">
            <a:avLst/>
          </a:prstGeom>
          <a:noFill/>
          <a:ln w="9525">
            <a:noFill/>
            <a:miter lim="800000"/>
            <a:headEnd/>
            <a:tailEnd/>
          </a:ln>
        </p:spPr>
        <p:txBody>
          <a:bodyPr/>
          <a:lstStyle/>
          <a:p>
            <a:pPr algn="r"/>
            <a:fld id="{15A842D1-B9C2-4083-A525-D0BB730B7459}" type="slidenum">
              <a:rPr lang="zh-CN" altLang="en-US" sz="1000">
                <a:latin typeface="Times New Roman" pitchFamily="18" charset="0"/>
                <a:cs typeface="Times New Roman" pitchFamily="18" charset="0"/>
              </a:rPr>
              <a:pPr algn="r"/>
              <a:t>9</a:t>
            </a:fld>
            <a:endParaRPr lang="zh-CN" altLang="en-US" sz="1000" dirty="0">
              <a:latin typeface="Times New Roman" pitchFamily="18" charset="0"/>
              <a:cs typeface="Times New Roman" pitchFamily="18" charset="0"/>
            </a:endParaRPr>
          </a:p>
        </p:txBody>
      </p:sp>
      <p:sp>
        <p:nvSpPr>
          <p:cNvPr id="18637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86369" name="Object 1"/>
          <p:cNvGraphicFramePr>
            <a:graphicFrameLocks noChangeAspect="1"/>
          </p:cNvGraphicFramePr>
          <p:nvPr/>
        </p:nvGraphicFramePr>
        <p:xfrm>
          <a:off x="3165263" y="4438887"/>
          <a:ext cx="2266950" cy="631825"/>
        </p:xfrm>
        <a:graphic>
          <a:graphicData uri="http://schemas.openxmlformats.org/presentationml/2006/ole">
            <p:oleObj spid="_x0000_s186369" name="Equation" r:id="rId4" imgW="901440" imgH="253800" progId="Equation.DSMT4">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703941">
                                            <p:txEl>
                                              <p:pRg st="0" end="0"/>
                                            </p:txEl>
                                          </p:spTgt>
                                        </p:tgtEl>
                                        <p:attrNameLst>
                                          <p:attrName>style.visibility</p:attrName>
                                        </p:attrNameLst>
                                      </p:cBhvr>
                                      <p:to>
                                        <p:strVal val="visible"/>
                                      </p:to>
                                    </p:set>
                                    <p:animEffect transition="in" filter="wipe(up)">
                                      <p:cBhvr>
                                        <p:cTn id="7" dur="500"/>
                                        <p:tgtEl>
                                          <p:spTgt spid="170394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703941">
                                            <p:txEl>
                                              <p:pRg st="1" end="1"/>
                                            </p:txEl>
                                          </p:spTgt>
                                        </p:tgtEl>
                                        <p:attrNameLst>
                                          <p:attrName>style.visibility</p:attrName>
                                        </p:attrNameLst>
                                      </p:cBhvr>
                                      <p:to>
                                        <p:strVal val="visible"/>
                                      </p:to>
                                    </p:set>
                                    <p:animEffect transition="in" filter="wipe(up)">
                                      <p:cBhvr>
                                        <p:cTn id="12" dur="500"/>
                                        <p:tgtEl>
                                          <p:spTgt spid="170394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186369"/>
                                        </p:tgtEl>
                                        <p:attrNameLst>
                                          <p:attrName>style.visibility</p:attrName>
                                        </p:attrNameLst>
                                      </p:cBhvr>
                                      <p:to>
                                        <p:strVal val="visible"/>
                                      </p:to>
                                    </p:set>
                                    <p:animEffect transition="in" filter="box(in)">
                                      <p:cBhvr>
                                        <p:cTn id="17" dur="500"/>
                                        <p:tgtEl>
                                          <p:spTgt spid="18636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1703941">
                                            <p:txEl>
                                              <p:pRg st="3" end="3"/>
                                            </p:txEl>
                                          </p:spTgt>
                                        </p:tgtEl>
                                        <p:attrNameLst>
                                          <p:attrName>style.visibility</p:attrName>
                                        </p:attrNameLst>
                                      </p:cBhvr>
                                      <p:to>
                                        <p:strVal val="visible"/>
                                      </p:to>
                                    </p:set>
                                    <p:animEffect transition="in" filter="wipe(up)">
                                      <p:cBhvr>
                                        <p:cTn id="22" dur="500"/>
                                        <p:tgtEl>
                                          <p:spTgt spid="170394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1.9|4.8"/>
</p:tagLst>
</file>

<file path=ppt/tags/tag2.xml><?xml version="1.0" encoding="utf-8"?>
<p:tagLst xmlns:a="http://schemas.openxmlformats.org/drawingml/2006/main" xmlns:r="http://schemas.openxmlformats.org/officeDocument/2006/relationships" xmlns:p="http://schemas.openxmlformats.org/presentationml/2006/main">
  <p:tag name="TIMING" val="|1.9|4.8"/>
</p:tagLst>
</file>

<file path=ppt/tags/tag3.xml><?xml version="1.0" encoding="utf-8"?>
<p:tagLst xmlns:a="http://schemas.openxmlformats.org/drawingml/2006/main" xmlns:r="http://schemas.openxmlformats.org/officeDocument/2006/relationships" xmlns:p="http://schemas.openxmlformats.org/presentationml/2006/main">
  <p:tag name="TIMING" val="|4|10"/>
</p:tagLst>
</file>

<file path=ppt/tags/tag4.xml><?xml version="1.0" encoding="utf-8"?>
<p:tagLst xmlns:a="http://schemas.openxmlformats.org/drawingml/2006/main" xmlns:r="http://schemas.openxmlformats.org/officeDocument/2006/relationships" xmlns:p="http://schemas.openxmlformats.org/presentationml/2006/main">
  <p:tag name="TIMING" val="|1.9|4.8"/>
</p:tagLst>
</file>

<file path=ppt/tags/tag5.xml><?xml version="1.0" encoding="utf-8"?>
<p:tagLst xmlns:a="http://schemas.openxmlformats.org/drawingml/2006/main" xmlns:r="http://schemas.openxmlformats.org/officeDocument/2006/relationships" xmlns:p="http://schemas.openxmlformats.org/presentationml/2006/main">
  <p:tag name="TIMING" val="|1.9|4.8"/>
</p:tagLst>
</file>

<file path=ppt/tags/tag6.xml><?xml version="1.0" encoding="utf-8"?>
<p:tagLst xmlns:a="http://schemas.openxmlformats.org/drawingml/2006/main" xmlns:r="http://schemas.openxmlformats.org/officeDocument/2006/relationships" xmlns:p="http://schemas.openxmlformats.org/presentationml/2006/main">
  <p:tag name="TIMING" val="|0.2"/>
</p:tagLst>
</file>

<file path=ppt/theme/_rels/theme7.xml.rels><?xml version="1.0" encoding="UTF-8" standalone="yes"?>
<Relationships xmlns="http://schemas.openxmlformats.org/package/2006/relationships"><Relationship Id="rId1" Type="http://schemas.openxmlformats.org/officeDocument/2006/relationships/image" Target="../media/image2.jpeg"/></Relationships>
</file>

<file path=ppt/theme/theme1.xml><?xml version="1.0" encoding="utf-8"?>
<a:theme xmlns:a="http://schemas.openxmlformats.org/drawingml/2006/main" name="自定义设计方案">
  <a:themeElements>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自定义设计方案">
      <a:majorFont>
        <a:latin typeface="Times New Roman"/>
        <a:ea typeface="黑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1905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zh-CN" altLang="en-US" sz="6000" b="1" i="0" u="none" strike="noStrike" cap="none" normalizeH="0" baseline="0" smtClean="0">
            <a:ln>
              <a:noFill/>
            </a:ln>
            <a:solidFill>
              <a:schemeClr val="tx1"/>
            </a:solidFill>
            <a:effectLst/>
            <a:latin typeface="Arial" charset="0"/>
            <a:ea typeface="华文仿宋" pitchFamily="2" charset="-122"/>
          </a:defRPr>
        </a:defPPr>
      </a:lstStyle>
    </a:spDef>
    <a:lnDef>
      <a:spPr bwMode="auto">
        <a:xfrm>
          <a:off x="0" y="0"/>
          <a:ext cx="1" cy="1"/>
        </a:xfrm>
        <a:custGeom>
          <a:avLst/>
          <a:gdLst/>
          <a:ahLst/>
          <a:cxnLst/>
          <a:rect l="0" t="0" r="0" b="0"/>
          <a:pathLst/>
        </a:custGeom>
        <a:noFill/>
        <a:ln w="1905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zh-CN" altLang="en-US" sz="6000" b="1" i="0" u="none" strike="noStrike" cap="none" normalizeH="0" baseline="0" smtClean="0">
            <a:ln>
              <a:noFill/>
            </a:ln>
            <a:solidFill>
              <a:schemeClr val="tx1"/>
            </a:solidFill>
            <a:effectLst/>
            <a:latin typeface="Arial" charset="0"/>
            <a:ea typeface="华文仿宋" pitchFamily="2" charset="-122"/>
          </a:defRPr>
        </a:defPPr>
      </a:lstStyle>
    </a:lnDef>
  </a:objectDefaults>
  <a:extraClrSchemeLst>
    <a:extraClrScheme>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5_sample">
  <a:themeElements>
    <a:clrScheme name="2_sample 4">
      <a:dk1>
        <a:srgbClr val="000000"/>
      </a:dk1>
      <a:lt1>
        <a:srgbClr val="FFFFFF"/>
      </a:lt1>
      <a:dk2>
        <a:srgbClr val="000798"/>
      </a:dk2>
      <a:lt2>
        <a:srgbClr val="000099"/>
      </a:lt2>
      <a:accent1>
        <a:srgbClr val="1B33E7"/>
      </a:accent1>
      <a:accent2>
        <a:srgbClr val="6699FF"/>
      </a:accent2>
      <a:accent3>
        <a:srgbClr val="FFFFFF"/>
      </a:accent3>
      <a:accent4>
        <a:srgbClr val="000000"/>
      </a:accent4>
      <a:accent5>
        <a:srgbClr val="ABADF1"/>
      </a:accent5>
      <a:accent6>
        <a:srgbClr val="5C8AE7"/>
      </a:accent6>
      <a:hlink>
        <a:srgbClr val="99CCFF"/>
      </a:hlink>
      <a:folHlink>
        <a:srgbClr val="3366CC"/>
      </a:folHlink>
    </a:clrScheme>
    <a:fontScheme name="2_sample">
      <a:majorFont>
        <a:latin typeface="Arial"/>
        <a:ea typeface="宋体"/>
        <a:cs typeface=""/>
      </a:majorFont>
      <a:minorFont>
        <a:latin typeface="Verdan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sz="2800" b="1" i="0" u="none" strike="noStrike" cap="none" normalizeH="0" baseline="0" smtClean="0">
            <a:ln>
              <a:noFill/>
            </a:ln>
            <a:solidFill>
              <a:schemeClr val="tx1"/>
            </a:solidFill>
            <a:effectLst/>
            <a:latin typeface="Times New Roman" pitchFamily="18" charset="0"/>
            <a:ea typeface="黑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sz="2800" b="1" i="0" u="none" strike="noStrike" cap="none" normalizeH="0" baseline="0" smtClean="0">
            <a:ln>
              <a:noFill/>
            </a:ln>
            <a:solidFill>
              <a:schemeClr val="tx1"/>
            </a:solidFill>
            <a:effectLst/>
            <a:latin typeface="Times New Roman" pitchFamily="18" charset="0"/>
            <a:ea typeface="黑体" pitchFamily="2" charset="-122"/>
          </a:defRPr>
        </a:defPPr>
      </a:lstStyle>
    </a:lnDef>
  </a:objectDefaults>
  <a:extraClrSchemeLst>
    <a:extraClrScheme>
      <a:clrScheme name="2_sample 1">
        <a:dk1>
          <a:srgbClr val="000000"/>
        </a:dk1>
        <a:lt1>
          <a:srgbClr val="FFFFFF"/>
        </a:lt1>
        <a:dk2>
          <a:srgbClr val="000798"/>
        </a:dk2>
        <a:lt2>
          <a:srgbClr val="B2B2B2"/>
        </a:lt2>
        <a:accent1>
          <a:srgbClr val="1B33E7"/>
        </a:accent1>
        <a:accent2>
          <a:srgbClr val="6699FF"/>
        </a:accent2>
        <a:accent3>
          <a:srgbClr val="FFFFFF"/>
        </a:accent3>
        <a:accent4>
          <a:srgbClr val="000000"/>
        </a:accent4>
        <a:accent5>
          <a:srgbClr val="ABADF1"/>
        </a:accent5>
        <a:accent6>
          <a:srgbClr val="5C8AE7"/>
        </a:accent6>
        <a:hlink>
          <a:srgbClr val="99CCFF"/>
        </a:hlink>
        <a:folHlink>
          <a:srgbClr val="3366CC"/>
        </a:folHlink>
      </a:clrScheme>
      <a:clrMap bg1="lt1" tx1="dk1" bg2="lt2" tx2="dk2" accent1="accent1" accent2="accent2" accent3="accent3" accent4="accent4" accent5="accent5" accent6="accent6" hlink="hlink" folHlink="folHlink"/>
    </a:extraClrScheme>
    <a:extraClrScheme>
      <a:clrScheme name="2_sample 2">
        <a:dk1>
          <a:srgbClr val="000000"/>
        </a:dk1>
        <a:lt1>
          <a:srgbClr val="FFFFFF"/>
        </a:lt1>
        <a:dk2>
          <a:srgbClr val="094332"/>
        </a:dk2>
        <a:lt2>
          <a:srgbClr val="B2B2B2"/>
        </a:lt2>
        <a:accent1>
          <a:srgbClr val="0D6531"/>
        </a:accent1>
        <a:accent2>
          <a:srgbClr val="39AF6E"/>
        </a:accent2>
        <a:accent3>
          <a:srgbClr val="FFFFFF"/>
        </a:accent3>
        <a:accent4>
          <a:srgbClr val="000000"/>
        </a:accent4>
        <a:accent5>
          <a:srgbClr val="AAB8AD"/>
        </a:accent5>
        <a:accent6>
          <a:srgbClr val="339E63"/>
        </a:accent6>
        <a:hlink>
          <a:srgbClr val="93E1A0"/>
        </a:hlink>
        <a:folHlink>
          <a:srgbClr val="1D834B"/>
        </a:folHlink>
      </a:clrScheme>
      <a:clrMap bg1="lt1" tx1="dk1" bg2="lt2" tx2="dk2" accent1="accent1" accent2="accent2" accent3="accent3" accent4="accent4" accent5="accent5" accent6="accent6" hlink="hlink" folHlink="folHlink"/>
    </a:extraClrScheme>
    <a:extraClrScheme>
      <a:clrScheme name="2_sample 3">
        <a:dk1>
          <a:srgbClr val="000000"/>
        </a:dk1>
        <a:lt1>
          <a:srgbClr val="FFFFFF"/>
        </a:lt1>
        <a:dk2>
          <a:srgbClr val="275CA3"/>
        </a:dk2>
        <a:lt2>
          <a:srgbClr val="C0C0C0"/>
        </a:lt2>
        <a:accent1>
          <a:srgbClr val="529EBC"/>
        </a:accent1>
        <a:accent2>
          <a:srgbClr val="55BEE3"/>
        </a:accent2>
        <a:accent3>
          <a:srgbClr val="FFFFFF"/>
        </a:accent3>
        <a:accent4>
          <a:srgbClr val="000000"/>
        </a:accent4>
        <a:accent5>
          <a:srgbClr val="B3CCDA"/>
        </a:accent5>
        <a:accent6>
          <a:srgbClr val="4CACCE"/>
        </a:accent6>
        <a:hlink>
          <a:srgbClr val="9FD4F1"/>
        </a:hlink>
        <a:folHlink>
          <a:srgbClr val="0099CC"/>
        </a:folHlink>
      </a:clrScheme>
      <a:clrMap bg1="lt1" tx1="dk1" bg2="lt2" tx2="dk2" accent1="accent1" accent2="accent2" accent3="accent3" accent4="accent4" accent5="accent5" accent6="accent6" hlink="hlink" folHlink="folHlink"/>
    </a:extraClrScheme>
    <a:extraClrScheme>
      <a:clrScheme name="2_sample 4">
        <a:dk1>
          <a:srgbClr val="000000"/>
        </a:dk1>
        <a:lt1>
          <a:srgbClr val="FFFFFF"/>
        </a:lt1>
        <a:dk2>
          <a:srgbClr val="000798"/>
        </a:dk2>
        <a:lt2>
          <a:srgbClr val="000099"/>
        </a:lt2>
        <a:accent1>
          <a:srgbClr val="1B33E7"/>
        </a:accent1>
        <a:accent2>
          <a:srgbClr val="6699FF"/>
        </a:accent2>
        <a:accent3>
          <a:srgbClr val="FFFFFF"/>
        </a:accent3>
        <a:accent4>
          <a:srgbClr val="000000"/>
        </a:accent4>
        <a:accent5>
          <a:srgbClr val="ABADF1"/>
        </a:accent5>
        <a:accent6>
          <a:srgbClr val="5C8AE7"/>
        </a:accent6>
        <a:hlink>
          <a:srgbClr val="99CCFF"/>
        </a:hlink>
        <a:folHlink>
          <a:srgbClr val="3366CC"/>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自定义设计方案">
  <a:themeElements>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1905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zh-CN" altLang="en-US" sz="6000" b="1" i="0" u="none" strike="noStrike" cap="none" normalizeH="0" baseline="0" smtClean="0">
            <a:ln>
              <a:noFill/>
            </a:ln>
            <a:solidFill>
              <a:schemeClr val="tx1"/>
            </a:solidFill>
            <a:effectLst/>
            <a:latin typeface="Arial" charset="0"/>
            <a:ea typeface="华文仿宋" pitchFamily="2" charset="-122"/>
          </a:defRPr>
        </a:defPPr>
      </a:lstStyle>
    </a:spDef>
    <a:lnDef>
      <a:spPr bwMode="auto">
        <a:xfrm>
          <a:off x="0" y="0"/>
          <a:ext cx="1" cy="1"/>
        </a:xfrm>
        <a:custGeom>
          <a:avLst/>
          <a:gdLst/>
          <a:ahLst/>
          <a:cxnLst/>
          <a:rect l="0" t="0" r="0" b="0"/>
          <a:pathLst/>
        </a:custGeom>
        <a:noFill/>
        <a:ln w="1905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zh-CN" altLang="en-US" sz="6000" b="1" i="0" u="none" strike="noStrike" cap="none" normalizeH="0" baseline="0" smtClean="0">
            <a:ln>
              <a:noFill/>
            </a:ln>
            <a:solidFill>
              <a:schemeClr val="tx1"/>
            </a:solidFill>
            <a:effectLst/>
            <a:latin typeface="Arial" charset="0"/>
            <a:ea typeface="华文仿宋" pitchFamily="2" charset="-122"/>
          </a:defRPr>
        </a:defPPr>
      </a:lstStyle>
    </a:lnDef>
  </a:objectDefaults>
  <a:extraClrSchemeLst>
    <a:extraClrScheme>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主题1">
  <a:themeElements>
    <a:clrScheme name="sample 4">
      <a:dk1>
        <a:srgbClr val="000000"/>
      </a:dk1>
      <a:lt1>
        <a:srgbClr val="FFFFFF"/>
      </a:lt1>
      <a:dk2>
        <a:srgbClr val="000798"/>
      </a:dk2>
      <a:lt2>
        <a:srgbClr val="000099"/>
      </a:lt2>
      <a:accent1>
        <a:srgbClr val="1B33E7"/>
      </a:accent1>
      <a:accent2>
        <a:srgbClr val="6699FF"/>
      </a:accent2>
      <a:accent3>
        <a:srgbClr val="FFFFFF"/>
      </a:accent3>
      <a:accent4>
        <a:srgbClr val="000000"/>
      </a:accent4>
      <a:accent5>
        <a:srgbClr val="ABADF1"/>
      </a:accent5>
      <a:accent6>
        <a:srgbClr val="5C8AE7"/>
      </a:accent6>
      <a:hlink>
        <a:srgbClr val="99CCFF"/>
      </a:hlink>
      <a:folHlink>
        <a:srgbClr val="3366CC"/>
      </a:folHlink>
    </a:clrScheme>
    <a:fontScheme name="sample">
      <a:majorFont>
        <a:latin typeface="Arial"/>
        <a:ea typeface="宋体"/>
        <a:cs typeface=""/>
      </a:majorFont>
      <a:minorFont>
        <a:latin typeface="Verdan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sz="2800" b="1" i="0" u="none" strike="noStrike" cap="none" normalizeH="0" baseline="0" smtClean="0">
            <a:ln>
              <a:noFill/>
            </a:ln>
            <a:solidFill>
              <a:schemeClr val="tx1"/>
            </a:solidFill>
            <a:effectLst/>
            <a:latin typeface="Times New Roman" pitchFamily="18" charset="0"/>
            <a:ea typeface="黑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sz="2800" b="1" i="0" u="none" strike="noStrike" cap="none" normalizeH="0" baseline="0" smtClean="0">
            <a:ln>
              <a:noFill/>
            </a:ln>
            <a:solidFill>
              <a:schemeClr val="tx1"/>
            </a:solidFill>
            <a:effectLst/>
            <a:latin typeface="Times New Roman" pitchFamily="18" charset="0"/>
            <a:ea typeface="黑体" pitchFamily="2" charset="-122"/>
          </a:defRPr>
        </a:defPPr>
      </a:lstStyle>
    </a:lnDef>
  </a:objectDefaults>
  <a:extraClrSchemeLst>
    <a:extraClrScheme>
      <a:clrScheme name="sample 1">
        <a:dk1>
          <a:srgbClr val="000000"/>
        </a:dk1>
        <a:lt1>
          <a:srgbClr val="FFFFFF"/>
        </a:lt1>
        <a:dk2>
          <a:srgbClr val="000798"/>
        </a:dk2>
        <a:lt2>
          <a:srgbClr val="B2B2B2"/>
        </a:lt2>
        <a:accent1>
          <a:srgbClr val="1B33E7"/>
        </a:accent1>
        <a:accent2>
          <a:srgbClr val="6699FF"/>
        </a:accent2>
        <a:accent3>
          <a:srgbClr val="FFFFFF"/>
        </a:accent3>
        <a:accent4>
          <a:srgbClr val="000000"/>
        </a:accent4>
        <a:accent5>
          <a:srgbClr val="ABADF1"/>
        </a:accent5>
        <a:accent6>
          <a:srgbClr val="5C8AE7"/>
        </a:accent6>
        <a:hlink>
          <a:srgbClr val="99CCFF"/>
        </a:hlink>
        <a:folHlink>
          <a:srgbClr val="3366CC"/>
        </a:folHlink>
      </a:clrScheme>
      <a:clrMap bg1="lt1" tx1="dk1" bg2="lt2" tx2="dk2" accent1="accent1" accent2="accent2" accent3="accent3" accent4="accent4" accent5="accent5" accent6="accent6" hlink="hlink" folHlink="folHlink"/>
    </a:extraClrScheme>
    <a:extraClrScheme>
      <a:clrScheme name="sample 2">
        <a:dk1>
          <a:srgbClr val="000000"/>
        </a:dk1>
        <a:lt1>
          <a:srgbClr val="FFFFFF"/>
        </a:lt1>
        <a:dk2>
          <a:srgbClr val="094332"/>
        </a:dk2>
        <a:lt2>
          <a:srgbClr val="B2B2B2"/>
        </a:lt2>
        <a:accent1>
          <a:srgbClr val="0D6531"/>
        </a:accent1>
        <a:accent2>
          <a:srgbClr val="39AF6E"/>
        </a:accent2>
        <a:accent3>
          <a:srgbClr val="FFFFFF"/>
        </a:accent3>
        <a:accent4>
          <a:srgbClr val="000000"/>
        </a:accent4>
        <a:accent5>
          <a:srgbClr val="AAB8AD"/>
        </a:accent5>
        <a:accent6>
          <a:srgbClr val="339E63"/>
        </a:accent6>
        <a:hlink>
          <a:srgbClr val="93E1A0"/>
        </a:hlink>
        <a:folHlink>
          <a:srgbClr val="1D834B"/>
        </a:folHlink>
      </a:clrScheme>
      <a:clrMap bg1="lt1" tx1="dk1" bg2="lt2" tx2="dk2" accent1="accent1" accent2="accent2" accent3="accent3" accent4="accent4" accent5="accent5" accent6="accent6" hlink="hlink" folHlink="folHlink"/>
    </a:extraClrScheme>
    <a:extraClrScheme>
      <a:clrScheme name="sample 3">
        <a:dk1>
          <a:srgbClr val="000000"/>
        </a:dk1>
        <a:lt1>
          <a:srgbClr val="FFFFFF"/>
        </a:lt1>
        <a:dk2>
          <a:srgbClr val="275CA3"/>
        </a:dk2>
        <a:lt2>
          <a:srgbClr val="C0C0C0"/>
        </a:lt2>
        <a:accent1>
          <a:srgbClr val="529EBC"/>
        </a:accent1>
        <a:accent2>
          <a:srgbClr val="55BEE3"/>
        </a:accent2>
        <a:accent3>
          <a:srgbClr val="FFFFFF"/>
        </a:accent3>
        <a:accent4>
          <a:srgbClr val="000000"/>
        </a:accent4>
        <a:accent5>
          <a:srgbClr val="B3CCDA"/>
        </a:accent5>
        <a:accent6>
          <a:srgbClr val="4CACCE"/>
        </a:accent6>
        <a:hlink>
          <a:srgbClr val="9FD4F1"/>
        </a:hlink>
        <a:folHlink>
          <a:srgbClr val="0099CC"/>
        </a:folHlink>
      </a:clrScheme>
      <a:clrMap bg1="lt1" tx1="dk1" bg2="lt2" tx2="dk2" accent1="accent1" accent2="accent2" accent3="accent3" accent4="accent4" accent5="accent5" accent6="accent6" hlink="hlink" folHlink="folHlink"/>
    </a:extraClrScheme>
    <a:extraClrScheme>
      <a:clrScheme name="sample 4">
        <a:dk1>
          <a:srgbClr val="000000"/>
        </a:dk1>
        <a:lt1>
          <a:srgbClr val="FFFFFF"/>
        </a:lt1>
        <a:dk2>
          <a:srgbClr val="000798"/>
        </a:dk2>
        <a:lt2>
          <a:srgbClr val="000099"/>
        </a:lt2>
        <a:accent1>
          <a:srgbClr val="1B33E7"/>
        </a:accent1>
        <a:accent2>
          <a:srgbClr val="6699FF"/>
        </a:accent2>
        <a:accent3>
          <a:srgbClr val="FFFFFF"/>
        </a:accent3>
        <a:accent4>
          <a:srgbClr val="000000"/>
        </a:accent4>
        <a:accent5>
          <a:srgbClr val="ABADF1"/>
        </a:accent5>
        <a:accent6>
          <a:srgbClr val="5C8AE7"/>
        </a:accent6>
        <a:hlink>
          <a:srgbClr val="99CCFF"/>
        </a:hlink>
        <a:folHlink>
          <a:srgbClr val="3366CC"/>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_sample">
  <a:themeElements>
    <a:clrScheme name="2_sample 4">
      <a:dk1>
        <a:srgbClr val="000000"/>
      </a:dk1>
      <a:lt1>
        <a:srgbClr val="FFFFFF"/>
      </a:lt1>
      <a:dk2>
        <a:srgbClr val="000798"/>
      </a:dk2>
      <a:lt2>
        <a:srgbClr val="000099"/>
      </a:lt2>
      <a:accent1>
        <a:srgbClr val="1B33E7"/>
      </a:accent1>
      <a:accent2>
        <a:srgbClr val="6699FF"/>
      </a:accent2>
      <a:accent3>
        <a:srgbClr val="FFFFFF"/>
      </a:accent3>
      <a:accent4>
        <a:srgbClr val="000000"/>
      </a:accent4>
      <a:accent5>
        <a:srgbClr val="ABADF1"/>
      </a:accent5>
      <a:accent6>
        <a:srgbClr val="5C8AE7"/>
      </a:accent6>
      <a:hlink>
        <a:srgbClr val="99CCFF"/>
      </a:hlink>
      <a:folHlink>
        <a:srgbClr val="3366CC"/>
      </a:folHlink>
    </a:clrScheme>
    <a:fontScheme name="2_sample">
      <a:majorFont>
        <a:latin typeface="Arial"/>
        <a:ea typeface="宋体"/>
        <a:cs typeface=""/>
      </a:majorFont>
      <a:minorFont>
        <a:latin typeface="Verdan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sz="2800" b="1" i="0" u="none" strike="noStrike" cap="none" normalizeH="0" baseline="0" smtClean="0">
            <a:ln>
              <a:noFill/>
            </a:ln>
            <a:solidFill>
              <a:schemeClr val="tx1"/>
            </a:solidFill>
            <a:effectLst/>
            <a:latin typeface="Times New Roman" pitchFamily="18" charset="0"/>
            <a:ea typeface="黑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sz="2800" b="1" i="0" u="none" strike="noStrike" cap="none" normalizeH="0" baseline="0" smtClean="0">
            <a:ln>
              <a:noFill/>
            </a:ln>
            <a:solidFill>
              <a:schemeClr val="tx1"/>
            </a:solidFill>
            <a:effectLst/>
            <a:latin typeface="Times New Roman" pitchFamily="18" charset="0"/>
            <a:ea typeface="黑体" pitchFamily="2" charset="-122"/>
          </a:defRPr>
        </a:defPPr>
      </a:lstStyle>
    </a:lnDef>
  </a:objectDefaults>
  <a:extraClrSchemeLst>
    <a:extraClrScheme>
      <a:clrScheme name="2_sample 1">
        <a:dk1>
          <a:srgbClr val="000000"/>
        </a:dk1>
        <a:lt1>
          <a:srgbClr val="FFFFFF"/>
        </a:lt1>
        <a:dk2>
          <a:srgbClr val="000798"/>
        </a:dk2>
        <a:lt2>
          <a:srgbClr val="B2B2B2"/>
        </a:lt2>
        <a:accent1>
          <a:srgbClr val="1B33E7"/>
        </a:accent1>
        <a:accent2>
          <a:srgbClr val="6699FF"/>
        </a:accent2>
        <a:accent3>
          <a:srgbClr val="FFFFFF"/>
        </a:accent3>
        <a:accent4>
          <a:srgbClr val="000000"/>
        </a:accent4>
        <a:accent5>
          <a:srgbClr val="ABADF1"/>
        </a:accent5>
        <a:accent6>
          <a:srgbClr val="5C8AE7"/>
        </a:accent6>
        <a:hlink>
          <a:srgbClr val="99CCFF"/>
        </a:hlink>
        <a:folHlink>
          <a:srgbClr val="3366CC"/>
        </a:folHlink>
      </a:clrScheme>
      <a:clrMap bg1="lt1" tx1="dk1" bg2="lt2" tx2="dk2" accent1="accent1" accent2="accent2" accent3="accent3" accent4="accent4" accent5="accent5" accent6="accent6" hlink="hlink" folHlink="folHlink"/>
    </a:extraClrScheme>
    <a:extraClrScheme>
      <a:clrScheme name="2_sample 2">
        <a:dk1>
          <a:srgbClr val="000000"/>
        </a:dk1>
        <a:lt1>
          <a:srgbClr val="FFFFFF"/>
        </a:lt1>
        <a:dk2>
          <a:srgbClr val="094332"/>
        </a:dk2>
        <a:lt2>
          <a:srgbClr val="B2B2B2"/>
        </a:lt2>
        <a:accent1>
          <a:srgbClr val="0D6531"/>
        </a:accent1>
        <a:accent2>
          <a:srgbClr val="39AF6E"/>
        </a:accent2>
        <a:accent3>
          <a:srgbClr val="FFFFFF"/>
        </a:accent3>
        <a:accent4>
          <a:srgbClr val="000000"/>
        </a:accent4>
        <a:accent5>
          <a:srgbClr val="AAB8AD"/>
        </a:accent5>
        <a:accent6>
          <a:srgbClr val="339E63"/>
        </a:accent6>
        <a:hlink>
          <a:srgbClr val="93E1A0"/>
        </a:hlink>
        <a:folHlink>
          <a:srgbClr val="1D834B"/>
        </a:folHlink>
      </a:clrScheme>
      <a:clrMap bg1="lt1" tx1="dk1" bg2="lt2" tx2="dk2" accent1="accent1" accent2="accent2" accent3="accent3" accent4="accent4" accent5="accent5" accent6="accent6" hlink="hlink" folHlink="folHlink"/>
    </a:extraClrScheme>
    <a:extraClrScheme>
      <a:clrScheme name="2_sample 3">
        <a:dk1>
          <a:srgbClr val="000000"/>
        </a:dk1>
        <a:lt1>
          <a:srgbClr val="FFFFFF"/>
        </a:lt1>
        <a:dk2>
          <a:srgbClr val="275CA3"/>
        </a:dk2>
        <a:lt2>
          <a:srgbClr val="C0C0C0"/>
        </a:lt2>
        <a:accent1>
          <a:srgbClr val="529EBC"/>
        </a:accent1>
        <a:accent2>
          <a:srgbClr val="55BEE3"/>
        </a:accent2>
        <a:accent3>
          <a:srgbClr val="FFFFFF"/>
        </a:accent3>
        <a:accent4>
          <a:srgbClr val="000000"/>
        </a:accent4>
        <a:accent5>
          <a:srgbClr val="B3CCDA"/>
        </a:accent5>
        <a:accent6>
          <a:srgbClr val="4CACCE"/>
        </a:accent6>
        <a:hlink>
          <a:srgbClr val="9FD4F1"/>
        </a:hlink>
        <a:folHlink>
          <a:srgbClr val="0099CC"/>
        </a:folHlink>
      </a:clrScheme>
      <a:clrMap bg1="lt1" tx1="dk1" bg2="lt2" tx2="dk2" accent1="accent1" accent2="accent2" accent3="accent3" accent4="accent4" accent5="accent5" accent6="accent6" hlink="hlink" folHlink="folHlink"/>
    </a:extraClrScheme>
    <a:extraClrScheme>
      <a:clrScheme name="2_sample 4">
        <a:dk1>
          <a:srgbClr val="000000"/>
        </a:dk1>
        <a:lt1>
          <a:srgbClr val="FFFFFF"/>
        </a:lt1>
        <a:dk2>
          <a:srgbClr val="000798"/>
        </a:dk2>
        <a:lt2>
          <a:srgbClr val="000099"/>
        </a:lt2>
        <a:accent1>
          <a:srgbClr val="1B33E7"/>
        </a:accent1>
        <a:accent2>
          <a:srgbClr val="6699FF"/>
        </a:accent2>
        <a:accent3>
          <a:srgbClr val="FFFFFF"/>
        </a:accent3>
        <a:accent4>
          <a:srgbClr val="000000"/>
        </a:accent4>
        <a:accent5>
          <a:srgbClr val="ABADF1"/>
        </a:accent5>
        <a:accent6>
          <a:srgbClr val="5C8AE7"/>
        </a:accent6>
        <a:hlink>
          <a:srgbClr val="99CCFF"/>
        </a:hlink>
        <a:folHlink>
          <a:srgbClr val="3366CC"/>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3_sample">
  <a:themeElements>
    <a:clrScheme name="2_sample 4">
      <a:dk1>
        <a:srgbClr val="000000"/>
      </a:dk1>
      <a:lt1>
        <a:srgbClr val="FFFFFF"/>
      </a:lt1>
      <a:dk2>
        <a:srgbClr val="000798"/>
      </a:dk2>
      <a:lt2>
        <a:srgbClr val="000099"/>
      </a:lt2>
      <a:accent1>
        <a:srgbClr val="1B33E7"/>
      </a:accent1>
      <a:accent2>
        <a:srgbClr val="6699FF"/>
      </a:accent2>
      <a:accent3>
        <a:srgbClr val="FFFFFF"/>
      </a:accent3>
      <a:accent4>
        <a:srgbClr val="000000"/>
      </a:accent4>
      <a:accent5>
        <a:srgbClr val="ABADF1"/>
      </a:accent5>
      <a:accent6>
        <a:srgbClr val="5C8AE7"/>
      </a:accent6>
      <a:hlink>
        <a:srgbClr val="99CCFF"/>
      </a:hlink>
      <a:folHlink>
        <a:srgbClr val="3366CC"/>
      </a:folHlink>
    </a:clrScheme>
    <a:fontScheme name="2_sample">
      <a:majorFont>
        <a:latin typeface="Arial"/>
        <a:ea typeface="宋体"/>
        <a:cs typeface=""/>
      </a:majorFont>
      <a:minorFont>
        <a:latin typeface="Verdan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sz="2800" b="1" i="0" u="none" strike="noStrike" cap="none" normalizeH="0" baseline="0" smtClean="0">
            <a:ln>
              <a:noFill/>
            </a:ln>
            <a:solidFill>
              <a:schemeClr val="tx1"/>
            </a:solidFill>
            <a:effectLst/>
            <a:latin typeface="Times New Roman" pitchFamily="18" charset="0"/>
            <a:ea typeface="黑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sz="2800" b="1" i="0" u="none" strike="noStrike" cap="none" normalizeH="0" baseline="0" smtClean="0">
            <a:ln>
              <a:noFill/>
            </a:ln>
            <a:solidFill>
              <a:schemeClr val="tx1"/>
            </a:solidFill>
            <a:effectLst/>
            <a:latin typeface="Times New Roman" pitchFamily="18" charset="0"/>
            <a:ea typeface="黑体" pitchFamily="2" charset="-122"/>
          </a:defRPr>
        </a:defPPr>
      </a:lstStyle>
    </a:lnDef>
  </a:objectDefaults>
  <a:extraClrSchemeLst>
    <a:extraClrScheme>
      <a:clrScheme name="2_sample 1">
        <a:dk1>
          <a:srgbClr val="000000"/>
        </a:dk1>
        <a:lt1>
          <a:srgbClr val="FFFFFF"/>
        </a:lt1>
        <a:dk2>
          <a:srgbClr val="000798"/>
        </a:dk2>
        <a:lt2>
          <a:srgbClr val="B2B2B2"/>
        </a:lt2>
        <a:accent1>
          <a:srgbClr val="1B33E7"/>
        </a:accent1>
        <a:accent2>
          <a:srgbClr val="6699FF"/>
        </a:accent2>
        <a:accent3>
          <a:srgbClr val="FFFFFF"/>
        </a:accent3>
        <a:accent4>
          <a:srgbClr val="000000"/>
        </a:accent4>
        <a:accent5>
          <a:srgbClr val="ABADF1"/>
        </a:accent5>
        <a:accent6>
          <a:srgbClr val="5C8AE7"/>
        </a:accent6>
        <a:hlink>
          <a:srgbClr val="99CCFF"/>
        </a:hlink>
        <a:folHlink>
          <a:srgbClr val="3366CC"/>
        </a:folHlink>
      </a:clrScheme>
      <a:clrMap bg1="lt1" tx1="dk1" bg2="lt2" tx2="dk2" accent1="accent1" accent2="accent2" accent3="accent3" accent4="accent4" accent5="accent5" accent6="accent6" hlink="hlink" folHlink="folHlink"/>
    </a:extraClrScheme>
    <a:extraClrScheme>
      <a:clrScheme name="2_sample 2">
        <a:dk1>
          <a:srgbClr val="000000"/>
        </a:dk1>
        <a:lt1>
          <a:srgbClr val="FFFFFF"/>
        </a:lt1>
        <a:dk2>
          <a:srgbClr val="094332"/>
        </a:dk2>
        <a:lt2>
          <a:srgbClr val="B2B2B2"/>
        </a:lt2>
        <a:accent1>
          <a:srgbClr val="0D6531"/>
        </a:accent1>
        <a:accent2>
          <a:srgbClr val="39AF6E"/>
        </a:accent2>
        <a:accent3>
          <a:srgbClr val="FFFFFF"/>
        </a:accent3>
        <a:accent4>
          <a:srgbClr val="000000"/>
        </a:accent4>
        <a:accent5>
          <a:srgbClr val="AAB8AD"/>
        </a:accent5>
        <a:accent6>
          <a:srgbClr val="339E63"/>
        </a:accent6>
        <a:hlink>
          <a:srgbClr val="93E1A0"/>
        </a:hlink>
        <a:folHlink>
          <a:srgbClr val="1D834B"/>
        </a:folHlink>
      </a:clrScheme>
      <a:clrMap bg1="lt1" tx1="dk1" bg2="lt2" tx2="dk2" accent1="accent1" accent2="accent2" accent3="accent3" accent4="accent4" accent5="accent5" accent6="accent6" hlink="hlink" folHlink="folHlink"/>
    </a:extraClrScheme>
    <a:extraClrScheme>
      <a:clrScheme name="2_sample 3">
        <a:dk1>
          <a:srgbClr val="000000"/>
        </a:dk1>
        <a:lt1>
          <a:srgbClr val="FFFFFF"/>
        </a:lt1>
        <a:dk2>
          <a:srgbClr val="275CA3"/>
        </a:dk2>
        <a:lt2>
          <a:srgbClr val="C0C0C0"/>
        </a:lt2>
        <a:accent1>
          <a:srgbClr val="529EBC"/>
        </a:accent1>
        <a:accent2>
          <a:srgbClr val="55BEE3"/>
        </a:accent2>
        <a:accent3>
          <a:srgbClr val="FFFFFF"/>
        </a:accent3>
        <a:accent4>
          <a:srgbClr val="000000"/>
        </a:accent4>
        <a:accent5>
          <a:srgbClr val="B3CCDA"/>
        </a:accent5>
        <a:accent6>
          <a:srgbClr val="4CACCE"/>
        </a:accent6>
        <a:hlink>
          <a:srgbClr val="9FD4F1"/>
        </a:hlink>
        <a:folHlink>
          <a:srgbClr val="0099CC"/>
        </a:folHlink>
      </a:clrScheme>
      <a:clrMap bg1="lt1" tx1="dk1" bg2="lt2" tx2="dk2" accent1="accent1" accent2="accent2" accent3="accent3" accent4="accent4" accent5="accent5" accent6="accent6" hlink="hlink" folHlink="folHlink"/>
    </a:extraClrScheme>
    <a:extraClrScheme>
      <a:clrScheme name="2_sample 4">
        <a:dk1>
          <a:srgbClr val="000000"/>
        </a:dk1>
        <a:lt1>
          <a:srgbClr val="FFFFFF"/>
        </a:lt1>
        <a:dk2>
          <a:srgbClr val="000798"/>
        </a:dk2>
        <a:lt2>
          <a:srgbClr val="000099"/>
        </a:lt2>
        <a:accent1>
          <a:srgbClr val="1B33E7"/>
        </a:accent1>
        <a:accent2>
          <a:srgbClr val="6699FF"/>
        </a:accent2>
        <a:accent3>
          <a:srgbClr val="FFFFFF"/>
        </a:accent3>
        <a:accent4>
          <a:srgbClr val="000000"/>
        </a:accent4>
        <a:accent5>
          <a:srgbClr val="ABADF1"/>
        </a:accent5>
        <a:accent6>
          <a:srgbClr val="5C8AE7"/>
        </a:accent6>
        <a:hlink>
          <a:srgbClr val="99CCFF"/>
        </a:hlink>
        <a:folHlink>
          <a:srgbClr val="3366CC"/>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平衡">
  <a:themeElements>
    <a:clrScheme name="平衡">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平衡">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平衡">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ppt/theme/theme8.xml><?xml version="1.0" encoding="utf-8"?>
<a:theme xmlns:a="http://schemas.openxmlformats.org/drawingml/2006/main" name="1_主题1">
  <a:themeElements>
    <a:clrScheme name="sample 4">
      <a:dk1>
        <a:srgbClr val="000000"/>
      </a:dk1>
      <a:lt1>
        <a:srgbClr val="FFFFFF"/>
      </a:lt1>
      <a:dk2>
        <a:srgbClr val="000798"/>
      </a:dk2>
      <a:lt2>
        <a:srgbClr val="000099"/>
      </a:lt2>
      <a:accent1>
        <a:srgbClr val="1B33E7"/>
      </a:accent1>
      <a:accent2>
        <a:srgbClr val="6699FF"/>
      </a:accent2>
      <a:accent3>
        <a:srgbClr val="FFFFFF"/>
      </a:accent3>
      <a:accent4>
        <a:srgbClr val="000000"/>
      </a:accent4>
      <a:accent5>
        <a:srgbClr val="ABADF1"/>
      </a:accent5>
      <a:accent6>
        <a:srgbClr val="5C8AE7"/>
      </a:accent6>
      <a:hlink>
        <a:srgbClr val="99CCFF"/>
      </a:hlink>
      <a:folHlink>
        <a:srgbClr val="3366CC"/>
      </a:folHlink>
    </a:clrScheme>
    <a:fontScheme name="sample">
      <a:majorFont>
        <a:latin typeface="Arial"/>
        <a:ea typeface="宋体"/>
        <a:cs typeface=""/>
      </a:majorFont>
      <a:minorFont>
        <a:latin typeface="Verdan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solidFill>
        <a:ln w="38100" algn="ctr">
          <a:solidFill>
            <a:schemeClr val="accent1"/>
          </a:solidFill>
          <a:miter lim="800000"/>
          <a:headEnd/>
          <a:tailEnd/>
        </a:ln>
        <a:effectLst/>
      </a:spPr>
      <a:bodyPr wrap="none" anchor="ctr"/>
      <a:lstStyle>
        <a:defPPr>
          <a:defRPr sz="2400">
            <a:effectLst>
              <a:outerShdw blurRad="38100" dist="38100" dir="2700000" algn="tl">
                <a:srgbClr val="000000">
                  <a:alpha val="43137"/>
                </a:srgbClr>
              </a:outerShdw>
            </a:effectLst>
            <a:ea typeface="楷体_GB2312" pitchFamily="49"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sz="2800" b="1" i="0" u="none" strike="noStrike" cap="none" normalizeH="0" baseline="0" smtClean="0">
            <a:ln>
              <a:noFill/>
            </a:ln>
            <a:solidFill>
              <a:schemeClr val="tx1"/>
            </a:solidFill>
            <a:effectLst/>
            <a:latin typeface="Times New Roman" pitchFamily="18" charset="0"/>
            <a:ea typeface="黑体" pitchFamily="2" charset="-122"/>
          </a:defRPr>
        </a:defPPr>
      </a:lstStyle>
    </a:lnDef>
  </a:objectDefaults>
  <a:extraClrSchemeLst>
    <a:extraClrScheme>
      <a:clrScheme name="sample 1">
        <a:dk1>
          <a:srgbClr val="000000"/>
        </a:dk1>
        <a:lt1>
          <a:srgbClr val="FFFFFF"/>
        </a:lt1>
        <a:dk2>
          <a:srgbClr val="000798"/>
        </a:dk2>
        <a:lt2>
          <a:srgbClr val="B2B2B2"/>
        </a:lt2>
        <a:accent1>
          <a:srgbClr val="1B33E7"/>
        </a:accent1>
        <a:accent2>
          <a:srgbClr val="6699FF"/>
        </a:accent2>
        <a:accent3>
          <a:srgbClr val="FFFFFF"/>
        </a:accent3>
        <a:accent4>
          <a:srgbClr val="000000"/>
        </a:accent4>
        <a:accent5>
          <a:srgbClr val="ABADF1"/>
        </a:accent5>
        <a:accent6>
          <a:srgbClr val="5C8AE7"/>
        </a:accent6>
        <a:hlink>
          <a:srgbClr val="99CCFF"/>
        </a:hlink>
        <a:folHlink>
          <a:srgbClr val="3366CC"/>
        </a:folHlink>
      </a:clrScheme>
      <a:clrMap bg1="lt1" tx1="dk1" bg2="lt2" tx2="dk2" accent1="accent1" accent2="accent2" accent3="accent3" accent4="accent4" accent5="accent5" accent6="accent6" hlink="hlink" folHlink="folHlink"/>
    </a:extraClrScheme>
    <a:extraClrScheme>
      <a:clrScheme name="sample 2">
        <a:dk1>
          <a:srgbClr val="000000"/>
        </a:dk1>
        <a:lt1>
          <a:srgbClr val="FFFFFF"/>
        </a:lt1>
        <a:dk2>
          <a:srgbClr val="094332"/>
        </a:dk2>
        <a:lt2>
          <a:srgbClr val="B2B2B2"/>
        </a:lt2>
        <a:accent1>
          <a:srgbClr val="0D6531"/>
        </a:accent1>
        <a:accent2>
          <a:srgbClr val="39AF6E"/>
        </a:accent2>
        <a:accent3>
          <a:srgbClr val="FFFFFF"/>
        </a:accent3>
        <a:accent4>
          <a:srgbClr val="000000"/>
        </a:accent4>
        <a:accent5>
          <a:srgbClr val="AAB8AD"/>
        </a:accent5>
        <a:accent6>
          <a:srgbClr val="339E63"/>
        </a:accent6>
        <a:hlink>
          <a:srgbClr val="93E1A0"/>
        </a:hlink>
        <a:folHlink>
          <a:srgbClr val="1D834B"/>
        </a:folHlink>
      </a:clrScheme>
      <a:clrMap bg1="lt1" tx1="dk1" bg2="lt2" tx2="dk2" accent1="accent1" accent2="accent2" accent3="accent3" accent4="accent4" accent5="accent5" accent6="accent6" hlink="hlink" folHlink="folHlink"/>
    </a:extraClrScheme>
    <a:extraClrScheme>
      <a:clrScheme name="sample 3">
        <a:dk1>
          <a:srgbClr val="000000"/>
        </a:dk1>
        <a:lt1>
          <a:srgbClr val="FFFFFF"/>
        </a:lt1>
        <a:dk2>
          <a:srgbClr val="275CA3"/>
        </a:dk2>
        <a:lt2>
          <a:srgbClr val="C0C0C0"/>
        </a:lt2>
        <a:accent1>
          <a:srgbClr val="529EBC"/>
        </a:accent1>
        <a:accent2>
          <a:srgbClr val="55BEE3"/>
        </a:accent2>
        <a:accent3>
          <a:srgbClr val="FFFFFF"/>
        </a:accent3>
        <a:accent4>
          <a:srgbClr val="000000"/>
        </a:accent4>
        <a:accent5>
          <a:srgbClr val="B3CCDA"/>
        </a:accent5>
        <a:accent6>
          <a:srgbClr val="4CACCE"/>
        </a:accent6>
        <a:hlink>
          <a:srgbClr val="9FD4F1"/>
        </a:hlink>
        <a:folHlink>
          <a:srgbClr val="0099CC"/>
        </a:folHlink>
      </a:clrScheme>
      <a:clrMap bg1="lt1" tx1="dk1" bg2="lt2" tx2="dk2" accent1="accent1" accent2="accent2" accent3="accent3" accent4="accent4" accent5="accent5" accent6="accent6" hlink="hlink" folHlink="folHlink"/>
    </a:extraClrScheme>
    <a:extraClrScheme>
      <a:clrScheme name="sample 4">
        <a:dk1>
          <a:srgbClr val="000000"/>
        </a:dk1>
        <a:lt1>
          <a:srgbClr val="FFFFFF"/>
        </a:lt1>
        <a:dk2>
          <a:srgbClr val="000798"/>
        </a:dk2>
        <a:lt2>
          <a:srgbClr val="000099"/>
        </a:lt2>
        <a:accent1>
          <a:srgbClr val="1B33E7"/>
        </a:accent1>
        <a:accent2>
          <a:srgbClr val="6699FF"/>
        </a:accent2>
        <a:accent3>
          <a:srgbClr val="FFFFFF"/>
        </a:accent3>
        <a:accent4>
          <a:srgbClr val="000000"/>
        </a:accent4>
        <a:accent5>
          <a:srgbClr val="ABADF1"/>
        </a:accent5>
        <a:accent6>
          <a:srgbClr val="5C8AE7"/>
        </a:accent6>
        <a:hlink>
          <a:srgbClr val="99CCFF"/>
        </a:hlink>
        <a:folHlink>
          <a:srgbClr val="3366CC"/>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4_sample">
  <a:themeElements>
    <a:clrScheme name="2_sample 4">
      <a:dk1>
        <a:srgbClr val="000000"/>
      </a:dk1>
      <a:lt1>
        <a:srgbClr val="FFFFFF"/>
      </a:lt1>
      <a:dk2>
        <a:srgbClr val="000798"/>
      </a:dk2>
      <a:lt2>
        <a:srgbClr val="000099"/>
      </a:lt2>
      <a:accent1>
        <a:srgbClr val="1B33E7"/>
      </a:accent1>
      <a:accent2>
        <a:srgbClr val="6699FF"/>
      </a:accent2>
      <a:accent3>
        <a:srgbClr val="FFFFFF"/>
      </a:accent3>
      <a:accent4>
        <a:srgbClr val="000000"/>
      </a:accent4>
      <a:accent5>
        <a:srgbClr val="ABADF1"/>
      </a:accent5>
      <a:accent6>
        <a:srgbClr val="5C8AE7"/>
      </a:accent6>
      <a:hlink>
        <a:srgbClr val="99CCFF"/>
      </a:hlink>
      <a:folHlink>
        <a:srgbClr val="3366CC"/>
      </a:folHlink>
    </a:clrScheme>
    <a:fontScheme name="2_sample">
      <a:majorFont>
        <a:latin typeface="Arial"/>
        <a:ea typeface="宋体"/>
        <a:cs typeface=""/>
      </a:majorFont>
      <a:minorFont>
        <a:latin typeface="Verdan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sz="2800" b="1" i="0" u="none" strike="noStrike" cap="none" normalizeH="0" baseline="0" smtClean="0">
            <a:ln>
              <a:noFill/>
            </a:ln>
            <a:solidFill>
              <a:schemeClr val="tx1"/>
            </a:solidFill>
            <a:effectLst/>
            <a:latin typeface="Times New Roman" pitchFamily="18" charset="0"/>
            <a:ea typeface="黑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sz="2800" b="1" i="0" u="none" strike="noStrike" cap="none" normalizeH="0" baseline="0" smtClean="0">
            <a:ln>
              <a:noFill/>
            </a:ln>
            <a:solidFill>
              <a:schemeClr val="tx1"/>
            </a:solidFill>
            <a:effectLst/>
            <a:latin typeface="Times New Roman" pitchFamily="18" charset="0"/>
            <a:ea typeface="黑体" pitchFamily="2" charset="-122"/>
          </a:defRPr>
        </a:defPPr>
      </a:lstStyle>
    </a:lnDef>
  </a:objectDefaults>
  <a:extraClrSchemeLst>
    <a:extraClrScheme>
      <a:clrScheme name="2_sample 1">
        <a:dk1>
          <a:srgbClr val="000000"/>
        </a:dk1>
        <a:lt1>
          <a:srgbClr val="FFFFFF"/>
        </a:lt1>
        <a:dk2>
          <a:srgbClr val="000798"/>
        </a:dk2>
        <a:lt2>
          <a:srgbClr val="B2B2B2"/>
        </a:lt2>
        <a:accent1>
          <a:srgbClr val="1B33E7"/>
        </a:accent1>
        <a:accent2>
          <a:srgbClr val="6699FF"/>
        </a:accent2>
        <a:accent3>
          <a:srgbClr val="FFFFFF"/>
        </a:accent3>
        <a:accent4>
          <a:srgbClr val="000000"/>
        </a:accent4>
        <a:accent5>
          <a:srgbClr val="ABADF1"/>
        </a:accent5>
        <a:accent6>
          <a:srgbClr val="5C8AE7"/>
        </a:accent6>
        <a:hlink>
          <a:srgbClr val="99CCFF"/>
        </a:hlink>
        <a:folHlink>
          <a:srgbClr val="3366CC"/>
        </a:folHlink>
      </a:clrScheme>
      <a:clrMap bg1="lt1" tx1="dk1" bg2="lt2" tx2="dk2" accent1="accent1" accent2="accent2" accent3="accent3" accent4="accent4" accent5="accent5" accent6="accent6" hlink="hlink" folHlink="folHlink"/>
    </a:extraClrScheme>
    <a:extraClrScheme>
      <a:clrScheme name="2_sample 2">
        <a:dk1>
          <a:srgbClr val="000000"/>
        </a:dk1>
        <a:lt1>
          <a:srgbClr val="FFFFFF"/>
        </a:lt1>
        <a:dk2>
          <a:srgbClr val="094332"/>
        </a:dk2>
        <a:lt2>
          <a:srgbClr val="B2B2B2"/>
        </a:lt2>
        <a:accent1>
          <a:srgbClr val="0D6531"/>
        </a:accent1>
        <a:accent2>
          <a:srgbClr val="39AF6E"/>
        </a:accent2>
        <a:accent3>
          <a:srgbClr val="FFFFFF"/>
        </a:accent3>
        <a:accent4>
          <a:srgbClr val="000000"/>
        </a:accent4>
        <a:accent5>
          <a:srgbClr val="AAB8AD"/>
        </a:accent5>
        <a:accent6>
          <a:srgbClr val="339E63"/>
        </a:accent6>
        <a:hlink>
          <a:srgbClr val="93E1A0"/>
        </a:hlink>
        <a:folHlink>
          <a:srgbClr val="1D834B"/>
        </a:folHlink>
      </a:clrScheme>
      <a:clrMap bg1="lt1" tx1="dk1" bg2="lt2" tx2="dk2" accent1="accent1" accent2="accent2" accent3="accent3" accent4="accent4" accent5="accent5" accent6="accent6" hlink="hlink" folHlink="folHlink"/>
    </a:extraClrScheme>
    <a:extraClrScheme>
      <a:clrScheme name="2_sample 3">
        <a:dk1>
          <a:srgbClr val="000000"/>
        </a:dk1>
        <a:lt1>
          <a:srgbClr val="FFFFFF"/>
        </a:lt1>
        <a:dk2>
          <a:srgbClr val="275CA3"/>
        </a:dk2>
        <a:lt2>
          <a:srgbClr val="C0C0C0"/>
        </a:lt2>
        <a:accent1>
          <a:srgbClr val="529EBC"/>
        </a:accent1>
        <a:accent2>
          <a:srgbClr val="55BEE3"/>
        </a:accent2>
        <a:accent3>
          <a:srgbClr val="FFFFFF"/>
        </a:accent3>
        <a:accent4>
          <a:srgbClr val="000000"/>
        </a:accent4>
        <a:accent5>
          <a:srgbClr val="B3CCDA"/>
        </a:accent5>
        <a:accent6>
          <a:srgbClr val="4CACCE"/>
        </a:accent6>
        <a:hlink>
          <a:srgbClr val="9FD4F1"/>
        </a:hlink>
        <a:folHlink>
          <a:srgbClr val="0099CC"/>
        </a:folHlink>
      </a:clrScheme>
      <a:clrMap bg1="lt1" tx1="dk1" bg2="lt2" tx2="dk2" accent1="accent1" accent2="accent2" accent3="accent3" accent4="accent4" accent5="accent5" accent6="accent6" hlink="hlink" folHlink="folHlink"/>
    </a:extraClrScheme>
    <a:extraClrScheme>
      <a:clrScheme name="2_sample 4">
        <a:dk1>
          <a:srgbClr val="000000"/>
        </a:dk1>
        <a:lt1>
          <a:srgbClr val="FFFFFF"/>
        </a:lt1>
        <a:dk2>
          <a:srgbClr val="000798"/>
        </a:dk2>
        <a:lt2>
          <a:srgbClr val="000099"/>
        </a:lt2>
        <a:accent1>
          <a:srgbClr val="1B33E7"/>
        </a:accent1>
        <a:accent2>
          <a:srgbClr val="6699FF"/>
        </a:accent2>
        <a:accent3>
          <a:srgbClr val="FFFFFF"/>
        </a:accent3>
        <a:accent4>
          <a:srgbClr val="000000"/>
        </a:accent4>
        <a:accent5>
          <a:srgbClr val="ABADF1"/>
        </a:accent5>
        <a:accent6>
          <a:srgbClr val="5C8AE7"/>
        </a:accent6>
        <a:hlink>
          <a:srgbClr val="99CCFF"/>
        </a:hlink>
        <a:folHlink>
          <a:srgbClr val="3366CC"/>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
  <TotalTime>22161</TotalTime>
  <Words>1356</Words>
  <Application>Microsoft Office PowerPoint</Application>
  <PresentationFormat>全屏显示(4:3)</PresentationFormat>
  <Paragraphs>145</Paragraphs>
  <Slides>22</Slides>
  <Notes>20</Notes>
  <HiddenSlides>0</HiddenSlides>
  <MMClips>0</MMClips>
  <ScaleCrop>false</ScaleCrop>
  <HeadingPairs>
    <vt:vector size="6" baseType="variant">
      <vt:variant>
        <vt:lpstr>主题</vt:lpstr>
      </vt:variant>
      <vt:variant>
        <vt:i4>11</vt:i4>
      </vt:variant>
      <vt:variant>
        <vt:lpstr>嵌入 OLE 服务器</vt:lpstr>
      </vt:variant>
      <vt:variant>
        <vt:i4>2</vt:i4>
      </vt:variant>
      <vt:variant>
        <vt:lpstr>幻灯片标题</vt:lpstr>
      </vt:variant>
      <vt:variant>
        <vt:i4>22</vt:i4>
      </vt:variant>
    </vt:vector>
  </HeadingPairs>
  <TitlesOfParts>
    <vt:vector size="35" baseType="lpstr">
      <vt:lpstr>自定义设计方案</vt:lpstr>
      <vt:lpstr>1_自定义设计方案</vt:lpstr>
      <vt:lpstr>主题1</vt:lpstr>
      <vt:lpstr>2_sample</vt:lpstr>
      <vt:lpstr>3_sample</vt:lpstr>
      <vt:lpstr>Office 主题</vt:lpstr>
      <vt:lpstr>平衡</vt:lpstr>
      <vt:lpstr>1_主题1</vt:lpstr>
      <vt:lpstr>4_sample</vt:lpstr>
      <vt:lpstr>5_sample</vt:lpstr>
      <vt:lpstr>1_Office 主题</vt:lpstr>
      <vt:lpstr>Visio</vt:lpstr>
      <vt:lpstr>Equation</vt:lpstr>
      <vt:lpstr>计 算 方 法</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vector>
  </TitlesOfParts>
  <Company>hedy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无源毫米波实时成像 理论与关键技术 </dc:title>
  <dc:creator>gycj</dc:creator>
  <cp:lastModifiedBy>Jinliang Yang</cp:lastModifiedBy>
  <cp:revision>2242</cp:revision>
  <dcterms:created xsi:type="dcterms:W3CDTF">2006-07-15T01:55:11Z</dcterms:created>
  <dcterms:modified xsi:type="dcterms:W3CDTF">2021-01-31T01:39:53Z</dcterms:modified>
</cp:coreProperties>
</file>